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0" r:id="rId5"/>
    <p:sldId id="261" r:id="rId6"/>
    <p:sldId id="262" r:id="rId7"/>
    <p:sldId id="269" r:id="rId8"/>
    <p:sldId id="266" r:id="rId9"/>
    <p:sldId id="267" r:id="rId10"/>
    <p:sldId id="27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eca300b-1db8-4d18-b046-95d51738d386" providerId="ADAL" clId="{013AC928-8721-44F3-9AB4-3A736517D2B7}"/>
    <pc:docChg chg="undo custSel addSld delSld modSld sldOrd">
      <pc:chgData name=" " userId="aeca300b-1db8-4d18-b046-95d51738d386" providerId="ADAL" clId="{013AC928-8721-44F3-9AB4-3A736517D2B7}" dt="2019-01-12T21:31:00.905" v="584" actId="20577"/>
      <pc:docMkLst>
        <pc:docMk/>
      </pc:docMkLst>
      <pc:sldChg chg="modSp">
        <pc:chgData name=" " userId="aeca300b-1db8-4d18-b046-95d51738d386" providerId="ADAL" clId="{013AC928-8721-44F3-9AB4-3A736517D2B7}" dt="2019-01-12T21:14:15.913" v="19" actId="20577"/>
        <pc:sldMkLst>
          <pc:docMk/>
          <pc:sldMk cId="385351132" sldId="256"/>
        </pc:sldMkLst>
        <pc:spChg chg="mod">
          <ac:chgData name=" " userId="aeca300b-1db8-4d18-b046-95d51738d386" providerId="ADAL" clId="{013AC928-8721-44F3-9AB4-3A736517D2B7}" dt="2019-01-12T21:14:15.913" v="19" actId="20577"/>
          <ac:spMkLst>
            <pc:docMk/>
            <pc:sldMk cId="385351132" sldId="256"/>
            <ac:spMk id="2" creationId="{6A578E8B-FAB2-49D0-B4D0-2557441D06D5}"/>
          </ac:spMkLst>
        </pc:spChg>
        <pc:spChg chg="mod">
          <ac:chgData name=" " userId="aeca300b-1db8-4d18-b046-95d51738d386" providerId="ADAL" clId="{013AC928-8721-44F3-9AB4-3A736517D2B7}" dt="2019-01-12T21:12:18.842" v="15"/>
          <ac:spMkLst>
            <pc:docMk/>
            <pc:sldMk cId="385351132" sldId="256"/>
            <ac:spMk id="3" creationId="{45775EF0-46A9-414E-A9C3-3BD150C153C6}"/>
          </ac:spMkLst>
        </pc:spChg>
      </pc:sldChg>
      <pc:sldChg chg="del">
        <pc:chgData name=" " userId="aeca300b-1db8-4d18-b046-95d51738d386" providerId="ADAL" clId="{013AC928-8721-44F3-9AB4-3A736517D2B7}" dt="2019-01-12T21:15:25.374" v="25" actId="2696"/>
        <pc:sldMkLst>
          <pc:docMk/>
          <pc:sldMk cId="1001998312" sldId="257"/>
        </pc:sldMkLst>
      </pc:sldChg>
      <pc:sldChg chg="modSp">
        <pc:chgData name=" " userId="aeca300b-1db8-4d18-b046-95d51738d386" providerId="ADAL" clId="{013AC928-8721-44F3-9AB4-3A736517D2B7}" dt="2019-01-12T21:14:37.609" v="22"/>
        <pc:sldMkLst>
          <pc:docMk/>
          <pc:sldMk cId="3126482558" sldId="258"/>
        </pc:sldMkLst>
        <pc:spChg chg="mod">
          <ac:chgData name=" " userId="aeca300b-1db8-4d18-b046-95d51738d386" providerId="ADAL" clId="{013AC928-8721-44F3-9AB4-3A736517D2B7}" dt="2019-01-12T21:14:23.719" v="21" actId="20577"/>
          <ac:spMkLst>
            <pc:docMk/>
            <pc:sldMk cId="3126482558" sldId="258"/>
            <ac:spMk id="2" creationId="{7AD81EF0-1A39-45CC-936D-B7D5C3168B1F}"/>
          </ac:spMkLst>
        </pc:spChg>
        <pc:spChg chg="mod">
          <ac:chgData name=" " userId="aeca300b-1db8-4d18-b046-95d51738d386" providerId="ADAL" clId="{013AC928-8721-44F3-9AB4-3A736517D2B7}" dt="2019-01-12T21:14:37.609" v="22"/>
          <ac:spMkLst>
            <pc:docMk/>
            <pc:sldMk cId="3126482558" sldId="258"/>
            <ac:spMk id="3" creationId="{782E7F45-E2B3-428D-A374-4C096826EE1C}"/>
          </ac:spMkLst>
        </pc:spChg>
      </pc:sldChg>
      <pc:sldChg chg="addSp modSp">
        <pc:chgData name=" " userId="aeca300b-1db8-4d18-b046-95d51738d386" providerId="ADAL" clId="{013AC928-8721-44F3-9AB4-3A736517D2B7}" dt="2019-01-12T21:23:57.149" v="315" actId="1076"/>
        <pc:sldMkLst>
          <pc:docMk/>
          <pc:sldMk cId="1973498615" sldId="260"/>
        </pc:sldMkLst>
        <pc:spChg chg="add mod">
          <ac:chgData name=" " userId="aeca300b-1db8-4d18-b046-95d51738d386" providerId="ADAL" clId="{013AC928-8721-44F3-9AB4-3A736517D2B7}" dt="2019-01-12T21:23:57.149" v="315" actId="1076"/>
          <ac:spMkLst>
            <pc:docMk/>
            <pc:sldMk cId="1973498615" sldId="260"/>
            <ac:spMk id="3" creationId="{9ADC7BE6-3674-441C-AA8B-519AE69E4947}"/>
          </ac:spMkLst>
        </pc:spChg>
      </pc:sldChg>
      <pc:sldChg chg="addSp modSp add del">
        <pc:chgData name=" " userId="aeca300b-1db8-4d18-b046-95d51738d386" providerId="ADAL" clId="{013AC928-8721-44F3-9AB4-3A736517D2B7}" dt="2019-01-12T21:23:48.381" v="313" actId="1076"/>
        <pc:sldMkLst>
          <pc:docMk/>
          <pc:sldMk cId="2438097886" sldId="261"/>
        </pc:sldMkLst>
        <pc:spChg chg="mod">
          <ac:chgData name=" " userId="aeca300b-1db8-4d18-b046-95d51738d386" providerId="ADAL" clId="{013AC928-8721-44F3-9AB4-3A736517D2B7}" dt="2019-01-12T21:15:42.244" v="27"/>
          <ac:spMkLst>
            <pc:docMk/>
            <pc:sldMk cId="2438097886" sldId="261"/>
            <ac:spMk id="2" creationId="{820B99E2-39C9-4F07-8E56-3DE80F501B91}"/>
          </ac:spMkLst>
        </pc:spChg>
        <pc:spChg chg="add mod">
          <ac:chgData name=" " userId="aeca300b-1db8-4d18-b046-95d51738d386" providerId="ADAL" clId="{013AC928-8721-44F3-9AB4-3A736517D2B7}" dt="2019-01-12T21:23:48.381" v="313" actId="1076"/>
          <ac:spMkLst>
            <pc:docMk/>
            <pc:sldMk cId="2438097886" sldId="261"/>
            <ac:spMk id="3" creationId="{A892466F-DA05-44DF-9A93-3E1FE9517E71}"/>
          </ac:spMkLst>
        </pc:spChg>
      </pc:sldChg>
      <pc:sldChg chg="addSp modSp">
        <pc:chgData name=" " userId="aeca300b-1db8-4d18-b046-95d51738d386" providerId="ADAL" clId="{013AC928-8721-44F3-9AB4-3A736517D2B7}" dt="2019-01-12T21:23:38.420" v="311" actId="1076"/>
        <pc:sldMkLst>
          <pc:docMk/>
          <pc:sldMk cId="544515548" sldId="262"/>
        </pc:sldMkLst>
        <pc:spChg chg="add mod">
          <ac:chgData name=" " userId="aeca300b-1db8-4d18-b046-95d51738d386" providerId="ADAL" clId="{013AC928-8721-44F3-9AB4-3A736517D2B7}" dt="2019-01-12T21:23:38.420" v="311" actId="1076"/>
          <ac:spMkLst>
            <pc:docMk/>
            <pc:sldMk cId="544515548" sldId="262"/>
            <ac:spMk id="3" creationId="{79A2A958-8449-4788-A2A3-A0C855A89BDD}"/>
          </ac:spMkLst>
        </pc:spChg>
      </pc:sldChg>
      <pc:sldChg chg="del">
        <pc:chgData name=" " userId="aeca300b-1db8-4d18-b046-95d51738d386" providerId="ADAL" clId="{013AC928-8721-44F3-9AB4-3A736517D2B7}" dt="2019-01-12T21:15:29.566" v="26" actId="2696"/>
        <pc:sldMkLst>
          <pc:docMk/>
          <pc:sldMk cId="2076914224" sldId="263"/>
        </pc:sldMkLst>
      </pc:sldChg>
      <pc:sldChg chg="addSp delSp del">
        <pc:chgData name=" " userId="aeca300b-1db8-4d18-b046-95d51738d386" providerId="ADAL" clId="{013AC928-8721-44F3-9AB4-3A736517D2B7}" dt="2019-01-12T21:20:12.316" v="192" actId="2696"/>
        <pc:sldMkLst>
          <pc:docMk/>
          <pc:sldMk cId="4085056769" sldId="265"/>
        </pc:sldMkLst>
        <pc:picChg chg="add del">
          <ac:chgData name=" " userId="aeca300b-1db8-4d18-b046-95d51738d386" providerId="ADAL" clId="{013AC928-8721-44F3-9AB4-3A736517D2B7}" dt="2019-01-12T21:18:37.981" v="29" actId="478"/>
          <ac:picMkLst>
            <pc:docMk/>
            <pc:sldMk cId="4085056769" sldId="265"/>
            <ac:picMk id="3" creationId="{99AF2922-9C33-4C35-87DA-3DBB9A4672B8}"/>
          </ac:picMkLst>
        </pc:picChg>
      </pc:sldChg>
      <pc:sldChg chg="addSp modSp">
        <pc:chgData name=" " userId="aeca300b-1db8-4d18-b046-95d51738d386" providerId="ADAL" clId="{013AC928-8721-44F3-9AB4-3A736517D2B7}" dt="2019-01-12T21:31:00.905" v="584" actId="20577"/>
        <pc:sldMkLst>
          <pc:docMk/>
          <pc:sldMk cId="2018773992" sldId="266"/>
        </pc:sldMkLst>
        <pc:spChg chg="add mod">
          <ac:chgData name=" " userId="aeca300b-1db8-4d18-b046-95d51738d386" providerId="ADAL" clId="{013AC928-8721-44F3-9AB4-3A736517D2B7}" dt="2019-01-12T21:30:41.259" v="560" actId="1076"/>
          <ac:spMkLst>
            <pc:docMk/>
            <pc:sldMk cId="2018773992" sldId="266"/>
            <ac:spMk id="3" creationId="{BEAC76E8-754A-41B8-A780-705652D39815}"/>
          </ac:spMkLst>
        </pc:spChg>
        <pc:spChg chg="mod">
          <ac:chgData name=" " userId="aeca300b-1db8-4d18-b046-95d51738d386" providerId="ADAL" clId="{013AC928-8721-44F3-9AB4-3A736517D2B7}" dt="2019-01-12T21:21:07.667" v="285" actId="20577"/>
          <ac:spMkLst>
            <pc:docMk/>
            <pc:sldMk cId="2018773992" sldId="266"/>
            <ac:spMk id="4" creationId="{930E0A2A-974C-450C-8465-28C5BF810D84}"/>
          </ac:spMkLst>
        </pc:spChg>
        <pc:spChg chg="add mod">
          <ac:chgData name=" " userId="aeca300b-1db8-4d18-b046-95d51738d386" providerId="ADAL" clId="{013AC928-8721-44F3-9AB4-3A736517D2B7}" dt="2019-01-12T21:30:50.564" v="571" actId="20577"/>
          <ac:spMkLst>
            <pc:docMk/>
            <pc:sldMk cId="2018773992" sldId="266"/>
            <ac:spMk id="10" creationId="{B91ADD60-3608-4C44-BB6B-124F81EEC2C8}"/>
          </ac:spMkLst>
        </pc:spChg>
        <pc:spChg chg="add mod">
          <ac:chgData name=" " userId="aeca300b-1db8-4d18-b046-95d51738d386" providerId="ADAL" clId="{013AC928-8721-44F3-9AB4-3A736517D2B7}" dt="2019-01-12T21:31:00.905" v="584" actId="20577"/>
          <ac:spMkLst>
            <pc:docMk/>
            <pc:sldMk cId="2018773992" sldId="266"/>
            <ac:spMk id="12" creationId="{4AE399D9-AC26-44B8-A69C-6C66A133B135}"/>
          </ac:spMkLst>
        </pc:spChg>
        <pc:picChg chg="mod">
          <ac:chgData name=" " userId="aeca300b-1db8-4d18-b046-95d51738d386" providerId="ADAL" clId="{013AC928-8721-44F3-9AB4-3A736517D2B7}" dt="2019-01-12T21:30:29.711" v="559" actId="1076"/>
          <ac:picMkLst>
            <pc:docMk/>
            <pc:sldMk cId="2018773992" sldId="266"/>
            <ac:picMk id="7" creationId="{F5FC96FD-F1A7-460C-AFA7-04D3E82EC67C}"/>
          </ac:picMkLst>
        </pc:picChg>
      </pc:sldChg>
      <pc:sldChg chg="modSp">
        <pc:chgData name=" " userId="aeca300b-1db8-4d18-b046-95d51738d386" providerId="ADAL" clId="{013AC928-8721-44F3-9AB4-3A736517D2B7}" dt="2019-01-12T21:26:16.601" v="316"/>
        <pc:sldMkLst>
          <pc:docMk/>
          <pc:sldMk cId="1900262350" sldId="267"/>
        </pc:sldMkLst>
        <pc:spChg chg="mod">
          <ac:chgData name=" " userId="aeca300b-1db8-4d18-b046-95d51738d386" providerId="ADAL" clId="{013AC928-8721-44F3-9AB4-3A736517D2B7}" dt="2019-01-12T21:26:16.601" v="316"/>
          <ac:spMkLst>
            <pc:docMk/>
            <pc:sldMk cId="1900262350" sldId="267"/>
            <ac:spMk id="3" creationId="{E4878D5F-5792-4AEC-8CAB-491B285AE6B1}"/>
          </ac:spMkLst>
        </pc:spChg>
      </pc:sldChg>
      <pc:sldChg chg="addSp delSp modSp add">
        <pc:chgData name=" " userId="aeca300b-1db8-4d18-b046-95d51738d386" providerId="ADAL" clId="{013AC928-8721-44F3-9AB4-3A736517D2B7}" dt="2019-01-12T21:23:16.720" v="309" actId="20577"/>
        <pc:sldMkLst>
          <pc:docMk/>
          <pc:sldMk cId="3592045483" sldId="269"/>
        </pc:sldMkLst>
        <pc:spChg chg="mod">
          <ac:chgData name=" " userId="aeca300b-1db8-4d18-b046-95d51738d386" providerId="ADAL" clId="{013AC928-8721-44F3-9AB4-3A736517D2B7}" dt="2019-01-12T21:22:33.270" v="289"/>
          <ac:spMkLst>
            <pc:docMk/>
            <pc:sldMk cId="3592045483" sldId="269"/>
            <ac:spMk id="2" creationId="{5261B4ED-A687-4718-898A-EFA3F773C3F3}"/>
          </ac:spMkLst>
        </pc:spChg>
        <pc:spChg chg="del">
          <ac:chgData name=" " userId="aeca300b-1db8-4d18-b046-95d51738d386" providerId="ADAL" clId="{013AC928-8721-44F3-9AB4-3A736517D2B7}" dt="2019-01-12T21:18:52.053" v="31"/>
          <ac:spMkLst>
            <pc:docMk/>
            <pc:sldMk cId="3592045483" sldId="269"/>
            <ac:spMk id="3" creationId="{B0780873-985F-4D49-AE8D-A52725AD44D0}"/>
          </ac:spMkLst>
        </pc:spChg>
        <pc:spChg chg="mod">
          <ac:chgData name=" " userId="aeca300b-1db8-4d18-b046-95d51738d386" providerId="ADAL" clId="{013AC928-8721-44F3-9AB4-3A736517D2B7}" dt="2019-01-12T21:20:09.509" v="191" actId="20577"/>
          <ac:spMkLst>
            <pc:docMk/>
            <pc:sldMk cId="3592045483" sldId="269"/>
            <ac:spMk id="4" creationId="{0F83B9F3-1F99-495B-BFA6-2962DE956A6A}"/>
          </ac:spMkLst>
        </pc:spChg>
        <pc:spChg chg="add mod">
          <ac:chgData name=" " userId="aeca300b-1db8-4d18-b046-95d51738d386" providerId="ADAL" clId="{013AC928-8721-44F3-9AB4-3A736517D2B7}" dt="2019-01-12T21:23:16.720" v="309" actId="20577"/>
          <ac:spMkLst>
            <pc:docMk/>
            <pc:sldMk cId="3592045483" sldId="269"/>
            <ac:spMk id="7" creationId="{82CB89FF-5869-4337-ADE9-7997165B3FBC}"/>
          </ac:spMkLst>
        </pc:spChg>
        <pc:picChg chg="add mod">
          <ac:chgData name=" " userId="aeca300b-1db8-4d18-b046-95d51738d386" providerId="ADAL" clId="{013AC928-8721-44F3-9AB4-3A736517D2B7}" dt="2019-01-12T21:18:52.053" v="31"/>
          <ac:picMkLst>
            <pc:docMk/>
            <pc:sldMk cId="3592045483" sldId="269"/>
            <ac:picMk id="6" creationId="{FD681B95-88C2-4877-BFFC-8D09C048D734}"/>
          </ac:picMkLst>
        </pc:picChg>
      </pc:sldChg>
      <pc:sldChg chg="modSp add ord">
        <pc:chgData name=" " userId="aeca300b-1db8-4d18-b046-95d51738d386" providerId="ADAL" clId="{013AC928-8721-44F3-9AB4-3A736517D2B7}" dt="2019-01-12T21:29:33.175" v="532"/>
        <pc:sldMkLst>
          <pc:docMk/>
          <pc:sldMk cId="872047785" sldId="270"/>
        </pc:sldMkLst>
        <pc:spChg chg="mod">
          <ac:chgData name=" " userId="aeca300b-1db8-4d18-b046-95d51738d386" providerId="ADAL" clId="{013AC928-8721-44F3-9AB4-3A736517D2B7}" dt="2019-01-12T21:26:51.375" v="328" actId="20577"/>
          <ac:spMkLst>
            <pc:docMk/>
            <pc:sldMk cId="872047785" sldId="270"/>
            <ac:spMk id="2" creationId="{69356092-D30D-4126-96E6-842F06C9A127}"/>
          </ac:spMkLst>
        </pc:spChg>
        <pc:spChg chg="mod">
          <ac:chgData name=" " userId="aeca300b-1db8-4d18-b046-95d51738d386" providerId="ADAL" clId="{013AC928-8721-44F3-9AB4-3A736517D2B7}" dt="2019-01-12T21:29:33.175" v="532"/>
          <ac:spMkLst>
            <pc:docMk/>
            <pc:sldMk cId="872047785" sldId="270"/>
            <ac:spMk id="3" creationId="{E4878D5F-5792-4AEC-8CAB-491B285AE6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2E3C9-7464-4528-9396-9C743FCFC1FC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123C7552-8442-48BC-892B-F11D5C25D96A}">
      <dgm:prSet phldrT="[文本]"/>
      <dgm:spPr/>
      <dgm:t>
        <a:bodyPr/>
        <a:lstStyle/>
        <a:p>
          <a:r>
            <a:rPr kumimoji="1" lang="en-US" altLang="ja-JP" dirty="0"/>
            <a:t>DB</a:t>
          </a:r>
          <a:endParaRPr kumimoji="1" lang="ja-JP" altLang="en-US" dirty="0"/>
        </a:p>
      </dgm:t>
    </dgm:pt>
    <dgm:pt modelId="{4779B760-6334-40F3-B198-E2BDAF33954E}" type="parTrans" cxnId="{1C0149FD-0F48-4B39-BB31-B6DF64D06F34}">
      <dgm:prSet/>
      <dgm:spPr/>
      <dgm:t>
        <a:bodyPr/>
        <a:lstStyle/>
        <a:p>
          <a:endParaRPr kumimoji="1" lang="ja-JP" altLang="en-US"/>
        </a:p>
      </dgm:t>
    </dgm:pt>
    <dgm:pt modelId="{55E668B9-5F59-4055-9B18-05205A48AB50}" type="sibTrans" cxnId="{1C0149FD-0F48-4B39-BB31-B6DF64D06F34}">
      <dgm:prSet/>
      <dgm:spPr/>
      <dgm:t>
        <a:bodyPr/>
        <a:lstStyle/>
        <a:p>
          <a:endParaRPr kumimoji="1" lang="ja-JP" altLang="en-US"/>
        </a:p>
      </dgm:t>
    </dgm:pt>
    <dgm:pt modelId="{F82A546F-69B7-49D6-A3A3-7A989724E8A2}">
      <dgm:prSet phldrT="[文本]"/>
      <dgm:spPr/>
      <dgm:t>
        <a:bodyPr/>
        <a:lstStyle/>
        <a:p>
          <a:r>
            <a:rPr kumimoji="1" lang="ja-JP" altLang="en-US" dirty="0"/>
            <a:t>検索</a:t>
          </a:r>
          <a:endParaRPr kumimoji="1" lang="en-US" altLang="ja-JP" dirty="0"/>
        </a:p>
        <a:p>
          <a:r>
            <a:rPr kumimoji="1" lang="ja-JP" altLang="en-US" dirty="0"/>
            <a:t>ソフト</a:t>
          </a:r>
        </a:p>
      </dgm:t>
    </dgm:pt>
    <dgm:pt modelId="{F0A04213-5558-4FBF-8CD9-32B64172F016}" type="parTrans" cxnId="{6535CCEC-8CBD-429D-A89F-7BB93E6A86D8}">
      <dgm:prSet/>
      <dgm:spPr/>
      <dgm:t>
        <a:bodyPr/>
        <a:lstStyle/>
        <a:p>
          <a:endParaRPr kumimoji="1" lang="ja-JP" altLang="en-US"/>
        </a:p>
      </dgm:t>
    </dgm:pt>
    <dgm:pt modelId="{89386D3E-8D0F-4C3F-BEE5-286AD87B3101}" type="sibTrans" cxnId="{6535CCEC-8CBD-429D-A89F-7BB93E6A86D8}">
      <dgm:prSet/>
      <dgm:spPr/>
      <dgm:t>
        <a:bodyPr/>
        <a:lstStyle/>
        <a:p>
          <a:endParaRPr kumimoji="1" lang="ja-JP" altLang="en-US"/>
        </a:p>
      </dgm:t>
    </dgm:pt>
    <dgm:pt modelId="{FD58898C-D462-4E59-B371-A5A94DDA9F6A}">
      <dgm:prSet phldrT="[文本]"/>
      <dgm:spPr/>
      <dgm:t>
        <a:bodyPr/>
        <a:lstStyle/>
        <a:p>
          <a:r>
            <a:rPr kumimoji="1" lang="en-US" altLang="ja-JP" dirty="0"/>
            <a:t>DB</a:t>
          </a:r>
        </a:p>
        <a:p>
          <a:r>
            <a:rPr kumimoji="1" lang="ja-JP" altLang="en-US" dirty="0"/>
            <a:t>システム</a:t>
          </a:r>
        </a:p>
      </dgm:t>
    </dgm:pt>
    <dgm:pt modelId="{AB3AEE61-CAE6-4407-97F5-8F2251853C45}" type="parTrans" cxnId="{8571672E-F876-4379-BD3A-DC4DC531AC1C}">
      <dgm:prSet/>
      <dgm:spPr/>
      <dgm:t>
        <a:bodyPr/>
        <a:lstStyle/>
        <a:p>
          <a:endParaRPr kumimoji="1" lang="ja-JP" altLang="en-US"/>
        </a:p>
      </dgm:t>
    </dgm:pt>
    <dgm:pt modelId="{0E0D10CB-2679-46AD-B92B-30F3865002E7}" type="sibTrans" cxnId="{8571672E-F876-4379-BD3A-DC4DC531AC1C}">
      <dgm:prSet/>
      <dgm:spPr/>
      <dgm:t>
        <a:bodyPr/>
        <a:lstStyle/>
        <a:p>
          <a:endParaRPr kumimoji="1" lang="ja-JP" altLang="en-US"/>
        </a:p>
      </dgm:t>
    </dgm:pt>
    <dgm:pt modelId="{7A6C78D2-8523-4D5E-834A-C0BAD20451FC}" type="pres">
      <dgm:prSet presAssocID="{32C2E3C9-7464-4528-9396-9C743FCFC1FC}" presName="Name0" presStyleCnt="0">
        <dgm:presLayoutVars>
          <dgm:dir/>
          <dgm:resizeHandles val="exact"/>
        </dgm:presLayoutVars>
      </dgm:prSet>
      <dgm:spPr/>
    </dgm:pt>
    <dgm:pt modelId="{086DFCCC-9A19-4E21-A18D-C1EF81EDDC59}" type="pres">
      <dgm:prSet presAssocID="{32C2E3C9-7464-4528-9396-9C743FCFC1FC}" presName="vNodes" presStyleCnt="0"/>
      <dgm:spPr/>
    </dgm:pt>
    <dgm:pt modelId="{CFF18421-2787-4BFB-B2A2-E83309ED4453}" type="pres">
      <dgm:prSet presAssocID="{123C7552-8442-48BC-892B-F11D5C25D96A}" presName="node" presStyleLbl="node1" presStyleIdx="0" presStyleCnt="3">
        <dgm:presLayoutVars>
          <dgm:bulletEnabled val="1"/>
        </dgm:presLayoutVars>
      </dgm:prSet>
      <dgm:spPr/>
    </dgm:pt>
    <dgm:pt modelId="{EE542351-53B7-454D-BA60-F1879BE61FA7}" type="pres">
      <dgm:prSet presAssocID="{55E668B9-5F59-4055-9B18-05205A48AB50}" presName="spacerT" presStyleCnt="0"/>
      <dgm:spPr/>
    </dgm:pt>
    <dgm:pt modelId="{C1087D2F-896A-4793-9BF8-9B2E088B7D2E}" type="pres">
      <dgm:prSet presAssocID="{55E668B9-5F59-4055-9B18-05205A48AB50}" presName="sibTrans" presStyleLbl="sibTrans2D1" presStyleIdx="0" presStyleCnt="2"/>
      <dgm:spPr/>
    </dgm:pt>
    <dgm:pt modelId="{42926AD1-7833-4FF3-81FE-5CDA7BD4B524}" type="pres">
      <dgm:prSet presAssocID="{55E668B9-5F59-4055-9B18-05205A48AB50}" presName="spacerB" presStyleCnt="0"/>
      <dgm:spPr/>
    </dgm:pt>
    <dgm:pt modelId="{4E80AD5B-CFA0-407D-8327-E00A772F5E25}" type="pres">
      <dgm:prSet presAssocID="{F82A546F-69B7-49D6-A3A3-7A989724E8A2}" presName="node" presStyleLbl="node1" presStyleIdx="1" presStyleCnt="3">
        <dgm:presLayoutVars>
          <dgm:bulletEnabled val="1"/>
        </dgm:presLayoutVars>
      </dgm:prSet>
      <dgm:spPr/>
    </dgm:pt>
    <dgm:pt modelId="{7F33AA7C-D189-48EA-9266-D76BE9468A59}" type="pres">
      <dgm:prSet presAssocID="{32C2E3C9-7464-4528-9396-9C743FCFC1FC}" presName="sibTransLast" presStyleLbl="sibTrans2D1" presStyleIdx="1" presStyleCnt="2"/>
      <dgm:spPr/>
    </dgm:pt>
    <dgm:pt modelId="{90B1C31D-4753-4C77-8B15-E399E5A330E9}" type="pres">
      <dgm:prSet presAssocID="{32C2E3C9-7464-4528-9396-9C743FCFC1FC}" presName="connectorText" presStyleLbl="sibTrans2D1" presStyleIdx="1" presStyleCnt="2"/>
      <dgm:spPr/>
    </dgm:pt>
    <dgm:pt modelId="{EBDFC408-158D-4DC1-9246-C64508D6762B}" type="pres">
      <dgm:prSet presAssocID="{32C2E3C9-7464-4528-9396-9C743FCFC1F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BA3F6E0A-B07E-4326-9728-EADAE6CF6128}" type="presOf" srcId="{55E668B9-5F59-4055-9B18-05205A48AB50}" destId="{C1087D2F-896A-4793-9BF8-9B2E088B7D2E}" srcOrd="0" destOrd="0" presId="urn:microsoft.com/office/officeart/2005/8/layout/equation2"/>
    <dgm:cxn modelId="{8571672E-F876-4379-BD3A-DC4DC531AC1C}" srcId="{32C2E3C9-7464-4528-9396-9C743FCFC1FC}" destId="{FD58898C-D462-4E59-B371-A5A94DDA9F6A}" srcOrd="2" destOrd="0" parTransId="{AB3AEE61-CAE6-4407-97F5-8F2251853C45}" sibTransId="{0E0D10CB-2679-46AD-B92B-30F3865002E7}"/>
    <dgm:cxn modelId="{11D67C5B-94EE-4953-A1B3-EF21AF950407}" type="presOf" srcId="{FD58898C-D462-4E59-B371-A5A94DDA9F6A}" destId="{EBDFC408-158D-4DC1-9246-C64508D6762B}" srcOrd="0" destOrd="0" presId="urn:microsoft.com/office/officeart/2005/8/layout/equation2"/>
    <dgm:cxn modelId="{0DF45E7D-FC47-44B2-A10B-9897BA89B40B}" type="presOf" srcId="{89386D3E-8D0F-4C3F-BEE5-286AD87B3101}" destId="{90B1C31D-4753-4C77-8B15-E399E5A330E9}" srcOrd="1" destOrd="0" presId="urn:microsoft.com/office/officeart/2005/8/layout/equation2"/>
    <dgm:cxn modelId="{DD75B69B-C098-4683-9D0F-64E7CE056D1C}" type="presOf" srcId="{123C7552-8442-48BC-892B-F11D5C25D96A}" destId="{CFF18421-2787-4BFB-B2A2-E83309ED4453}" srcOrd="0" destOrd="0" presId="urn:microsoft.com/office/officeart/2005/8/layout/equation2"/>
    <dgm:cxn modelId="{70BA77A9-E3E0-472C-A85D-1E89740A1CA2}" type="presOf" srcId="{89386D3E-8D0F-4C3F-BEE5-286AD87B3101}" destId="{7F33AA7C-D189-48EA-9266-D76BE9468A59}" srcOrd="0" destOrd="0" presId="urn:microsoft.com/office/officeart/2005/8/layout/equation2"/>
    <dgm:cxn modelId="{036DECAB-AAB7-4615-98F6-9D9A4CB11729}" type="presOf" srcId="{F82A546F-69B7-49D6-A3A3-7A989724E8A2}" destId="{4E80AD5B-CFA0-407D-8327-E00A772F5E25}" srcOrd="0" destOrd="0" presId="urn:microsoft.com/office/officeart/2005/8/layout/equation2"/>
    <dgm:cxn modelId="{6535CCEC-8CBD-429D-A89F-7BB93E6A86D8}" srcId="{32C2E3C9-7464-4528-9396-9C743FCFC1FC}" destId="{F82A546F-69B7-49D6-A3A3-7A989724E8A2}" srcOrd="1" destOrd="0" parTransId="{F0A04213-5558-4FBF-8CD9-32B64172F016}" sibTransId="{89386D3E-8D0F-4C3F-BEE5-286AD87B3101}"/>
    <dgm:cxn modelId="{BD2D39F6-1C24-4200-BF28-D30284F725BE}" type="presOf" srcId="{32C2E3C9-7464-4528-9396-9C743FCFC1FC}" destId="{7A6C78D2-8523-4D5E-834A-C0BAD20451FC}" srcOrd="0" destOrd="0" presId="urn:microsoft.com/office/officeart/2005/8/layout/equation2"/>
    <dgm:cxn modelId="{1C0149FD-0F48-4B39-BB31-B6DF64D06F34}" srcId="{32C2E3C9-7464-4528-9396-9C743FCFC1FC}" destId="{123C7552-8442-48BC-892B-F11D5C25D96A}" srcOrd="0" destOrd="0" parTransId="{4779B760-6334-40F3-B198-E2BDAF33954E}" sibTransId="{55E668B9-5F59-4055-9B18-05205A48AB50}"/>
    <dgm:cxn modelId="{15C88626-7CD4-4376-B767-1BFE62FE954B}" type="presParOf" srcId="{7A6C78D2-8523-4D5E-834A-C0BAD20451FC}" destId="{086DFCCC-9A19-4E21-A18D-C1EF81EDDC59}" srcOrd="0" destOrd="0" presId="urn:microsoft.com/office/officeart/2005/8/layout/equation2"/>
    <dgm:cxn modelId="{DEA91C0D-B3BC-46CF-8EC2-122A3C882DAE}" type="presParOf" srcId="{086DFCCC-9A19-4E21-A18D-C1EF81EDDC59}" destId="{CFF18421-2787-4BFB-B2A2-E83309ED4453}" srcOrd="0" destOrd="0" presId="urn:microsoft.com/office/officeart/2005/8/layout/equation2"/>
    <dgm:cxn modelId="{EECF032E-42FD-4171-A628-09D3E1C34A9F}" type="presParOf" srcId="{086DFCCC-9A19-4E21-A18D-C1EF81EDDC59}" destId="{EE542351-53B7-454D-BA60-F1879BE61FA7}" srcOrd="1" destOrd="0" presId="urn:microsoft.com/office/officeart/2005/8/layout/equation2"/>
    <dgm:cxn modelId="{46051BB7-2E68-4F4B-856C-CF4FB777B5F6}" type="presParOf" srcId="{086DFCCC-9A19-4E21-A18D-C1EF81EDDC59}" destId="{C1087D2F-896A-4793-9BF8-9B2E088B7D2E}" srcOrd="2" destOrd="0" presId="urn:microsoft.com/office/officeart/2005/8/layout/equation2"/>
    <dgm:cxn modelId="{C21ADBF4-489A-4189-A7E6-9705EB74FDEE}" type="presParOf" srcId="{086DFCCC-9A19-4E21-A18D-C1EF81EDDC59}" destId="{42926AD1-7833-4FF3-81FE-5CDA7BD4B524}" srcOrd="3" destOrd="0" presId="urn:microsoft.com/office/officeart/2005/8/layout/equation2"/>
    <dgm:cxn modelId="{E77FE930-9A85-4E22-B1FD-E926124DDF34}" type="presParOf" srcId="{086DFCCC-9A19-4E21-A18D-C1EF81EDDC59}" destId="{4E80AD5B-CFA0-407D-8327-E00A772F5E25}" srcOrd="4" destOrd="0" presId="urn:microsoft.com/office/officeart/2005/8/layout/equation2"/>
    <dgm:cxn modelId="{C854D312-0E43-44E0-AF71-9B12F331072A}" type="presParOf" srcId="{7A6C78D2-8523-4D5E-834A-C0BAD20451FC}" destId="{7F33AA7C-D189-48EA-9266-D76BE9468A59}" srcOrd="1" destOrd="0" presId="urn:microsoft.com/office/officeart/2005/8/layout/equation2"/>
    <dgm:cxn modelId="{343F5C98-A310-4EE8-A406-30D0037E785F}" type="presParOf" srcId="{7F33AA7C-D189-48EA-9266-D76BE9468A59}" destId="{90B1C31D-4753-4C77-8B15-E399E5A330E9}" srcOrd="0" destOrd="0" presId="urn:microsoft.com/office/officeart/2005/8/layout/equation2"/>
    <dgm:cxn modelId="{03C5EFD7-D488-499C-A559-7A570D7FF6BF}" type="presParOf" srcId="{7A6C78D2-8523-4D5E-834A-C0BAD20451FC}" destId="{EBDFC408-158D-4DC1-9246-C64508D6762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18421-2787-4BFB-B2A2-E83309ED4453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100" kern="1200" dirty="0"/>
            <a:t>DB</a:t>
          </a:r>
          <a:endParaRPr kumimoji="1" lang="ja-JP" altLang="en-US" sz="2100" kern="1200" dirty="0"/>
        </a:p>
      </dsp:txBody>
      <dsp:txXfrm>
        <a:off x="599352" y="218336"/>
        <a:ext cx="1047111" cy="1047111"/>
      </dsp:txXfrm>
    </dsp:sp>
    <dsp:sp modelId="{C1087D2F-896A-4793-9BF8-9B2E088B7D2E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>
        <a:off x="807309" y="1930994"/>
        <a:ext cx="631197" cy="202011"/>
      </dsp:txXfrm>
    </dsp:sp>
    <dsp:sp modelId="{4E80AD5B-CFA0-407D-8327-E00A772F5E25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検索</a:t>
          </a:r>
          <a:endParaRPr kumimoji="1" lang="en-US" altLang="ja-JP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ソフト</a:t>
          </a:r>
        </a:p>
      </dsp:txBody>
      <dsp:txXfrm>
        <a:off x="599352" y="2798551"/>
        <a:ext cx="1047111" cy="1047111"/>
      </dsp:txXfrm>
    </dsp:sp>
    <dsp:sp modelId="{7F33AA7C-D189-48EA-9266-D76BE9468A59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2085454" y="1866737"/>
        <a:ext cx="329635" cy="330524"/>
      </dsp:txXfrm>
    </dsp:sp>
    <dsp:sp modelId="{EBDFC408-158D-4DC1-9246-C64508D6762B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/>
            <a:t>DB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900" kern="1200" dirty="0"/>
            <a:t>システム</a:t>
          </a:r>
        </a:p>
      </dsp:txBody>
      <dsp:txXfrm>
        <a:off x="3185560" y="984888"/>
        <a:ext cx="2094223" cy="2094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F8B5-51EE-4046-9812-1C4240EBCE14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CC4-FD14-4680-A9E3-107A844C7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5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6CC4-FD14-4680-A9E3-107A844C78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7EB-9297-44E8-AE97-DEA7C9D13A1A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5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A96-2389-4B76-84C7-ADAE40FD73EC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9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D52-2500-438E-A84A-CF3126125A15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8AE-3D15-413C-A2C0-B62DA053EC92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1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78BB-B516-4675-9410-B828385CDD90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5809-9081-4D6B-87CF-4911B59228C7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4CF-9194-4610-843B-0F51F24A7950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FD3-3958-40AC-A11A-0F94D71502E3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8549-9330-46E4-8A8E-188B73C92F21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E4F2-453C-4AD9-A980-60CBAD841001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2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D2FA-CF60-44F0-823E-B04727324D49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5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97AA-72C2-467A-B612-B43F57B7BACC}" type="datetime1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4DEC-9BDA-4D47-93B8-B8F2329F8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3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8E8B-FAB2-49D0-B4D0-2557441D0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ja-JP" dirty="0"/>
              <a:t>海関報告内の気候・水文情報のデータベース化</a:t>
            </a:r>
            <a:endParaRPr kumimoji="1" lang="ja-JP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75EF0-46A9-414E-A9C3-3BD150C15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</a:t>
            </a:r>
            <a:r>
              <a:rPr kumimoji="1" lang="en-US" altLang="zh-CN" dirty="0"/>
              <a:t>90113</a:t>
            </a:r>
            <a:endParaRPr kumimoji="1" lang="en-US" altLang="ja-JP" dirty="0"/>
          </a:p>
          <a:p>
            <a:r>
              <a:rPr lang="en-US" altLang="zh-CN" dirty="0"/>
              <a:t>M2</a:t>
            </a:r>
          </a:p>
          <a:p>
            <a:r>
              <a:rPr lang="ja-JP" altLang="en-US" dirty="0"/>
              <a:t>劉暢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E590C-64CA-4D30-98B2-A98F961D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5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6092-D30D-4126-96E6-842F06C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en-US" altLang="ja-JP" dirty="0"/>
              <a:t>Future Work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78D5F-5792-4AEC-8CAB-491B285A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データの入力；</a:t>
            </a:r>
            <a:endParaRPr kumimoji="1" lang="en-US" altLang="ja-JP" dirty="0"/>
          </a:p>
          <a:p>
            <a:r>
              <a:rPr kumimoji="1" lang="ja-JP" altLang="en-US" dirty="0"/>
              <a:t>濱下先生とソフトのテスト（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5</a:t>
            </a:r>
            <a:r>
              <a:rPr kumimoji="1" lang="ja-JP" altLang="en-US" dirty="0"/>
              <a:t>日まで）；</a:t>
            </a:r>
            <a:endParaRPr kumimoji="1" lang="en-US" altLang="ja-JP" dirty="0"/>
          </a:p>
          <a:p>
            <a:r>
              <a:rPr kumimoji="1" lang="en-US" altLang="ja-JP" dirty="0"/>
              <a:t>Test version</a:t>
            </a:r>
            <a:r>
              <a:rPr kumimoji="1" lang="ja-JP" altLang="en-US" dirty="0"/>
              <a:t>の内部公開。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62AA6-E4E2-4725-A436-ACED1E79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4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6092-D30D-4126-96E6-842F06C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性能・</a:t>
            </a:r>
            <a:r>
              <a:rPr lang="en-US" altLang="ja-JP" dirty="0"/>
              <a:t>DB</a:t>
            </a:r>
            <a:r>
              <a:rPr lang="ja-JP" altLang="en-US" dirty="0"/>
              <a:t>システムの討論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78D5F-5792-4AEC-8CAB-491B285A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62AA6-E4E2-4725-A436-ACED1E79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8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1EF0-1A39-45CC-936D-B7D5C316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7F45-E2B3-428D-A374-4C096826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DB</a:t>
            </a:r>
            <a:r>
              <a:rPr lang="ja-JP" altLang="en-US" dirty="0"/>
              <a:t>システム概要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DB</a:t>
            </a:r>
            <a:r>
              <a:rPr lang="ja-JP" altLang="en-US" dirty="0"/>
              <a:t>システム構築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検索ソフト紹介（目録ー＞活用する方法）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Future Work</a:t>
            </a:r>
            <a:endParaRPr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33C15-C152-44F7-B6A1-9E328334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48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BE20BD-DD2F-4920-9DE7-BF77B0A7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70D669C-6A64-4F92-B73E-72214CFC5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6208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42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B99E2-39C9-4F07-8E56-3DE80F50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</a:t>
            </a:r>
            <a:r>
              <a:rPr lang="en-US" altLang="ja-JP" dirty="0"/>
              <a:t>DB</a:t>
            </a:r>
            <a:r>
              <a:rPr lang="ja-JP" altLang="en-US" dirty="0"/>
              <a:t>システムモデル概要</a:t>
            </a:r>
            <a:endParaRPr kumimoji="1" lang="ja-JP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A7EAFB-B07D-44E3-A1AA-E4FC198E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088" y="1788170"/>
            <a:ext cx="638550" cy="3272134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6E9A-788D-432D-B0D3-3BE6D439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Client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Internet</a:t>
            </a:r>
            <a:r>
              <a:rPr kumimoji="1" lang="ja-JP" altLang="en-US" dirty="0"/>
              <a:t>不要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更新・管理困難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ストレージ制限がある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961F2-CE41-4CE5-998D-B5E69253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DC7BE6-3674-441C-AA8B-519AE69E4947}"/>
              </a:ext>
            </a:extLst>
          </p:cNvPr>
          <p:cNvSpPr/>
          <p:nvPr/>
        </p:nvSpPr>
        <p:spPr>
          <a:xfrm>
            <a:off x="5493130" y="5060304"/>
            <a:ext cx="1418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/>
              <a:t>Client</a:t>
            </a:r>
            <a:r>
              <a:rPr kumimoji="1" lang="ja-JP" altLang="en-US" dirty="0"/>
              <a:t>モデル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349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B99E2-39C9-4F07-8E56-3DE80F50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</a:t>
            </a:r>
            <a:r>
              <a:rPr lang="en-US" altLang="ja-JP" dirty="0"/>
              <a:t> DB</a:t>
            </a:r>
            <a:r>
              <a:rPr lang="ja-JP" altLang="en-US" dirty="0"/>
              <a:t>システムモデル概要</a:t>
            </a:r>
            <a:endParaRPr kumimoji="1" lang="ja-JP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E56394-5863-4064-A752-95CDD8AE2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0863" y="1788170"/>
            <a:ext cx="3483000" cy="3272134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6E9A-788D-432D-B0D3-3BE6D439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Client/Server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安全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データ通信が速い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各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に検索ソフトのインストールが必要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solidFill>
                  <a:srgbClr val="FF0000"/>
                </a:solidFill>
              </a:rPr>
              <a:t>sql</a:t>
            </a:r>
            <a:r>
              <a:rPr kumimoji="1" lang="en-US" altLang="ja-JP" dirty="0">
                <a:solidFill>
                  <a:srgbClr val="FF0000"/>
                </a:solidFill>
              </a:rPr>
              <a:t> server</a:t>
            </a:r>
            <a:r>
              <a:rPr kumimoji="1" lang="ja-JP" altLang="en-US" dirty="0"/>
              <a:t>の使用が一般的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会社から</a:t>
            </a:r>
            <a:r>
              <a:rPr kumimoji="1" lang="en-US" altLang="ja-JP" dirty="0">
                <a:solidFill>
                  <a:srgbClr val="FF0000"/>
                </a:solidFill>
              </a:rPr>
              <a:t>database server</a:t>
            </a:r>
            <a:r>
              <a:rPr kumimoji="1" lang="ja-JP" altLang="en-US" dirty="0">
                <a:solidFill>
                  <a:srgbClr val="FF0000"/>
                </a:solidFill>
              </a:rPr>
              <a:t>のレンタルも可能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638348-46CE-4167-A475-12275DE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92466F-DA05-44DF-9A93-3E1FE9517E71}"/>
              </a:ext>
            </a:extLst>
          </p:cNvPr>
          <p:cNvSpPr/>
          <p:nvPr/>
        </p:nvSpPr>
        <p:spPr>
          <a:xfrm>
            <a:off x="5147747" y="5060304"/>
            <a:ext cx="21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/>
              <a:t>Client/Server</a:t>
            </a:r>
            <a:r>
              <a:rPr kumimoji="1" lang="ja-JP" altLang="en-US" dirty="0"/>
              <a:t>モデル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80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B99E2-39C9-4F07-8E56-3DE80F50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</a:t>
            </a:r>
            <a:r>
              <a:rPr lang="en-US" altLang="ja-JP" dirty="0"/>
              <a:t>DB</a:t>
            </a:r>
            <a:r>
              <a:rPr lang="ja-JP" altLang="en-US" dirty="0"/>
              <a:t>システムモデル概要</a:t>
            </a:r>
            <a:endParaRPr kumimoji="1" lang="ja-JP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B9BA23B-1A22-4377-AFEF-5C1532C8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1837479"/>
            <a:ext cx="4629150" cy="317351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6E9A-788D-432D-B0D3-3BE6D439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Browser/Server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更新・管理に便利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サーバーが必要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solidFill>
                  <a:srgbClr val="FF0000"/>
                </a:solidFill>
              </a:rPr>
              <a:t>mysql</a:t>
            </a:r>
            <a:r>
              <a:rPr kumimoji="1" lang="ja-JP" altLang="en-US" dirty="0"/>
              <a:t>の使用が一般的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52817E-6000-4E16-9F23-2D678B98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A2A958-8449-4788-A2A3-A0C855A89BDD}"/>
              </a:ext>
            </a:extLst>
          </p:cNvPr>
          <p:cNvSpPr/>
          <p:nvPr/>
        </p:nvSpPr>
        <p:spPr>
          <a:xfrm>
            <a:off x="5033004" y="5010995"/>
            <a:ext cx="233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/>
              <a:t>Browser/Server</a:t>
            </a:r>
            <a:r>
              <a:rPr kumimoji="1" lang="ja-JP" altLang="en-US" dirty="0"/>
              <a:t>モデル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451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B4ED-A687-4718-898A-EFA3F773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/>
              <a:t>DB</a:t>
            </a:r>
            <a:r>
              <a:rPr lang="ja-JP" altLang="en-US" dirty="0"/>
              <a:t>構築紹介</a:t>
            </a:r>
            <a:endParaRPr kumimoji="1" lang="ja-JP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681B95-88C2-4877-BFFC-8D09C048D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1792720"/>
            <a:ext cx="4629150" cy="3263034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3B9F3-1F99-495B-BFA6-2962DE95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表は三つに分ける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それぞれプロパティを持つ、相互関係も定義する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CallNo</a:t>
            </a:r>
            <a:r>
              <a:rPr kumimoji="1" lang="ja-JP" altLang="en-US" dirty="0"/>
              <a:t>は共通プロパティとして三つの表を繋がる</a:t>
            </a:r>
            <a:endParaRPr kumimoji="1" lang="en-US" altLang="ja-JP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75615A-E8B2-4040-A7E4-485D6F36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CB89FF-5869-4337-ADE9-7997165B3FBC}"/>
              </a:ext>
            </a:extLst>
          </p:cNvPr>
          <p:cNvSpPr txBox="1"/>
          <p:nvPr/>
        </p:nvSpPr>
        <p:spPr>
          <a:xfrm>
            <a:off x="3885010" y="5184836"/>
            <a:ext cx="46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ja-JP" dirty="0"/>
              <a:t>Entity </a:t>
            </a:r>
            <a:r>
              <a:rPr lang="de-DE" altLang="ja-JP" dirty="0" err="1"/>
              <a:t>Relationship</a:t>
            </a:r>
            <a:r>
              <a:rPr lang="de-DE" altLang="ja-JP" dirty="0"/>
              <a:t> Diagramm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04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05B6-2EE2-4352-92BB-B7D2DA13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/>
              <a:t>DB</a:t>
            </a:r>
            <a:r>
              <a:rPr lang="ja-JP" altLang="en-US" dirty="0"/>
              <a:t>構築紹介</a:t>
            </a:r>
            <a:endParaRPr kumimoji="1" lang="ja-JP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5FC96FD-F1A7-460C-AFA7-04D3E82EC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1449320"/>
            <a:ext cx="4629150" cy="3949834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E0A2A-974C-450C-8465-28C5BF81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詳しい情報は右の図を参照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9EE659-AA68-481A-B422-FDAB0E98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9C9153-B679-4BA8-9BF4-17C1E77C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09" y="4453506"/>
            <a:ext cx="4629150" cy="39498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6B4AEA-3771-4C66-847C-CA234A50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08" y="5476035"/>
            <a:ext cx="4629151" cy="39498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EAC76E8-754A-41B8-A780-705652D39815}"/>
              </a:ext>
            </a:extLst>
          </p:cNvPr>
          <p:cNvSpPr/>
          <p:nvPr/>
        </p:nvSpPr>
        <p:spPr>
          <a:xfrm>
            <a:off x="4674939" y="1003107"/>
            <a:ext cx="997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PageInfo</a:t>
            </a:r>
            <a:endParaRPr lang="ja-JP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1ADD60-3608-4C44-BB6B-124F81EEC2C8}"/>
              </a:ext>
            </a:extLst>
          </p:cNvPr>
          <p:cNvSpPr/>
          <p:nvPr/>
        </p:nvSpPr>
        <p:spPr>
          <a:xfrm>
            <a:off x="4674939" y="4017492"/>
            <a:ext cx="103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KeyWord</a:t>
            </a:r>
            <a:endParaRPr lang="ja-JP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399D9-AC26-44B8-A69C-6C66A133B135}"/>
              </a:ext>
            </a:extLst>
          </p:cNvPr>
          <p:cNvSpPr/>
          <p:nvPr/>
        </p:nvSpPr>
        <p:spPr>
          <a:xfrm>
            <a:off x="4674939" y="5063163"/>
            <a:ext cx="106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FileRoute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877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6092-D30D-4126-96E6-842F06C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３．検索ソフト紹介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78D5F-5792-4AEC-8CAB-491B285A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あいまい検索</a:t>
            </a:r>
            <a:endParaRPr lang="en-US" altLang="ja-JP" dirty="0"/>
          </a:p>
          <a:p>
            <a:r>
              <a:rPr lang="ja-JP" altLang="en-US" dirty="0"/>
              <a:t>アドバンスド検索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62AA6-E4E2-4725-A436-ACED1E79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DEC-9BDA-4D47-93B8-B8F2329F89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2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230</Words>
  <Application>Microsoft Office PowerPoint</Application>
  <PresentationFormat>全屏显示(4:3)</PresentationFormat>
  <Paragraphs>64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Office 主题​​</vt:lpstr>
      <vt:lpstr>海関報告内の気候・水文情報のデータベース化</vt:lpstr>
      <vt:lpstr>内容</vt:lpstr>
      <vt:lpstr>PowerPoint 演示文稿</vt:lpstr>
      <vt:lpstr>１．DBシステムモデル概要</vt:lpstr>
      <vt:lpstr>１． DBシステムモデル概要</vt:lpstr>
      <vt:lpstr>１．DBシステムモデル概要</vt:lpstr>
      <vt:lpstr>２DB構築紹介</vt:lpstr>
      <vt:lpstr>２DB構築紹介</vt:lpstr>
      <vt:lpstr>３．検索ソフト紹介</vt:lpstr>
      <vt:lpstr>4．Future Work</vt:lpstr>
      <vt:lpstr>4．性能・DBシステムの討論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Chang</dc:creator>
  <cp:lastModifiedBy>Chang Liu</cp:lastModifiedBy>
  <cp:revision>2</cp:revision>
  <dcterms:created xsi:type="dcterms:W3CDTF">2018-10-11T02:18:24Z</dcterms:created>
  <dcterms:modified xsi:type="dcterms:W3CDTF">2019-01-12T21:31:04Z</dcterms:modified>
</cp:coreProperties>
</file>