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1" r:id="rId7"/>
    <p:sldId id="258" r:id="rId8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5AF85-F4D8-4E19-BE38-4E16510A5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302DA7-69BF-489C-A7ED-A38FCD263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8FCB0-B491-4101-A58B-59B4F960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517534-3D63-4FF3-B1E5-CF2EE3D4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D1461A-6455-4430-A4C5-B28F1290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0219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6FB56-F9E4-43FE-923D-947A9045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740775-FD2E-40AD-9D0B-FA20F35D0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4ADD0-D582-48E0-8BE9-C675E5DA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4D4E4-BC09-4810-858E-735061C0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8D1D9-C6BA-4484-9F04-BE5C4EDE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4882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26E8CA-8C37-44F3-8F2B-6032B39E6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DDB3AE-AF87-40F0-A7B5-0104F1B9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8C897-EF9E-4EA7-A3A7-F6DECAF3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6ECA6-AB0C-4DFB-AEE5-34828396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6211C2-549C-4022-B196-8AED1804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4437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76A2A-EA73-47BF-BF0F-F1CC1410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DE9F8-1016-4B38-AD56-92E06F4D1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B0148-EEB0-4BAF-929D-3F9BEFF8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E21BC-761C-4CEC-AD86-3F9B623F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DA960C-B11D-44E3-A13A-E34E94F3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1247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D6A3E-2291-4D84-9EC2-11562BB6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8C849D-16B3-4DB4-9A3C-AD139792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B3439-D827-4CC7-8A12-F36CA6B4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B675D3-698A-44B7-A501-6DE6F554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ED70E8-9DA6-4756-979C-C2CC50E1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2298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0E11F-7453-43D5-821A-D80C07B0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53C6C-6CC3-4B77-B8BF-5FC7DF84A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6A2674-1C4A-495C-8DC0-582AF9A16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9F58A-95E4-4680-94CD-9817EA8B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79BAC4-4DEB-49B4-AF5B-B3EB4A01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E68D00-7C0C-4395-863A-AC1CBCEC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555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99E3E-AC98-4C62-939F-E01BFF60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8C7548-EE3E-498B-91AA-259DB487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75A24C-1A13-4272-AE3D-9AFCACCD1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C4E134-F434-4BAF-AB8D-95F66853D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B8FCED-F35F-42E5-9826-EB802A439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2BD497-EE59-4B7B-AFB2-3E864DB1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AC5FBA-A5FE-48BE-A6C0-384029A0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E313DD-14B6-4431-A6CD-6EDCBD1A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4623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D0535-1A9D-4E21-A071-86D686AC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A206F9-6D5C-4C81-A72A-B0A4B077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900CD8-4B1B-420F-BF89-2C583BF5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F896B0-F00A-4795-B141-60F03FA7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0050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6C591F-F96B-4D17-93B5-4E92249D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C2CF95-6EE8-45BD-9D67-6C6C06DB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353121-53A4-4285-B70F-FC6B1F11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4737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EC54C-3279-4EFB-B057-44A0EF36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3146D-3917-43E1-850E-5ADD0CC1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6769C3-B53A-4557-AFF6-8CDFE77D2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F1EEE-D7BA-413A-AE41-342FBA0C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806BAF-C751-44D7-975C-A365D54F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213922-9E37-4732-A340-21E37C36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1122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F2237-BCCF-437F-8903-A4C6CA53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10F590-BE23-4B9E-882C-ADB2CECF6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0A7516-F7D6-4EF5-8C5E-BA182DBA7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88D5D2-7D97-4DC9-A54E-CBE13C0C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667AED-068B-4ED6-A265-09B3B10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A8A00-028A-4F29-B30A-5B45781D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7380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106FFD-0FDE-4608-9CF4-364AE767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8E37E4-1D89-42A4-A1FC-042F8CA2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94A82E-AD3D-4827-893C-C6AF0B0BB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1DA1E-D2D1-48AF-A14C-018E15AFF154}" type="datetimeFigureOut">
              <a:rPr lang="es-US" smtClean="0"/>
              <a:t>5/22/2021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D8A3F-1D45-4BFB-8B0E-21F723F8E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33954-1773-4524-9925-E30A9408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671DF-6807-4D1B-B145-37B0321C5D1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742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01701804.medium.com/build-a-python-chatbot-using-keras-nltk-db19eea77f7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meta-guide.com/software/100-best-github-chatbot-datas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7CA5C-4210-4E95-8BC2-F5A3FB58D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Build a Python Chatbot using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Keras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 &amp; NLTK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F3A20F-97ED-4556-BC79-93FA265DB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US" dirty="0"/>
              <a:t>Deep </a:t>
            </a:r>
            <a:r>
              <a:rPr lang="es-US" dirty="0" err="1"/>
              <a:t>Learning</a:t>
            </a:r>
            <a:r>
              <a:rPr lang="es-US" dirty="0"/>
              <a:t> Project</a:t>
            </a:r>
          </a:p>
          <a:p>
            <a:r>
              <a:rPr lang="es-US" dirty="0" err="1"/>
              <a:t>Intelligent</a:t>
            </a:r>
            <a:r>
              <a:rPr lang="es-US" dirty="0"/>
              <a:t> </a:t>
            </a:r>
            <a:r>
              <a:rPr lang="es-US" dirty="0" err="1"/>
              <a:t>Systems</a:t>
            </a:r>
            <a:r>
              <a:rPr lang="es-US" dirty="0"/>
              <a:t> Technologies </a:t>
            </a:r>
            <a:r>
              <a:rPr lang="es-US" dirty="0" err="1"/>
              <a:t>Gpo</a:t>
            </a:r>
            <a:r>
              <a:rPr lang="es-US" dirty="0"/>
              <a:t> 1</a:t>
            </a:r>
          </a:p>
          <a:p>
            <a:r>
              <a:rPr lang="es-US" dirty="0"/>
              <a:t>Juan Arturo Cruz Cardona</a:t>
            </a:r>
          </a:p>
          <a:p>
            <a:r>
              <a:rPr lang="es-US" dirty="0"/>
              <a:t>A01701804</a:t>
            </a:r>
          </a:p>
        </p:txBody>
      </p:sp>
    </p:spTree>
    <p:extLst>
      <p:ext uri="{BB962C8B-B14F-4D97-AF65-F5344CB8AC3E}">
        <p14:creationId xmlns:p14="http://schemas.microsoft.com/office/powerpoint/2010/main" val="169174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80A46EFF-061E-42A0-AACA-6FAC2E78FF60}"/>
              </a:ext>
            </a:extLst>
          </p:cNvPr>
          <p:cNvGrpSpPr/>
          <p:nvPr/>
        </p:nvGrpSpPr>
        <p:grpSpPr>
          <a:xfrm>
            <a:off x="221849" y="2187181"/>
            <a:ext cx="5397716" cy="2483638"/>
            <a:chOff x="186878" y="1684025"/>
            <a:chExt cx="5397716" cy="2483638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DC0E979-F921-4CDB-863A-F43CB3C06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878" y="2137416"/>
              <a:ext cx="5397716" cy="2030247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27321583-88C9-4FAC-9074-8611CE626652}"/>
                </a:ext>
              </a:extLst>
            </p:cNvPr>
            <p:cNvSpPr txBox="1"/>
            <p:nvPr/>
          </p:nvSpPr>
          <p:spPr>
            <a:xfrm>
              <a:off x="186878" y="1684025"/>
              <a:ext cx="2255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System Requirements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88E9B73-712D-44FB-B9CE-1D7A78002323}"/>
              </a:ext>
            </a:extLst>
          </p:cNvPr>
          <p:cNvGrpSpPr/>
          <p:nvPr/>
        </p:nvGrpSpPr>
        <p:grpSpPr>
          <a:xfrm>
            <a:off x="8123069" y="164173"/>
            <a:ext cx="3847082" cy="3559452"/>
            <a:chOff x="8123070" y="115916"/>
            <a:chExt cx="3847082" cy="3559452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E4AA5B9-660D-4D01-9FE4-4F98290ACE33}"/>
                </a:ext>
              </a:extLst>
            </p:cNvPr>
            <p:cNvSpPr txBox="1"/>
            <p:nvPr/>
          </p:nvSpPr>
          <p:spPr>
            <a:xfrm>
              <a:off x="8123070" y="2475039"/>
              <a:ext cx="34445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Link to medium tutorial: </a:t>
              </a:r>
              <a:r>
                <a:rPr lang="en-US" dirty="0">
                  <a:solidFill>
                    <a:srgbClr val="FF0000"/>
                  </a:solidFill>
                  <a:hlinkClick r:id="rId3"/>
                </a:rPr>
                <a:t>https://a01701804.medium.com/build-a-python-chatbot-using-keras-nltk-db19eea77f74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A6756FB2-7607-4497-BD11-C591310346FD}"/>
                </a:ext>
              </a:extLst>
            </p:cNvPr>
            <p:cNvGrpSpPr/>
            <p:nvPr/>
          </p:nvGrpSpPr>
          <p:grpSpPr>
            <a:xfrm>
              <a:off x="8123070" y="115916"/>
              <a:ext cx="3847082" cy="2359123"/>
              <a:chOff x="8816913" y="164173"/>
              <a:chExt cx="2537275" cy="2359123"/>
            </a:xfrm>
          </p:grpSpPr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1E68EBB-1B8D-4F28-9921-F22298A24DF5}"/>
                  </a:ext>
                </a:extLst>
              </p:cNvPr>
              <p:cNvSpPr txBox="1"/>
              <p:nvPr/>
            </p:nvSpPr>
            <p:spPr>
              <a:xfrm>
                <a:off x="8816913" y="164173"/>
                <a:ext cx="1010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Datasets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4EB46BB-CAE9-4CE3-A49F-542E0F6E5688}"/>
                  </a:ext>
                </a:extLst>
              </p:cNvPr>
              <p:cNvSpPr txBox="1"/>
              <p:nvPr/>
            </p:nvSpPr>
            <p:spPr>
              <a:xfrm>
                <a:off x="8816913" y="491971"/>
                <a:ext cx="253727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US" dirty="0"/>
                  <a:t>Medical Support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US" dirty="0"/>
                  <a:t>COVID-19 </a:t>
                </a:r>
              </a:p>
              <a:p>
                <a:endParaRPr lang="es-US" dirty="0"/>
              </a:p>
              <a:p>
                <a:r>
                  <a:rPr lang="es-US" dirty="0"/>
                  <a:t>Link: </a:t>
                </a:r>
                <a:r>
                  <a:rPr lang="es-US" dirty="0">
                    <a:hlinkClick r:id="rId4"/>
                  </a:rPr>
                  <a:t>https://meta-guide.com/software/100-best-github-chatbot-dataset</a:t>
                </a:r>
                <a:r>
                  <a:rPr lang="es-US" dirty="0"/>
                  <a:t> </a:t>
                </a:r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E080B70-DD41-43E5-954C-3A75C18FDDC2}"/>
              </a:ext>
            </a:extLst>
          </p:cNvPr>
          <p:cNvGrpSpPr/>
          <p:nvPr/>
        </p:nvGrpSpPr>
        <p:grpSpPr>
          <a:xfrm>
            <a:off x="221849" y="164173"/>
            <a:ext cx="6649468" cy="1255914"/>
            <a:chOff x="221849" y="164173"/>
            <a:chExt cx="6649468" cy="1255914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20B6C27-009A-4B6A-8C29-6268A59A972B}"/>
                </a:ext>
              </a:extLst>
            </p:cNvPr>
            <p:cNvSpPr txBox="1"/>
            <p:nvPr/>
          </p:nvSpPr>
          <p:spPr>
            <a:xfrm>
              <a:off x="221849" y="164173"/>
              <a:ext cx="2041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Problem Statement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0E51739-D6D5-44F4-A03C-D557A248357B}"/>
                </a:ext>
              </a:extLst>
            </p:cNvPr>
            <p:cNvSpPr txBox="1"/>
            <p:nvPr/>
          </p:nvSpPr>
          <p:spPr>
            <a:xfrm>
              <a:off x="221849" y="496757"/>
              <a:ext cx="66494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Chatbot capable of responding messages after learning certain patterns the user can introduce and the answer for these. It doesn’t create its own answer, but it chooses randomly. 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5904B12-7CE3-4551-ACE6-BC66D9E86B63}"/>
              </a:ext>
            </a:extLst>
          </p:cNvPr>
          <p:cNvGrpSpPr/>
          <p:nvPr/>
        </p:nvGrpSpPr>
        <p:grpSpPr>
          <a:xfrm>
            <a:off x="2920707" y="3429000"/>
            <a:ext cx="5017225" cy="3009933"/>
            <a:chOff x="6096000" y="2922172"/>
            <a:chExt cx="5017225" cy="3009933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F331AC4-3A62-487B-8C67-C465AB3F4438}"/>
                </a:ext>
              </a:extLst>
            </p:cNvPr>
            <p:cNvSpPr txBox="1"/>
            <p:nvPr/>
          </p:nvSpPr>
          <p:spPr>
            <a:xfrm>
              <a:off x="6096000" y="2922172"/>
              <a:ext cx="1363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Terminology</a:t>
              </a: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8677573E-BBC5-48A1-87AC-F874DCDD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291504"/>
              <a:ext cx="5017225" cy="2640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990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2AE3B9A0-77D2-45BE-9323-6D502C4DCD39}"/>
              </a:ext>
            </a:extLst>
          </p:cNvPr>
          <p:cNvSpPr txBox="1"/>
          <p:nvPr/>
        </p:nvSpPr>
        <p:spPr>
          <a:xfrm>
            <a:off x="2170958" y="968377"/>
            <a:ext cx="174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/>
              <a:t>Medical Support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8ABF01-740B-426E-9182-64C33C137442}"/>
              </a:ext>
            </a:extLst>
          </p:cNvPr>
          <p:cNvSpPr txBox="1"/>
          <p:nvPr/>
        </p:nvSpPr>
        <p:spPr>
          <a:xfrm>
            <a:off x="8720285" y="968377"/>
            <a:ext cx="1142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/>
              <a:t>COVID-19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8A2C31-97FF-4D87-A84B-97C777F926CB}"/>
              </a:ext>
            </a:extLst>
          </p:cNvPr>
          <p:cNvSpPr txBox="1"/>
          <p:nvPr/>
        </p:nvSpPr>
        <p:spPr>
          <a:xfrm>
            <a:off x="4010076" y="137540"/>
            <a:ext cx="417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Intents, Patterns and Responses Structure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A43FC0D-2BAC-409C-8F9A-43CAF388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043" y="1416790"/>
            <a:ext cx="4841289" cy="10058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1398E01-E7AE-4B81-AA75-0F7F4EAEA5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59"/>
          <a:stretch/>
        </p:blipFill>
        <p:spPr>
          <a:xfrm>
            <a:off x="166085" y="1416790"/>
            <a:ext cx="5755321" cy="84772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CA26728-A65E-4FCF-8AFF-E5309A819770}"/>
              </a:ext>
            </a:extLst>
          </p:cNvPr>
          <p:cNvSpPr txBox="1"/>
          <p:nvPr/>
        </p:nvSpPr>
        <p:spPr>
          <a:xfrm>
            <a:off x="162994" y="2562161"/>
            <a:ext cx="3847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Tag: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Patterns: User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Responses: Chatbot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(not used): Used for connect intents 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DE0E9752-CA36-4D0E-B6EC-D41A850567DC}"/>
              </a:ext>
            </a:extLst>
          </p:cNvPr>
          <p:cNvSpPr/>
          <p:nvPr/>
        </p:nvSpPr>
        <p:spPr>
          <a:xfrm rot="5400000">
            <a:off x="6503005" y="4975898"/>
            <a:ext cx="639117" cy="932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6" name="Cruz 15">
            <a:extLst>
              <a:ext uri="{FF2B5EF4-FFF2-40B4-BE49-F238E27FC236}">
                <a16:creationId xmlns:a16="http://schemas.microsoft.com/office/drawing/2014/main" id="{FC222F0D-C669-46F1-8655-F30E5DB6C5DF}"/>
              </a:ext>
            </a:extLst>
          </p:cNvPr>
          <p:cNvSpPr/>
          <p:nvPr/>
        </p:nvSpPr>
        <p:spPr>
          <a:xfrm>
            <a:off x="9240833" y="2490416"/>
            <a:ext cx="346230" cy="364910"/>
          </a:xfrm>
          <a:prstGeom prst="plus">
            <a:avLst>
              <a:gd name="adj" fmla="val 35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CEA878F-693D-41A2-9C5E-0FD5F337E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301" y="2923065"/>
            <a:ext cx="3847082" cy="3496381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562A364-3C53-49C8-BD13-15BA9336D07E}"/>
              </a:ext>
            </a:extLst>
          </p:cNvPr>
          <p:cNvSpPr txBox="1"/>
          <p:nvPr/>
        </p:nvSpPr>
        <p:spPr>
          <a:xfrm>
            <a:off x="9030566" y="6488668"/>
            <a:ext cx="766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 err="1"/>
              <a:t>Parser</a:t>
            </a:r>
            <a:endParaRPr lang="es-U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589702B-5673-4AAE-95E8-8DE4914B9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681" y="3608016"/>
            <a:ext cx="2738438" cy="302895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D4C89A2-D6E0-40AE-A68C-4FD1E907A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814" y="5015699"/>
            <a:ext cx="2994282" cy="590550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28C03809-655B-407C-BEDB-75679F220295}"/>
              </a:ext>
            </a:extLst>
          </p:cNvPr>
          <p:cNvGrpSpPr/>
          <p:nvPr/>
        </p:nvGrpSpPr>
        <p:grpSpPr>
          <a:xfrm>
            <a:off x="220814" y="1337709"/>
            <a:ext cx="5875186" cy="2790408"/>
            <a:chOff x="220814" y="1337709"/>
            <a:chExt cx="5875186" cy="2790408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FFF8DD0C-0E98-498E-92E4-04B2E087EF96}"/>
                </a:ext>
              </a:extLst>
            </p:cNvPr>
            <p:cNvCxnSpPr/>
            <p:nvPr/>
          </p:nvCxnSpPr>
          <p:spPr>
            <a:xfrm>
              <a:off x="220814" y="4128117"/>
              <a:ext cx="262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582DB83-BEA7-437E-9C00-FA25DDE15F88}"/>
                </a:ext>
              </a:extLst>
            </p:cNvPr>
            <p:cNvCxnSpPr/>
            <p:nvPr/>
          </p:nvCxnSpPr>
          <p:spPr>
            <a:xfrm flipV="1">
              <a:off x="2840854" y="2562161"/>
              <a:ext cx="1402672" cy="156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D27A2330-5C71-441D-BC3A-EF708C9D52EB}"/>
                </a:ext>
              </a:extLst>
            </p:cNvPr>
            <p:cNvCxnSpPr/>
            <p:nvPr/>
          </p:nvCxnSpPr>
          <p:spPr>
            <a:xfrm>
              <a:off x="4243526" y="2562161"/>
              <a:ext cx="1852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D55AC406-8D93-4708-99DD-5C56444A663A}"/>
                </a:ext>
              </a:extLst>
            </p:cNvPr>
            <p:cNvCxnSpPr/>
            <p:nvPr/>
          </p:nvCxnSpPr>
          <p:spPr>
            <a:xfrm flipV="1">
              <a:off x="6096000" y="1337709"/>
              <a:ext cx="0" cy="1224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880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74852A6-CD69-470F-9031-CE5AD8BA77D4}"/>
              </a:ext>
            </a:extLst>
          </p:cNvPr>
          <p:cNvSpPr txBox="1"/>
          <p:nvPr/>
        </p:nvSpPr>
        <p:spPr>
          <a:xfrm>
            <a:off x="4897843" y="0"/>
            <a:ext cx="156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About training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D6B5BA3-2BDE-4636-BF41-C7764229FC36}"/>
              </a:ext>
            </a:extLst>
          </p:cNvPr>
          <p:cNvGrpSpPr/>
          <p:nvPr/>
        </p:nvGrpSpPr>
        <p:grpSpPr>
          <a:xfrm>
            <a:off x="372862" y="583480"/>
            <a:ext cx="2459022" cy="2682896"/>
            <a:chOff x="289249" y="2040461"/>
            <a:chExt cx="2459022" cy="2682896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27218DF-C521-4CD2-B784-FF1338CF2350}"/>
                </a:ext>
              </a:extLst>
            </p:cNvPr>
            <p:cNvSpPr txBox="1"/>
            <p:nvPr/>
          </p:nvSpPr>
          <p:spPr>
            <a:xfrm>
              <a:off x="430030" y="2040461"/>
              <a:ext cx="2148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1. Import and load the data file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8D975F1-8819-4BDD-BF52-F7DC364BB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49" y="2625236"/>
              <a:ext cx="2459022" cy="209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66120F52-3814-4BC1-817D-D6E8852EBD5A}"/>
              </a:ext>
            </a:extLst>
          </p:cNvPr>
          <p:cNvGrpSpPr/>
          <p:nvPr/>
        </p:nvGrpSpPr>
        <p:grpSpPr>
          <a:xfrm>
            <a:off x="3327739" y="687309"/>
            <a:ext cx="4192759" cy="3273646"/>
            <a:chOff x="3584562" y="2040461"/>
            <a:chExt cx="4192759" cy="3273646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037BD3E-C20B-4A81-8364-F87521A2D9EA}"/>
                </a:ext>
              </a:extLst>
            </p:cNvPr>
            <p:cNvGrpSpPr/>
            <p:nvPr/>
          </p:nvGrpSpPr>
          <p:grpSpPr>
            <a:xfrm>
              <a:off x="3584562" y="2498037"/>
              <a:ext cx="4192759" cy="2816070"/>
              <a:chOff x="3584562" y="2498037"/>
              <a:chExt cx="4192759" cy="2816070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F280920D-47A8-4354-8BA1-9E358F6F7E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562" y="2498037"/>
                <a:ext cx="3561962" cy="1789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57F5D4A3-D768-4B19-B770-EEDEC71764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562" y="4287581"/>
                <a:ext cx="4192759" cy="1026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16E6F89-AC75-4415-95E6-C54F512C2D8E}"/>
                </a:ext>
              </a:extLst>
            </p:cNvPr>
            <p:cNvSpPr txBox="1"/>
            <p:nvPr/>
          </p:nvSpPr>
          <p:spPr>
            <a:xfrm>
              <a:off x="4559304" y="2040461"/>
              <a:ext cx="208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Preprocess data</a:t>
              </a:r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02FF4C-F49D-476E-A5E1-681B912AC686}"/>
              </a:ext>
            </a:extLst>
          </p:cNvPr>
          <p:cNvSpPr txBox="1"/>
          <p:nvPr/>
        </p:nvSpPr>
        <p:spPr>
          <a:xfrm>
            <a:off x="316589" y="5393068"/>
            <a:ext cx="190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Build the model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F6068B8-7416-4AB5-ABED-4E383FF9DD57}"/>
              </a:ext>
            </a:extLst>
          </p:cNvPr>
          <p:cNvGrpSpPr/>
          <p:nvPr/>
        </p:nvGrpSpPr>
        <p:grpSpPr>
          <a:xfrm>
            <a:off x="7690343" y="214148"/>
            <a:ext cx="4360876" cy="3746807"/>
            <a:chOff x="7186013" y="3352055"/>
            <a:chExt cx="4360876" cy="3746807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989F5DF7-1ED6-4779-8209-137B3B3F2C4F}"/>
                </a:ext>
              </a:extLst>
            </p:cNvPr>
            <p:cNvSpPr txBox="1"/>
            <p:nvPr/>
          </p:nvSpPr>
          <p:spPr>
            <a:xfrm>
              <a:off x="7685612" y="3352055"/>
              <a:ext cx="3361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Create training and testing data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60890D70-E23D-401C-A21A-2BC57C4A8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6013" y="3721387"/>
              <a:ext cx="4360876" cy="3377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6A1D3D6-7448-4757-B273-AF660EF9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26" y="4297468"/>
            <a:ext cx="5346634" cy="25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B2007A3-82D7-4347-A1B8-F044B7016F8B}"/>
              </a:ext>
            </a:extLst>
          </p:cNvPr>
          <p:cNvSpPr txBox="1"/>
          <p:nvPr/>
        </p:nvSpPr>
        <p:spPr>
          <a:xfrm>
            <a:off x="7690343" y="4608238"/>
            <a:ext cx="4480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 for patterns</a:t>
            </a:r>
          </a:p>
          <a:p>
            <a:r>
              <a:rPr lang="en-US" sz="1600" dirty="0"/>
              <a:t>Y for intents</a:t>
            </a:r>
          </a:p>
          <a:p>
            <a:r>
              <a:rPr lang="en-US" sz="1600" dirty="0"/>
              <a:t>3-layer neural network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128 neurons – activation </a:t>
            </a:r>
            <a:r>
              <a:rPr lang="en-US" sz="1600" dirty="0" err="1"/>
              <a:t>ReLU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64 neurons – activation </a:t>
            </a:r>
            <a:r>
              <a:rPr lang="en-US" sz="1600" dirty="0" err="1"/>
              <a:t>ReLU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Length of Y neurons – activation </a:t>
            </a:r>
            <a:r>
              <a:rPr lang="en-US" sz="1600" dirty="0" err="1"/>
              <a:t>softmax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936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BB3BE8D-25DE-4E87-A122-AFD15DF06E1B}"/>
              </a:ext>
            </a:extLst>
          </p:cNvPr>
          <p:cNvSpPr txBox="1"/>
          <p:nvPr/>
        </p:nvSpPr>
        <p:spPr>
          <a:xfrm>
            <a:off x="4915598" y="71022"/>
            <a:ext cx="213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Running the chatbot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673ED60-2583-42F4-BEA7-9AC8AB97E5FE}"/>
              </a:ext>
            </a:extLst>
          </p:cNvPr>
          <p:cNvGrpSpPr/>
          <p:nvPr/>
        </p:nvGrpSpPr>
        <p:grpSpPr>
          <a:xfrm>
            <a:off x="144172" y="71022"/>
            <a:ext cx="2865306" cy="2578599"/>
            <a:chOff x="161979" y="1142104"/>
            <a:chExt cx="2865306" cy="257859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98D18A55-E145-4D50-B9F8-EB006D6AEB8A}"/>
                </a:ext>
              </a:extLst>
            </p:cNvPr>
            <p:cNvSpPr txBox="1"/>
            <p:nvPr/>
          </p:nvSpPr>
          <p:spPr>
            <a:xfrm>
              <a:off x="471563" y="1142104"/>
              <a:ext cx="2148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1. Load necessary packages</a:t>
              </a: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14A4653-3D9E-4520-A08A-2B4C40EA9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79" y="1692037"/>
              <a:ext cx="2865306" cy="2028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1351A35-E7C1-49F5-AEEF-B164A7ED5315}"/>
              </a:ext>
            </a:extLst>
          </p:cNvPr>
          <p:cNvGrpSpPr/>
          <p:nvPr/>
        </p:nvGrpSpPr>
        <p:grpSpPr>
          <a:xfrm>
            <a:off x="1527954" y="2731501"/>
            <a:ext cx="4293807" cy="4126499"/>
            <a:chOff x="3171510" y="2625928"/>
            <a:chExt cx="4293807" cy="4126499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F0030F45-B963-4F97-8CFA-959BBEA9FB98}"/>
                </a:ext>
              </a:extLst>
            </p:cNvPr>
            <p:cNvSpPr txBox="1"/>
            <p:nvPr/>
          </p:nvSpPr>
          <p:spPr>
            <a:xfrm>
              <a:off x="4133027" y="2625928"/>
              <a:ext cx="2370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2. Predict class functions</a:t>
              </a:r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ADB7118C-A1DA-4B43-A5BC-DD68FA825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510" y="2964482"/>
              <a:ext cx="4293807" cy="3787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2C5CD01-7B63-455F-8DC7-5E9CCA27817A}"/>
              </a:ext>
            </a:extLst>
          </p:cNvPr>
          <p:cNvGrpSpPr/>
          <p:nvPr/>
        </p:nvGrpSpPr>
        <p:grpSpPr>
          <a:xfrm>
            <a:off x="5638373" y="474276"/>
            <a:ext cx="3522992" cy="1847538"/>
            <a:chOff x="8382219" y="218158"/>
            <a:chExt cx="3522992" cy="1847538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C71EDAB-DBD1-4BFD-86AF-5EE4301AA321}"/>
                </a:ext>
              </a:extLst>
            </p:cNvPr>
            <p:cNvSpPr txBox="1"/>
            <p:nvPr/>
          </p:nvSpPr>
          <p:spPr>
            <a:xfrm>
              <a:off x="8958329" y="218158"/>
              <a:ext cx="2370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3. Get a random response</a:t>
              </a:r>
            </a:p>
          </p:txBody>
        </p:sp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970139DC-0325-4B29-8DF3-0B719B787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219" y="556712"/>
              <a:ext cx="3522992" cy="1508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ECCC0FD-3451-4B54-A8AF-510BF40662DB}"/>
              </a:ext>
            </a:extLst>
          </p:cNvPr>
          <p:cNvGrpSpPr/>
          <p:nvPr/>
        </p:nvGrpSpPr>
        <p:grpSpPr>
          <a:xfrm>
            <a:off x="6783278" y="2900778"/>
            <a:ext cx="5404284" cy="3645486"/>
            <a:chOff x="6783278" y="2900778"/>
            <a:chExt cx="5404284" cy="3645486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84CA45AB-3AFE-4F3B-95B7-529B38F3EF2F}"/>
                </a:ext>
              </a:extLst>
            </p:cNvPr>
            <p:cNvGrpSpPr/>
            <p:nvPr/>
          </p:nvGrpSpPr>
          <p:grpSpPr>
            <a:xfrm>
              <a:off x="6783278" y="2900778"/>
              <a:ext cx="3813490" cy="3645486"/>
              <a:chOff x="9503897" y="1179763"/>
              <a:chExt cx="3813490" cy="3645486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3A5185F6-5F97-46F7-86F4-56CB774324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03897" y="1518317"/>
                <a:ext cx="2472355" cy="3306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F3EF1E9-0102-462A-B0DE-DF7C4783A76B}"/>
                  </a:ext>
                </a:extLst>
              </p:cNvPr>
              <p:cNvSpPr txBox="1"/>
              <p:nvPr/>
            </p:nvSpPr>
            <p:spPr>
              <a:xfrm>
                <a:off x="11168991" y="1179763"/>
                <a:ext cx="21483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4. </a:t>
                </a:r>
                <a:r>
                  <a:rPr lang="en-US" sz="1600" dirty="0" err="1"/>
                  <a:t>Tkinter</a:t>
                </a:r>
                <a:r>
                  <a:rPr lang="en-US" sz="1600" dirty="0"/>
                  <a:t> GUI</a:t>
                </a:r>
              </a:p>
            </p:txBody>
          </p:sp>
        </p:grp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CFF1DD5D-78DD-42EB-A602-C43B200A7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93654" y="3455042"/>
              <a:ext cx="3093908" cy="1587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546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3A2362F-696B-458B-970F-EAE2FA53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" y="0"/>
            <a:ext cx="12154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0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96BF9F7-3850-4EC2-AD7A-31791C2AE1C6}"/>
              </a:ext>
            </a:extLst>
          </p:cNvPr>
          <p:cNvSpPr txBox="1"/>
          <p:nvPr/>
        </p:nvSpPr>
        <p:spPr>
          <a:xfrm>
            <a:off x="4333709" y="115337"/>
            <a:ext cx="246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Results and Conclusions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0938AC-C36E-4D8B-BFEA-C36BC8EC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920" y="1594815"/>
            <a:ext cx="5703857" cy="89644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EB6CEC9-AC94-4290-AF37-F0EE8030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86" y="1594815"/>
            <a:ext cx="2880040" cy="90138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5634120-1017-4830-9BEF-CFA6203C1531}"/>
              </a:ext>
            </a:extLst>
          </p:cNvPr>
          <p:cNvSpPr txBox="1"/>
          <p:nvPr/>
        </p:nvSpPr>
        <p:spPr>
          <a:xfrm>
            <a:off x="1611665" y="1050621"/>
            <a:ext cx="174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/>
              <a:t>Medical Support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2AAE08-B7D3-4AD4-807B-B461D61A0D17}"/>
              </a:ext>
            </a:extLst>
          </p:cNvPr>
          <p:cNvSpPr txBox="1"/>
          <p:nvPr/>
        </p:nvSpPr>
        <p:spPr>
          <a:xfrm>
            <a:off x="8160992" y="1050621"/>
            <a:ext cx="1142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/>
              <a:t>COVID-19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6EB28F6-0761-4CAD-81A0-CE3A792B9546}"/>
              </a:ext>
            </a:extLst>
          </p:cNvPr>
          <p:cNvSpPr txBox="1"/>
          <p:nvPr/>
        </p:nvSpPr>
        <p:spPr>
          <a:xfrm>
            <a:off x="4693696" y="4011998"/>
            <a:ext cx="174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4218020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199</Words>
  <Application>Microsoft Office PowerPoint</Application>
  <PresentationFormat>Panorámica</PresentationFormat>
  <Paragraphs>43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sohne</vt:lpstr>
      <vt:lpstr>Tema de Office</vt:lpstr>
      <vt:lpstr>Build a Python Chatbot using Keras &amp; NLTK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Python Chatbot using Keras &amp; NLTK</dc:title>
  <dc:creator>Juan Arturo Cruz Cardona</dc:creator>
  <cp:lastModifiedBy>Juan Arturo Cruz Cardona</cp:lastModifiedBy>
  <cp:revision>15</cp:revision>
  <dcterms:created xsi:type="dcterms:W3CDTF">2021-05-22T16:41:47Z</dcterms:created>
  <dcterms:modified xsi:type="dcterms:W3CDTF">2021-05-22T19:10:01Z</dcterms:modified>
</cp:coreProperties>
</file>