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6C44-9043-48A4-A82A-A96A920AC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5223D0-38B6-482B-B2C9-DA7A0896D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D460CA-C26D-42A5-B7C4-64054757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C143-EEF5-4B62-AF46-E7FECC59D2A7}" type="datetimeFigureOut">
              <a:rPr lang="es-US" smtClean="0"/>
              <a:t>3/17/2021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F5537-5655-4CC0-B702-464F2C71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B18C5F-CDC3-4331-B294-DA40EF11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FAD-8A05-41BE-AB2A-C26BBCE8C1F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410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9E04C-40A1-4301-A462-4BE8DC54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74E506-31C4-4215-87A6-931D3C87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A7F070-253D-40DE-9852-E27C62DB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C143-EEF5-4B62-AF46-E7FECC59D2A7}" type="datetimeFigureOut">
              <a:rPr lang="es-US" smtClean="0"/>
              <a:t>3/17/2021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609357-0366-485C-B197-B6B24267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8CC62-B1BC-4E80-A66F-30712C9A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FAD-8A05-41BE-AB2A-C26BBCE8C1F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6054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3E839D-FDF5-4B21-A337-AD903C01F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101AD5-5C87-47DE-821B-5F51A9B14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746028-843C-499B-A622-0E4501C9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C143-EEF5-4B62-AF46-E7FECC59D2A7}" type="datetimeFigureOut">
              <a:rPr lang="es-US" smtClean="0"/>
              <a:t>3/17/2021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25CEB-250F-42B0-A9F6-4D938CF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EF093F-734B-4853-A2ED-C7A08A75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FAD-8A05-41BE-AB2A-C26BBCE8C1F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5743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5C6FF-22D1-42AE-AFA4-0AA201A5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A575F-5594-445F-95F4-A53236B1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26463-8C99-4762-A385-D0589878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C143-EEF5-4B62-AF46-E7FECC59D2A7}" type="datetimeFigureOut">
              <a:rPr lang="es-US" smtClean="0"/>
              <a:t>3/17/2021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820956-9A47-411B-B5BC-FF9A9AB8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CF7D9A-E4E1-4706-BABD-E554910C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FAD-8A05-41BE-AB2A-C26BBCE8C1F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2016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56499-ADF5-46CB-BEFC-C1AECD89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16F521-BF6C-42E7-BA13-78C437E3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A9368-403F-4638-8E94-FA8555CB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C143-EEF5-4B62-AF46-E7FECC59D2A7}" type="datetimeFigureOut">
              <a:rPr lang="es-US" smtClean="0"/>
              <a:t>3/17/2021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EDA3A-B19C-400B-A27F-D80DAD94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953C74-94CF-4940-8FCF-2EAD9194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FAD-8A05-41BE-AB2A-C26BBCE8C1F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0346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71E49-7DA7-4AD2-B286-8ADF9FE7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D50DB-CC0B-4988-8639-D5FD10878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F192FB-CD07-43C1-AC04-52F2F1539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CFE837-5184-406B-B1EA-1D84085A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C143-EEF5-4B62-AF46-E7FECC59D2A7}" type="datetimeFigureOut">
              <a:rPr lang="es-US" smtClean="0"/>
              <a:t>3/17/2021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80D69-97D9-46EF-BFC0-F17301B4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132B8F-3F86-445F-8F90-4AE234D0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FAD-8A05-41BE-AB2A-C26BBCE8C1F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4363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A1813-CF9A-41A1-84AA-85107265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0B43B-A675-4392-B876-6F44BAA7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5EDE17-2687-4554-B500-C003BED2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9224B5-4F3D-4639-9E1E-A86CE12F7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F53E21-C163-4FB4-99E9-99381E82E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12DCB4-46E7-4AA4-8941-9B58BFBD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C143-EEF5-4B62-AF46-E7FECC59D2A7}" type="datetimeFigureOut">
              <a:rPr lang="es-US" smtClean="0"/>
              <a:t>3/17/2021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299734-9C24-46B0-A671-C068196F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7F0DE5-A9C0-4B75-BE29-B0CB1A84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FAD-8A05-41BE-AB2A-C26BBCE8C1F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4151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7CFCD-AD81-4629-ACEE-AAA2DDED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EEE831-7999-4D50-A46D-9EE2C95D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C143-EEF5-4B62-AF46-E7FECC59D2A7}" type="datetimeFigureOut">
              <a:rPr lang="es-US" smtClean="0"/>
              <a:t>3/17/2021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30D5AD-A0CA-40A6-BDBF-BBCAD436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3D888D-8746-40E6-923B-776897DD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FAD-8A05-41BE-AB2A-C26BBCE8C1F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0372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3FFC5-45AE-45D4-9E9A-819F14CF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C143-EEF5-4B62-AF46-E7FECC59D2A7}" type="datetimeFigureOut">
              <a:rPr lang="es-US" smtClean="0"/>
              <a:t>3/17/2021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DB48C8-5483-4E50-AE41-EC5A4B60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4F3679-0EC7-4768-A444-588B663E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FAD-8A05-41BE-AB2A-C26BBCE8C1F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888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0D0F4-2CE1-49F6-8998-B2B4608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CF78C-2979-45F2-9DC9-C55DDF26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617F30-5E6D-47F5-8B52-E7BFAA38E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7EF20D-F5DC-4462-B450-125E35B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C143-EEF5-4B62-AF46-E7FECC59D2A7}" type="datetimeFigureOut">
              <a:rPr lang="es-US" smtClean="0"/>
              <a:t>3/17/2021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BC15BB-79C9-4C28-B275-46B6B49B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2BC7F5-031F-4697-8FB6-BE3350C5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FAD-8A05-41BE-AB2A-C26BBCE8C1F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8878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0D05B-7158-4A3F-AD32-067A4932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D18D7C-7A47-4DAC-8A12-F20E17730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E7469C-C7AA-47D8-B290-04FA6DCAB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CD390B-DC72-4C3E-B4F6-9A7D48A2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C143-EEF5-4B62-AF46-E7FECC59D2A7}" type="datetimeFigureOut">
              <a:rPr lang="es-US" smtClean="0"/>
              <a:t>3/17/2021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7AF256-0DD1-4015-A465-6B91D402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A0E2AB-45D4-4EEE-BC80-3F919476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FAD-8A05-41BE-AB2A-C26BBCE8C1F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47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4B7E18-98BE-4C6F-A273-29411C6A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D6E19D-969D-4B99-9FD9-AED1BB893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4960B-8EBE-4D37-ABFD-CF2590455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C143-EEF5-4B62-AF46-E7FECC59D2A7}" type="datetimeFigureOut">
              <a:rPr lang="es-US" smtClean="0"/>
              <a:t>3/17/2021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56205-950E-42C7-BF8E-A09F3D60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592F9-ED06-4B7D-B2CD-9DF354290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2FAD-8A05-41BE-AB2A-C26BBCE8C1F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9280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BDBFB-5D06-41DE-BD93-01DF5723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618" y="184150"/>
            <a:ext cx="5186363" cy="1325563"/>
          </a:xfrm>
        </p:spPr>
        <p:txBody>
          <a:bodyPr/>
          <a:lstStyle/>
          <a:p>
            <a:r>
              <a:rPr lang="es-US" dirty="0" err="1"/>
              <a:t>Problem</a:t>
            </a:r>
            <a:r>
              <a:rPr lang="es-US" dirty="0"/>
              <a:t> </a:t>
            </a:r>
            <a:r>
              <a:rPr lang="es-US" dirty="0" err="1"/>
              <a:t>Statement</a:t>
            </a:r>
            <a:endParaRPr lang="es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447099-47A7-4EE2-A195-AA4C6ADF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86363" cy="44721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1D4EEB6-7478-4EF3-9AF0-0AB56E9E9D61}"/>
              </a:ext>
            </a:extLst>
          </p:cNvPr>
          <p:cNvSpPr txBox="1"/>
          <p:nvPr/>
        </p:nvSpPr>
        <p:spPr>
          <a:xfrm>
            <a:off x="6331743" y="2147888"/>
            <a:ext cx="53244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idea of this project is to develop and train a model that is able to take the pixel values of a digit and identify if it is an image of the digit one or not.</a:t>
            </a:r>
            <a:endParaRPr lang="es-US" sz="2800" dirty="0"/>
          </a:p>
        </p:txBody>
      </p:sp>
    </p:spTree>
    <p:extLst>
      <p:ext uri="{BB962C8B-B14F-4D97-AF65-F5344CB8AC3E}">
        <p14:creationId xmlns:p14="http://schemas.microsoft.com/office/powerpoint/2010/main" val="153709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ADA5C-AFD4-42CE-8739-D5DAADAF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350" y="689769"/>
            <a:ext cx="2247900" cy="1325563"/>
          </a:xfrm>
        </p:spPr>
        <p:txBody>
          <a:bodyPr/>
          <a:lstStyle/>
          <a:p>
            <a:r>
              <a:rPr lang="es-US" dirty="0" err="1"/>
              <a:t>Dataset</a:t>
            </a:r>
            <a:endParaRPr lang="es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4CCF47-2D71-47E6-A01D-5ADC9A9E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89211" cy="4267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5805DD-6BA4-489E-BF9F-3D002D8C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67" y="2705101"/>
            <a:ext cx="7362834" cy="41529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54D7E4-73BB-4857-88EE-467ABD5D5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09" y="4724400"/>
            <a:ext cx="2133600" cy="16764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E49398C-26D2-4F5F-8C8E-4EA1429F8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56" y="5186363"/>
            <a:ext cx="1809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F0D50-A357-4F40-9214-93A206AE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354" y="146720"/>
            <a:ext cx="2428875" cy="567451"/>
          </a:xfrm>
        </p:spPr>
        <p:txBody>
          <a:bodyPr>
            <a:normAutofit fontScale="90000"/>
          </a:bodyPr>
          <a:lstStyle/>
          <a:p>
            <a:pPr algn="ctr"/>
            <a:r>
              <a:rPr lang="es-US" dirty="0"/>
              <a:t>Formulas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E87BD9-4249-4F13-8376-88513637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06" y="2085618"/>
            <a:ext cx="2038350" cy="742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0A76F2-0383-4F3C-A33C-3B352F7D1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244" y="2828568"/>
            <a:ext cx="2428875" cy="9048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854A50-CF18-4399-872E-8AE7DFD65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95" y="4204905"/>
            <a:ext cx="4200525" cy="2286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7ACB79-F52B-47CB-A74B-C9A064F42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248" y="1217175"/>
            <a:ext cx="3352800" cy="12192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6AC9205-6A8C-47F3-85DD-5187969C7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248" y="3010678"/>
            <a:ext cx="3600450" cy="363855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1C005305-72F3-403C-A2AB-DE9BDD117E69}"/>
              </a:ext>
            </a:extLst>
          </p:cNvPr>
          <p:cNvSpPr txBox="1">
            <a:spLocks/>
          </p:cNvSpPr>
          <p:nvPr/>
        </p:nvSpPr>
        <p:spPr>
          <a:xfrm>
            <a:off x="7836930" y="2603938"/>
            <a:ext cx="2038350" cy="418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sz="2000" dirty="0" err="1">
                <a:solidFill>
                  <a:srgbClr val="FF0000"/>
                </a:solidFill>
              </a:rPr>
              <a:t>Gradients</a:t>
            </a:r>
            <a:endParaRPr lang="es-US" sz="2000" dirty="0">
              <a:solidFill>
                <a:srgbClr val="FF0000"/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58E4727-C5F2-4B15-8A52-A413A4BD942E}"/>
              </a:ext>
            </a:extLst>
          </p:cNvPr>
          <p:cNvSpPr txBox="1">
            <a:spLocks/>
          </p:cNvSpPr>
          <p:nvPr/>
        </p:nvSpPr>
        <p:spPr>
          <a:xfrm>
            <a:off x="7901473" y="712942"/>
            <a:ext cx="2038350" cy="418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sz="2000" dirty="0" err="1">
                <a:solidFill>
                  <a:srgbClr val="FF0000"/>
                </a:solidFill>
              </a:rPr>
              <a:t>Cost</a:t>
            </a:r>
            <a:r>
              <a:rPr lang="es-US" sz="2000" dirty="0">
                <a:solidFill>
                  <a:srgbClr val="FF0000"/>
                </a:solidFill>
              </a:rPr>
              <a:t> </a:t>
            </a:r>
            <a:r>
              <a:rPr lang="es-US" sz="2000" dirty="0" err="1">
                <a:solidFill>
                  <a:srgbClr val="FF0000"/>
                </a:solidFill>
              </a:rPr>
              <a:t>Function</a:t>
            </a:r>
            <a:endParaRPr lang="es-US" sz="2000" dirty="0">
              <a:solidFill>
                <a:srgbClr val="FF0000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F435EA2-3B4B-4943-99A8-10F0BD477BD1}"/>
              </a:ext>
            </a:extLst>
          </p:cNvPr>
          <p:cNvSpPr txBox="1">
            <a:spLocks/>
          </p:cNvSpPr>
          <p:nvPr/>
        </p:nvSpPr>
        <p:spPr>
          <a:xfrm>
            <a:off x="1738507" y="3890597"/>
            <a:ext cx="2038350" cy="418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sz="2000" dirty="0" err="1">
                <a:solidFill>
                  <a:srgbClr val="FF0000"/>
                </a:solidFill>
              </a:rPr>
              <a:t>Sigmoid</a:t>
            </a:r>
            <a:endParaRPr lang="es-US" sz="2000" dirty="0">
              <a:solidFill>
                <a:srgbClr val="FF0000"/>
              </a:solidFill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C6F362F-1917-44F7-B761-7E98A79928F7}"/>
              </a:ext>
            </a:extLst>
          </p:cNvPr>
          <p:cNvSpPr txBox="1">
            <a:spLocks/>
          </p:cNvSpPr>
          <p:nvPr/>
        </p:nvSpPr>
        <p:spPr>
          <a:xfrm>
            <a:off x="1738506" y="1103874"/>
            <a:ext cx="2233612" cy="8245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sz="1800" dirty="0">
                <a:solidFill>
                  <a:srgbClr val="FF0000"/>
                </a:solidFill>
              </a:rPr>
              <a:t>Basic Linear </a:t>
            </a:r>
            <a:r>
              <a:rPr lang="es-US" sz="1800" dirty="0" err="1">
                <a:solidFill>
                  <a:srgbClr val="FF0000"/>
                </a:solidFill>
              </a:rPr>
              <a:t>Regression</a:t>
            </a:r>
            <a:r>
              <a:rPr lang="es-US" sz="1800" dirty="0">
                <a:solidFill>
                  <a:srgbClr val="FF0000"/>
                </a:solidFill>
              </a:rPr>
              <a:t> Formula </a:t>
            </a:r>
            <a:r>
              <a:rPr lang="es-US" sz="1800" dirty="0" err="1">
                <a:solidFill>
                  <a:srgbClr val="FF0000"/>
                </a:solidFill>
              </a:rPr>
              <a:t>but</a:t>
            </a:r>
            <a:r>
              <a:rPr lang="es-US" sz="1800" dirty="0">
                <a:solidFill>
                  <a:srgbClr val="FF0000"/>
                </a:solidFill>
              </a:rPr>
              <a:t> </a:t>
            </a:r>
            <a:r>
              <a:rPr lang="es-US" sz="1800" dirty="0" err="1">
                <a:solidFill>
                  <a:srgbClr val="FF0000"/>
                </a:solidFill>
              </a:rPr>
              <a:t>also</a:t>
            </a:r>
            <a:r>
              <a:rPr lang="es-US" sz="1800" dirty="0">
                <a:solidFill>
                  <a:srgbClr val="FF0000"/>
                </a:solidFill>
              </a:rPr>
              <a:t> in </a:t>
            </a:r>
            <a:r>
              <a:rPr lang="es-US" sz="1800" dirty="0" err="1">
                <a:solidFill>
                  <a:srgbClr val="FF0000"/>
                </a:solidFill>
              </a:rPr>
              <a:t>logistic</a:t>
            </a:r>
            <a:r>
              <a:rPr lang="es-US" sz="1800" dirty="0">
                <a:solidFill>
                  <a:srgbClr val="FF0000"/>
                </a:solidFill>
              </a:rPr>
              <a:t> </a:t>
            </a:r>
            <a:r>
              <a:rPr lang="es-US" sz="1800" dirty="0" err="1">
                <a:solidFill>
                  <a:srgbClr val="FF0000"/>
                </a:solidFill>
              </a:rPr>
              <a:t>regression</a:t>
            </a:r>
            <a:endParaRPr lang="es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20419A-006D-47C1-B9CD-762BF6526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" t="1194" r="969"/>
          <a:stretch/>
        </p:blipFill>
        <p:spPr bwMode="auto">
          <a:xfrm>
            <a:off x="68095" y="1619655"/>
            <a:ext cx="8628434" cy="422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595E35-4C0E-43A8-BA28-48918EB16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085" y="2062263"/>
            <a:ext cx="3233506" cy="310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CDFEF07-545C-4D06-9B1D-1A6E82C7FFE9}"/>
              </a:ext>
            </a:extLst>
          </p:cNvPr>
          <p:cNvSpPr txBox="1">
            <a:spLocks/>
          </p:cNvSpPr>
          <p:nvPr/>
        </p:nvSpPr>
        <p:spPr>
          <a:xfrm>
            <a:off x="1071664" y="543627"/>
            <a:ext cx="10515600" cy="941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dirty="0" err="1"/>
              <a:t>Conclusions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295341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Problem Statement</vt:lpstr>
      <vt:lpstr>Dataset</vt:lpstr>
      <vt:lpstr>Formulas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Formulas</dc:title>
  <dc:creator>Juan Arturo Cruz Cardona</dc:creator>
  <cp:lastModifiedBy>Juan Arturo Cruz Cardona</cp:lastModifiedBy>
  <cp:revision>11</cp:revision>
  <dcterms:created xsi:type="dcterms:W3CDTF">2021-03-17T22:23:35Z</dcterms:created>
  <dcterms:modified xsi:type="dcterms:W3CDTF">2021-03-17T23:19:22Z</dcterms:modified>
</cp:coreProperties>
</file>