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1" r:id="rId3"/>
    <p:sldId id="257" r:id="rId4"/>
    <p:sldId id="258" r:id="rId5"/>
    <p:sldId id="260" r:id="rId6"/>
    <p:sldId id="267" r:id="rId7"/>
    <p:sldId id="259" r:id="rId8"/>
    <p:sldId id="261" r:id="rId9"/>
    <p:sldId id="262" r:id="rId10"/>
    <p:sldId id="275" r:id="rId11"/>
    <p:sldId id="269" r:id="rId12"/>
    <p:sldId id="274" r:id="rId13"/>
    <p:sldId id="263" r:id="rId14"/>
    <p:sldId id="268" r:id="rId15"/>
    <p:sldId id="273" r:id="rId16"/>
    <p:sldId id="270" r:id="rId17"/>
    <p:sldId id="265" r:id="rId18"/>
    <p:sldId id="272" r:id="rId19"/>
    <p:sldId id="26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56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anf718/Apollo-GraphQL-Dem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anf718/Apollo-GraphQL-Dem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REDUX AND APOLLO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162594" y="640081"/>
            <a:ext cx="209006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23" y="193762"/>
            <a:ext cx="2351315" cy="1864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1" y="405771"/>
            <a:ext cx="6694385" cy="1135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314" y="2252157"/>
            <a:ext cx="8393241" cy="44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Creators create an action</a:t>
            </a:r>
          </a:p>
          <a:p>
            <a:r>
              <a:rPr lang="en-US" dirty="0" smtClean="0"/>
              <a:t>A Reducer modifies your application state</a:t>
            </a:r>
          </a:p>
          <a:p>
            <a:r>
              <a:rPr lang="en-US" dirty="0" smtClean="0"/>
              <a:t>An action is responsible for triggering a reducer</a:t>
            </a:r>
          </a:p>
          <a:p>
            <a:r>
              <a:rPr lang="en-US" dirty="0" smtClean="0"/>
              <a:t>You should be able to represent your entire view with your application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84617" cy="1485900"/>
          </a:xfrm>
        </p:spPr>
        <p:txBody>
          <a:bodyPr/>
          <a:lstStyle/>
          <a:p>
            <a:r>
              <a:rPr lang="en-US" dirty="0" smtClean="0"/>
              <a:t>Benefits of</a:t>
            </a:r>
            <a:br>
              <a:rPr lang="en-US" dirty="0" smtClean="0"/>
            </a:br>
            <a:r>
              <a:rPr lang="en-US" dirty="0" smtClean="0"/>
              <a:t>Stateless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2" y="444137"/>
            <a:ext cx="7361306" cy="56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0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6189"/>
            <a:ext cx="9601200" cy="4511211"/>
          </a:xfrm>
        </p:spPr>
        <p:txBody>
          <a:bodyPr/>
          <a:lstStyle/>
          <a:p>
            <a:pPr lvl="2"/>
            <a:r>
              <a:rPr lang="en-US" dirty="0" smtClean="0"/>
              <a:t>Middleware</a:t>
            </a:r>
          </a:p>
          <a:p>
            <a:pPr lvl="2"/>
            <a:r>
              <a:rPr lang="en-US" dirty="0" smtClean="0"/>
              <a:t>Simple?</a:t>
            </a:r>
          </a:p>
          <a:p>
            <a:pPr lvl="2"/>
            <a:r>
              <a:rPr lang="en-US" dirty="0" smtClean="0"/>
              <a:t>Great Dev-Tools and community support</a:t>
            </a:r>
          </a:p>
          <a:p>
            <a:pPr lvl="2"/>
            <a:r>
              <a:rPr lang="en-US" sz="2400" b="1" u="sng" dirty="0"/>
              <a:t>Code is easier to maintain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3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Confirm Dialog 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79656"/>
            <a:ext cx="9601200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Confirm Dialog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89" y="2388742"/>
            <a:ext cx="840222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Potential Redux Solving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Replaying User State</a:t>
            </a:r>
          </a:p>
          <a:p>
            <a:r>
              <a:rPr lang="en-US" dirty="0" smtClean="0"/>
              <a:t>Analytics made simpler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Apollo &amp; </a:t>
            </a:r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is a </a:t>
            </a:r>
            <a:r>
              <a:rPr lang="en-US" dirty="0" smtClean="0"/>
              <a:t>query language</a:t>
            </a:r>
          </a:p>
          <a:p>
            <a:r>
              <a:rPr lang="en-US" dirty="0" smtClean="0"/>
              <a:t>Popular </a:t>
            </a:r>
            <a:r>
              <a:rPr lang="en-US" dirty="0" err="1" smtClean="0"/>
              <a:t>GraphQL</a:t>
            </a:r>
            <a:r>
              <a:rPr lang="en-US" dirty="0" smtClean="0"/>
              <a:t> Clients are Relay, Apollo, and </a:t>
            </a:r>
            <a:r>
              <a:rPr lang="en-US" dirty="0" err="1" smtClean="0"/>
              <a:t>Lokka</a:t>
            </a:r>
            <a:endParaRPr lang="en-US" dirty="0" smtClean="0"/>
          </a:p>
          <a:p>
            <a:r>
              <a:rPr lang="en-US" dirty="0" smtClean="0"/>
              <a:t>Reduce the amount of times the client has to ping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2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Apollo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Batching</a:t>
            </a:r>
          </a:p>
          <a:p>
            <a:pPr lvl="3"/>
            <a:r>
              <a:rPr lang="en-US" dirty="0" smtClean="0"/>
              <a:t>Batching based on time-interval defined</a:t>
            </a:r>
          </a:p>
          <a:p>
            <a:pPr lvl="3"/>
            <a:endParaRPr lang="en-US" dirty="0"/>
          </a:p>
          <a:p>
            <a:r>
              <a:rPr lang="en-US" dirty="0" smtClean="0"/>
              <a:t>Caching</a:t>
            </a:r>
          </a:p>
          <a:p>
            <a:pPr lvl="3"/>
            <a:r>
              <a:rPr lang="en-US" dirty="0" smtClean="0"/>
              <a:t>Queries cached by default</a:t>
            </a:r>
          </a:p>
          <a:p>
            <a:pPr lvl="7"/>
            <a:r>
              <a:rPr lang="en-US" dirty="0" smtClean="0"/>
              <a:t>Cache can be updated via polling, forced fetch, </a:t>
            </a:r>
            <a:r>
              <a:rPr lang="en-US" dirty="0" err="1" smtClean="0"/>
              <a:t>updateQuery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on Mutations</a:t>
            </a:r>
          </a:p>
          <a:p>
            <a:pPr lvl="7"/>
            <a:endParaRPr lang="en-US" dirty="0"/>
          </a:p>
          <a:p>
            <a:pPr lvl="2"/>
            <a:r>
              <a:rPr lang="en-US" dirty="0" smtClean="0"/>
              <a:t>Push Notifications via Subscriptions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Apollo &amp; Interactive 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Anyone who hasn’t done so and wants to follow along, please download the repo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/Alanf718/Apollo-</a:t>
            </a:r>
            <a:r>
              <a:rPr lang="en-US" dirty="0" err="1">
                <a:hlinkClick r:id="rId2"/>
              </a:rPr>
              <a:t>GraphQL</a:t>
            </a:r>
            <a:r>
              <a:rPr lang="en-US" dirty="0">
                <a:hlinkClick r:id="rId2"/>
              </a:rPr>
              <a:t>-Demo</a:t>
            </a:r>
            <a:r>
              <a:rPr lang="en-US" dirty="0"/>
              <a:t> </a:t>
            </a:r>
            <a:r>
              <a:rPr lang="en-US" dirty="0" smtClean="0"/>
              <a:t>and run </a:t>
            </a:r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Open up two terminal windows and run “</a:t>
            </a:r>
            <a:r>
              <a:rPr lang="en-US" b="1" i="1" dirty="0" err="1" smtClean="0"/>
              <a:t>npm</a:t>
            </a:r>
            <a:r>
              <a:rPr lang="en-US" b="1" i="1" dirty="0" smtClean="0"/>
              <a:t> run </a:t>
            </a:r>
            <a:r>
              <a:rPr lang="en-US" b="1" i="1" dirty="0" err="1" smtClean="0"/>
              <a:t>graphql</a:t>
            </a:r>
            <a:r>
              <a:rPr lang="en-US" dirty="0" smtClean="0"/>
              <a:t>”  and “</a:t>
            </a:r>
            <a:r>
              <a:rPr lang="en-US" b="1" i="1" dirty="0" err="1" smtClean="0"/>
              <a:t>npm</a:t>
            </a:r>
            <a:r>
              <a:rPr lang="en-US" b="1" i="1" dirty="0" smtClean="0"/>
              <a:t> run client</a:t>
            </a:r>
            <a:r>
              <a:rPr lang="en-US" dirty="0" smtClean="0"/>
              <a:t>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Tools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5235"/>
            <a:ext cx="9601200" cy="4666375"/>
          </a:xfrm>
        </p:spPr>
        <p:txBody>
          <a:bodyPr/>
          <a:lstStyle/>
          <a:p>
            <a:r>
              <a:rPr lang="en-US" dirty="0" smtClean="0"/>
              <a:t>Members: Alan Fernandez, Charles </a:t>
            </a:r>
            <a:r>
              <a:rPr lang="en-US" dirty="0" err="1" smtClean="0"/>
              <a:t>Fulnecky</a:t>
            </a:r>
            <a:r>
              <a:rPr lang="en-US" dirty="0" smtClean="0"/>
              <a:t>, </a:t>
            </a:r>
            <a:r>
              <a:rPr lang="en-US" dirty="0" err="1" smtClean="0"/>
              <a:t>Craeg</a:t>
            </a:r>
            <a:r>
              <a:rPr lang="en-US" dirty="0" smtClean="0"/>
              <a:t> Strong, Clark Jones, Praveen </a:t>
            </a:r>
            <a:r>
              <a:rPr lang="en-US" dirty="0" err="1" smtClean="0"/>
              <a:t>Kuthari</a:t>
            </a:r>
            <a:r>
              <a:rPr lang="en-US" dirty="0" smtClean="0"/>
              <a:t>, Directed </a:t>
            </a:r>
            <a:r>
              <a:rPr lang="en-US" smtClean="0"/>
              <a:t>by Scott Howie</a:t>
            </a:r>
            <a:endParaRPr lang="en-US" dirty="0" smtClean="0"/>
          </a:p>
          <a:p>
            <a:r>
              <a:rPr lang="en-US" dirty="0" smtClean="0"/>
              <a:t>Front End Technology</a:t>
            </a:r>
          </a:p>
          <a:p>
            <a:pPr lvl="1"/>
            <a:r>
              <a:rPr lang="en-US" dirty="0" smtClean="0"/>
              <a:t>ES6</a:t>
            </a:r>
          </a:p>
          <a:p>
            <a:pPr lvl="1"/>
            <a:r>
              <a:rPr lang="en-US" dirty="0" smtClean="0"/>
              <a:t>React for View</a:t>
            </a:r>
          </a:p>
          <a:p>
            <a:pPr lvl="1"/>
            <a:r>
              <a:rPr lang="en-US" dirty="0" smtClean="0"/>
              <a:t>Redux for State Management</a:t>
            </a:r>
          </a:p>
          <a:p>
            <a:pPr lvl="1"/>
            <a:r>
              <a:rPr lang="en-US" dirty="0" err="1" smtClean="0"/>
              <a:t>RxJS</a:t>
            </a:r>
            <a:r>
              <a:rPr lang="en-US" dirty="0" smtClean="0"/>
              <a:t> for Enhancing Redux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 for build tool and dev server</a:t>
            </a:r>
          </a:p>
          <a:p>
            <a:pPr lvl="1"/>
            <a:r>
              <a:rPr lang="en-US" dirty="0" smtClean="0"/>
              <a:t>Enzyme for Unit Test</a:t>
            </a:r>
          </a:p>
          <a:p>
            <a:pPr lvl="1"/>
            <a:r>
              <a:rPr lang="en-US" dirty="0" smtClean="0"/>
              <a:t>Apollo for </a:t>
            </a:r>
            <a:r>
              <a:rPr lang="en-US" dirty="0" err="1" smtClean="0"/>
              <a:t>GraphQL</a:t>
            </a:r>
            <a:r>
              <a:rPr lang="en-US" dirty="0" smtClean="0"/>
              <a:t> Client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652" y="223463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400693"/>
            <a:ext cx="4741524" cy="5466708"/>
          </a:xfrm>
        </p:spPr>
        <p:txBody>
          <a:bodyPr/>
          <a:lstStyle/>
          <a:p>
            <a:pPr marL="0" lvl="2" indent="0" algn="ctr">
              <a:buNone/>
            </a:pPr>
            <a:r>
              <a:rPr lang="en-US" sz="2400" dirty="0" smtClean="0"/>
              <a:t>Apollo</a:t>
            </a:r>
          </a:p>
          <a:p>
            <a:r>
              <a:rPr lang="en-US" dirty="0" smtClean="0"/>
              <a:t>No Schema imports needed</a:t>
            </a:r>
          </a:p>
          <a:p>
            <a:r>
              <a:rPr lang="en-US" dirty="0" smtClean="0"/>
              <a:t>Regular </a:t>
            </a:r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Mobile Performance?</a:t>
            </a:r>
          </a:p>
          <a:p>
            <a:r>
              <a:rPr lang="en-US" dirty="0" smtClean="0"/>
              <a:t>Multiple Frameworks</a:t>
            </a:r>
          </a:p>
          <a:p>
            <a:r>
              <a:rPr lang="en-US" dirty="0" smtClean="0"/>
              <a:t>Easier to Learn?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38463" y="400693"/>
            <a:ext cx="5034726" cy="546670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Relay</a:t>
            </a:r>
          </a:p>
          <a:p>
            <a:r>
              <a:rPr lang="en-US" dirty="0" smtClean="0"/>
              <a:t>Schema has to be imported into client</a:t>
            </a:r>
          </a:p>
          <a:p>
            <a:r>
              <a:rPr lang="en-US" dirty="0" smtClean="0"/>
              <a:t>Superset of </a:t>
            </a:r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Mobile Performance++</a:t>
            </a:r>
          </a:p>
          <a:p>
            <a:r>
              <a:rPr lang="en-US" dirty="0" smtClean="0"/>
              <a:t>Bound to React</a:t>
            </a:r>
          </a:p>
          <a:p>
            <a:r>
              <a:rPr lang="en-US" dirty="0" smtClean="0"/>
              <a:t>Harder to Learn?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9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in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</a:p>
          <a:p>
            <a:r>
              <a:rPr lang="en-US" dirty="0" smtClean="0"/>
              <a:t>Redux</a:t>
            </a:r>
          </a:p>
          <a:p>
            <a:r>
              <a:rPr lang="en-US" dirty="0" smtClean="0"/>
              <a:t>Apollo + </a:t>
            </a:r>
            <a:r>
              <a:rPr lang="en-US" dirty="0" err="1" smtClean="0"/>
              <a:t>GraphQL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 smtClean="0"/>
              <a:t>can get some code we prepared at the following </a:t>
            </a:r>
            <a:r>
              <a:rPr lang="en-US" dirty="0" err="1" smtClean="0"/>
              <a:t>git</a:t>
            </a:r>
            <a:r>
              <a:rPr lang="en-US" dirty="0" smtClean="0"/>
              <a:t> repo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/Alanf718/Apollo-</a:t>
            </a:r>
            <a:r>
              <a:rPr lang="en-US" dirty="0" err="1">
                <a:hlinkClick r:id="rId2"/>
              </a:rPr>
              <a:t>GraphQL</a:t>
            </a:r>
            <a:r>
              <a:rPr lang="en-US" dirty="0">
                <a:hlinkClick r:id="rId2"/>
              </a:rPr>
              <a:t>-Demo</a:t>
            </a:r>
            <a:r>
              <a:rPr lang="en-US" dirty="0"/>
              <a:t> - </a:t>
            </a:r>
            <a:r>
              <a:rPr lang="en-US" dirty="0" smtClean="0"/>
              <a:t>I recommend that anyone who wants to follow along later pull the repo down and do an NPM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is a view framework that has had wide community support</a:t>
            </a:r>
          </a:p>
          <a:p>
            <a:r>
              <a:rPr lang="en-US" dirty="0" smtClean="0"/>
              <a:t>React supports Single Page Apps, Server Side Rendering, Mobile Development, and Even VR!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937"/>
          </a:xfrm>
        </p:spPr>
        <p:txBody>
          <a:bodyPr/>
          <a:lstStyle/>
          <a:p>
            <a:r>
              <a:rPr lang="en-US" dirty="0" smtClean="0"/>
              <a:t>Why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656"/>
            <a:ext cx="9601200" cy="44187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Widely supported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Modularity can fix the following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61" y="2311686"/>
            <a:ext cx="8919853" cy="41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Design Changed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975" y="2286000"/>
            <a:ext cx="866244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485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965" y="5575336"/>
            <a:ext cx="52832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65" y="1469204"/>
            <a:ext cx="4800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is a state container, it helps us manage our application state</a:t>
            </a:r>
          </a:p>
          <a:p>
            <a:r>
              <a:rPr lang="en-US" dirty="0" smtClean="0"/>
              <a:t>Our application state is basically the data our front end would need in order to render </a:t>
            </a:r>
            <a:r>
              <a:rPr lang="en-US" dirty="0" smtClean="0"/>
              <a:t>the user interface.</a:t>
            </a:r>
            <a:endParaRPr lang="en-US" dirty="0" smtClean="0"/>
          </a:p>
          <a:p>
            <a:r>
              <a:rPr lang="en-US" dirty="0" smtClean="0"/>
              <a:t>Enforces good functional programming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485"/>
          </a:xfrm>
        </p:spPr>
        <p:txBody>
          <a:bodyPr/>
          <a:lstStyle/>
          <a:p>
            <a:r>
              <a:rPr lang="en-US" smtClean="0"/>
              <a:t>How does Redux Work?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087" y="1214846"/>
            <a:ext cx="8829713" cy="54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10312</TotalTime>
  <Words>405</Words>
  <Application>Microsoft Macintosh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REDUX AND APOLLO</vt:lpstr>
      <vt:lpstr>The User Tools Team</vt:lpstr>
      <vt:lpstr>Key points in Presentation</vt:lpstr>
      <vt:lpstr>What is React?</vt:lpstr>
      <vt:lpstr>Why React?</vt:lpstr>
      <vt:lpstr>Design Changed</vt:lpstr>
      <vt:lpstr>Example:</vt:lpstr>
      <vt:lpstr>Redux</vt:lpstr>
      <vt:lpstr>How does Redux Work?</vt:lpstr>
      <vt:lpstr>PowerPoint Presentation</vt:lpstr>
      <vt:lpstr>Redux Recap</vt:lpstr>
      <vt:lpstr>Benefits of Stateless</vt:lpstr>
      <vt:lpstr>Why Redux</vt:lpstr>
      <vt:lpstr>Confirm Dialog Problem</vt:lpstr>
      <vt:lpstr>Confirm Dialog Solution</vt:lpstr>
      <vt:lpstr>Other Potential Redux Solving Problems</vt:lpstr>
      <vt:lpstr>Apollo &amp; GraphQL</vt:lpstr>
      <vt:lpstr>Apollo Capabilities</vt:lpstr>
      <vt:lpstr>Apollo &amp; Interactive Portion</vt:lpstr>
      <vt:lpstr>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AND APOLLO</dc:title>
  <dc:creator>Microsoft Office User</dc:creator>
  <cp:lastModifiedBy>Fernandez, Alan (HBO-NS)</cp:lastModifiedBy>
  <cp:revision>86</cp:revision>
  <dcterms:created xsi:type="dcterms:W3CDTF">2017-03-09T16:24:35Z</dcterms:created>
  <dcterms:modified xsi:type="dcterms:W3CDTF">2017-03-28T20:01:14Z</dcterms:modified>
</cp:coreProperties>
</file>