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Maven Pro" panose="020B0604020202020204" charset="0"/>
      <p:regular r:id="rId16"/>
      <p:bold r:id="rId17"/>
    </p:embeddedFont>
    <p:embeddedFont>
      <p:font typeface="Nunito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4006"/>
    <a:srgbClr val="F2B1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C5B8E9-00D8-46BF-AFE1-EC8B2C86624F}">
  <a:tblStyle styleId="{D5C5B8E9-00D8-46BF-AFE1-EC8B2C8662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5903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5903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a125dacfb6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a125dacfb6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a125dacfb6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a125dacfb6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a125dacfb6_5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a125dacfb6_5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a125dacfb6_5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a125dacfb6_5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a125dacfb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a125dacfb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a125dacfb6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a125dacfb6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a125dacfb6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a125dacfb6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a125dacfb6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a125dacfb6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3228450" y="896625"/>
            <a:ext cx="5326200" cy="15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450" dirty="0">
                <a:latin typeface="Arial"/>
                <a:ea typeface="Arial"/>
                <a:cs typeface="Arial"/>
                <a:sym typeface="Arial"/>
              </a:rPr>
              <a:t>“Mejora y Disminución en Tiempo de Localización de Material para Línea de Distribución De Empresa </a:t>
            </a:r>
            <a:r>
              <a:rPr lang="es-419" sz="3450" dirty="0" err="1">
                <a:latin typeface="Arial"/>
                <a:ea typeface="Arial"/>
                <a:cs typeface="Arial"/>
                <a:sym typeface="Arial"/>
              </a:rPr>
              <a:t>Metalurgica</a:t>
            </a:r>
            <a:r>
              <a:rPr lang="es-419" sz="3450" b="0" dirty="0">
                <a:latin typeface="Arial"/>
                <a:ea typeface="Arial"/>
                <a:cs typeface="Arial"/>
                <a:sym typeface="Arial"/>
              </a:rPr>
              <a:t>”</a:t>
            </a:r>
            <a:endParaRPr sz="9570"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311425" y="3406275"/>
            <a:ext cx="5112600" cy="15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338" dirty="0"/>
              <a:t>Equipo 7:</a:t>
            </a:r>
            <a:endParaRPr sz="5338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338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338" dirty="0"/>
              <a:t>Alan González Rodríguez               1628990</a:t>
            </a:r>
            <a:endParaRPr sz="5338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338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338" dirty="0"/>
              <a:t>Yorgos Hugo Puente </a:t>
            </a:r>
            <a:r>
              <a:rPr lang="es-419" sz="5338" dirty="0" err="1"/>
              <a:t>Martinez</a:t>
            </a:r>
            <a:r>
              <a:rPr lang="es-419" sz="5338" dirty="0"/>
              <a:t>   1722812</a:t>
            </a:r>
            <a:endParaRPr sz="5338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338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338" dirty="0"/>
              <a:t>Grecia </a:t>
            </a:r>
            <a:r>
              <a:rPr lang="es-419" sz="5338" dirty="0" err="1"/>
              <a:t>Gisell</a:t>
            </a:r>
            <a:r>
              <a:rPr lang="es-419" sz="5338" dirty="0"/>
              <a:t> García López            1796747</a:t>
            </a:r>
            <a:endParaRPr sz="5338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338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338" dirty="0"/>
              <a:t>Sergio </a:t>
            </a:r>
            <a:r>
              <a:rPr lang="es-419" sz="5338" dirty="0" err="1"/>
              <a:t>Angel</a:t>
            </a:r>
            <a:r>
              <a:rPr lang="es-419" sz="5338" dirty="0"/>
              <a:t> Reyes Briones          1861303</a:t>
            </a:r>
            <a:endParaRPr sz="5338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 b="1"/>
              <a:t>PROBLEMÁTICA</a:t>
            </a:r>
            <a:endParaRPr sz="3000" b="1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854250" y="1398100"/>
            <a:ext cx="7435500" cy="33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4139"/>
              <a:t>En la empresa el proceso de inventario mensual, constantemente se tiene Material </a:t>
            </a:r>
            <a:r>
              <a:rPr lang="es-419" sz="4139" b="1"/>
              <a:t>FALTANTE </a:t>
            </a:r>
            <a:r>
              <a:rPr lang="es-419" sz="4139"/>
              <a:t>que no son localizados, se valida la información por parte del departamento de inventarios y áreas operativas sin tener éxito alguno. Al no localizar el material se solicita la autorización para mandar en sistema el material a Scrap; en los últimos 3 meses se ha tenido un total de material faltante de: </a:t>
            </a:r>
            <a:r>
              <a:rPr lang="es-419" sz="4139" b="1"/>
              <a:t>46,494 kg</a:t>
            </a:r>
            <a:endParaRPr sz="4139" b="1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4139"/>
              <a:t>El tema es de interés ya que se presentará una mejora en la cual se le podrá dar solución al problema de material faltante y eso hará que el scrap en la empresa no sean números tan elevados y no haya pérdida alguna en más material fantasma. </a:t>
            </a:r>
            <a:endParaRPr sz="4139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4139"/>
              <a:t>Este proyecto propuesto dará como beneficio a la productividad en el personal y así eliminar tiempos de retraso en las entregas y también el mejorar la producción con los tiempos de corte en el material planeado. </a:t>
            </a:r>
            <a:endParaRPr sz="4139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220725" y="85575"/>
            <a:ext cx="6882600" cy="5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DATOS DE INVESTIGACIÓN PARA PROPUESTA</a:t>
            </a:r>
            <a:endParaRPr/>
          </a:p>
        </p:txBody>
      </p:sp>
      <p:sp>
        <p:nvSpPr>
          <p:cNvPr id="290" name="Google Shape;290;p15"/>
          <p:cNvSpPr txBox="1"/>
          <p:nvPr/>
        </p:nvSpPr>
        <p:spPr>
          <a:xfrm>
            <a:off x="264225" y="11037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chemeClr val="dk2"/>
                </a:solidFill>
              </a:rPr>
              <a:t>MAYO 4,217 KG</a:t>
            </a:r>
            <a:endParaRPr sz="1800" b="1">
              <a:solidFill>
                <a:schemeClr val="dk2"/>
              </a:solidFill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13" y="1681150"/>
            <a:ext cx="8831575" cy="5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 txBox="1"/>
          <p:nvPr/>
        </p:nvSpPr>
        <p:spPr>
          <a:xfrm>
            <a:off x="97525" y="2340900"/>
            <a:ext cx="3592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chemeClr val="dk2"/>
                </a:solidFill>
                <a:highlight>
                  <a:schemeClr val="lt1"/>
                </a:highlight>
              </a:rPr>
              <a:t>ABRIL PRENSA   17,214 KG</a:t>
            </a:r>
            <a:endParaRPr sz="1800" b="1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18295"/>
            <a:ext cx="9015201" cy="1926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/>
        </p:nvSpPr>
        <p:spPr>
          <a:xfrm>
            <a:off x="932700" y="4800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chemeClr val="dk2"/>
                </a:solidFill>
              </a:rPr>
              <a:t>JUNIO  9,930 KG</a:t>
            </a:r>
            <a:endParaRPr sz="1800" b="1">
              <a:solidFill>
                <a:schemeClr val="dk2"/>
              </a:solidFill>
            </a:endParaRPr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4175"/>
            <a:ext cx="8839199" cy="409394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6"/>
          <p:cNvSpPr txBox="1"/>
          <p:nvPr/>
        </p:nvSpPr>
        <p:spPr>
          <a:xfrm>
            <a:off x="152400" y="17195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chemeClr val="dk2"/>
                </a:solidFill>
              </a:rPr>
              <a:t>JULIO 15,133 KG</a:t>
            </a:r>
            <a:endParaRPr sz="1800" b="1">
              <a:solidFill>
                <a:schemeClr val="dk2"/>
              </a:solidFill>
            </a:endParaRPr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97175"/>
            <a:ext cx="878205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/>
        </p:nvSpPr>
        <p:spPr>
          <a:xfrm>
            <a:off x="1197825" y="425200"/>
            <a:ext cx="7461600" cy="19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 b="1">
                <a:solidFill>
                  <a:schemeClr val="dk2"/>
                </a:solidFill>
              </a:rPr>
              <a:t>Esto provoca que:</a:t>
            </a:r>
            <a:endParaRPr sz="1700"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 b="1">
                <a:solidFill>
                  <a:schemeClr val="dk2"/>
                </a:solidFill>
              </a:rPr>
              <a:t>1.El proceso de inventario se vea afectado en tiempo de entrega</a:t>
            </a:r>
            <a:endParaRPr sz="1700"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 b="1">
                <a:solidFill>
                  <a:schemeClr val="dk2"/>
                </a:solidFill>
              </a:rPr>
              <a:t>2.Programa de corte de material tenga retraso</a:t>
            </a:r>
            <a:endParaRPr sz="1700"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 b="1">
                <a:solidFill>
                  <a:schemeClr val="dk2"/>
                </a:solidFill>
              </a:rPr>
              <a:t>3.Cumplimiento de entregas se vea afectado por no localizar el material</a:t>
            </a:r>
            <a:endParaRPr sz="1700"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 b="1">
                <a:solidFill>
                  <a:schemeClr val="dk2"/>
                </a:solidFill>
              </a:rPr>
              <a:t>4.Perdida de moneta</a:t>
            </a:r>
            <a:r>
              <a:rPr lang="es-419" sz="1700">
                <a:solidFill>
                  <a:schemeClr val="lt1"/>
                </a:solidFill>
              </a:rPr>
              <a:t>ria por dictaminar a scrap</a:t>
            </a:r>
            <a:endParaRPr sz="1700">
              <a:solidFill>
                <a:schemeClr val="lt1"/>
              </a:solidFill>
            </a:endParaRPr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11650"/>
            <a:ext cx="1780137" cy="23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8873" y="2475725"/>
            <a:ext cx="6695497" cy="16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 b="1"/>
              <a:t>Hipótesis</a:t>
            </a:r>
            <a:endParaRPr sz="3000" b="1"/>
          </a:p>
        </p:txBody>
      </p:sp>
      <p:sp>
        <p:nvSpPr>
          <p:cNvPr id="314" name="Google Shape;314;p18"/>
          <p:cNvSpPr txBox="1">
            <a:spLocks noGrp="1"/>
          </p:cNvSpPr>
          <p:nvPr>
            <p:ph type="body" idx="1"/>
          </p:nvPr>
        </p:nvSpPr>
        <p:spPr>
          <a:xfrm>
            <a:off x="905775" y="1407200"/>
            <a:ext cx="7657200" cy="29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329">
                <a:latin typeface="Arial"/>
                <a:ea typeface="Arial"/>
                <a:cs typeface="Arial"/>
                <a:sym typeface="Arial"/>
              </a:rPr>
              <a:t>La aportación que nosotros daremos a conocer es que se facilite de manera eficaz la transportación y localización del material que utilizamos como base en la producción del producto que vende la empresa hacia el mercado.</a:t>
            </a:r>
            <a:endParaRPr sz="2329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329">
                <a:latin typeface="Arial"/>
                <a:ea typeface="Arial"/>
                <a:cs typeface="Arial"/>
                <a:sym typeface="Arial"/>
              </a:rPr>
              <a:t>La manera en lo que propusimos y verificamos la solución es con un chip de localización, así de esta manera ya no tendrás que ir caminando por los pasillos y buscarlo de manera manual cada rollo o lamina de acero y con este chip se localiza rápidamente por medio de frecuencias que te dirá su ubicación exacta.</a:t>
            </a:r>
            <a:endParaRPr sz="2329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329">
                <a:latin typeface="Arial"/>
                <a:ea typeface="Arial"/>
                <a:cs typeface="Arial"/>
                <a:sym typeface="Arial"/>
              </a:rPr>
              <a:t>¿La implementación de este mecanismo favorecerá en el tiempo de producción y agilización del material, para así reducir los tiempos en el área de almacenamiento?</a:t>
            </a:r>
            <a:endParaRPr sz="2329"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 b="1"/>
              <a:t>Propuesta</a:t>
            </a:r>
            <a:endParaRPr sz="3000" b="1"/>
          </a:p>
        </p:txBody>
      </p:sp>
      <p:sp>
        <p:nvSpPr>
          <p:cNvPr id="320" name="Google Shape;320;p19"/>
          <p:cNvSpPr txBox="1">
            <a:spLocks noGrp="1"/>
          </p:cNvSpPr>
          <p:nvPr>
            <p:ph type="body" idx="1"/>
          </p:nvPr>
        </p:nvSpPr>
        <p:spPr>
          <a:xfrm>
            <a:off x="833400" y="1597875"/>
            <a:ext cx="7477200" cy="32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754"/>
              <a:t>Tras unas pruebas tanto de materiales como de compatibilidades en el chip o rastreador se ha llegado a un prototipo con la selección de los mejores materiales conductores de ondas emisoras que permitirán encontrar el material adecuado para la producción de piezas y así agilizar su transportación y facilitar el trabajo y aumentar las ganancias de la empresa.</a:t>
            </a:r>
            <a:endParaRPr sz="1754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754"/>
              <a:t>Con la creación y la implementación de un código rastreador para designar para cada material el tipo de materia prima que es y densidad y resistencia a ciertas fuerzas que será sometido para la creación de piezas, así reducirás primero el tiempo y el costo de material no dúctil o deformaciones en las piezas por tener un material equivocado todo esto mediante un chip que será escaneado por los operarios en turno de la bodega de almacenamiento.</a:t>
            </a:r>
            <a:endParaRPr sz="1754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 b="1"/>
              <a:t>Objetivos</a:t>
            </a:r>
            <a:endParaRPr sz="3000" b="1"/>
          </a:p>
        </p:txBody>
      </p:sp>
      <p:sp>
        <p:nvSpPr>
          <p:cNvPr id="326" name="Google Shape;326;p20"/>
          <p:cNvSpPr txBox="1">
            <a:spLocks noGrp="1"/>
          </p:cNvSpPr>
          <p:nvPr>
            <p:ph type="body" idx="1"/>
          </p:nvPr>
        </p:nvSpPr>
        <p:spPr>
          <a:xfrm>
            <a:off x="614625" y="1597875"/>
            <a:ext cx="7721700" cy="32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4231"/>
              <a:t>Implementar etiquetas antirrobo a todo el material procesado para poder localizarlos con mayor facilidad en cualquier área, con ayuda de un receptor de etiquetas tag y un servidor independiente para el registro de movimientos. </a:t>
            </a:r>
            <a:endParaRPr sz="3600" b="1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850" b="1"/>
              <a:t>                                                                                                 </a:t>
            </a:r>
            <a:endParaRPr sz="2850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350" b="1"/>
              <a:t>                                                                                           </a:t>
            </a:r>
            <a:r>
              <a:rPr lang="es-419" sz="3521" b="1"/>
              <a:t> Objetivos Específicos</a:t>
            </a:r>
            <a:endParaRPr sz="3521" b="1"/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327" name="Google Shape;327;p20"/>
          <p:cNvGraphicFramePr/>
          <p:nvPr/>
        </p:nvGraphicFramePr>
        <p:xfrm>
          <a:off x="2892975" y="352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{D5C5B8E9-00D8-46BF-AFE1-EC8B2C86624F}</a:tableStyleId>
              </a:tblPr>
              <a:tblGrid>
                <a:gridCol w="167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02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419" sz="1300" b="1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Organizar</a:t>
                      </a:r>
                      <a:endParaRPr sz="1300"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419" sz="1300" b="1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Localizar</a:t>
                      </a:r>
                      <a:endParaRPr sz="1300"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02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419" sz="1300" b="1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Innovar</a:t>
                      </a:r>
                      <a:endParaRPr sz="1300"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419" sz="1300" b="1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Agilizar </a:t>
                      </a:r>
                      <a:endParaRPr sz="1300"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>
            <a:spLocks noGrp="1"/>
          </p:cNvSpPr>
          <p:nvPr>
            <p:ph type="title"/>
          </p:nvPr>
        </p:nvSpPr>
        <p:spPr>
          <a:xfrm>
            <a:off x="1174400" y="993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 b="1"/>
              <a:t>Metodología</a:t>
            </a:r>
            <a:endParaRPr sz="3000" b="1"/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250" y="1098638"/>
            <a:ext cx="2671825" cy="375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250" y="1098650"/>
            <a:ext cx="2219875" cy="37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574</Words>
  <Application>Microsoft Office PowerPoint</Application>
  <PresentationFormat>Presentación en pantalla (16:9)</PresentationFormat>
  <Paragraphs>44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Maven Pro</vt:lpstr>
      <vt:lpstr>Nunito</vt:lpstr>
      <vt:lpstr>Arial</vt:lpstr>
      <vt:lpstr>Lato</vt:lpstr>
      <vt:lpstr>Momentum</vt:lpstr>
      <vt:lpstr>“Mejora y Disminución en Tiempo de Localización de Material para Línea de Distribución De Empresa Metalurgica”</vt:lpstr>
      <vt:lpstr>PROBLEMÁTICA</vt:lpstr>
      <vt:lpstr>DATOS DE INVESTIGACIÓN PARA PROPUESTA</vt:lpstr>
      <vt:lpstr>Presentación de PowerPoint</vt:lpstr>
      <vt:lpstr>Presentación de PowerPoint</vt:lpstr>
      <vt:lpstr>Hipótesis</vt:lpstr>
      <vt:lpstr>Propuesta</vt:lpstr>
      <vt:lpstr>Objetivos</vt:lpstr>
      <vt:lpstr>Metodología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“Mejora y Disminución en Tiempo de Localización de Material para Línea de Distribución De Empresa Metalurgica”</dc:title>
  <cp:lastModifiedBy>OLIVER OLAF TORRES MARTINEZ</cp:lastModifiedBy>
  <cp:revision>3</cp:revision>
  <dcterms:modified xsi:type="dcterms:W3CDTF">2022-11-27T22:41:01Z</dcterms:modified>
</cp:coreProperties>
</file>