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2"/>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05" r:id="rId18"/>
    <p:sldId id="345" r:id="rId19"/>
    <p:sldId id="346" r:id="rId20"/>
    <p:sldId id="321" r:id="rId21"/>
    <p:sldId id="317" r:id="rId22"/>
    <p:sldId id="316" r:id="rId23"/>
    <p:sldId id="332" r:id="rId24"/>
    <p:sldId id="333" r:id="rId25"/>
    <p:sldId id="330" r:id="rId26"/>
    <p:sldId id="331" r:id="rId27"/>
    <p:sldId id="334" r:id="rId28"/>
    <p:sldId id="335" r:id="rId29"/>
    <p:sldId id="336" r:id="rId30"/>
    <p:sldId id="337" r:id="rId31"/>
    <p:sldId id="338" r:id="rId32"/>
    <p:sldId id="339" r:id="rId33"/>
    <p:sldId id="340" r:id="rId34"/>
    <p:sldId id="341" r:id="rId35"/>
    <p:sldId id="319" r:id="rId36"/>
    <p:sldId id="342" r:id="rId37"/>
    <p:sldId id="343" r:id="rId38"/>
    <p:sldId id="344" r:id="rId39"/>
    <p:sldId id="318"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56978" autoAdjust="0"/>
  </p:normalViewPr>
  <p:slideViewPr>
    <p:cSldViewPr snapToGrid="0">
      <p:cViewPr varScale="1">
        <p:scale>
          <a:sx n="66" d="100"/>
          <a:sy n="66" d="100"/>
        </p:scale>
        <p:origin x="1497" y="57"/>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At this stage Mapping Data Flows, which are Pipeline activities just like the Copy Data activity, can be created using the graphical designer to perform some data preparation tasks.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7/16/2020 5:38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 of the machine learning approach as described in the speaker notes.">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Azure Databricks and Azure Synapse Analytics seem to have overlapping capabilities, how does one choose between them?</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For customers primarily looking for a Data Warehousing solution, we recommend Azure Synapse Analytics.</a:t>
            </a:r>
          </a:p>
          <a:p>
            <a:pPr marL="336145" lvl="1" indent="0">
              <a:lnSpc>
                <a:spcPct val="12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336145" lvl="1" indent="0">
              <a:lnSpc>
                <a:spcPct val="120000"/>
              </a:lnSpc>
              <a:buNone/>
            </a:pPr>
            <a:r>
              <a:rPr lang="en-US" sz="2400" dirty="0">
                <a:solidFill>
                  <a:schemeClr val="tx1"/>
                </a:solidFill>
                <a:latin typeface="+mj-lt"/>
              </a:rPr>
              <a:t>For customers who are heavily investing in Spark and have data warehousing needs, we recommend both Azure Databricks and Azure Synapse.</a:t>
            </a:r>
            <a:endParaRPr lang="en-US" sz="2032" dirty="0">
              <a:solidFill>
                <a:schemeClr val="tx1"/>
              </a:solidFill>
              <a:latin typeface="+mj-lt"/>
            </a:endParaRP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6651</TotalTime>
  <Words>8460</Words>
  <Application>Microsoft Office PowerPoint</Application>
  <PresentationFormat>Widescreen</PresentationFormat>
  <Paragraphs>519</Paragraphs>
  <Slides>36</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Preferred objections handling - 4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Walter Myers</cp:lastModifiedBy>
  <cp:revision>276</cp:revision>
  <dcterms:created xsi:type="dcterms:W3CDTF">2016-01-21T23:17:09Z</dcterms:created>
  <dcterms:modified xsi:type="dcterms:W3CDTF">2020-07-17T00:38:42Z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