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2"/>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45" r:id="rId19"/>
    <p:sldId id="346"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44" r:id="rId39"/>
    <p:sldId id="318"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65" d="100"/>
          <a:sy n="65" d="100"/>
        </p:scale>
        <p:origin x="2280" y="60"/>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7/18/2020 5:07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6652</TotalTime>
  <Words>8501</Words>
  <Application>Microsoft Office PowerPoint</Application>
  <PresentationFormat>Widescreen</PresentationFormat>
  <Paragraphs>519</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277</cp:revision>
  <dcterms:created xsi:type="dcterms:W3CDTF">2016-01-21T23:17:09Z</dcterms:created>
  <dcterms:modified xsi:type="dcterms:W3CDTF">2020-07-18T21:08:38Z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