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/>
    <p:restoredTop sz="94606"/>
  </p:normalViewPr>
  <p:slideViewPr>
    <p:cSldViewPr snapToGrid="0" snapToObjects="1">
      <p:cViewPr varScale="1">
        <p:scale>
          <a:sx n="151" d="100"/>
          <a:sy n="151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AC42-7491-1E44-9903-B450C0652880}" type="datetimeFigureOut">
              <a:rPr lang="en-US" smtClean="0"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4AC42-7491-1E44-9903-B450C0652880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56B6-B900-7343-A072-181F6F5C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7800" y="137582"/>
            <a:ext cx="3200400" cy="3318934"/>
            <a:chOff x="474133" y="332316"/>
            <a:chExt cx="3200400" cy="33189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3" t="5926" r="37291" b="51358"/>
            <a:stretch/>
          </p:blipFill>
          <p:spPr>
            <a:xfrm>
              <a:off x="474133" y="474134"/>
              <a:ext cx="3200400" cy="309312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387600" y="1634067"/>
              <a:ext cx="95410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Cottrell-Stokes</a:t>
              </a:r>
              <a:endParaRPr lang="en-US" sz="1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283" y="332316"/>
              <a:ext cx="800100" cy="165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1934" y="3511550"/>
              <a:ext cx="304800" cy="13970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Dodds</dc:creator>
  <cp:lastModifiedBy>Robert Dodds</cp:lastModifiedBy>
  <cp:revision>3</cp:revision>
  <dcterms:created xsi:type="dcterms:W3CDTF">2015-07-11T16:55:08Z</dcterms:created>
  <dcterms:modified xsi:type="dcterms:W3CDTF">2015-07-11T17:01:07Z</dcterms:modified>
</cp:coreProperties>
</file>