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8"/>
    <p:restoredTop sz="97646"/>
  </p:normalViewPr>
  <p:slideViewPr>
    <p:cSldViewPr snapToGrid="0" snapToObjects="1">
      <p:cViewPr varScale="1">
        <p:scale>
          <a:sx n="138" d="100"/>
          <a:sy n="138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AC42-7491-1E44-9903-B450C065288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 t="18400" r="17221" b="12933"/>
          <a:stretch/>
        </p:blipFill>
        <p:spPr>
          <a:xfrm>
            <a:off x="786385" y="530352"/>
            <a:ext cx="6208776" cy="4709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654" y="1124712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Isothermal (293K, RT)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194048" y="2847463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Isothermal (600K)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7656" y="2627254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Strain rate “jog”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2601" y="4316745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Thermal contraction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6023" y="1972818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Cottrell-Stokes test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055479" y="1888179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Reloading approaches RT slope but not stress</a:t>
            </a:r>
            <a:endParaRPr 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249714" y="2847463"/>
            <a:ext cx="62353" cy="3130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62746" y="4542006"/>
            <a:ext cx="369883" cy="17150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90325" y="1544750"/>
            <a:ext cx="86790" cy="34342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Dodds</dc:creator>
  <cp:lastModifiedBy>Robert Dodds</cp:lastModifiedBy>
  <cp:revision>6</cp:revision>
  <cp:lastPrinted>2015-07-16T15:19:29Z</cp:lastPrinted>
  <dcterms:created xsi:type="dcterms:W3CDTF">2015-07-11T16:55:08Z</dcterms:created>
  <dcterms:modified xsi:type="dcterms:W3CDTF">2015-07-16T15:19:32Z</dcterms:modified>
</cp:coreProperties>
</file>