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15BF-3C18-48D3-98F8-123E5856D538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623-8649-47B1-8F13-EE5B86FD2C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1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15BF-3C18-48D3-98F8-123E5856D538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623-8649-47B1-8F13-EE5B86FD2C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23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15BF-3C18-48D3-98F8-123E5856D538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623-8649-47B1-8F13-EE5B86FD2C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28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15BF-3C18-48D3-98F8-123E5856D538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623-8649-47B1-8F13-EE5B86FD2C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62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15BF-3C18-48D3-98F8-123E5856D538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623-8649-47B1-8F13-EE5B86FD2C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54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15BF-3C18-48D3-98F8-123E5856D538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623-8649-47B1-8F13-EE5B86FD2C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9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15BF-3C18-48D3-98F8-123E5856D538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623-8649-47B1-8F13-EE5B86FD2C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17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15BF-3C18-48D3-98F8-123E5856D538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623-8649-47B1-8F13-EE5B86FD2C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62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15BF-3C18-48D3-98F8-123E5856D538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623-8649-47B1-8F13-EE5B86FD2C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77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15BF-3C18-48D3-98F8-123E5856D538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623-8649-47B1-8F13-EE5B86FD2C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58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15BF-3C18-48D3-98F8-123E5856D538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623-8649-47B1-8F13-EE5B86FD2C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99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E15BF-3C18-48D3-98F8-123E5856D538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D7623-8649-47B1-8F13-EE5B86FD2C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9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Short-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Term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(LSTM)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02254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								</a:t>
            </a:r>
          </a:p>
          <a:p>
            <a:r>
              <a:rPr lang="pt-BR" dirty="0"/>
              <a:t>								</a:t>
            </a:r>
          </a:p>
          <a:p>
            <a:r>
              <a:rPr lang="pt-BR" dirty="0"/>
              <a:t>							</a:t>
            </a:r>
          </a:p>
          <a:p>
            <a:r>
              <a:rPr lang="pt-BR" dirty="0"/>
              <a:t>							                   Alan Jacobs</a:t>
            </a:r>
          </a:p>
        </p:txBody>
      </p:sp>
    </p:spTree>
    <p:extLst>
      <p:ext uri="{BB962C8B-B14F-4D97-AF65-F5344CB8AC3E}">
        <p14:creationId xmlns:p14="http://schemas.microsoft.com/office/powerpoint/2010/main" val="231226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6000" dirty="0" err="1">
                <a:latin typeface="Arial" panose="020B0604020202020204" pitchFamily="34" charset="0"/>
                <a:cs typeface="Arial" panose="020B0604020202020204" pitchFamily="34" charset="0"/>
              </a:rPr>
              <a:t>Recurrent</a:t>
            </a:r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 Neural Network(RNN)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584" y="2314831"/>
            <a:ext cx="8114270" cy="3657600"/>
          </a:xfrm>
        </p:spPr>
      </p:pic>
      <p:sp>
        <p:nvSpPr>
          <p:cNvPr id="5" name="CaixaDeTexto 4"/>
          <p:cNvSpPr txBox="1"/>
          <p:nvPr/>
        </p:nvSpPr>
        <p:spPr>
          <a:xfrm>
            <a:off x="1029730" y="169068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Exemplo do funcionamento de uma RNN: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870357" y="6342658"/>
            <a:ext cx="38964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Vídeo sobre RNN do canal do </a:t>
            </a:r>
            <a:r>
              <a:rPr lang="pt-BR" sz="1050" dirty="0" err="1"/>
              <a:t>youtube</a:t>
            </a:r>
            <a:r>
              <a:rPr lang="pt-BR" sz="1050" dirty="0"/>
              <a:t> </a:t>
            </a:r>
            <a:r>
              <a:rPr lang="pt-BR" sz="1050" dirty="0" err="1"/>
              <a:t>StatQuest</a:t>
            </a:r>
            <a:r>
              <a:rPr lang="pt-BR" sz="1050" dirty="0"/>
              <a:t> </a:t>
            </a:r>
            <a:r>
              <a:rPr lang="pt-BR" sz="1050" dirty="0" err="1"/>
              <a:t>with</a:t>
            </a:r>
            <a:r>
              <a:rPr lang="pt-BR" sz="1050" dirty="0"/>
              <a:t> Josh </a:t>
            </a:r>
            <a:r>
              <a:rPr lang="pt-BR" sz="1050" dirty="0" err="1"/>
              <a:t>Starmer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92949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pt-BR" sz="6000" dirty="0" err="1">
                <a:latin typeface="Arial" panose="020B0604020202020204" pitchFamily="34" charset="0"/>
                <a:cs typeface="Arial" panose="020B0604020202020204" pitchFamily="34" charset="0"/>
              </a:rPr>
              <a:t>Exploding</a:t>
            </a:r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6000" dirty="0" err="1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6000" dirty="0" err="1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pt-BR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037" y="2139163"/>
            <a:ext cx="10515600" cy="3899173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7" y="2191507"/>
            <a:ext cx="3863546" cy="384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3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pt-BR" sz="6000" dirty="0" err="1">
                <a:latin typeface="Arial" panose="020B0604020202020204" pitchFamily="34" charset="0"/>
                <a:cs typeface="Arial" panose="020B0604020202020204" pitchFamily="34" charset="0"/>
              </a:rPr>
              <a:t>Vanishing</a:t>
            </a:r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6000" dirty="0" err="1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6000" dirty="0" err="1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pt-BR" sz="6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é porque é pequeno que não causa problemas! 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94" y="2298358"/>
            <a:ext cx="8569411" cy="415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13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2368"/>
            <a:ext cx="10515600" cy="3891189"/>
          </a:xfrm>
        </p:spPr>
      </p:pic>
    </p:spTree>
    <p:extLst>
      <p:ext uri="{BB962C8B-B14F-4D97-AF65-F5344CB8AC3E}">
        <p14:creationId xmlns:p14="http://schemas.microsoft.com/office/powerpoint/2010/main" val="66894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			        LSTM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3CE3D6E-3CB2-43CA-B64C-33F9991F1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950" y="1690688"/>
            <a:ext cx="6355590" cy="4351338"/>
          </a:xfrm>
        </p:spPr>
      </p:pic>
    </p:spTree>
    <p:extLst>
      <p:ext uri="{BB962C8B-B14F-4D97-AF65-F5344CB8AC3E}">
        <p14:creationId xmlns:p14="http://schemas.microsoft.com/office/powerpoint/2010/main" val="134250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9ADE2-360D-4DE8-959A-57F884D3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A40746C5-0FB4-4B20-B52F-B9617F895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239" y="1825625"/>
            <a:ext cx="5945521" cy="4351338"/>
          </a:xfrm>
        </p:spPr>
      </p:pic>
    </p:spTree>
    <p:extLst>
      <p:ext uri="{BB962C8B-B14F-4D97-AF65-F5344CB8AC3E}">
        <p14:creationId xmlns:p14="http://schemas.microsoft.com/office/powerpoint/2010/main" val="159052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8F07C-D7C2-4642-A0AE-4283D8691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E3BD619-16E9-40A4-9235-0429E1AF9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986" y="1825625"/>
            <a:ext cx="8546028" cy="4351338"/>
          </a:xfrm>
        </p:spPr>
      </p:pic>
    </p:spTree>
    <p:extLst>
      <p:ext uri="{BB962C8B-B14F-4D97-AF65-F5344CB8AC3E}">
        <p14:creationId xmlns:p14="http://schemas.microsoft.com/office/powerpoint/2010/main" val="18592320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45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Long Short-Term Memory (LSTM)</vt:lpstr>
      <vt:lpstr>Recurrent Neural Network(RNN)</vt:lpstr>
      <vt:lpstr>The Exploding Gradient Problem</vt:lpstr>
      <vt:lpstr>The Vanishing Gradient Problem</vt:lpstr>
      <vt:lpstr>Apresentação do PowerPoint</vt:lpstr>
      <vt:lpstr>           LSTM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 Short-Term Memory (LSTM)</dc:title>
  <dc:creator>Alan Jacobs</dc:creator>
  <cp:lastModifiedBy>Alan Jacobs</cp:lastModifiedBy>
  <cp:revision>14</cp:revision>
  <dcterms:created xsi:type="dcterms:W3CDTF">2024-06-11T16:47:28Z</dcterms:created>
  <dcterms:modified xsi:type="dcterms:W3CDTF">2024-06-12T14:09:50Z</dcterms:modified>
</cp:coreProperties>
</file>