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1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23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28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62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5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9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1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62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77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58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99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E15BF-3C18-48D3-98F8-123E5856D538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D7623-8649-47B1-8F13-EE5B86FD2C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9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Short-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(LSTM)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02254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								</a:t>
            </a:r>
          </a:p>
          <a:p>
            <a:r>
              <a:rPr lang="pt-BR" dirty="0"/>
              <a:t>	</a:t>
            </a:r>
            <a:r>
              <a:rPr lang="pt-BR" dirty="0" smtClean="0"/>
              <a:t>							</a:t>
            </a:r>
          </a:p>
          <a:p>
            <a:r>
              <a:rPr lang="pt-BR" dirty="0"/>
              <a:t>	</a:t>
            </a:r>
            <a:r>
              <a:rPr lang="pt-BR" dirty="0" smtClean="0"/>
              <a:t>						</a:t>
            </a:r>
          </a:p>
          <a:p>
            <a:r>
              <a:rPr lang="pt-BR" dirty="0"/>
              <a:t>	</a:t>
            </a:r>
            <a:r>
              <a:rPr lang="pt-BR" dirty="0" smtClean="0"/>
              <a:t>						                   Alan Jacobs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26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Recurrent</a:t>
            </a:r>
            <a:r>
              <a:rPr lang="pt-B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Neural Network(RNN)</a:t>
            </a:r>
            <a:endParaRPr lang="pt-B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84" y="2314831"/>
            <a:ext cx="8114270" cy="3657600"/>
          </a:xfrm>
        </p:spPr>
      </p:pic>
      <p:sp>
        <p:nvSpPr>
          <p:cNvPr id="5" name="CaixaDeTexto 4"/>
          <p:cNvSpPr txBox="1"/>
          <p:nvPr/>
        </p:nvSpPr>
        <p:spPr>
          <a:xfrm>
            <a:off x="1029730" y="169068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 do funcionamento de uma RNN: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70357" y="6342658"/>
            <a:ext cx="38964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Vídeo sobre RNN do canal do </a:t>
            </a:r>
            <a:r>
              <a:rPr lang="pt-BR" sz="1050" dirty="0" err="1" smtClean="0"/>
              <a:t>youtube</a:t>
            </a:r>
            <a:r>
              <a:rPr lang="pt-BR" sz="1050" dirty="0" smtClean="0"/>
              <a:t> </a:t>
            </a:r>
            <a:r>
              <a:rPr lang="pt-BR" sz="1050" dirty="0" err="1" smtClean="0"/>
              <a:t>StatQuest</a:t>
            </a:r>
            <a:r>
              <a:rPr lang="pt-BR" sz="1050" dirty="0" smtClean="0"/>
              <a:t> </a:t>
            </a:r>
            <a:r>
              <a:rPr lang="pt-BR" sz="1050" dirty="0" err="1" smtClean="0"/>
              <a:t>with</a:t>
            </a:r>
            <a:r>
              <a:rPr lang="pt-BR" sz="1050" dirty="0" smtClean="0"/>
              <a:t> Josh </a:t>
            </a:r>
            <a:r>
              <a:rPr lang="pt-BR" sz="1050" dirty="0" err="1" smtClean="0"/>
              <a:t>Starmer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9294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pt-BR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Exploding</a:t>
            </a:r>
            <a:r>
              <a:rPr lang="pt-B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pt-B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pt-B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37" y="2139163"/>
            <a:ext cx="10515600" cy="389917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7" y="2191507"/>
            <a:ext cx="3863546" cy="384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 explicativo em elipse 5"/>
          <p:cNvSpPr/>
          <p:nvPr/>
        </p:nvSpPr>
        <p:spPr>
          <a:xfrm>
            <a:off x="5214552" y="2008652"/>
            <a:ext cx="2372496" cy="992207"/>
          </a:xfrm>
          <a:prstGeom prst="wedgeEllipse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06810" y="2079248"/>
            <a:ext cx="8833022" cy="73316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1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peso &lt; 1</a:t>
            </a:r>
            <a:endParaRPr lang="pt-BR" sz="1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834" y="3200975"/>
            <a:ext cx="2170650" cy="21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pt-BR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Vanishing</a:t>
            </a:r>
            <a:r>
              <a:rPr lang="pt-B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r>
              <a:rPr lang="pt-B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6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é porque é pequeno que não machuca!    Einstein, Albert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94" y="2298358"/>
            <a:ext cx="8569411" cy="41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1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2368"/>
            <a:ext cx="10515600" cy="3891189"/>
          </a:xfrm>
        </p:spPr>
      </p:pic>
    </p:spTree>
    <p:extLst>
      <p:ext uri="{BB962C8B-B14F-4D97-AF65-F5344CB8AC3E}">
        <p14:creationId xmlns:p14="http://schemas.microsoft.com/office/powerpoint/2010/main" val="66894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					LSTM</a:t>
            </a:r>
            <a:endParaRPr lang="pt-B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50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Long Short-Term Memory (LSTM)</vt:lpstr>
      <vt:lpstr>Recurrent Neural Network(RNN)</vt:lpstr>
      <vt:lpstr>The Exploding Gradient Problem</vt:lpstr>
      <vt:lpstr>Apresentação do PowerPoint</vt:lpstr>
      <vt:lpstr>The Vanishing Gradient Problem</vt:lpstr>
      <vt:lpstr>Apresentação do PowerPoint</vt:lpstr>
      <vt:lpstr>     LSTM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Short-Term Memory (LSTM)</dc:title>
  <dc:creator>Alan Jacobs</dc:creator>
  <cp:lastModifiedBy>Alan Jacobs</cp:lastModifiedBy>
  <cp:revision>7</cp:revision>
  <dcterms:created xsi:type="dcterms:W3CDTF">2024-06-11T16:47:28Z</dcterms:created>
  <dcterms:modified xsi:type="dcterms:W3CDTF">2024-06-11T17:57:46Z</dcterms:modified>
</cp:coreProperties>
</file>