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88" autoAdjust="0"/>
    <p:restoredTop sz="94660"/>
  </p:normalViewPr>
  <p:slideViewPr>
    <p:cSldViewPr snapToGrid="0">
      <p:cViewPr varScale="1">
        <p:scale>
          <a:sx n="76" d="100"/>
          <a:sy n="76" d="100"/>
        </p:scale>
        <p:origin x="9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B5158-D0BA-45D2-B739-1D53470160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062E6D-E4A7-4FB4-9C92-9BB34474A6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0B3A5-B7AD-4D69-801A-FBDDBF405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947C-8781-463E-8314-8DE0A040F456}" type="datetimeFigureOut">
              <a:rPr lang="en-US" smtClean="0"/>
              <a:t>2022-10-30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24025-5785-45DB-829F-1372FAF0C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8C51C-BAD9-47AC-B4BB-E411ACCF2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D73F7-1168-4761-848C-4FB986419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9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BBCE3-597A-4407-91CB-FFE88FF5B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114C24-3A43-4961-BB1E-7C09FD69DA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651CB-6507-4599-9759-A9B5DA775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947C-8781-463E-8314-8DE0A040F456}" type="datetimeFigureOut">
              <a:rPr lang="en-US" smtClean="0"/>
              <a:t>2022-10-30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2D177-708D-41A2-A315-5C744C74B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C8945-E79A-4BFF-9181-9D15D78DC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D73F7-1168-4761-848C-4FB986419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100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B9B099-9299-4E39-9258-09C895FC10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391019-473E-4150-991B-1F18DB2B5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E54D1-F294-44D9-B8DD-8079F56F4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947C-8781-463E-8314-8DE0A040F456}" type="datetimeFigureOut">
              <a:rPr lang="en-US" smtClean="0"/>
              <a:t>2022-10-30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C6043-5EE8-4605-A906-1646C6085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F9FCB-CA0F-4603-A1D0-8FA94B743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D73F7-1168-4761-848C-4FB986419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268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99E26-A72D-4BD5-B942-C98530733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61E04-DFCB-4C8A-9037-A90504FB5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4B19B-419B-461A-A025-2BA18C932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947C-8781-463E-8314-8DE0A040F456}" type="datetimeFigureOut">
              <a:rPr lang="en-US" smtClean="0"/>
              <a:t>2022-10-30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520F9-32F0-4046-B2AA-79EDE7A0A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957BC-7EAC-49E9-B1F6-FEBB5063D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D73F7-1168-4761-848C-4FB986419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95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FF21D-C09C-421D-A42F-B0C4A856D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9307E-DD3D-4153-B050-394A8A03D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937E8-B958-45AE-BFBC-044416AB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947C-8781-463E-8314-8DE0A040F456}" type="datetimeFigureOut">
              <a:rPr lang="en-US" smtClean="0"/>
              <a:t>2022-10-30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C3FEA-8358-4AC5-A304-E31DC262E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B920A-9242-4EAF-907E-CE96A40E9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D73F7-1168-4761-848C-4FB986419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60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6D46A-CB35-47E3-BD70-62E05597A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03FE5-EA9E-4944-B553-F046E5AA8B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2F2EB8-D042-4AC6-B280-3643D56363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31A8BC-2D60-4705-97B8-2EED14BBD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947C-8781-463E-8314-8DE0A040F456}" type="datetimeFigureOut">
              <a:rPr lang="en-US" smtClean="0"/>
              <a:t>2022-10-30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027A63-D6D6-4CCB-9F95-21117E1EA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7657D-DEE0-4FBC-9DEF-A85BE1096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D73F7-1168-4761-848C-4FB986419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47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603D4-3C77-4FAC-8820-57A75AD52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B8901-BD94-4E84-8A44-F5A393041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107D5D-0BE9-4920-8ADA-54AF3AEA38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5810DB-812D-4E76-B83B-3BF42065E8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6B1C6-4465-4ECF-AFCF-A7FDAD54E5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D2BF8-D7A5-4CF9-A203-AC71FC549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947C-8781-463E-8314-8DE0A040F456}" type="datetimeFigureOut">
              <a:rPr lang="en-US" smtClean="0"/>
              <a:t>2022-10-30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51736C-9EBF-48C8-982A-F0CBC43FD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0B1902-3F73-41DE-9613-36988CEC7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D73F7-1168-4761-848C-4FB986419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72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DAFE8-CFB1-45F9-8C56-C660ECE2F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A5F8DC-B6D3-46E5-B7FB-1C660E668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947C-8781-463E-8314-8DE0A040F456}" type="datetimeFigureOut">
              <a:rPr lang="en-US" smtClean="0"/>
              <a:t>2022-10-30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31CBA8-05F2-4D99-BFB7-9A1A4C88F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DB420-E359-4E15-B228-399CE7AC0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D73F7-1168-4761-848C-4FB986419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036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36B35F-C78A-450D-9CDD-5EE001422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947C-8781-463E-8314-8DE0A040F456}" type="datetimeFigureOut">
              <a:rPr lang="en-US" smtClean="0"/>
              <a:t>2022-10-30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7E6766-B1D5-4BAD-9586-68C9041B8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CC2395-87A2-4B11-A9E3-2DF35B5A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D73F7-1168-4761-848C-4FB986419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547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2D2C1-AB21-49E6-AB23-675B68DDA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33FA1-782A-4F45-95FC-1311A8D35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D302E-5815-4D6A-BF1C-B9096DCB3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D9C507-2136-45CA-BD59-40DE31440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947C-8781-463E-8314-8DE0A040F456}" type="datetimeFigureOut">
              <a:rPr lang="en-US" smtClean="0"/>
              <a:t>2022-10-30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EF0640-CC5A-4BEB-9483-89A47D86F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36F4D1-AFAF-4CF6-96D6-FC986CD16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D73F7-1168-4761-848C-4FB986419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46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3F228-26B3-46BF-969C-2440437F2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B99909-8AED-46AC-8B2D-05CFAD91E8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0D8B43-6618-4BFC-B3EC-DBFCE22BD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7CBF9-6D26-4201-AE3E-94291ECE9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947C-8781-463E-8314-8DE0A040F456}" type="datetimeFigureOut">
              <a:rPr lang="en-US" smtClean="0"/>
              <a:t>2022-10-30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861D3D-92E3-4E65-B44A-51F591FA0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9AE0B-C29D-41CA-88A9-2C5784721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D73F7-1168-4761-848C-4FB986419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591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04DDB9-0962-47D3-AB22-972F0E6A4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D5BA2-F673-4F22-9874-2E139A643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DCD76-08C6-4820-8AA1-8FAD150541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2947C-8781-463E-8314-8DE0A040F456}" type="datetimeFigureOut">
              <a:rPr lang="en-US" smtClean="0"/>
              <a:t>2022-10-30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90771-E9EC-46AA-8E0C-A8D6744040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C8CCB-42D6-4C81-92EC-097A29E976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D73F7-1168-4761-848C-4FB986419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69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2BE740-861D-41E7-8ABC-0BBB6BD00232}"/>
              </a:ext>
            </a:extLst>
          </p:cNvPr>
          <p:cNvSpPr/>
          <p:nvPr/>
        </p:nvSpPr>
        <p:spPr>
          <a:xfrm>
            <a:off x="4366469" y="629174"/>
            <a:ext cx="3414320" cy="52934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9F27250-A7FF-4D01-AA99-96CA7167BF49}"/>
              </a:ext>
            </a:extLst>
          </p:cNvPr>
          <p:cNvSpPr/>
          <p:nvPr/>
        </p:nvSpPr>
        <p:spPr>
          <a:xfrm>
            <a:off x="1090569" y="1384183"/>
            <a:ext cx="1744910" cy="11996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185.32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7AB725E-F748-4917-B619-FF11D2284A78}"/>
              </a:ext>
            </a:extLst>
          </p:cNvPr>
          <p:cNvSpPr/>
          <p:nvPr/>
        </p:nvSpPr>
        <p:spPr>
          <a:xfrm>
            <a:off x="1090569" y="3944224"/>
            <a:ext cx="1744910" cy="11996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12.69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F06EB6F-0ECA-46ED-828E-22FFD03BB64B}"/>
              </a:ext>
            </a:extLst>
          </p:cNvPr>
          <p:cNvSpPr/>
          <p:nvPr/>
        </p:nvSpPr>
        <p:spPr>
          <a:xfrm>
            <a:off x="10197736" y="2653341"/>
            <a:ext cx="1744910" cy="11996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-29039.3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8B1ACD0-12C2-479E-9864-4CA0A89D5684}"/>
              </a:ext>
            </a:extLst>
          </p:cNvPr>
          <p:cNvSpPr/>
          <p:nvPr/>
        </p:nvSpPr>
        <p:spPr>
          <a:xfrm>
            <a:off x="5103303" y="1133911"/>
            <a:ext cx="1744910" cy="11996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-1666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347DB7C-1E5D-4C76-AFF2-435E65DBFA95}"/>
              </a:ext>
            </a:extLst>
          </p:cNvPr>
          <p:cNvSpPr/>
          <p:nvPr/>
        </p:nvSpPr>
        <p:spPr>
          <a:xfrm>
            <a:off x="5103303" y="2606179"/>
            <a:ext cx="1744910" cy="11996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-48.428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1BE36E6-9D97-4928-ACCC-DEDBBBEBCDF6}"/>
              </a:ext>
            </a:extLst>
          </p:cNvPr>
          <p:cNvSpPr/>
          <p:nvPr/>
        </p:nvSpPr>
        <p:spPr>
          <a:xfrm>
            <a:off x="5201174" y="4264403"/>
            <a:ext cx="1744910" cy="11996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2528.767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0B76B1-1663-4C37-BF0B-D6C0F39E7B3D}"/>
              </a:ext>
            </a:extLst>
          </p:cNvPr>
          <p:cNvCxnSpPr>
            <a:stCxn id="5" idx="6"/>
          </p:cNvCxnSpPr>
          <p:nvPr/>
        </p:nvCxnSpPr>
        <p:spPr>
          <a:xfrm flipV="1">
            <a:off x="2835479" y="1733724"/>
            <a:ext cx="2267824" cy="250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76E379A-4F84-4454-AED1-9294E901672F}"/>
              </a:ext>
            </a:extLst>
          </p:cNvPr>
          <p:cNvCxnSpPr>
            <a:stCxn id="7" idx="6"/>
            <a:endCxn id="9" idx="3"/>
          </p:cNvCxnSpPr>
          <p:nvPr/>
        </p:nvCxnSpPr>
        <p:spPr>
          <a:xfrm flipV="1">
            <a:off x="2835479" y="2157856"/>
            <a:ext cx="2523360" cy="2386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838497C-3F43-4C71-883C-C9386AF84F05}"/>
              </a:ext>
            </a:extLst>
          </p:cNvPr>
          <p:cNvSpPr txBox="1"/>
          <p:nvPr/>
        </p:nvSpPr>
        <p:spPr>
          <a:xfrm>
            <a:off x="4382920" y="1456080"/>
            <a:ext cx="975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-8.93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090E8A-C5EC-445F-9B5A-3D0C835033CB}"/>
              </a:ext>
            </a:extLst>
          </p:cNvPr>
          <p:cNvSpPr txBox="1"/>
          <p:nvPr/>
        </p:nvSpPr>
        <p:spPr>
          <a:xfrm>
            <a:off x="4615343" y="2045430"/>
            <a:ext cx="975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-0.1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7299D2-AD94-47C0-B49E-783F8A657AB1}"/>
              </a:ext>
            </a:extLst>
          </p:cNvPr>
          <p:cNvCxnSpPr>
            <a:stCxn id="5" idx="6"/>
            <a:endCxn id="10" idx="2"/>
          </p:cNvCxnSpPr>
          <p:nvPr/>
        </p:nvCxnSpPr>
        <p:spPr>
          <a:xfrm>
            <a:off x="2835479" y="1983996"/>
            <a:ext cx="2267824" cy="1221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151195-6F67-4491-8A53-D0AEBC5315A5}"/>
              </a:ext>
            </a:extLst>
          </p:cNvPr>
          <p:cNvCxnSpPr>
            <a:stCxn id="7" idx="6"/>
          </p:cNvCxnSpPr>
          <p:nvPr/>
        </p:nvCxnSpPr>
        <p:spPr>
          <a:xfrm flipV="1">
            <a:off x="2835479" y="3205992"/>
            <a:ext cx="2267823" cy="1338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8789646-DE7D-4585-BE9D-6F828E092DC3}"/>
              </a:ext>
            </a:extLst>
          </p:cNvPr>
          <p:cNvSpPr txBox="1"/>
          <p:nvPr/>
        </p:nvSpPr>
        <p:spPr>
          <a:xfrm>
            <a:off x="4646721" y="2710235"/>
            <a:ext cx="975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-0.29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8FB514-92E3-4581-AD27-C914DFBDDD6E}"/>
              </a:ext>
            </a:extLst>
          </p:cNvPr>
          <p:cNvSpPr txBox="1"/>
          <p:nvPr/>
        </p:nvSpPr>
        <p:spPr>
          <a:xfrm>
            <a:off x="4664279" y="3350946"/>
            <a:ext cx="975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-7.32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9A3A1D-DEC9-4F81-8053-26A43613A999}"/>
              </a:ext>
            </a:extLst>
          </p:cNvPr>
          <p:cNvSpPr txBox="1"/>
          <p:nvPr/>
        </p:nvSpPr>
        <p:spPr>
          <a:xfrm>
            <a:off x="5652621" y="6194256"/>
            <a:ext cx="975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Layer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8C2493-DFB2-426C-A2CD-CE1DB0159D70}"/>
              </a:ext>
            </a:extLst>
          </p:cNvPr>
          <p:cNvSpPr txBox="1"/>
          <p:nvPr/>
        </p:nvSpPr>
        <p:spPr>
          <a:xfrm>
            <a:off x="1322962" y="6143035"/>
            <a:ext cx="122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input = 8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C53E18A-DE73-4A0E-B4E7-81A691EC581A}"/>
              </a:ext>
            </a:extLst>
          </p:cNvPr>
          <p:cNvCxnSpPr>
            <a:stCxn id="5" idx="6"/>
            <a:endCxn id="11" idx="2"/>
          </p:cNvCxnSpPr>
          <p:nvPr/>
        </p:nvCxnSpPr>
        <p:spPr>
          <a:xfrm>
            <a:off x="2835479" y="1983996"/>
            <a:ext cx="2365695" cy="2880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5EE4994-9291-4E8B-845F-D77C7B211F17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2835479" y="4544037"/>
            <a:ext cx="2365695" cy="320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C482202-7768-435E-8EE2-4A9C0FF6032B}"/>
              </a:ext>
            </a:extLst>
          </p:cNvPr>
          <p:cNvSpPr txBox="1"/>
          <p:nvPr/>
        </p:nvSpPr>
        <p:spPr>
          <a:xfrm>
            <a:off x="4713214" y="4135425"/>
            <a:ext cx="975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12.9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D5AB14C-CD15-4C08-95D0-CAFC482D643B}"/>
              </a:ext>
            </a:extLst>
          </p:cNvPr>
          <p:cNvSpPr txBox="1"/>
          <p:nvPr/>
        </p:nvSpPr>
        <p:spPr>
          <a:xfrm>
            <a:off x="4560815" y="4837356"/>
            <a:ext cx="975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-10.81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56C3B6A-2DB3-4B3D-8425-BDB8A48F75AC}"/>
              </a:ext>
            </a:extLst>
          </p:cNvPr>
          <p:cNvSpPr/>
          <p:nvPr/>
        </p:nvSpPr>
        <p:spPr>
          <a:xfrm>
            <a:off x="6649513" y="695253"/>
            <a:ext cx="956946" cy="748339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B=-9.82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B4F84ED-EB03-4111-88E9-8D1D87F66D99}"/>
              </a:ext>
            </a:extLst>
          </p:cNvPr>
          <p:cNvSpPr/>
          <p:nvPr/>
        </p:nvSpPr>
        <p:spPr>
          <a:xfrm>
            <a:off x="6792324" y="2363116"/>
            <a:ext cx="956946" cy="748339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B=-9.28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4BA4E21-8C26-4629-88A0-5A9655CFE79F}"/>
              </a:ext>
            </a:extLst>
          </p:cNvPr>
          <p:cNvSpPr/>
          <p:nvPr/>
        </p:nvSpPr>
        <p:spPr>
          <a:xfrm>
            <a:off x="6775069" y="3955787"/>
            <a:ext cx="956946" cy="748339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B=0.96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48CE29E-E82C-4829-AED5-CAFCF591B5E9}"/>
              </a:ext>
            </a:extLst>
          </p:cNvPr>
          <p:cNvCxnSpPr>
            <a:endCxn id="8" idx="2"/>
          </p:cNvCxnSpPr>
          <p:nvPr/>
        </p:nvCxnSpPr>
        <p:spPr>
          <a:xfrm>
            <a:off x="6848213" y="1733724"/>
            <a:ext cx="3349523" cy="1519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1022C15-1BBE-4D98-9722-C095962FBABF}"/>
              </a:ext>
            </a:extLst>
          </p:cNvPr>
          <p:cNvCxnSpPr>
            <a:endCxn id="8" idx="2"/>
          </p:cNvCxnSpPr>
          <p:nvPr/>
        </p:nvCxnSpPr>
        <p:spPr>
          <a:xfrm>
            <a:off x="6848212" y="3205992"/>
            <a:ext cx="3349524" cy="47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7EB1DBC-7330-46A9-B9E4-855AC0AAA0BD}"/>
              </a:ext>
            </a:extLst>
          </p:cNvPr>
          <p:cNvCxnSpPr>
            <a:endCxn id="8" idx="2"/>
          </p:cNvCxnSpPr>
          <p:nvPr/>
        </p:nvCxnSpPr>
        <p:spPr>
          <a:xfrm flipV="1">
            <a:off x="6978482" y="3253154"/>
            <a:ext cx="3219254" cy="1759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52A47FA-F059-468C-A023-969767731ED2}"/>
              </a:ext>
            </a:extLst>
          </p:cNvPr>
          <p:cNvSpPr txBox="1"/>
          <p:nvPr/>
        </p:nvSpPr>
        <p:spPr>
          <a:xfrm>
            <a:off x="8763182" y="4079737"/>
            <a:ext cx="1434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2528.767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6606B23-5FCB-4D6B-A460-E76A45F66D38}"/>
              </a:ext>
            </a:extLst>
          </p:cNvPr>
          <p:cNvSpPr txBox="1"/>
          <p:nvPr/>
        </p:nvSpPr>
        <p:spPr>
          <a:xfrm>
            <a:off x="8380602" y="2869828"/>
            <a:ext cx="975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--48.428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6107917-8ABF-42DF-9B2A-C308C0067324}"/>
              </a:ext>
            </a:extLst>
          </p:cNvPr>
          <p:cNvSpPr txBox="1"/>
          <p:nvPr/>
        </p:nvSpPr>
        <p:spPr>
          <a:xfrm>
            <a:off x="9233287" y="2495669"/>
            <a:ext cx="975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-1666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820BB3D-D59D-4E62-8076-36C7AE40DCA9}"/>
              </a:ext>
            </a:extLst>
          </p:cNvPr>
          <p:cNvSpPr/>
          <p:nvPr/>
        </p:nvSpPr>
        <p:spPr>
          <a:xfrm>
            <a:off x="8490576" y="678773"/>
            <a:ext cx="3452069" cy="5293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681C60C-F984-4EE2-A8D8-F8978170241F}"/>
              </a:ext>
            </a:extLst>
          </p:cNvPr>
          <p:cNvSpPr txBox="1"/>
          <p:nvPr/>
        </p:nvSpPr>
        <p:spPr>
          <a:xfrm>
            <a:off x="9696171" y="6222435"/>
            <a:ext cx="975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Layer 2</a:t>
            </a:r>
          </a:p>
        </p:txBody>
      </p:sp>
    </p:spTree>
    <p:extLst>
      <p:ext uri="{BB962C8B-B14F-4D97-AF65-F5344CB8AC3E}">
        <p14:creationId xmlns:p14="http://schemas.microsoft.com/office/powerpoint/2010/main" val="2217644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42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 Tsz In</dc:creator>
  <cp:lastModifiedBy>LAU Tsz In</cp:lastModifiedBy>
  <cp:revision>4</cp:revision>
  <dcterms:created xsi:type="dcterms:W3CDTF">2022-10-30T07:35:58Z</dcterms:created>
  <dcterms:modified xsi:type="dcterms:W3CDTF">2022-10-30T11:24:19Z</dcterms:modified>
</cp:coreProperties>
</file>