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/>
    <p:restoredTop sz="94681"/>
  </p:normalViewPr>
  <p:slideViewPr>
    <p:cSldViewPr snapToGrid="0" snapToObjects="1">
      <p:cViewPr varScale="1">
        <p:scale>
          <a:sx n="53" d="100"/>
          <a:sy n="53" d="100"/>
        </p:scale>
        <p:origin x="1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D4C8-B986-A04A-AA6E-E96AEA99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7016-8F6D-1B41-8B4B-454C07FE5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B3B7-CD97-1147-B438-96A56D70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8126-BF94-934E-B13C-E7086B71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31A3-BCAD-F946-85B8-F6A2D14C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474D-8787-CE43-818A-3010DD9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E1991-DCC1-D847-8C97-E3C2F1B5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88E9-3AA5-134F-9F16-7166FC78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0803-C344-0F46-A2B6-98349665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CD13-306E-134D-A8AB-DE3CAB1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52B79-3C71-9146-B3BD-C7835FA1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0283-A731-8A4D-B62E-C029D942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8350-D26A-2A4B-8DDA-A319A4AE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F4CE-D93F-A148-9FC4-900F6D10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3422-3122-1145-BA0F-72EE7C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3CC8-AA26-BB48-98EE-F57DC50F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F796-2952-7049-9AD3-856AE93E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95FE-EBC5-A64F-840D-2A117CF2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86D1-F383-5A42-8FF4-17700CFE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D469-AEBA-B449-A57A-641DB0A8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98B6-082A-4E4B-94DD-7BA94A7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448D-B49B-CD43-BADB-B6372552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171C-8FF3-E949-81F7-20221081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EAB5-07B4-944C-9259-870B4D28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3B02-6D7C-104D-9703-606D400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151-2750-034F-8386-568B5FEA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A3A3-178B-F84D-B060-4CB389D7D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13BE-1592-664F-8EE5-F9897AE01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1FDB-FA5F-6B4A-93DC-B2134C3A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53E0-774C-6F4B-8221-15C0D39F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E6E5-8081-6442-8BCD-1905CC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B47F-8F09-4241-A29B-99B76AE7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4199-5758-5441-9254-B693F2AE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B5169-40AC-4947-9F9A-AFCA6161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ABA0E-C48E-9C45-91AF-477979985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C9106-6EB3-144F-AA91-0040DE42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A2FC6-6A93-9A44-8C7C-08E39E9A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73D36-4BC9-EF49-9E5C-0F9EC39A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87197-4B12-4D44-86B2-4AC30023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E395-48BA-5541-8EC1-3A6B7041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CD158-1A64-A848-98B9-41D52B2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CA0C5-96CA-6B46-BCF8-1B598DCD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6D0D4-BC71-6748-A103-A30E2D84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CE0BA-5139-594A-9C51-EB5C28B1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5B1DF-6359-B94A-95D8-03CB65BC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6D0C-08D9-674D-A1E7-956C3BBF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396-350A-C84D-B8CB-1872C26B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EE86-39F4-0940-BCE6-5FFBB41E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0A328-052F-6944-B9A4-D3C2456F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2FE8-95E6-734C-B69C-21638649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0BE7-5D22-134F-85D5-29B40466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B05F7-56D9-7A4E-84BB-BFD6690E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20AE-E347-C547-A6FF-2388A0E1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78B9B-1F36-C443-AAD3-33B24783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D0ACA-391B-904E-9FEE-D45CE48E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E186-6383-2749-AE13-1BB6A27C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8B53-52BD-DB4E-9A1F-10286981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330A-58B9-6D48-9B8A-D284FC2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890A-37B5-7244-939A-0548E3C4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ED38-E6FA-EC4B-9CD3-67BC1F91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0FBF-124F-9940-8446-0346C5509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AEFB-DBDA-8E48-B046-07B12F2AAE4C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0250-26DC-9F46-8628-D2A73528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085C-D2E0-8C40-B561-6DDE23996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5191-DCA4-764C-8656-AFDDA968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65AF0-BE8A-984E-9218-536398353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5" t="14075" r="6815" b="5359"/>
          <a:stretch/>
        </p:blipFill>
        <p:spPr>
          <a:xfrm>
            <a:off x="0" y="0"/>
            <a:ext cx="4508205" cy="3530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4AE8E-6B47-CA44-B9D8-7C6B8610D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0010"/>
            <a:ext cx="4509387" cy="33820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2AE83-6228-9E49-BE15-F3F19698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034" y="795946"/>
            <a:ext cx="1649818" cy="160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Search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OF 2</a:t>
            </a:r>
          </a:p>
          <a:p>
            <a:pPr marL="0" indent="0">
              <a:buNone/>
            </a:pPr>
            <a:r>
              <a:rPr lang="en-US" dirty="0"/>
              <a:t>WL 199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EA332-D5A0-3147-9F1D-9A8DE16C3E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33" t="14472" r="7516" b="6025"/>
          <a:stretch/>
        </p:blipFill>
        <p:spPr>
          <a:xfrm>
            <a:off x="5954234" y="46581"/>
            <a:ext cx="4273527" cy="34834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97D9CB-269B-1F44-A54E-7C9E604EF180}"/>
              </a:ext>
            </a:extLst>
          </p:cNvPr>
          <p:cNvSpPr txBox="1">
            <a:spLocks/>
          </p:cNvSpPr>
          <p:nvPr/>
        </p:nvSpPr>
        <p:spPr>
          <a:xfrm>
            <a:off x="4456816" y="795947"/>
            <a:ext cx="1649818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WL 193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0F260-B614-9548-84F4-6CC4350D56F6}"/>
              </a:ext>
            </a:extLst>
          </p:cNvPr>
          <p:cNvSpPr txBox="1">
            <a:spLocks/>
          </p:cNvSpPr>
          <p:nvPr/>
        </p:nvSpPr>
        <p:spPr>
          <a:xfrm>
            <a:off x="5358441" y="5253037"/>
            <a:ext cx="4869320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8by8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test_benchmark_18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 15, </a:t>
            </a:r>
            <a:r>
              <a:rPr lang="en-US" dirty="0" err="1"/>
              <a:t>MaxPin</a:t>
            </a:r>
            <a:r>
              <a:rPr lang="en-US" dirty="0"/>
              <a:t> 5, Cap 6</a:t>
            </a:r>
          </a:p>
        </p:txBody>
      </p:sp>
    </p:spTree>
    <p:extLst>
      <p:ext uri="{BB962C8B-B14F-4D97-AF65-F5344CB8AC3E}">
        <p14:creationId xmlns:p14="http://schemas.microsoft.com/office/powerpoint/2010/main" val="7724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2AE83-6228-9E49-BE15-F3F19698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034" y="795946"/>
            <a:ext cx="1649818" cy="160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Search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OF 1</a:t>
            </a:r>
          </a:p>
          <a:p>
            <a:pPr marL="0" indent="0">
              <a:buNone/>
            </a:pPr>
            <a:r>
              <a:rPr lang="en-US" dirty="0"/>
              <a:t>WL 179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97D9CB-269B-1F44-A54E-7C9E604EF180}"/>
              </a:ext>
            </a:extLst>
          </p:cNvPr>
          <p:cNvSpPr txBox="1">
            <a:spLocks/>
          </p:cNvSpPr>
          <p:nvPr/>
        </p:nvSpPr>
        <p:spPr>
          <a:xfrm>
            <a:off x="4456816" y="795947"/>
            <a:ext cx="1649818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OF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WL 177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30F260-B614-9548-84F4-6CC4350D56F6}"/>
              </a:ext>
            </a:extLst>
          </p:cNvPr>
          <p:cNvSpPr txBox="1">
            <a:spLocks/>
          </p:cNvSpPr>
          <p:nvPr/>
        </p:nvSpPr>
        <p:spPr>
          <a:xfrm>
            <a:off x="5358441" y="5253037"/>
            <a:ext cx="4869320" cy="160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8by8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test_benchmark_8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 15, </a:t>
            </a:r>
            <a:r>
              <a:rPr lang="en-US" dirty="0" err="1"/>
              <a:t>MaxPin</a:t>
            </a:r>
            <a:r>
              <a:rPr lang="en-US" dirty="0"/>
              <a:t> 5, Cap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5CE93-3EC8-A34A-BA4A-945C1893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" t="9915" r="8515"/>
          <a:stretch/>
        </p:blipFill>
        <p:spPr>
          <a:xfrm>
            <a:off x="130142" y="3484736"/>
            <a:ext cx="4326674" cy="3373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E9E05-B504-0D40-A235-4443FC0E0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05" t="13987" r="10043" b="8369"/>
          <a:stretch/>
        </p:blipFill>
        <p:spPr>
          <a:xfrm>
            <a:off x="6012599" y="0"/>
            <a:ext cx="4215162" cy="3401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B9B6E-9BFB-D74E-824E-7BF717324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69" t="15797" r="11570" b="8369"/>
          <a:stretch/>
        </p:blipFill>
        <p:spPr>
          <a:xfrm>
            <a:off x="252806" y="0"/>
            <a:ext cx="4081346" cy="3322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73839B-37BD-364C-AEDB-F51CA670DB36}"/>
              </a:ext>
            </a:extLst>
          </p:cNvPr>
          <p:cNvSpPr txBox="1"/>
          <p:nvPr/>
        </p:nvSpPr>
        <p:spPr>
          <a:xfrm>
            <a:off x="4090737" y="-2839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5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haiguanl</dc:creator>
  <cp:lastModifiedBy>haiguanl</cp:lastModifiedBy>
  <cp:revision>10</cp:revision>
  <dcterms:created xsi:type="dcterms:W3CDTF">2019-03-03T03:00:18Z</dcterms:created>
  <dcterms:modified xsi:type="dcterms:W3CDTF">2019-03-04T19:10:20Z</dcterms:modified>
</cp:coreProperties>
</file>