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FEC-9DB8-4911-AE98-05A7401EFEB9}" type="datetimeFigureOut">
              <a:rPr lang="es-MX" smtClean="0"/>
              <a:t>15/03/2021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8706-FC92-4981-96C3-EFE3B788E8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468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FEC-9DB8-4911-AE98-05A7401EFEB9}" type="datetimeFigureOut">
              <a:rPr lang="es-MX" smtClean="0"/>
              <a:t>15/03/2021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8706-FC92-4981-96C3-EFE3B788E8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520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FEC-9DB8-4911-AE98-05A7401EFEB9}" type="datetimeFigureOut">
              <a:rPr lang="es-MX" smtClean="0"/>
              <a:t>15/03/2021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8706-FC92-4981-96C3-EFE3B788E8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480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FEC-9DB8-4911-AE98-05A7401EFEB9}" type="datetimeFigureOut">
              <a:rPr lang="es-MX" smtClean="0"/>
              <a:t>15/03/2021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8706-FC92-4981-96C3-EFE3B788E872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7670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FEC-9DB8-4911-AE98-05A7401EFEB9}" type="datetimeFigureOut">
              <a:rPr lang="es-MX" smtClean="0"/>
              <a:t>15/03/2021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8706-FC92-4981-96C3-EFE3B788E8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6916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FEC-9DB8-4911-AE98-05A7401EFEB9}" type="datetimeFigureOut">
              <a:rPr lang="es-MX" smtClean="0"/>
              <a:t>15/03/2021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8706-FC92-4981-96C3-EFE3B788E8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3905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FEC-9DB8-4911-AE98-05A7401EFEB9}" type="datetimeFigureOut">
              <a:rPr lang="es-MX" smtClean="0"/>
              <a:t>15/03/2021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8706-FC92-4981-96C3-EFE3B788E8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2978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FEC-9DB8-4911-AE98-05A7401EFEB9}" type="datetimeFigureOut">
              <a:rPr lang="es-MX" smtClean="0"/>
              <a:t>15/03/2021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8706-FC92-4981-96C3-EFE3B788E8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0814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FEC-9DB8-4911-AE98-05A7401EFEB9}" type="datetimeFigureOut">
              <a:rPr lang="es-MX" smtClean="0"/>
              <a:t>15/03/2021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8706-FC92-4981-96C3-EFE3B788E8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523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FEC-9DB8-4911-AE98-05A7401EFEB9}" type="datetimeFigureOut">
              <a:rPr lang="es-MX" smtClean="0"/>
              <a:t>15/03/2021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8706-FC92-4981-96C3-EFE3B788E8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977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FEC-9DB8-4911-AE98-05A7401EFEB9}" type="datetimeFigureOut">
              <a:rPr lang="es-MX" smtClean="0"/>
              <a:t>15/03/2021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8706-FC92-4981-96C3-EFE3B788E8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470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FEC-9DB8-4911-AE98-05A7401EFEB9}" type="datetimeFigureOut">
              <a:rPr lang="es-MX" smtClean="0"/>
              <a:t>15/03/2021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8706-FC92-4981-96C3-EFE3B788E8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689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FEC-9DB8-4911-AE98-05A7401EFEB9}" type="datetimeFigureOut">
              <a:rPr lang="es-MX" smtClean="0"/>
              <a:t>15/03/2021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8706-FC92-4981-96C3-EFE3B788E8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956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FEC-9DB8-4911-AE98-05A7401EFEB9}" type="datetimeFigureOut">
              <a:rPr lang="es-MX" smtClean="0"/>
              <a:t>15/03/2021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8706-FC92-4981-96C3-EFE3B788E8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695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FEC-9DB8-4911-AE98-05A7401EFEB9}" type="datetimeFigureOut">
              <a:rPr lang="es-MX" smtClean="0"/>
              <a:t>15/03/2021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8706-FC92-4981-96C3-EFE3B788E8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662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FEC-9DB8-4911-AE98-05A7401EFEB9}" type="datetimeFigureOut">
              <a:rPr lang="es-MX" smtClean="0"/>
              <a:t>15/03/2021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8706-FC92-4981-96C3-EFE3B788E8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542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FEC-9DB8-4911-AE98-05A7401EFEB9}" type="datetimeFigureOut">
              <a:rPr lang="es-MX" smtClean="0"/>
              <a:t>15/03/2021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8706-FC92-4981-96C3-EFE3B788E8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525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E4FEC-9DB8-4911-AE98-05A7401EFEB9}" type="datetimeFigureOut">
              <a:rPr lang="es-MX" smtClean="0"/>
              <a:t>15/03/2021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D8706-FC92-4981-96C3-EFE3B788E8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0712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5ED29-8CF5-4C12-9C28-C91D0C71BE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PPT DE PRUEBA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AF17DD-745C-4C20-95B2-8925C616F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0123456789</a:t>
            </a:r>
          </a:p>
        </p:txBody>
      </p:sp>
    </p:spTree>
    <p:extLst>
      <p:ext uri="{BB962C8B-B14F-4D97-AF65-F5344CB8AC3E}">
        <p14:creationId xmlns:p14="http://schemas.microsoft.com/office/powerpoint/2010/main" val="230790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156D3-2850-4B58-93B1-F52765866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4AF06E-CC0E-44BE-A922-3D4D2C413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1</a:t>
            </a:r>
          </a:p>
          <a:p>
            <a:r>
              <a:rPr lang="es-MX" dirty="0"/>
              <a:t>2</a:t>
            </a:r>
          </a:p>
          <a:p>
            <a:r>
              <a:rPr lang="es-MX" dirty="0"/>
              <a:t>3</a:t>
            </a:r>
          </a:p>
          <a:p>
            <a:r>
              <a:rPr lang="es-MX" dirty="0"/>
              <a:t>4</a:t>
            </a:r>
          </a:p>
          <a:p>
            <a:r>
              <a:rPr lang="es-MX" dirty="0"/>
              <a:t>5</a:t>
            </a:r>
          </a:p>
          <a:p>
            <a:r>
              <a:rPr lang="es-MX" dirty="0"/>
              <a:t>6</a:t>
            </a:r>
          </a:p>
          <a:p>
            <a:r>
              <a:rPr lang="es-MX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0834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</TotalTime>
  <Words>12</Words>
  <Application>Microsoft Office PowerPoint</Application>
  <PresentationFormat>Panorámica</PresentationFormat>
  <Paragraphs>10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Bookman Old Style</vt:lpstr>
      <vt:lpstr>Rockwell</vt:lpstr>
      <vt:lpstr>Damask</vt:lpstr>
      <vt:lpstr>PPT DE PRUEBA</vt:lpstr>
      <vt:lpstr>TITULO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DE PRUEBA</dc:title>
  <dc:creator>Alan Ignacio Delgado Alarcon</dc:creator>
  <cp:lastModifiedBy>Alan Ignacio Delgado Alarcon</cp:lastModifiedBy>
  <cp:revision>1</cp:revision>
  <dcterms:created xsi:type="dcterms:W3CDTF">2021-03-15T20:24:18Z</dcterms:created>
  <dcterms:modified xsi:type="dcterms:W3CDTF">2021-03-15T20:26:09Z</dcterms:modified>
</cp:coreProperties>
</file>