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3"/>
  </p:notesMasterIdLst>
  <p:sldIdLst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3/26/2025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7.jp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https://docs.google.com/spreadsheets/d/1C1FGTKelQFyvxCmwkwyGlzK9jYxVQoAg/edit?usp=sharing&amp;ouid=100987342170051497390&amp;rtpof=true&amp;sd=true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9842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ABC Call Volume Trend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Alankar Saxena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A1EDC1-ADA7-ED74-01CC-2A2C56FBB8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0"/>
            <a:ext cx="580103" cy="58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000" dirty="0"/>
              <a:t>ABC Call Volume Trend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Average Call Duration</a:t>
            </a:r>
          </a:p>
          <a:p>
            <a:pPr marL="36900" lvl="0" indent="0">
              <a:buNone/>
            </a:pPr>
            <a:r>
              <a:rPr lang="en-US" sz="2400" dirty="0"/>
              <a:t>Call Volume Analysis</a:t>
            </a:r>
          </a:p>
          <a:p>
            <a:pPr marL="36900" lvl="0" indent="0">
              <a:buNone/>
            </a:pPr>
            <a:r>
              <a:rPr lang="en-US" sz="2400" dirty="0"/>
              <a:t>Manpower Planning</a:t>
            </a:r>
          </a:p>
          <a:p>
            <a:pPr marL="36900" lvl="0" indent="0">
              <a:buNone/>
            </a:pPr>
            <a:r>
              <a:rPr lang="en-US" sz="2400" dirty="0"/>
              <a:t>Nightshift Manpower Planning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1CD8CE-2A7A-12F8-AC90-609DEFACA8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" y="0"/>
            <a:ext cx="580103" cy="58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841AD-C5E5-1860-72C7-1A5EA742F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865239"/>
          </a:xfrm>
        </p:spPr>
        <p:txBody>
          <a:bodyPr/>
          <a:lstStyle/>
          <a:p>
            <a:r>
              <a:rPr lang="en-US" dirty="0"/>
              <a:t>Average Call Duration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B43EEA-CF96-5CCF-7F68-D02E3CC51B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36410" r="78662" b="27262"/>
          <a:stretch/>
        </p:blipFill>
        <p:spPr>
          <a:xfrm>
            <a:off x="6626943" y="1160207"/>
            <a:ext cx="4729316" cy="477847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C6EB7F-8797-B76D-6E37-129716227107}"/>
              </a:ext>
            </a:extLst>
          </p:cNvPr>
          <p:cNvSpPr txBox="1"/>
          <p:nvPr/>
        </p:nvSpPr>
        <p:spPr>
          <a:xfrm>
            <a:off x="658973" y="1160207"/>
            <a:ext cx="54370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Average call duration in seconds in shown for each time bucket.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 morning 9AM to 10AM lowest call duration are detected.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Average call duration increases from morning to afternoon and evening with maximum average calls occurring between 4PM to 5PM.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After 5PM average call duration again decreases.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It shows that in afternoon and evening, either customers talk freely and explains or the agents are listening and talking more effectively in that time.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CF124A-3539-096D-393F-2E0F9E5A5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580103" cy="58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226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E380A-2F56-2183-C6A6-E7CDCB336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698090"/>
          </a:xfrm>
        </p:spPr>
        <p:txBody>
          <a:bodyPr>
            <a:normAutofit fontScale="90000"/>
          </a:bodyPr>
          <a:lstStyle/>
          <a:p>
            <a:r>
              <a:rPr lang="en-US" dirty="0"/>
              <a:t>Call Volume Analysis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5B9808-C215-9DEC-53E9-51C6AFB3BF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4335" y="698090"/>
            <a:ext cx="9340646" cy="441468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2DC71-E5E8-918A-A6D2-A16A81210E05}"/>
              </a:ext>
            </a:extLst>
          </p:cNvPr>
          <p:cNvSpPr txBox="1"/>
          <p:nvPr/>
        </p:nvSpPr>
        <p:spPr>
          <a:xfrm>
            <a:off x="1504335" y="5397910"/>
            <a:ext cx="93406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Total number of calls are shown in the graph for each time bucket.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 morning time, the total number of calls are high compared to in afternoon and evening.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11AM to 12PM records highest number of calls in a day, after 12 PM total count decreases continuously.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AD6051-32FC-FD07-7950-259B8BE44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580103" cy="58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76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25C44-37CF-7E5A-331E-28D95893B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845574"/>
          </a:xfrm>
        </p:spPr>
        <p:txBody>
          <a:bodyPr/>
          <a:lstStyle/>
          <a:p>
            <a:r>
              <a:rPr lang="en-US" dirty="0"/>
              <a:t>Manpower Planning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E8E8A6-A0F0-A53C-92BE-4411D288B3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36410" r="9283" b="26997"/>
          <a:stretch/>
        </p:blipFill>
        <p:spPr>
          <a:xfrm>
            <a:off x="570271" y="845575"/>
            <a:ext cx="10992464" cy="411971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C827CD-AB48-216C-0A70-84537A09C6A7}"/>
              </a:ext>
            </a:extLst>
          </p:cNvPr>
          <p:cNvSpPr txBox="1"/>
          <p:nvPr/>
        </p:nvSpPr>
        <p:spPr>
          <a:xfrm>
            <a:off x="570271" y="5171768"/>
            <a:ext cx="109924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Manpower planning for better efficiency to reduce abandon rate of calls is calculated in the table.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Average duration of a call for each bucket is calculated with average duration of a call in whole day 140 seconds.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To reduce abandon rate to 10%, receiving rate will be 90% of total calls.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Calls taken by an agent in a day is calculated with average 25 calls in a day.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Minimum agents required for each time bucket is calculated to reduce abandon rate to 10%.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289B94-78DD-B520-8AA1-F8BDC9F5B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580103" cy="58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117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893FD-8076-905A-1927-1E0853FF9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2" cy="727587"/>
          </a:xfrm>
        </p:spPr>
        <p:txBody>
          <a:bodyPr/>
          <a:lstStyle/>
          <a:p>
            <a:r>
              <a:rPr lang="en-US" dirty="0"/>
              <a:t>Nightshift Manpower Planning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CB5896-AC92-096C-F671-5F11645320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31712" r="25660" b="30968"/>
          <a:stretch/>
        </p:blipFill>
        <p:spPr>
          <a:xfrm>
            <a:off x="1120876" y="727587"/>
            <a:ext cx="9989575" cy="391324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8801D6-F569-3CB2-A08A-F4CC62A7F378}"/>
              </a:ext>
            </a:extLst>
          </p:cNvPr>
          <p:cNvSpPr txBox="1"/>
          <p:nvPr/>
        </p:nvSpPr>
        <p:spPr>
          <a:xfrm>
            <a:off x="1120876" y="4807974"/>
            <a:ext cx="99895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Nightshift buckets are created from 9PM to 9AM which is 30% of the day time calls and respective distribution is shown out of 30%.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Total probable calls are calculated for each nigh time bucket.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Total agents required for each time bucket are calculated with total probable calls in that respective night time bucket and average calls per agent calculated for day time.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D28F0E-69A1-1427-7D0D-2A348E1933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580103" cy="58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849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8EE9-FC27-5054-57E7-B7B1B381067C}"/>
              </a:ext>
            </a:extLst>
          </p:cNvPr>
          <p:cNvSpPr txBox="1">
            <a:spLocks/>
          </p:cNvSpPr>
          <p:nvPr/>
        </p:nvSpPr>
        <p:spPr>
          <a:xfrm>
            <a:off x="913795" y="0"/>
            <a:ext cx="10353762" cy="72758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Link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89EAC3-6A68-A06A-6BCE-2811F4AC599C}"/>
              </a:ext>
            </a:extLst>
          </p:cNvPr>
          <p:cNvSpPr txBox="1"/>
          <p:nvPr/>
        </p:nvSpPr>
        <p:spPr>
          <a:xfrm>
            <a:off x="1258226" y="1396181"/>
            <a:ext cx="9664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https://docs.google.com/spreadsheets/d/1C1FGTKelQFyvxCmwkwyGlzK9jYxVQoAg/edit?usp=sharing&amp;ouid=100987342170051497390&amp;rtpof=true&amp;sd=true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44828B-ACB1-37E5-A2B0-3C0268C50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580103" cy="58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869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F7DDC-A3FD-44DC-CEFD-0F0C11756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THANK YOU</a:t>
            </a:r>
            <a:endParaRPr lang="en-IN" sz="4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638A43-41FC-595A-E721-F6174664C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580103" cy="58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3971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{46C3B05D-B712-456A-A6DE-770C95E90EB9}tf55705232_win32</Template>
  <TotalTime>37</TotalTime>
  <Words>355</Words>
  <Application>Microsoft Office PowerPoint</Application>
  <PresentationFormat>Widescreen</PresentationFormat>
  <Paragraphs>31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Goudy Old Style</vt:lpstr>
      <vt:lpstr>Wingdings</vt:lpstr>
      <vt:lpstr>Wingdings 2</vt:lpstr>
      <vt:lpstr>SlateVTI</vt:lpstr>
      <vt:lpstr>ABC Call Volume Trend Analysis</vt:lpstr>
      <vt:lpstr>ABC Call Volume Trend </vt:lpstr>
      <vt:lpstr>Average Call Duration</vt:lpstr>
      <vt:lpstr>Call Volume Analysis</vt:lpstr>
      <vt:lpstr>Manpower Planning</vt:lpstr>
      <vt:lpstr>Nightshift Manpower Planning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Alankar Saxena</dc:creator>
  <cp:lastModifiedBy>Alankar Saxena</cp:lastModifiedBy>
  <cp:revision>1</cp:revision>
  <dcterms:created xsi:type="dcterms:W3CDTF">2025-03-26T07:11:09Z</dcterms:created>
  <dcterms:modified xsi:type="dcterms:W3CDTF">2025-03-26T07:49:07Z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