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G6IxopsYauE6tchK_fyigGH1WJNr69S/edit?usp=sharing&amp;ouid=100987342170051497390&amp;rtpof=true&amp;sd=tru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67F-99C0-9D56-FC7A-AE33F81D4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Hiring process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D558-1CDF-15AF-255C-396EB63D9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on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75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873-D57C-797B-6FFA-2E12765F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1091D-1207-C4EC-FBC0-CC0F83AC2D81}"/>
              </a:ext>
            </a:extLst>
          </p:cNvPr>
          <p:cNvSpPr txBox="1"/>
          <p:nvPr/>
        </p:nvSpPr>
        <p:spPr>
          <a:xfrm>
            <a:off x="7794886" y="4945625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BY-</a:t>
            </a:r>
          </a:p>
          <a:p>
            <a:r>
              <a:rPr lang="en-US" dirty="0"/>
              <a:t>ALANKAR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7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C6FA-5404-ABAF-96C6-B111265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and Replacement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9F20F2-3C02-5AAD-8262-575678F792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90" y="2288476"/>
            <a:ext cx="5764623" cy="34515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D04C7D-E1DD-6E98-DAB6-3E50B1BFD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288475"/>
            <a:ext cx="5764622" cy="345154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C8C42-E8A5-8295-4C9D-93A8C066A076}"/>
              </a:ext>
            </a:extLst>
          </p:cNvPr>
          <p:cNvSpPr txBox="1"/>
          <p:nvPr/>
        </p:nvSpPr>
        <p:spPr>
          <a:xfrm>
            <a:off x="88490" y="5893308"/>
            <a:ext cx="1211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Found Missing Data (Blanks and “-”) and replaced categorical data with mode of the column and numerical data with median </a:t>
            </a:r>
          </a:p>
          <a:p>
            <a:r>
              <a:rPr lang="en-US" dirty="0"/>
              <a:t>    of the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41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7CBA-8C81-9261-A4D9-30A0F3A3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91C57-7305-D51E-B0DC-B7811F19A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94" y="2330244"/>
            <a:ext cx="6542731" cy="4237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AA8B6-D616-86BD-1662-8B2D3F0CC73E}"/>
              </a:ext>
            </a:extLst>
          </p:cNvPr>
          <p:cNvSpPr txBox="1"/>
          <p:nvPr/>
        </p:nvSpPr>
        <p:spPr>
          <a:xfrm>
            <a:off x="6961239" y="2330244"/>
            <a:ext cx="49266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Calculated outliers with IQR method in Salary </a:t>
            </a:r>
          </a:p>
          <a:p>
            <a:r>
              <a:rPr lang="en-US" dirty="0"/>
              <a:t>     column as it is the only column with numerical </a:t>
            </a:r>
          </a:p>
          <a:p>
            <a:r>
              <a:rPr lang="en-US" dirty="0"/>
              <a:t>    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calculated quartile 1 and quartile 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Then calculated IQR and lower bound and</a:t>
            </a:r>
          </a:p>
          <a:p>
            <a:r>
              <a:rPr lang="en-US" dirty="0"/>
              <a:t>     upper bound.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Got 3 outliers in the salary column i.e. Salary </a:t>
            </a:r>
          </a:p>
          <a:p>
            <a:r>
              <a:rPr lang="en-US" dirty="0"/>
              <a:t>     200000, 300000 and 400000.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Left all the 3 outliers as it is as the department</a:t>
            </a:r>
          </a:p>
          <a:p>
            <a:r>
              <a:rPr lang="en-US" dirty="0"/>
              <a:t>     of those 3 persons is General Management</a:t>
            </a:r>
          </a:p>
          <a:p>
            <a:r>
              <a:rPr lang="en-US" dirty="0"/>
              <a:t>     and it is most likely the real salary, hence can </a:t>
            </a:r>
          </a:p>
          <a:p>
            <a:r>
              <a:rPr lang="en-US" dirty="0"/>
              <a:t>     not be ignored or replaced.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8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85D0-4709-302E-1089-83146901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B7EDA-BA25-4C63-B86A-076ECD59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10580"/>
            <a:ext cx="7729728" cy="33528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2EA78-B405-8C90-EE0A-AE5CD3A0F6DC}"/>
              </a:ext>
            </a:extLst>
          </p:cNvPr>
          <p:cNvSpPr txBox="1"/>
          <p:nvPr/>
        </p:nvSpPr>
        <p:spPr>
          <a:xfrm>
            <a:off x="1535893" y="5887261"/>
            <a:ext cx="911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Calculated total number of males, females and people who do not prefer telling their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Got result that there are approximately 1.5 times male employees than female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6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AF1C-92F6-7BD3-42C5-F4D5F9B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551A0-C8DD-947F-2AD8-CEFE6FFC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99071"/>
            <a:ext cx="7729727" cy="3341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D542A-CE47-6BB1-E72A-C94B7BE66588}"/>
              </a:ext>
            </a:extLst>
          </p:cNvPr>
          <p:cNvSpPr txBox="1"/>
          <p:nvPr/>
        </p:nvSpPr>
        <p:spPr>
          <a:xfrm>
            <a:off x="2005781" y="6017342"/>
            <a:ext cx="492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 average of salary of all the employees.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Salary- 49983.03.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9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6E20-06E4-F4FB-F681-595DDFE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BB480-79E6-4638-3DB3-9FD995D4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26" y="2271252"/>
            <a:ext cx="5909974" cy="43950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A578B-C615-C4E7-17D0-36AD7D436E7B}"/>
              </a:ext>
            </a:extLst>
          </p:cNvPr>
          <p:cNvSpPr txBox="1"/>
          <p:nvPr/>
        </p:nvSpPr>
        <p:spPr>
          <a:xfrm>
            <a:off x="6292645" y="2271252"/>
            <a:ext cx="55879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Minimum Salary- 100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Maximum Salary- 400000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between 0-50000 – 3612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between 50000-100000 – 3553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between 100000-200000 –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between 200000-300000 –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between 300000-400000 –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having salary equal to or more than 400000 –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51DC-9276-498B-6C4A-84737DDF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Departmental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6A2FE-577D-BFA6-5630-72C3F3E7E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281084"/>
            <a:ext cx="7729727" cy="3612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659AB-F12A-8E78-F5DB-F6686C2D6FF1}"/>
              </a:ext>
            </a:extLst>
          </p:cNvPr>
          <p:cNvSpPr txBox="1"/>
          <p:nvPr/>
        </p:nvSpPr>
        <p:spPr>
          <a:xfrm>
            <a:off x="2231135" y="6105832"/>
            <a:ext cx="562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Department wise percentage distribution of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5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DCA4-74E9-1BBB-9AE0-514190C4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tier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71CD8-02F1-AACA-75C4-3130A791A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49910"/>
            <a:ext cx="7729727" cy="36575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1ABBC-20F3-B3EE-33D7-8B84F4620907}"/>
              </a:ext>
            </a:extLst>
          </p:cNvPr>
          <p:cNvSpPr txBox="1"/>
          <p:nvPr/>
        </p:nvSpPr>
        <p:spPr>
          <a:xfrm>
            <a:off x="2231136" y="6204007"/>
            <a:ext cx="497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Posts wise distribution of number of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DC38-BB9C-FFCC-BE7D-AB939AA2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5531"/>
            <a:ext cx="7729728" cy="1188720"/>
          </a:xfrm>
        </p:spPr>
        <p:txBody>
          <a:bodyPr/>
          <a:lstStyle/>
          <a:p>
            <a:r>
              <a:rPr lang="en-US" dirty="0"/>
              <a:t>Excel sheet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D94D5-02F8-4517-7AF4-686B46D7AEA4}"/>
              </a:ext>
            </a:extLst>
          </p:cNvPr>
          <p:cNvSpPr txBox="1"/>
          <p:nvPr/>
        </p:nvSpPr>
        <p:spPr>
          <a:xfrm>
            <a:off x="234731" y="2490477"/>
            <a:ext cx="1172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https://docs.google.com/spreadsheets/d/1oG6IxopsYauE6tchK_fyigGH1WJNr69S/edit?usp=sharing&amp;ouid=100987342170051497390&amp;rtpof=true&amp;sd=true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5790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</TotalTime>
  <Words>297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Parcel</vt:lpstr>
      <vt:lpstr>Hiring process analytics</vt:lpstr>
      <vt:lpstr>Missing data and Replacement</vt:lpstr>
      <vt:lpstr>Outliers</vt:lpstr>
      <vt:lpstr>Hiring analysis</vt:lpstr>
      <vt:lpstr>Salary analysis</vt:lpstr>
      <vt:lpstr>Salary Distribution</vt:lpstr>
      <vt:lpstr>Departmental analysis</vt:lpstr>
      <vt:lpstr>Position tier analysis</vt:lpstr>
      <vt:lpstr>Excel sheet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Alankar Saxena</dc:creator>
  <cp:lastModifiedBy>Alankar Saxena</cp:lastModifiedBy>
  <cp:revision>3</cp:revision>
  <dcterms:created xsi:type="dcterms:W3CDTF">2025-02-25T07:44:15Z</dcterms:created>
  <dcterms:modified xsi:type="dcterms:W3CDTF">2025-02-25T08:31:26Z</dcterms:modified>
</cp:coreProperties>
</file>