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4" r:id="rId6"/>
    <p:sldId id="267" r:id="rId7"/>
    <p:sldId id="261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2D0DED"/>
    <a:srgbClr val="0E0448"/>
    <a:srgbClr val="FF943B"/>
    <a:srgbClr val="421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3BB0D27-D8EA-43A3-BABB-568CF303366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F18E533-33B5-4684-BBB1-DB68F6A0A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8E533-33B5-4684-BBB1-DB68F6A0A4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2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8E533-33B5-4684-BBB1-DB68F6A0A4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9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8E533-33B5-4684-BBB1-DB68F6A0A4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5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C2A5AE-215C-443A-A664-747D2E9ACA78}"/>
              </a:ext>
            </a:extLst>
          </p:cNvPr>
          <p:cNvSpPr/>
          <p:nvPr userDrawn="1"/>
        </p:nvSpPr>
        <p:spPr>
          <a:xfrm>
            <a:off x="199505" y="249383"/>
            <a:ext cx="11812386" cy="573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D65B5B9-3D4F-4744-A45E-3648DBA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E53AD1-BBBE-4871-9C22-6C7DE860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7D4EFE-162C-4CD0-98B3-BEA1FE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4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wonders.com/how-india-is-shaping-up-the-gaming-industr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boston.org/blog/three-tips-for-driving-better-insight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Green_tick_pointed.svg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clipart-library.com/thumbs-up-image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7.png"/><Relationship Id="rId4" Type="http://schemas.openxmlformats.org/officeDocument/2006/relationships/hyperlink" Target="https://commons.wikimedia.org/wiki/File:Singapore_Road_Signs_-_Warning_Sign_-_Other_Dangers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en_tick_pointed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red-cross-mark-png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sdaddy.com/thank-you-for-listening-to-my-presentation-any-questions_HlJYBrmAY5LA8vaNoAIxhZyOMoeMhrW*8AAuCntM2DAPwhpSUt400DZCmESjdR9J5rGWnZG6WMks3WVWN2nq%7Cw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pixabay.com/vectors/down-arrow-curved-sign-symbol-4758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Singapore_Road_Signs_-_Warning_Sign_-_Other_Dangers.sv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rrow-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boston.org/blog/three-tips-for-driving-better-insights/" TargetMode="External"/><Relationship Id="rId7" Type="http://schemas.openxmlformats.org/officeDocument/2006/relationships/hyperlink" Target="https://commons.wikimedia.org/wiki/File:Green_tick_pointed.sv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pngall.com/red-cross-mark-png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Singapore_Road_Signs_-_Warning_Sign_-_Other_Dangers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ipart-library.com/thumbs-up-images.html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-library.com/thumbs-up-image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484F8C1D-DF30-4BE0-ADE0-68F254B65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7280"/>
          <a:stretch/>
        </p:blipFill>
        <p:spPr>
          <a:xfrm>
            <a:off x="20" y="-142865"/>
            <a:ext cx="12191980" cy="6857990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EA14E-E75D-4343-99BC-F133BDE7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203061" cy="1261872"/>
          </a:xfrm>
        </p:spPr>
        <p:txBody>
          <a:bodyPr anchor="ctr">
            <a:normAutofit/>
          </a:bodyPr>
          <a:lstStyle/>
          <a:p>
            <a:pPr algn="l"/>
            <a:r>
              <a:rPr lang="en-GB" sz="4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GameCo Marketing Analysis (2016-17)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93B9-9B11-438F-B20E-88979A9F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3733800" cy="1261872"/>
          </a:xfrm>
        </p:spPr>
        <p:txBody>
          <a:bodyPr anchor="ctr">
            <a:normAutofit/>
          </a:bodyPr>
          <a:lstStyle/>
          <a:p>
            <a:pPr algn="l"/>
            <a:r>
              <a:rPr lang="en-GB" sz="2000" b="1" dirty="0">
                <a:solidFill>
                  <a:schemeClr val="tx2"/>
                </a:solidFill>
              </a:rPr>
              <a:t>Presented by : Alankar Dhumal-Data Analytics Team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board&#10;&#10;Description automatically generated">
            <a:extLst>
              <a:ext uri="{FF2B5EF4-FFF2-40B4-BE49-F238E27FC236}">
                <a16:creationId xmlns:a16="http://schemas.microsoft.com/office/drawing/2014/main" id="{7D7C76FA-312A-4FF3-A7AB-1A20892C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873" y="1267206"/>
            <a:ext cx="5175504" cy="3447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5BFB07-5E80-45BC-892E-F5C6407EB457}"/>
              </a:ext>
            </a:extLst>
          </p:cNvPr>
          <p:cNvSpPr txBox="1"/>
          <p:nvPr/>
        </p:nvSpPr>
        <p:spPr>
          <a:xfrm>
            <a:off x="6889625" y="3396362"/>
            <a:ext cx="468325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Best Genres to allocate resources in JP region are “Role-playing” &amp; “Action”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5F6486-ED46-4942-A6AC-BD89F961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08487" y="3429000"/>
            <a:ext cx="719138" cy="71913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78397A6-F981-491A-9C76-1430119BE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08487" y="1905000"/>
            <a:ext cx="719138" cy="719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C1E8E-299D-4BCA-BDF4-0F777EEE2B65}"/>
              </a:ext>
            </a:extLst>
          </p:cNvPr>
          <p:cNvSpPr txBox="1"/>
          <p:nvPr/>
        </p:nvSpPr>
        <p:spPr>
          <a:xfrm>
            <a:off x="6860673" y="1834262"/>
            <a:ext cx="468325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Best Genres to allocate resources in EU &amp; OTHER region are  “Action” &amp; “Shooter”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E4B9B5F-D138-4525-A5CC-3F8264139C5B}"/>
              </a:ext>
            </a:extLst>
          </p:cNvPr>
          <p:cNvSpPr/>
          <p:nvPr/>
        </p:nvSpPr>
        <p:spPr>
          <a:xfrm>
            <a:off x="2733675" y="257175"/>
            <a:ext cx="6515099" cy="571500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The Best Prospective Genres- JP regions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75A60B-7281-428C-A32A-2650F67D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8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E4B9B5F-D138-4525-A5CC-3F8264139C5B}"/>
              </a:ext>
            </a:extLst>
          </p:cNvPr>
          <p:cNvSpPr/>
          <p:nvPr/>
        </p:nvSpPr>
        <p:spPr>
          <a:xfrm>
            <a:off x="2733675" y="257175"/>
            <a:ext cx="6515099" cy="571500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The Best </a:t>
            </a:r>
            <a:r>
              <a:rPr lang="en-GB" sz="1900" dirty="0"/>
              <a:t>P</a:t>
            </a:r>
            <a:r>
              <a:rPr lang="en-GB" sz="1900" kern="1200" dirty="0"/>
              <a:t>latforms</a:t>
            </a:r>
            <a:endParaRPr lang="en-US" sz="1900" kern="1200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FECC745-6F8D-4CA0-B8EE-0EE7EEE2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98" y="2826281"/>
            <a:ext cx="4912677" cy="358664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4573602-1F11-4351-A1F5-254869BDA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43401" y="1206175"/>
            <a:ext cx="581026" cy="581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3B5B9A-9351-4894-8255-68853107091B}"/>
              </a:ext>
            </a:extLst>
          </p:cNvPr>
          <p:cNvSpPr txBox="1"/>
          <p:nvPr/>
        </p:nvSpPr>
        <p:spPr>
          <a:xfrm>
            <a:off x="5114927" y="1174856"/>
            <a:ext cx="552449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PS4 &amp; PS3 Best Selling in EU &amp; OTHER</a:t>
            </a:r>
          </a:p>
          <a:p>
            <a:r>
              <a:rPr lang="en-GB" dirty="0"/>
              <a:t>3DS &amp; PS3 Best Selling in JP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8F4024F-9654-4999-93AC-2A8FE7A26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0" y="2895600"/>
            <a:ext cx="5662459" cy="3490574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B2ABE7A1-7E41-422D-90B6-1E0944EDA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12837" y="1996212"/>
            <a:ext cx="802090" cy="7897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EA4809-800B-4745-A039-82CCCA348D9B}"/>
              </a:ext>
            </a:extLst>
          </p:cNvPr>
          <p:cNvSpPr txBox="1"/>
          <p:nvPr/>
        </p:nvSpPr>
        <p:spPr>
          <a:xfrm>
            <a:off x="5114927" y="2107768"/>
            <a:ext cx="552449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PS4 ,PS3 &amp; 3DS is the best combination for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6BBF9-09D1-4656-B9FB-2A2CB477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8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dirty="0"/>
              <a:t>Recommendations by Data Analytics Team</a:t>
            </a:r>
            <a:endParaRPr lang="en-US" sz="1900" kern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F9BAC-6D40-470C-B4F0-1D68D90D89DB}"/>
              </a:ext>
            </a:extLst>
          </p:cNvPr>
          <p:cNvSpPr txBox="1"/>
          <p:nvPr/>
        </p:nvSpPr>
        <p:spPr>
          <a:xfrm>
            <a:off x="1952629" y="5348598"/>
            <a:ext cx="9124948" cy="1070871"/>
          </a:xfrm>
          <a:prstGeom prst="rect">
            <a:avLst/>
          </a:prstGeom>
          <a:solidFill>
            <a:srgbClr val="2D0DE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NA Region :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 marketing budget to be allocated to NA region without fully analysing what has caused the steep decline in sales.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EDE00-A129-40AE-95AA-EAB79157AE33}"/>
              </a:ext>
            </a:extLst>
          </p:cNvPr>
          <p:cNvSpPr txBox="1"/>
          <p:nvPr/>
        </p:nvSpPr>
        <p:spPr>
          <a:xfrm>
            <a:off x="1962152" y="1183187"/>
            <a:ext cx="9124948" cy="77450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EU region </a:t>
            </a:r>
            <a:r>
              <a:rPr lang="en-GB" dirty="0"/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Marketing resources to be allocated to PS4 &amp; PS3 platform based “Action” &amp; “Shooter” games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E208C-F11C-4435-BF36-D323D0E6EA7A}"/>
              </a:ext>
            </a:extLst>
          </p:cNvPr>
          <p:cNvSpPr txBox="1"/>
          <p:nvPr/>
        </p:nvSpPr>
        <p:spPr>
          <a:xfrm>
            <a:off x="1962152" y="2486797"/>
            <a:ext cx="9124948" cy="107087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JP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region </a:t>
            </a:r>
            <a:r>
              <a:rPr lang="en-GB" dirty="0"/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Marketing resources to be allocated to 3DS &amp; PS3 platform based “Role-playing” &amp; “Action” games with special focus on 3DS based “Role-playing” games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1325F-FE07-4DEE-8509-CFEE1A92DDF7}"/>
              </a:ext>
            </a:extLst>
          </p:cNvPr>
          <p:cNvSpPr txBox="1"/>
          <p:nvPr/>
        </p:nvSpPr>
        <p:spPr>
          <a:xfrm>
            <a:off x="1962152" y="3917697"/>
            <a:ext cx="9124948" cy="7745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OTHER region </a:t>
            </a:r>
            <a:r>
              <a:rPr lang="en-GB" dirty="0"/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Marketing resources to be allocated to PS4 &amp; PS3 platform based “Action” &amp; “Shooter” games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CFB6D53-05AF-43D1-BD8C-AB92BF2A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937" y="1183187"/>
            <a:ext cx="719138" cy="71913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F4479AA-846F-413B-8BDC-35DEB934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262" y="2486797"/>
            <a:ext cx="719138" cy="71913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FBCFFCF-AF3D-4907-A7E5-26DB32DB5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937" y="3917697"/>
            <a:ext cx="719138" cy="71913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E5DC75ED-91E1-4BA2-B3AA-CCE5D4622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6937" y="5348597"/>
            <a:ext cx="768040" cy="768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5844-DB19-449F-A01E-A715A701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0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dirty="0"/>
              <a:t>End </a:t>
            </a:r>
            <a:endParaRPr lang="en-US" sz="1900" kern="1200" dirty="0"/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1556A6D0-F793-430A-9E68-A1E831314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8500" y="1693067"/>
            <a:ext cx="5832476" cy="43743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8676-3308-44D3-BD02-DB8D46E9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b="1" smtClean="0"/>
              <a:t>13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11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F80BC1-AF9F-49FB-835B-400A9CA8DDF8}"/>
              </a:ext>
            </a:extLst>
          </p:cNvPr>
          <p:cNvSpPr/>
          <p:nvPr/>
        </p:nvSpPr>
        <p:spPr>
          <a:xfrm>
            <a:off x="92578" y="5702800"/>
            <a:ext cx="2254910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>
                <a:solidFill>
                  <a:srgbClr val="2D0DED"/>
                </a:solidFill>
              </a:rPr>
              <a:t>Global Sales Trends Across All Regions</a:t>
            </a:r>
            <a:endParaRPr lang="en-US" sz="1900" kern="1200" dirty="0">
              <a:solidFill>
                <a:srgbClr val="2D0DED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7AF8B2-0684-4E30-A377-9FC210415763}"/>
              </a:ext>
            </a:extLst>
          </p:cNvPr>
          <p:cNvSpPr/>
          <p:nvPr/>
        </p:nvSpPr>
        <p:spPr>
          <a:xfrm>
            <a:off x="1580870" y="4817133"/>
            <a:ext cx="2088038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Regional % Shares In </a:t>
            </a:r>
            <a:r>
              <a:rPr lang="en-GB" sz="1900"/>
              <a:t>Total Sales</a:t>
            </a:r>
            <a:endParaRPr lang="en-US" sz="19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DFC641-D5F9-4AA9-9600-14B5FD1BFBAE}"/>
              </a:ext>
            </a:extLst>
          </p:cNvPr>
          <p:cNvSpPr/>
          <p:nvPr/>
        </p:nvSpPr>
        <p:spPr>
          <a:xfrm>
            <a:off x="2735418" y="3931466"/>
            <a:ext cx="2254910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dirty="0">
                <a:solidFill>
                  <a:srgbClr val="2D0DED"/>
                </a:solidFill>
              </a:rPr>
              <a:t>The best Prospective Regions</a:t>
            </a:r>
            <a:endParaRPr lang="en-US" sz="1900" kern="1200" dirty="0">
              <a:solidFill>
                <a:srgbClr val="2D0DED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1F9CE4-B12C-4B08-BDC0-5C7AC664D119}"/>
              </a:ext>
            </a:extLst>
          </p:cNvPr>
          <p:cNvSpPr/>
          <p:nvPr/>
        </p:nvSpPr>
        <p:spPr>
          <a:xfrm>
            <a:off x="4147068" y="3045799"/>
            <a:ext cx="2254910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The best Prospective Genres</a:t>
            </a:r>
            <a:endParaRPr lang="en-US" sz="19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EA9F1A-92A4-49B6-A921-C16C63E14722}"/>
              </a:ext>
            </a:extLst>
          </p:cNvPr>
          <p:cNvSpPr/>
          <p:nvPr/>
        </p:nvSpPr>
        <p:spPr>
          <a:xfrm>
            <a:off x="5558718" y="2170934"/>
            <a:ext cx="2254910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>
                <a:solidFill>
                  <a:srgbClr val="2D0DED"/>
                </a:solidFill>
              </a:rPr>
              <a:t>The best platforms</a:t>
            </a:r>
            <a:endParaRPr lang="en-US" sz="1900" kern="1200" dirty="0">
              <a:solidFill>
                <a:srgbClr val="2D0DED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B509E7-F673-4014-B35A-B23F737EE7E2}"/>
              </a:ext>
            </a:extLst>
          </p:cNvPr>
          <p:cNvSpPr/>
          <p:nvPr/>
        </p:nvSpPr>
        <p:spPr>
          <a:xfrm>
            <a:off x="6979269" y="1290668"/>
            <a:ext cx="2254910" cy="880266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Recommendations</a:t>
            </a:r>
            <a:endParaRPr lang="en-US" sz="1900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6FE7FD2C-CC30-42BF-86DC-B9559DF97F3C}"/>
              </a:ext>
            </a:extLst>
          </p:cNvPr>
          <p:cNvSpPr/>
          <p:nvPr/>
        </p:nvSpPr>
        <p:spPr>
          <a:xfrm>
            <a:off x="2347488" y="5702800"/>
            <a:ext cx="1339273" cy="880266"/>
          </a:xfrm>
          <a:prstGeom prst="halfFram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294FF81E-D6A6-4ECC-95E5-D0D05B9DB2C7}"/>
              </a:ext>
            </a:extLst>
          </p:cNvPr>
          <p:cNvSpPr/>
          <p:nvPr/>
        </p:nvSpPr>
        <p:spPr>
          <a:xfrm>
            <a:off x="3668908" y="4817133"/>
            <a:ext cx="1339273" cy="880266"/>
          </a:xfrm>
          <a:prstGeom prst="halfFram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9488ABC0-74EE-4CB2-8883-829CDE3B5752}"/>
              </a:ext>
            </a:extLst>
          </p:cNvPr>
          <p:cNvSpPr/>
          <p:nvPr/>
        </p:nvSpPr>
        <p:spPr>
          <a:xfrm>
            <a:off x="5008181" y="3942268"/>
            <a:ext cx="1339273" cy="880266"/>
          </a:xfrm>
          <a:prstGeom prst="halfFram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CE400BE5-53F0-4F0A-8ECB-B890837C3152}"/>
              </a:ext>
            </a:extLst>
          </p:cNvPr>
          <p:cNvSpPr/>
          <p:nvPr/>
        </p:nvSpPr>
        <p:spPr>
          <a:xfrm>
            <a:off x="6401978" y="3051200"/>
            <a:ext cx="1339273" cy="880266"/>
          </a:xfrm>
          <a:prstGeom prst="halfFram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1F8458-0E40-40BB-9F29-D81266BF432A}"/>
              </a:ext>
            </a:extLst>
          </p:cNvPr>
          <p:cNvSpPr/>
          <p:nvPr/>
        </p:nvSpPr>
        <p:spPr>
          <a:xfrm>
            <a:off x="7809431" y="2170934"/>
            <a:ext cx="1339273" cy="880266"/>
          </a:xfrm>
          <a:prstGeom prst="halfFrame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1A96E-888C-4C32-AC33-24FB370222F9}"/>
              </a:ext>
            </a:extLst>
          </p:cNvPr>
          <p:cNvSpPr/>
          <p:nvPr/>
        </p:nvSpPr>
        <p:spPr>
          <a:xfrm>
            <a:off x="3326184" y="246145"/>
            <a:ext cx="6030879" cy="579479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Presentation Overview</a:t>
            </a:r>
            <a:endParaRPr lang="en-US" sz="1900" kern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A1CD00-3A8E-49EC-9C75-953C5EAB0FCF}"/>
              </a:ext>
            </a:extLst>
          </p:cNvPr>
          <p:cNvCxnSpPr/>
          <p:nvPr/>
        </p:nvCxnSpPr>
        <p:spPr>
          <a:xfrm>
            <a:off x="2347488" y="6583066"/>
            <a:ext cx="68866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4C05B-E38D-4B8A-A5B3-10CCC857E9F1}"/>
              </a:ext>
            </a:extLst>
          </p:cNvPr>
          <p:cNvCxnSpPr>
            <a:cxnSpLocks/>
          </p:cNvCxnSpPr>
          <p:nvPr/>
        </p:nvCxnSpPr>
        <p:spPr>
          <a:xfrm>
            <a:off x="9218430" y="2170934"/>
            <a:ext cx="28531" cy="4412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F90882-C7DE-4EEC-9462-1A53654CB4AB}"/>
              </a:ext>
            </a:extLst>
          </p:cNvPr>
          <p:cNvSpPr txBox="1"/>
          <p:nvPr/>
        </p:nvSpPr>
        <p:spPr>
          <a:xfrm>
            <a:off x="2678184" y="6029069"/>
            <a:ext cx="10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D0DED"/>
                </a:solidFill>
              </a:rPr>
              <a:t>STEP-1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E4E72E-C24B-453F-B201-C213237F9992}"/>
              </a:ext>
            </a:extLst>
          </p:cNvPr>
          <p:cNvSpPr txBox="1"/>
          <p:nvPr/>
        </p:nvSpPr>
        <p:spPr>
          <a:xfrm>
            <a:off x="3981751" y="5126360"/>
            <a:ext cx="10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D0DED"/>
                </a:solidFill>
              </a:rPr>
              <a:t>STEP-2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3C68E-70C0-4C74-8D12-BC5ABA0AEFD9}"/>
              </a:ext>
            </a:extLst>
          </p:cNvPr>
          <p:cNvSpPr txBox="1"/>
          <p:nvPr/>
        </p:nvSpPr>
        <p:spPr>
          <a:xfrm>
            <a:off x="5274523" y="4233868"/>
            <a:ext cx="10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D0DED"/>
                </a:solidFill>
              </a:rPr>
              <a:t>STEP-3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10641F-7733-4C18-86DC-AB228F8908C2}"/>
              </a:ext>
            </a:extLst>
          </p:cNvPr>
          <p:cNvSpPr txBox="1"/>
          <p:nvPr/>
        </p:nvSpPr>
        <p:spPr>
          <a:xfrm>
            <a:off x="6686173" y="3331578"/>
            <a:ext cx="10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D0DED"/>
                </a:solidFill>
              </a:rPr>
              <a:t>STEP-4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91F3C-E78F-4627-ADE5-12BCF4FF8440}"/>
              </a:ext>
            </a:extLst>
          </p:cNvPr>
          <p:cNvSpPr txBox="1"/>
          <p:nvPr/>
        </p:nvSpPr>
        <p:spPr>
          <a:xfrm>
            <a:off x="8106724" y="2477692"/>
            <a:ext cx="10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2D0DED"/>
                </a:solidFill>
              </a:rPr>
              <a:t>STEP-5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D4B4-5847-496A-A83F-CF6F66D9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6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1AA5D5D6-57A0-465B-8BB8-E729094F650D}"/>
              </a:ext>
            </a:extLst>
          </p:cNvPr>
          <p:cNvGrpSpPr/>
          <p:nvPr/>
        </p:nvGrpSpPr>
        <p:grpSpPr>
          <a:xfrm>
            <a:off x="942109" y="1487054"/>
            <a:ext cx="11047083" cy="4966343"/>
            <a:chOff x="942109" y="1487054"/>
            <a:chExt cx="11047083" cy="4966343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7A13F82-FC6C-4FEA-AFCB-7C23012147A0}"/>
                </a:ext>
              </a:extLst>
            </p:cNvPr>
            <p:cNvGrpSpPr/>
            <p:nvPr/>
          </p:nvGrpSpPr>
          <p:grpSpPr>
            <a:xfrm>
              <a:off x="1011288" y="1487054"/>
              <a:ext cx="10222355" cy="4966343"/>
              <a:chOff x="541794" y="404602"/>
              <a:chExt cx="11105236" cy="6048796"/>
            </a:xfrm>
          </p:grpSpPr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8CB726EC-8BB1-4692-9BAA-79C33A6D9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331" y="4787788"/>
                <a:ext cx="229679" cy="261238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6">
                <a:extLst>
                  <a:ext uri="{FF2B5EF4-FFF2-40B4-BE49-F238E27FC236}">
                    <a16:creationId xmlns:a16="http://schemas.microsoft.com/office/drawing/2014/main" id="{DBDBA7CD-B5BD-4D46-B5FA-C98A89F77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331" y="4787788"/>
                <a:ext cx="229679" cy="261238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B139C0C5-3D79-448D-9303-645E9A751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07" y="4523043"/>
                <a:ext cx="343642" cy="361174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">
                <a:extLst>
                  <a:ext uri="{FF2B5EF4-FFF2-40B4-BE49-F238E27FC236}">
                    <a16:creationId xmlns:a16="http://schemas.microsoft.com/office/drawing/2014/main" id="{D2F2B4FE-0DA3-44B5-A448-9B13A21F4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07" y="4523043"/>
                <a:ext cx="343642" cy="361174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9">
                <a:extLst>
                  <a:ext uri="{FF2B5EF4-FFF2-40B4-BE49-F238E27FC236}">
                    <a16:creationId xmlns:a16="http://schemas.microsoft.com/office/drawing/2014/main" id="{F6C6CB53-ED9E-45D5-B2A2-FCB754B0D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1104" y="4004074"/>
                <a:ext cx="585593" cy="694297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0">
                <a:extLst>
                  <a:ext uri="{FF2B5EF4-FFF2-40B4-BE49-F238E27FC236}">
                    <a16:creationId xmlns:a16="http://schemas.microsoft.com/office/drawing/2014/main" id="{75CEDF57-92E3-48F1-A535-62B9D868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1104" y="4004074"/>
                <a:ext cx="585593" cy="694297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0B6C89E1-6525-4324-9C85-3BB405B1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0458" y="2445414"/>
                <a:ext cx="157795" cy="171821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1EE86B34-4005-4254-81DB-16B461F87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0458" y="2445414"/>
                <a:ext cx="157795" cy="171821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">
                <a:extLst>
                  <a:ext uri="{FF2B5EF4-FFF2-40B4-BE49-F238E27FC236}">
                    <a16:creationId xmlns:a16="http://schemas.microsoft.com/office/drawing/2014/main" id="{E11A487E-44F5-4DDE-9721-FA747BC27C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9300" y="3511404"/>
                <a:ext cx="357668" cy="257731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">
                <a:extLst>
                  <a:ext uri="{FF2B5EF4-FFF2-40B4-BE49-F238E27FC236}">
                    <a16:creationId xmlns:a16="http://schemas.microsoft.com/office/drawing/2014/main" id="{999964DA-E02D-46A8-A49E-66A57E868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9300" y="3511404"/>
                <a:ext cx="357668" cy="257731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5">
                <a:extLst>
                  <a:ext uri="{FF2B5EF4-FFF2-40B4-BE49-F238E27FC236}">
                    <a16:creationId xmlns:a16="http://schemas.microsoft.com/office/drawing/2014/main" id="{9E85E7A7-51F3-4A6B-8322-31D921FC3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987" y="3178282"/>
                <a:ext cx="271757" cy="250718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6">
                <a:extLst>
                  <a:ext uri="{FF2B5EF4-FFF2-40B4-BE49-F238E27FC236}">
                    <a16:creationId xmlns:a16="http://schemas.microsoft.com/office/drawing/2014/main" id="{DF448E0B-82DB-49C2-AB2B-8A1FCC0C1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987" y="3178282"/>
                <a:ext cx="271757" cy="250718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FA735A24-B5E6-4F7D-A722-894E80E14D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0106" y="3364129"/>
                <a:ext cx="217406" cy="550528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8">
                <a:extLst>
                  <a:ext uri="{FF2B5EF4-FFF2-40B4-BE49-F238E27FC236}">
                    <a16:creationId xmlns:a16="http://schemas.microsoft.com/office/drawing/2014/main" id="{F5FCED60-765B-49E3-8289-75DC6E38FE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0106" y="3364129"/>
                <a:ext cx="217406" cy="550528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9">
                <a:extLst>
                  <a:ext uri="{FF2B5EF4-FFF2-40B4-BE49-F238E27FC236}">
                    <a16:creationId xmlns:a16="http://schemas.microsoft.com/office/drawing/2014/main" id="{6F9AF913-16AD-47E3-BAD0-12D03AD76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0091" y="3769136"/>
                <a:ext cx="410266" cy="434812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0">
                <a:extLst>
                  <a:ext uri="{FF2B5EF4-FFF2-40B4-BE49-F238E27FC236}">
                    <a16:creationId xmlns:a16="http://schemas.microsoft.com/office/drawing/2014/main" id="{3243438C-9059-434A-BEC1-87249AE16D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0091" y="3769136"/>
                <a:ext cx="410266" cy="434812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1">
                <a:extLst>
                  <a:ext uri="{FF2B5EF4-FFF2-40B4-BE49-F238E27FC236}">
                    <a16:creationId xmlns:a16="http://schemas.microsoft.com/office/drawing/2014/main" id="{B5D29496-5A5E-4962-95F9-57C3AFA9DF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2214" y="4819347"/>
                <a:ext cx="31559" cy="71884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2">
                <a:extLst>
                  <a:ext uri="{FF2B5EF4-FFF2-40B4-BE49-F238E27FC236}">
                    <a16:creationId xmlns:a16="http://schemas.microsoft.com/office/drawing/2014/main" id="{083399FB-9E52-49EE-A775-695FC4EE41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2214" y="4819347"/>
                <a:ext cx="31559" cy="71884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3">
                <a:extLst>
                  <a:ext uri="{FF2B5EF4-FFF2-40B4-BE49-F238E27FC236}">
                    <a16:creationId xmlns:a16="http://schemas.microsoft.com/office/drawing/2014/main" id="{9C29DF9B-F966-4490-8B3E-DB0E7070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046" y="2455933"/>
                <a:ext cx="494423" cy="350655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4">
                <a:extLst>
                  <a:ext uri="{FF2B5EF4-FFF2-40B4-BE49-F238E27FC236}">
                    <a16:creationId xmlns:a16="http://schemas.microsoft.com/office/drawing/2014/main" id="{F7198BBB-3DBD-41C0-98FB-266845869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046" y="2455933"/>
                <a:ext cx="494423" cy="350655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5">
                <a:extLst>
                  <a:ext uri="{FF2B5EF4-FFF2-40B4-BE49-F238E27FC236}">
                    <a16:creationId xmlns:a16="http://schemas.microsoft.com/office/drawing/2014/main" id="{3F577AAE-88EE-4C90-AA1B-9FA6CC3A7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0522" y="2277099"/>
                <a:ext cx="1716455" cy="990600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6">
                <a:extLst>
                  <a:ext uri="{FF2B5EF4-FFF2-40B4-BE49-F238E27FC236}">
                    <a16:creationId xmlns:a16="http://schemas.microsoft.com/office/drawing/2014/main" id="{4086FC6D-E014-4B87-A7C8-C41631410E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0522" y="2277099"/>
                <a:ext cx="1716455" cy="990600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7">
                <a:extLst>
                  <a:ext uri="{FF2B5EF4-FFF2-40B4-BE49-F238E27FC236}">
                    <a16:creationId xmlns:a16="http://schemas.microsoft.com/office/drawing/2014/main" id="{05BBAEED-5DC0-4124-9853-551A804D6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189" y="5355849"/>
                <a:ext cx="161301" cy="182341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8">
                <a:extLst>
                  <a:ext uri="{FF2B5EF4-FFF2-40B4-BE49-F238E27FC236}">
                    <a16:creationId xmlns:a16="http://schemas.microsoft.com/office/drawing/2014/main" id="{25B9CC7A-B516-4B66-B00D-C02CCFC72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189" y="5355849"/>
                <a:ext cx="161301" cy="182341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9">
                <a:extLst>
                  <a:ext uri="{FF2B5EF4-FFF2-40B4-BE49-F238E27FC236}">
                    <a16:creationId xmlns:a16="http://schemas.microsoft.com/office/drawing/2014/main" id="{0B824D34-EB1D-4B47-A03C-F628CBA7F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0251" y="1733584"/>
                <a:ext cx="299810" cy="518969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0">
                <a:extLst>
                  <a:ext uri="{FF2B5EF4-FFF2-40B4-BE49-F238E27FC236}">
                    <a16:creationId xmlns:a16="http://schemas.microsoft.com/office/drawing/2014/main" id="{D30DA4FE-E0FF-488C-9EFC-296A6DC95A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0251" y="1733584"/>
                <a:ext cx="299810" cy="518969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1">
                <a:extLst>
                  <a:ext uri="{FF2B5EF4-FFF2-40B4-BE49-F238E27FC236}">
                    <a16:creationId xmlns:a16="http://schemas.microsoft.com/office/drawing/2014/main" id="{0D8ED529-FEB7-4F7C-A7EE-A5FACB854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512" y="3250166"/>
                <a:ext cx="157795" cy="110456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2">
                <a:extLst>
                  <a:ext uri="{FF2B5EF4-FFF2-40B4-BE49-F238E27FC236}">
                    <a16:creationId xmlns:a16="http://schemas.microsoft.com/office/drawing/2014/main" id="{3CC0D805-5DF8-4A96-901D-37189DC4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512" y="3250166"/>
                <a:ext cx="157795" cy="110456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3">
                <a:extLst>
                  <a:ext uri="{FF2B5EF4-FFF2-40B4-BE49-F238E27FC236}">
                    <a16:creationId xmlns:a16="http://schemas.microsoft.com/office/drawing/2014/main" id="{8AA7263E-7FDA-4F5B-A2F3-2EA8ECD674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9486" y="2142097"/>
                <a:ext cx="511956" cy="368188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4CF42CE7-B285-4626-8CF9-9A9997569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9486" y="2142097"/>
                <a:ext cx="511956" cy="368188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28EF6B19-4419-476D-9CD9-17BB2D30E6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7281" y="4054919"/>
                <a:ext cx="178834" cy="241952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11C7B218-1092-41BA-826D-D9963C2371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7281" y="4054919"/>
                <a:ext cx="178834" cy="241952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6627E608-8A4E-4960-B73F-28FAF4B8A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8590" y="2568143"/>
                <a:ext cx="422539" cy="303316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8">
                <a:extLst>
                  <a:ext uri="{FF2B5EF4-FFF2-40B4-BE49-F238E27FC236}">
                    <a16:creationId xmlns:a16="http://schemas.microsoft.com/office/drawing/2014/main" id="{13D3C50E-9D4A-4223-8B28-4F1D0C6E4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8590" y="2568143"/>
                <a:ext cx="422539" cy="303316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9">
                <a:extLst>
                  <a:ext uri="{FF2B5EF4-FFF2-40B4-BE49-F238E27FC236}">
                    <a16:creationId xmlns:a16="http://schemas.microsoft.com/office/drawing/2014/main" id="{84E3A3CF-5E06-4131-9F1A-07686795D5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5396" y="2599702"/>
                <a:ext cx="562801" cy="264744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40">
                <a:extLst>
                  <a:ext uri="{FF2B5EF4-FFF2-40B4-BE49-F238E27FC236}">
                    <a16:creationId xmlns:a16="http://schemas.microsoft.com/office/drawing/2014/main" id="{F89DFC32-A7A4-4770-A3B6-7A078B9FA6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5396" y="2599702"/>
                <a:ext cx="562801" cy="264744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1">
                <a:extLst>
                  <a:ext uri="{FF2B5EF4-FFF2-40B4-BE49-F238E27FC236}">
                    <a16:creationId xmlns:a16="http://schemas.microsoft.com/office/drawing/2014/main" id="{41F3BD15-A188-4187-8ACF-9001A9F87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0842" y="2799575"/>
                <a:ext cx="133249" cy="264744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2">
                <a:extLst>
                  <a:ext uri="{FF2B5EF4-FFF2-40B4-BE49-F238E27FC236}">
                    <a16:creationId xmlns:a16="http://schemas.microsoft.com/office/drawing/2014/main" id="{7B01FE2B-92B3-4A48-8E7D-C3AE99C16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0842" y="2799575"/>
                <a:ext cx="133249" cy="264744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3">
                <a:extLst>
                  <a:ext uri="{FF2B5EF4-FFF2-40B4-BE49-F238E27FC236}">
                    <a16:creationId xmlns:a16="http://schemas.microsoft.com/office/drawing/2014/main" id="{8D992802-8E21-4E2E-B354-7B8189AED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785" y="3811214"/>
                <a:ext cx="17533" cy="24546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4">
                <a:extLst>
                  <a:ext uri="{FF2B5EF4-FFF2-40B4-BE49-F238E27FC236}">
                    <a16:creationId xmlns:a16="http://schemas.microsoft.com/office/drawing/2014/main" id="{4F4CC44B-CC99-4B29-8CA6-92DE21D8D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785" y="3811214"/>
                <a:ext cx="17533" cy="24546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5">
                <a:extLst>
                  <a:ext uri="{FF2B5EF4-FFF2-40B4-BE49-F238E27FC236}">
                    <a16:creationId xmlns:a16="http://schemas.microsoft.com/office/drawing/2014/main" id="{38AA0868-5CEF-4582-889B-EB4F5BFE8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917" y="3779655"/>
                <a:ext cx="66624" cy="227926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6">
                <a:extLst>
                  <a:ext uri="{FF2B5EF4-FFF2-40B4-BE49-F238E27FC236}">
                    <a16:creationId xmlns:a16="http://schemas.microsoft.com/office/drawing/2014/main" id="{4E3C1CCE-4279-4A5D-924E-2271ABDDE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917" y="3779655"/>
                <a:ext cx="66624" cy="227926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7">
                <a:extLst>
                  <a:ext uri="{FF2B5EF4-FFF2-40B4-BE49-F238E27FC236}">
                    <a16:creationId xmlns:a16="http://schemas.microsoft.com/office/drawing/2014/main" id="{1F7F7DA0-1D14-4BF2-843C-3F85FCD4C3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8611" y="3474585"/>
                <a:ext cx="217406" cy="54702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8">
                <a:extLst>
                  <a:ext uri="{FF2B5EF4-FFF2-40B4-BE49-F238E27FC236}">
                    <a16:creationId xmlns:a16="http://schemas.microsoft.com/office/drawing/2014/main" id="{FADEBB12-E37B-4AC9-8432-926C5B12F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78611" y="3474585"/>
                <a:ext cx="217406" cy="54702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9">
                <a:extLst>
                  <a:ext uri="{FF2B5EF4-FFF2-40B4-BE49-F238E27FC236}">
                    <a16:creationId xmlns:a16="http://schemas.microsoft.com/office/drawing/2014/main" id="{1F485980-926C-4146-B8A5-A531581B65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53580" y="4282845"/>
                <a:ext cx="324356" cy="3857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0">
                <a:extLst>
                  <a:ext uri="{FF2B5EF4-FFF2-40B4-BE49-F238E27FC236}">
                    <a16:creationId xmlns:a16="http://schemas.microsoft.com/office/drawing/2014/main" id="{19920477-EA90-4BEF-87DE-62998E4AB5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53580" y="4282845"/>
                <a:ext cx="324356" cy="3857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1">
                <a:extLst>
                  <a:ext uri="{FF2B5EF4-FFF2-40B4-BE49-F238E27FC236}">
                    <a16:creationId xmlns:a16="http://schemas.microsoft.com/office/drawing/2014/main" id="{C61230A3-E212-4244-BCBA-C5587F434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649" y="2648793"/>
                <a:ext cx="222666" cy="201627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2">
                <a:extLst>
                  <a:ext uri="{FF2B5EF4-FFF2-40B4-BE49-F238E27FC236}">
                    <a16:creationId xmlns:a16="http://schemas.microsoft.com/office/drawing/2014/main" id="{DAF64FF4-FB16-400F-991F-EF1AEB742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649" y="2648793"/>
                <a:ext cx="222666" cy="201627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3">
                <a:extLst>
                  <a:ext uri="{FF2B5EF4-FFF2-40B4-BE49-F238E27FC236}">
                    <a16:creationId xmlns:a16="http://schemas.microsoft.com/office/drawing/2014/main" id="{B9A793E8-098F-4871-9C99-245370FA5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2582" y="3271206"/>
                <a:ext cx="61365" cy="120976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4">
                <a:extLst>
                  <a:ext uri="{FF2B5EF4-FFF2-40B4-BE49-F238E27FC236}">
                    <a16:creationId xmlns:a16="http://schemas.microsoft.com/office/drawing/2014/main" id="{08CEA407-8AF9-4D92-899C-5A38340E3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2582" y="3271206"/>
                <a:ext cx="61365" cy="120976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">
                <a:extLst>
                  <a:ext uri="{FF2B5EF4-FFF2-40B4-BE49-F238E27FC236}">
                    <a16:creationId xmlns:a16="http://schemas.microsoft.com/office/drawing/2014/main" id="{08DD242C-EA33-4E20-9CAE-E960CE59C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9427" y="2792562"/>
                <a:ext cx="192860" cy="206886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6">
                <a:extLst>
                  <a:ext uri="{FF2B5EF4-FFF2-40B4-BE49-F238E27FC236}">
                    <a16:creationId xmlns:a16="http://schemas.microsoft.com/office/drawing/2014/main" id="{DF1D8E3B-8AC8-4996-AD8B-D2ED13F59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9427" y="2792562"/>
                <a:ext cx="192860" cy="206886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7">
                <a:extLst>
                  <a:ext uri="{FF2B5EF4-FFF2-40B4-BE49-F238E27FC236}">
                    <a16:creationId xmlns:a16="http://schemas.microsoft.com/office/drawing/2014/main" id="{7EC59839-E01D-40B0-AAA8-A174B11E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57" y="2345477"/>
                <a:ext cx="145522" cy="106950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8">
                <a:extLst>
                  <a:ext uri="{FF2B5EF4-FFF2-40B4-BE49-F238E27FC236}">
                    <a16:creationId xmlns:a16="http://schemas.microsoft.com/office/drawing/2014/main" id="{FF98DC80-B013-4744-B350-EBAD78075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57" y="2345477"/>
                <a:ext cx="145522" cy="106950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9">
                <a:extLst>
                  <a:ext uri="{FF2B5EF4-FFF2-40B4-BE49-F238E27FC236}">
                    <a16:creationId xmlns:a16="http://schemas.microsoft.com/office/drawing/2014/main" id="{28157DE0-68DD-4A71-88A2-1D858BD34B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5325" y="1298772"/>
                <a:ext cx="387474" cy="736375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60">
                <a:extLst>
                  <a:ext uri="{FF2B5EF4-FFF2-40B4-BE49-F238E27FC236}">
                    <a16:creationId xmlns:a16="http://schemas.microsoft.com/office/drawing/2014/main" id="{231E2623-4E50-4B7A-97AD-E21883E7D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5325" y="1298772"/>
                <a:ext cx="387474" cy="736375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1">
                <a:extLst>
                  <a:ext uri="{FF2B5EF4-FFF2-40B4-BE49-F238E27FC236}">
                    <a16:creationId xmlns:a16="http://schemas.microsoft.com/office/drawing/2014/main" id="{BA6D30F1-F44B-409A-B016-5668165FD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5139" y="5173508"/>
                <a:ext cx="38572" cy="5435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2">
                <a:extLst>
                  <a:ext uri="{FF2B5EF4-FFF2-40B4-BE49-F238E27FC236}">
                    <a16:creationId xmlns:a16="http://schemas.microsoft.com/office/drawing/2014/main" id="{56DCFDBF-F2E3-49BB-A44A-E98E550F2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202" y="3969009"/>
                <a:ext cx="124482" cy="196367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3">
                <a:extLst>
                  <a:ext uri="{FF2B5EF4-FFF2-40B4-BE49-F238E27FC236}">
                    <a16:creationId xmlns:a16="http://schemas.microsoft.com/office/drawing/2014/main" id="{7DD3ECC0-DBCD-4E8E-833F-6F4C7C561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1202" y="3969009"/>
                <a:ext cx="124482" cy="196367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4">
                <a:extLst>
                  <a:ext uri="{FF2B5EF4-FFF2-40B4-BE49-F238E27FC236}">
                    <a16:creationId xmlns:a16="http://schemas.microsoft.com/office/drawing/2014/main" id="{3BB29015-504D-44FD-B11A-DA4B32E2ED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3381" y="3343090"/>
                <a:ext cx="504943" cy="732869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5">
                <a:extLst>
                  <a:ext uri="{FF2B5EF4-FFF2-40B4-BE49-F238E27FC236}">
                    <a16:creationId xmlns:a16="http://schemas.microsoft.com/office/drawing/2014/main" id="{6E6C17A0-B3D3-4A68-AFCD-CA81EA3440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3381" y="3343090"/>
                <a:ext cx="504943" cy="732869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6">
                <a:extLst>
                  <a:ext uri="{FF2B5EF4-FFF2-40B4-BE49-F238E27FC236}">
                    <a16:creationId xmlns:a16="http://schemas.microsoft.com/office/drawing/2014/main" id="{59D10D66-AEC6-40B6-ABB7-939B56768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2823" y="3862059"/>
                <a:ext cx="68378" cy="142015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7">
                <a:extLst>
                  <a:ext uri="{FF2B5EF4-FFF2-40B4-BE49-F238E27FC236}">
                    <a16:creationId xmlns:a16="http://schemas.microsoft.com/office/drawing/2014/main" id="{887EE978-4071-46AF-88F6-08F8B8CCB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2823" y="3862059"/>
                <a:ext cx="68378" cy="142015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8">
                <a:extLst>
                  <a:ext uri="{FF2B5EF4-FFF2-40B4-BE49-F238E27FC236}">
                    <a16:creationId xmlns:a16="http://schemas.microsoft.com/office/drawing/2014/main" id="{8F46EA5E-3F8C-46FE-8674-AE989301ED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1480" y="2524311"/>
                <a:ext cx="680270" cy="653971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9">
                <a:extLst>
                  <a:ext uri="{FF2B5EF4-FFF2-40B4-BE49-F238E27FC236}">
                    <a16:creationId xmlns:a16="http://schemas.microsoft.com/office/drawing/2014/main" id="{469B890B-5D22-4F36-A461-E284491755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1480" y="2524311"/>
                <a:ext cx="680270" cy="653971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0">
                <a:extLst>
                  <a:ext uri="{FF2B5EF4-FFF2-40B4-BE49-F238E27FC236}">
                    <a16:creationId xmlns:a16="http://schemas.microsoft.com/office/drawing/2014/main" id="{AE7C25BD-A3D0-4321-812F-9E762CB791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11416" y="2761003"/>
                <a:ext cx="99937" cy="206886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1">
                <a:extLst>
                  <a:ext uri="{FF2B5EF4-FFF2-40B4-BE49-F238E27FC236}">
                    <a16:creationId xmlns:a16="http://schemas.microsoft.com/office/drawing/2014/main" id="{479894C8-2DA8-47C4-9A8E-3478D8F321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11416" y="2761003"/>
                <a:ext cx="99937" cy="206886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2">
                <a:extLst>
                  <a:ext uri="{FF2B5EF4-FFF2-40B4-BE49-F238E27FC236}">
                    <a16:creationId xmlns:a16="http://schemas.microsoft.com/office/drawing/2014/main" id="{13FC8106-C2C2-429A-80FC-56026492D8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59093" y="5038506"/>
                <a:ext cx="480397" cy="489163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3">
                <a:extLst>
                  <a:ext uri="{FF2B5EF4-FFF2-40B4-BE49-F238E27FC236}">
                    <a16:creationId xmlns:a16="http://schemas.microsoft.com/office/drawing/2014/main" id="{109DB60D-B8F1-4687-85BD-30CB3EC183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59093" y="5038506"/>
                <a:ext cx="480397" cy="489163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4">
                <a:extLst>
                  <a:ext uri="{FF2B5EF4-FFF2-40B4-BE49-F238E27FC236}">
                    <a16:creationId xmlns:a16="http://schemas.microsoft.com/office/drawing/2014/main" id="{E7AAACD9-BB6B-4E0E-9C97-497028990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234" y="3783162"/>
                <a:ext cx="289290" cy="464618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5">
                <a:extLst>
                  <a:ext uri="{FF2B5EF4-FFF2-40B4-BE49-F238E27FC236}">
                    <a16:creationId xmlns:a16="http://schemas.microsoft.com/office/drawing/2014/main" id="{7C520315-AC22-4A2B-B8B6-7087C22B0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234" y="3783162"/>
                <a:ext cx="289290" cy="464618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6">
                <a:extLst>
                  <a:ext uri="{FF2B5EF4-FFF2-40B4-BE49-F238E27FC236}">
                    <a16:creationId xmlns:a16="http://schemas.microsoft.com/office/drawing/2014/main" id="{302A245D-D613-4D37-90E5-8B544D6125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98573" y="4482718"/>
                <a:ext cx="178834" cy="157795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7">
                <a:extLst>
                  <a:ext uri="{FF2B5EF4-FFF2-40B4-BE49-F238E27FC236}">
                    <a16:creationId xmlns:a16="http://schemas.microsoft.com/office/drawing/2014/main" id="{92237F89-A6D0-425E-B87B-067B63C181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98573" y="4482718"/>
                <a:ext cx="178834" cy="157795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8">
                <a:extLst>
                  <a:ext uri="{FF2B5EF4-FFF2-40B4-BE49-F238E27FC236}">
                    <a16:creationId xmlns:a16="http://schemas.microsoft.com/office/drawing/2014/main" id="{9466F643-4D1D-4050-A01D-43816FEC0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650" y="2377036"/>
                <a:ext cx="113963" cy="92924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9">
                <a:extLst>
                  <a:ext uri="{FF2B5EF4-FFF2-40B4-BE49-F238E27FC236}">
                    <a16:creationId xmlns:a16="http://schemas.microsoft.com/office/drawing/2014/main" id="{395BC7A9-F9E0-485A-9A1C-3D1B61DB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650" y="2377036"/>
                <a:ext cx="113963" cy="92924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0">
                <a:extLst>
                  <a:ext uri="{FF2B5EF4-FFF2-40B4-BE49-F238E27FC236}">
                    <a16:creationId xmlns:a16="http://schemas.microsoft.com/office/drawing/2014/main" id="{AF7A98F9-CBD4-42C2-AB1D-79DCEB565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06" y="2252553"/>
                <a:ext cx="219159" cy="9993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1">
                <a:extLst>
                  <a:ext uri="{FF2B5EF4-FFF2-40B4-BE49-F238E27FC236}">
                    <a16:creationId xmlns:a16="http://schemas.microsoft.com/office/drawing/2014/main" id="{6CB3A443-6452-4DAE-BD0F-6D864DA67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6106" y="2252553"/>
                <a:ext cx="219159" cy="9993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2">
                <a:extLst>
                  <a:ext uri="{FF2B5EF4-FFF2-40B4-BE49-F238E27FC236}">
                    <a16:creationId xmlns:a16="http://schemas.microsoft.com/office/drawing/2014/main" id="{B4D8C11E-43C9-4065-9062-38E06C18B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923" y="3832253"/>
                <a:ext cx="106950" cy="129742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3">
                <a:extLst>
                  <a:ext uri="{FF2B5EF4-FFF2-40B4-BE49-F238E27FC236}">
                    <a16:creationId xmlns:a16="http://schemas.microsoft.com/office/drawing/2014/main" id="{4D49C395-BD93-4504-85B2-F5B112B54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923" y="3832253"/>
                <a:ext cx="106950" cy="129742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4">
                <a:extLst>
                  <a:ext uri="{FF2B5EF4-FFF2-40B4-BE49-F238E27FC236}">
                    <a16:creationId xmlns:a16="http://schemas.microsoft.com/office/drawing/2014/main" id="{675B39B6-565B-4367-ADA1-0AF10C42B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467" y="3576275"/>
                <a:ext cx="171821" cy="180587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5">
                <a:extLst>
                  <a:ext uri="{FF2B5EF4-FFF2-40B4-BE49-F238E27FC236}">
                    <a16:creationId xmlns:a16="http://schemas.microsoft.com/office/drawing/2014/main" id="{AA4BC454-850D-40A5-BA52-6892C7345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467" y="3576275"/>
                <a:ext cx="171821" cy="180587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6">
                <a:extLst>
                  <a:ext uri="{FF2B5EF4-FFF2-40B4-BE49-F238E27FC236}">
                    <a16:creationId xmlns:a16="http://schemas.microsoft.com/office/drawing/2014/main" id="{F5A28299-8580-476D-83CE-AF3356035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6115" y="3016981"/>
                <a:ext cx="625919" cy="60137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7">
                <a:extLst>
                  <a:ext uri="{FF2B5EF4-FFF2-40B4-BE49-F238E27FC236}">
                    <a16:creationId xmlns:a16="http://schemas.microsoft.com/office/drawing/2014/main" id="{51CABA26-3793-4220-9FC4-B70061A13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6115" y="3016981"/>
                <a:ext cx="625919" cy="60137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8">
                <a:extLst>
                  <a:ext uri="{FF2B5EF4-FFF2-40B4-BE49-F238E27FC236}">
                    <a16:creationId xmlns:a16="http://schemas.microsoft.com/office/drawing/2014/main" id="{872D5F45-3364-4D72-8965-945968C1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774" y="4282845"/>
                <a:ext cx="71884" cy="6136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9">
                <a:extLst>
                  <a:ext uri="{FF2B5EF4-FFF2-40B4-BE49-F238E27FC236}">
                    <a16:creationId xmlns:a16="http://schemas.microsoft.com/office/drawing/2014/main" id="{9F852748-E757-4B16-96D6-0176EEDEB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774" y="4282845"/>
                <a:ext cx="71884" cy="6136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90">
                <a:extLst>
                  <a:ext uri="{FF2B5EF4-FFF2-40B4-BE49-F238E27FC236}">
                    <a16:creationId xmlns:a16="http://schemas.microsoft.com/office/drawing/2014/main" id="{C77F9907-39E1-42F3-A9A1-F086EF7702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9030" y="490513"/>
                <a:ext cx="5047675" cy="2154774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1">
                <a:extLst>
                  <a:ext uri="{FF2B5EF4-FFF2-40B4-BE49-F238E27FC236}">
                    <a16:creationId xmlns:a16="http://schemas.microsoft.com/office/drawing/2014/main" id="{2A774718-8655-477D-9B52-F2E535C9FF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59030" y="490513"/>
                <a:ext cx="5047675" cy="2154774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92">
                <a:extLst>
                  <a:ext uri="{FF2B5EF4-FFF2-40B4-BE49-F238E27FC236}">
                    <a16:creationId xmlns:a16="http://schemas.microsoft.com/office/drawing/2014/main" id="{00058CAB-CB9A-4E8A-985A-0C8B0AED9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6368" y="2324438"/>
                <a:ext cx="254225" cy="203380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3">
                <a:extLst>
                  <a:ext uri="{FF2B5EF4-FFF2-40B4-BE49-F238E27FC236}">
                    <a16:creationId xmlns:a16="http://schemas.microsoft.com/office/drawing/2014/main" id="{AF6642FB-EF2E-4021-8990-B9AC6822E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6368" y="2324438"/>
                <a:ext cx="254225" cy="203380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4">
                <a:extLst>
                  <a:ext uri="{FF2B5EF4-FFF2-40B4-BE49-F238E27FC236}">
                    <a16:creationId xmlns:a16="http://schemas.microsoft.com/office/drawing/2014/main" id="{F49C8F83-B249-413E-947B-D81101A70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485" y="3243153"/>
                <a:ext cx="28052" cy="42079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5">
                <a:extLst>
                  <a:ext uri="{FF2B5EF4-FFF2-40B4-BE49-F238E27FC236}">
                    <a16:creationId xmlns:a16="http://schemas.microsoft.com/office/drawing/2014/main" id="{31FFEDE0-1389-4EE6-90D1-CB64B83A9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485" y="3243153"/>
                <a:ext cx="28052" cy="42079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6">
                <a:extLst>
                  <a:ext uri="{FF2B5EF4-FFF2-40B4-BE49-F238E27FC236}">
                    <a16:creationId xmlns:a16="http://schemas.microsoft.com/office/drawing/2014/main" id="{DB22D89D-D1D7-4AEE-935F-E9A6F556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990" y="3514911"/>
                <a:ext cx="50845" cy="28052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7">
                <a:extLst>
                  <a:ext uri="{FF2B5EF4-FFF2-40B4-BE49-F238E27FC236}">
                    <a16:creationId xmlns:a16="http://schemas.microsoft.com/office/drawing/2014/main" id="{AEBF5ECA-8318-4966-856A-EDAD2C37C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990" y="3514911"/>
                <a:ext cx="50845" cy="28052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8">
                <a:extLst>
                  <a:ext uri="{FF2B5EF4-FFF2-40B4-BE49-F238E27FC236}">
                    <a16:creationId xmlns:a16="http://schemas.microsoft.com/office/drawing/2014/main" id="{46D2F31D-80E2-484C-BFCA-E2838A3D5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406" y="2592689"/>
                <a:ext cx="92924" cy="213899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9">
                <a:extLst>
                  <a:ext uri="{FF2B5EF4-FFF2-40B4-BE49-F238E27FC236}">
                    <a16:creationId xmlns:a16="http://schemas.microsoft.com/office/drawing/2014/main" id="{1230BCD4-7991-41D4-B411-F6632C805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406" y="2592689"/>
                <a:ext cx="92924" cy="213899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0">
                <a:extLst>
                  <a:ext uri="{FF2B5EF4-FFF2-40B4-BE49-F238E27FC236}">
                    <a16:creationId xmlns:a16="http://schemas.microsoft.com/office/drawing/2014/main" id="{9E92C463-0752-423B-ADEB-A16D6B2B1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0715" y="2042161"/>
                <a:ext cx="329615" cy="268251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1">
                <a:extLst>
                  <a:ext uri="{FF2B5EF4-FFF2-40B4-BE49-F238E27FC236}">
                    <a16:creationId xmlns:a16="http://schemas.microsoft.com/office/drawing/2014/main" id="{4851E51F-3411-4D6A-AD4D-2DDF6D507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0715" y="2042161"/>
                <a:ext cx="329615" cy="268251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2">
                <a:extLst>
                  <a:ext uri="{FF2B5EF4-FFF2-40B4-BE49-F238E27FC236}">
                    <a16:creationId xmlns:a16="http://schemas.microsoft.com/office/drawing/2014/main" id="{36CE9AF1-CEB1-49C9-A044-9D5844EE6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36152" y="3521924"/>
                <a:ext cx="282277" cy="492670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3">
                <a:extLst>
                  <a:ext uri="{FF2B5EF4-FFF2-40B4-BE49-F238E27FC236}">
                    <a16:creationId xmlns:a16="http://schemas.microsoft.com/office/drawing/2014/main" id="{2B97204C-F247-4AE1-A3C2-F5700D18D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36152" y="3521924"/>
                <a:ext cx="282277" cy="492670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4">
                <a:extLst>
                  <a:ext uri="{FF2B5EF4-FFF2-40B4-BE49-F238E27FC236}">
                    <a16:creationId xmlns:a16="http://schemas.microsoft.com/office/drawing/2014/main" id="{2FB1BA94-7BC4-4EA7-9207-57366051F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3918" y="4223233"/>
                <a:ext cx="368187" cy="664491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5">
                <a:extLst>
                  <a:ext uri="{FF2B5EF4-FFF2-40B4-BE49-F238E27FC236}">
                    <a16:creationId xmlns:a16="http://schemas.microsoft.com/office/drawing/2014/main" id="{F8086F13-BE37-467B-B6AF-07698F68C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3918" y="4223233"/>
                <a:ext cx="368187" cy="664491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6">
                <a:extLst>
                  <a:ext uri="{FF2B5EF4-FFF2-40B4-BE49-F238E27FC236}">
                    <a16:creationId xmlns:a16="http://schemas.microsoft.com/office/drawing/2014/main" id="{4F4F41AC-2529-4835-8A3F-07CF78FD3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719" y="4926296"/>
                <a:ext cx="234939" cy="315589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7">
                <a:extLst>
                  <a:ext uri="{FF2B5EF4-FFF2-40B4-BE49-F238E27FC236}">
                    <a16:creationId xmlns:a16="http://schemas.microsoft.com/office/drawing/2014/main" id="{627974A8-B63C-48D1-89AB-4C6118600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719" y="4926296"/>
                <a:ext cx="234939" cy="315589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8">
                <a:extLst>
                  <a:ext uri="{FF2B5EF4-FFF2-40B4-BE49-F238E27FC236}">
                    <a16:creationId xmlns:a16="http://schemas.microsoft.com/office/drawing/2014/main" id="{1128D271-8443-4F0A-B7C8-E33EC6985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0448" y="4307391"/>
                <a:ext cx="454098" cy="315589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9">
                <a:extLst>
                  <a:ext uri="{FF2B5EF4-FFF2-40B4-BE49-F238E27FC236}">
                    <a16:creationId xmlns:a16="http://schemas.microsoft.com/office/drawing/2014/main" id="{F6D65F42-6A56-43A5-8001-07460C743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30448" y="4307391"/>
                <a:ext cx="454098" cy="315589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0">
                <a:extLst>
                  <a:ext uri="{FF2B5EF4-FFF2-40B4-BE49-F238E27FC236}">
                    <a16:creationId xmlns:a16="http://schemas.microsoft.com/office/drawing/2014/main" id="{77210095-171A-42A6-940C-D323E1A9FA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4827" y="3855046"/>
                <a:ext cx="175327" cy="9993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1">
                <a:extLst>
                  <a:ext uri="{FF2B5EF4-FFF2-40B4-BE49-F238E27FC236}">
                    <a16:creationId xmlns:a16="http://schemas.microsoft.com/office/drawing/2014/main" id="{1AB059C7-44EB-422B-B91D-B373825FAF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04827" y="3855046"/>
                <a:ext cx="175327" cy="9993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2">
                <a:extLst>
                  <a:ext uri="{FF2B5EF4-FFF2-40B4-BE49-F238E27FC236}">
                    <a16:creationId xmlns:a16="http://schemas.microsoft.com/office/drawing/2014/main" id="{F8F0177F-37AE-4FC9-9540-6D475C498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334" y="2824121"/>
                <a:ext cx="454098" cy="508449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3">
                <a:extLst>
                  <a:ext uri="{FF2B5EF4-FFF2-40B4-BE49-F238E27FC236}">
                    <a16:creationId xmlns:a16="http://schemas.microsoft.com/office/drawing/2014/main" id="{C8A59005-A491-43D2-B465-07E3152D3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334" y="2824121"/>
                <a:ext cx="454098" cy="508449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4">
                <a:extLst>
                  <a:ext uri="{FF2B5EF4-FFF2-40B4-BE49-F238E27FC236}">
                    <a16:creationId xmlns:a16="http://schemas.microsoft.com/office/drawing/2014/main" id="{DA4378C8-E6C3-45B1-BD0A-E8A94ECEE0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4564" y="3236140"/>
                <a:ext cx="236692" cy="357668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5">
                <a:extLst>
                  <a:ext uri="{FF2B5EF4-FFF2-40B4-BE49-F238E27FC236}">
                    <a16:creationId xmlns:a16="http://schemas.microsoft.com/office/drawing/2014/main" id="{2347A0BF-B2B6-4C3C-A7DE-D12C748AFD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4564" y="3236140"/>
                <a:ext cx="236692" cy="357668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6">
                <a:extLst>
                  <a:ext uri="{FF2B5EF4-FFF2-40B4-BE49-F238E27FC236}">
                    <a16:creationId xmlns:a16="http://schemas.microsoft.com/office/drawing/2014/main" id="{4199A7D5-C311-46B7-A78E-FE292D60CA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8958" y="622009"/>
                <a:ext cx="801246" cy="1265864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7">
                <a:extLst>
                  <a:ext uri="{FF2B5EF4-FFF2-40B4-BE49-F238E27FC236}">
                    <a16:creationId xmlns:a16="http://schemas.microsoft.com/office/drawing/2014/main" id="{5BBFCAB6-B710-446C-BD9B-42BE917851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18958" y="622009"/>
                <a:ext cx="801246" cy="1265864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18">
                <a:extLst>
                  <a:ext uri="{FF2B5EF4-FFF2-40B4-BE49-F238E27FC236}">
                    <a16:creationId xmlns:a16="http://schemas.microsoft.com/office/drawing/2014/main" id="{D3E61AE9-9252-4660-96CD-0901A87E7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844" y="2541844"/>
                <a:ext cx="178834" cy="247212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9">
                <a:extLst>
                  <a:ext uri="{FF2B5EF4-FFF2-40B4-BE49-F238E27FC236}">
                    <a16:creationId xmlns:a16="http://schemas.microsoft.com/office/drawing/2014/main" id="{E3755DF2-673A-4A8E-902E-365D87B39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2844" y="2541844"/>
                <a:ext cx="178834" cy="247212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20">
                <a:extLst>
                  <a:ext uri="{FF2B5EF4-FFF2-40B4-BE49-F238E27FC236}">
                    <a16:creationId xmlns:a16="http://schemas.microsoft.com/office/drawing/2014/main" id="{CB297BB3-CE25-40D3-B680-330AB8213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074" y="3683225"/>
                <a:ext cx="359421" cy="375201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21">
                <a:extLst>
                  <a:ext uri="{FF2B5EF4-FFF2-40B4-BE49-F238E27FC236}">
                    <a16:creationId xmlns:a16="http://schemas.microsoft.com/office/drawing/2014/main" id="{F828D37D-FE6C-4115-9FE6-301D42CFE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074" y="3683225"/>
                <a:ext cx="359421" cy="375201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2">
                <a:extLst>
                  <a:ext uri="{FF2B5EF4-FFF2-40B4-BE49-F238E27FC236}">
                    <a16:creationId xmlns:a16="http://schemas.microsoft.com/office/drawing/2014/main" id="{493AF113-D107-4819-96D8-30973C89E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917" y="3332570"/>
                <a:ext cx="482150" cy="429552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23">
                <a:extLst>
                  <a:ext uri="{FF2B5EF4-FFF2-40B4-BE49-F238E27FC236}">
                    <a16:creationId xmlns:a16="http://schemas.microsoft.com/office/drawing/2014/main" id="{04CED1E0-8C4A-468D-A0F2-C940C757A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917" y="3332570"/>
                <a:ext cx="482150" cy="429552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24">
                <a:extLst>
                  <a:ext uri="{FF2B5EF4-FFF2-40B4-BE49-F238E27FC236}">
                    <a16:creationId xmlns:a16="http://schemas.microsoft.com/office/drawing/2014/main" id="{334B5A4B-B8D5-4BB4-B83E-A771053F0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2098" y="3663939"/>
                <a:ext cx="122729" cy="140262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25">
                <a:extLst>
                  <a:ext uri="{FF2B5EF4-FFF2-40B4-BE49-F238E27FC236}">
                    <a16:creationId xmlns:a16="http://schemas.microsoft.com/office/drawing/2014/main" id="{E3525FE0-74B8-482F-8846-2DD48BF6A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82098" y="3663939"/>
                <a:ext cx="122729" cy="140262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26">
                <a:extLst>
                  <a:ext uri="{FF2B5EF4-FFF2-40B4-BE49-F238E27FC236}">
                    <a16:creationId xmlns:a16="http://schemas.microsoft.com/office/drawing/2014/main" id="{3F452428-9956-4033-8C47-338DFBA9F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98382" y="5541696"/>
                <a:ext cx="366434" cy="5400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27">
                <a:extLst>
                  <a:ext uri="{FF2B5EF4-FFF2-40B4-BE49-F238E27FC236}">
                    <a16:creationId xmlns:a16="http://schemas.microsoft.com/office/drawing/2014/main" id="{64F4ED48-9CB5-4A37-A173-C8367245D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98382" y="5541696"/>
                <a:ext cx="366434" cy="5400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28">
                <a:extLst>
                  <a:ext uri="{FF2B5EF4-FFF2-40B4-BE49-F238E27FC236}">
                    <a16:creationId xmlns:a16="http://schemas.microsoft.com/office/drawing/2014/main" id="{FB26C772-14FD-4B18-BB10-ADFCB14274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373" y="2098265"/>
                <a:ext cx="131496" cy="11571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29">
                <a:extLst>
                  <a:ext uri="{FF2B5EF4-FFF2-40B4-BE49-F238E27FC236}">
                    <a16:creationId xmlns:a16="http://schemas.microsoft.com/office/drawing/2014/main" id="{1812BBF0-4CDF-4F76-A4C7-19CD43A222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373" y="2098265"/>
                <a:ext cx="131496" cy="11571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30">
                <a:extLst>
                  <a:ext uri="{FF2B5EF4-FFF2-40B4-BE49-F238E27FC236}">
                    <a16:creationId xmlns:a16="http://schemas.microsoft.com/office/drawing/2014/main" id="{99777749-7B8A-4AA5-86C8-38D308A97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122" y="3092372"/>
                <a:ext cx="245458" cy="147275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1">
                <a:extLst>
                  <a:ext uri="{FF2B5EF4-FFF2-40B4-BE49-F238E27FC236}">
                    <a16:creationId xmlns:a16="http://schemas.microsoft.com/office/drawing/2014/main" id="{9C2CF868-50B6-4A92-962C-086FDB36C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122" y="3092372"/>
                <a:ext cx="245458" cy="147275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2">
                <a:extLst>
                  <a:ext uri="{FF2B5EF4-FFF2-40B4-BE49-F238E27FC236}">
                    <a16:creationId xmlns:a16="http://schemas.microsoft.com/office/drawing/2014/main" id="{96007825-A7A5-408D-866B-6C161CF35C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0584" y="4843893"/>
                <a:ext cx="399746" cy="457605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3">
                <a:extLst>
                  <a:ext uri="{FF2B5EF4-FFF2-40B4-BE49-F238E27FC236}">
                    <a16:creationId xmlns:a16="http://schemas.microsoft.com/office/drawing/2014/main" id="{4FDA18C7-82AE-41F7-80A3-B87330C27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0584" y="4843893"/>
                <a:ext cx="399746" cy="457605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4">
                <a:extLst>
                  <a:ext uri="{FF2B5EF4-FFF2-40B4-BE49-F238E27FC236}">
                    <a16:creationId xmlns:a16="http://schemas.microsoft.com/office/drawing/2014/main" id="{8A7DA027-D9F5-46C3-9548-CFEA66540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289" y="2668079"/>
                <a:ext cx="26299" cy="31559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35">
                <a:extLst>
                  <a:ext uri="{FF2B5EF4-FFF2-40B4-BE49-F238E27FC236}">
                    <a16:creationId xmlns:a16="http://schemas.microsoft.com/office/drawing/2014/main" id="{D73909A8-B293-476E-A56B-A3CC20A3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606" y="4619473"/>
                <a:ext cx="320849" cy="589100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36">
                <a:extLst>
                  <a:ext uri="{FF2B5EF4-FFF2-40B4-BE49-F238E27FC236}">
                    <a16:creationId xmlns:a16="http://schemas.microsoft.com/office/drawing/2014/main" id="{3ECBFEA8-DC53-41BA-8A45-BB5544F1B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606" y="4619473"/>
                <a:ext cx="320849" cy="589100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7">
                <a:extLst>
                  <a:ext uri="{FF2B5EF4-FFF2-40B4-BE49-F238E27FC236}">
                    <a16:creationId xmlns:a16="http://schemas.microsoft.com/office/drawing/2014/main" id="{42B3345D-630F-4E82-AE9B-3635AD867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002" y="2850420"/>
                <a:ext cx="333122" cy="33136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38">
                <a:extLst>
                  <a:ext uri="{FF2B5EF4-FFF2-40B4-BE49-F238E27FC236}">
                    <a16:creationId xmlns:a16="http://schemas.microsoft.com/office/drawing/2014/main" id="{93B6A121-E26D-4280-895B-8FF05E72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002" y="2850420"/>
                <a:ext cx="333122" cy="33136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39">
                <a:extLst>
                  <a:ext uri="{FF2B5EF4-FFF2-40B4-BE49-F238E27FC236}">
                    <a16:creationId xmlns:a16="http://schemas.microsoft.com/office/drawing/2014/main" id="{0EA9677E-4FE3-4703-9F23-EB79D218A4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8087" y="2163136"/>
                <a:ext cx="930988" cy="457605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40">
                <a:extLst>
                  <a:ext uri="{FF2B5EF4-FFF2-40B4-BE49-F238E27FC236}">
                    <a16:creationId xmlns:a16="http://schemas.microsoft.com/office/drawing/2014/main" id="{1AF91A61-6BE0-4021-A82A-9BE78C9F60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8087" y="2163136"/>
                <a:ext cx="930988" cy="457605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41">
                <a:extLst>
                  <a:ext uri="{FF2B5EF4-FFF2-40B4-BE49-F238E27FC236}">
                    <a16:creationId xmlns:a16="http://schemas.microsoft.com/office/drawing/2014/main" id="{02A4BCDA-B5A7-4B14-8CFD-D8D4BC62C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6816" y="2527817"/>
                <a:ext cx="10520" cy="10520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42">
                <a:extLst>
                  <a:ext uri="{FF2B5EF4-FFF2-40B4-BE49-F238E27FC236}">
                    <a16:creationId xmlns:a16="http://schemas.microsoft.com/office/drawing/2014/main" id="{5C4DE3CB-799D-467D-9B33-96B1A97BD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6816" y="2527817"/>
                <a:ext cx="10520" cy="10520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43">
                <a:extLst>
                  <a:ext uri="{FF2B5EF4-FFF2-40B4-BE49-F238E27FC236}">
                    <a16:creationId xmlns:a16="http://schemas.microsoft.com/office/drawing/2014/main" id="{CF3EF62B-38E4-44E3-B667-6BAFB2355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1176" y="2310411"/>
                <a:ext cx="113963" cy="145522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44">
                <a:extLst>
                  <a:ext uri="{FF2B5EF4-FFF2-40B4-BE49-F238E27FC236}">
                    <a16:creationId xmlns:a16="http://schemas.microsoft.com/office/drawing/2014/main" id="{77F916CB-8DB6-408B-88D6-4E1EFAC74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1176" y="2310411"/>
                <a:ext cx="113963" cy="145522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45">
                <a:extLst>
                  <a:ext uri="{FF2B5EF4-FFF2-40B4-BE49-F238E27FC236}">
                    <a16:creationId xmlns:a16="http://schemas.microsoft.com/office/drawing/2014/main" id="{C8656258-DD8B-439D-A7F4-D28A41A13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448" y="2971396"/>
                <a:ext cx="908196" cy="67851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46">
                <a:extLst>
                  <a:ext uri="{FF2B5EF4-FFF2-40B4-BE49-F238E27FC236}">
                    <a16:creationId xmlns:a16="http://schemas.microsoft.com/office/drawing/2014/main" id="{6EC6EB65-46D9-4250-95D0-E1C4CAFA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448" y="2971396"/>
                <a:ext cx="908196" cy="67851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47">
                <a:extLst>
                  <a:ext uri="{FF2B5EF4-FFF2-40B4-BE49-F238E27FC236}">
                    <a16:creationId xmlns:a16="http://schemas.microsoft.com/office/drawing/2014/main" id="{87655CA4-B67A-40B2-A248-245EED8EA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1839" y="4963115"/>
                <a:ext cx="24546" cy="28052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48">
                <a:extLst>
                  <a:ext uri="{FF2B5EF4-FFF2-40B4-BE49-F238E27FC236}">
                    <a16:creationId xmlns:a16="http://schemas.microsoft.com/office/drawing/2014/main" id="{144C98A4-5C2D-4ED2-BFB6-EF2828032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1839" y="4963115"/>
                <a:ext cx="24546" cy="28052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49">
                <a:extLst>
                  <a:ext uri="{FF2B5EF4-FFF2-40B4-BE49-F238E27FC236}">
                    <a16:creationId xmlns:a16="http://schemas.microsoft.com/office/drawing/2014/main" id="{0929246A-0F5F-4FE9-A876-40626D32A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493" y="3202828"/>
                <a:ext cx="364681" cy="457605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50">
                <a:extLst>
                  <a:ext uri="{FF2B5EF4-FFF2-40B4-BE49-F238E27FC236}">
                    <a16:creationId xmlns:a16="http://schemas.microsoft.com/office/drawing/2014/main" id="{92436667-DBF3-40EB-A997-29E85642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493" y="3202828"/>
                <a:ext cx="364681" cy="457605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51">
                <a:extLst>
                  <a:ext uri="{FF2B5EF4-FFF2-40B4-BE49-F238E27FC236}">
                    <a16:creationId xmlns:a16="http://schemas.microsoft.com/office/drawing/2014/main" id="{C36C0866-809C-45A0-B014-12A194D4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509" y="3278219"/>
                <a:ext cx="487410" cy="580334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52">
                <a:extLst>
                  <a:ext uri="{FF2B5EF4-FFF2-40B4-BE49-F238E27FC236}">
                    <a16:creationId xmlns:a16="http://schemas.microsoft.com/office/drawing/2014/main" id="{5EDDA851-66C1-47DF-BB8D-55C0A5DE3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509" y="3278219"/>
                <a:ext cx="487410" cy="580334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53">
                <a:extLst>
                  <a:ext uri="{FF2B5EF4-FFF2-40B4-BE49-F238E27FC236}">
                    <a16:creationId xmlns:a16="http://schemas.microsoft.com/office/drawing/2014/main" id="{C2B00EC6-FFFC-4E43-BBD7-69375559F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52248" y="3961996"/>
                <a:ext cx="548775" cy="227926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54">
                <a:extLst>
                  <a:ext uri="{FF2B5EF4-FFF2-40B4-BE49-F238E27FC236}">
                    <a16:creationId xmlns:a16="http://schemas.microsoft.com/office/drawing/2014/main" id="{B173CFE7-6F2B-43B8-A17A-937015BCE0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52248" y="3961996"/>
                <a:ext cx="548775" cy="227926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5">
                <a:extLst>
                  <a:ext uri="{FF2B5EF4-FFF2-40B4-BE49-F238E27FC236}">
                    <a16:creationId xmlns:a16="http://schemas.microsoft.com/office/drawing/2014/main" id="{1DC7B09F-E339-4871-BB7F-8E7A8E01F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724" y="4565122"/>
                <a:ext cx="105196" cy="285784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6">
                <a:extLst>
                  <a:ext uri="{FF2B5EF4-FFF2-40B4-BE49-F238E27FC236}">
                    <a16:creationId xmlns:a16="http://schemas.microsoft.com/office/drawing/2014/main" id="{9D8FC821-E97A-46EF-95E2-D7F0476A3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724" y="4565122"/>
                <a:ext cx="105196" cy="285784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57">
                <a:extLst>
                  <a:ext uri="{FF2B5EF4-FFF2-40B4-BE49-F238E27FC236}">
                    <a16:creationId xmlns:a16="http://schemas.microsoft.com/office/drawing/2014/main" id="{EABFAF9D-2409-452E-B953-3DF0B58E3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300" y="4680838"/>
                <a:ext cx="233185" cy="499683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58">
                <a:extLst>
                  <a:ext uri="{FF2B5EF4-FFF2-40B4-BE49-F238E27FC236}">
                    <a16:creationId xmlns:a16="http://schemas.microsoft.com/office/drawing/2014/main" id="{30DDC279-DE70-416C-B349-DAE44F34D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300" y="4680838"/>
                <a:ext cx="233185" cy="499683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59">
                <a:extLst>
                  <a:ext uri="{FF2B5EF4-FFF2-40B4-BE49-F238E27FC236}">
                    <a16:creationId xmlns:a16="http://schemas.microsoft.com/office/drawing/2014/main" id="{9D8C29C9-5316-4F6E-9729-D90D8A5B5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835" y="2589182"/>
                <a:ext cx="89417" cy="75391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60">
                <a:extLst>
                  <a:ext uri="{FF2B5EF4-FFF2-40B4-BE49-F238E27FC236}">
                    <a16:creationId xmlns:a16="http://schemas.microsoft.com/office/drawing/2014/main" id="{ADE87D90-2BBD-4D63-8B5E-807CDB607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835" y="2589182"/>
                <a:ext cx="89417" cy="75391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61">
                <a:extLst>
                  <a:ext uri="{FF2B5EF4-FFF2-40B4-BE49-F238E27FC236}">
                    <a16:creationId xmlns:a16="http://schemas.microsoft.com/office/drawing/2014/main" id="{C9E5D303-291F-42D7-8981-B7F34C583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1751" y="2249047"/>
                <a:ext cx="28052" cy="3857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62">
                <a:extLst>
                  <a:ext uri="{FF2B5EF4-FFF2-40B4-BE49-F238E27FC236}">
                    <a16:creationId xmlns:a16="http://schemas.microsoft.com/office/drawing/2014/main" id="{9168C50C-2A1F-4CC1-822D-0F484D195E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88835" y="1959757"/>
                <a:ext cx="182340" cy="131496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63">
                <a:extLst>
                  <a:ext uri="{FF2B5EF4-FFF2-40B4-BE49-F238E27FC236}">
                    <a16:creationId xmlns:a16="http://schemas.microsoft.com/office/drawing/2014/main" id="{FF993863-E4CA-40D7-9DC0-D1CC7935FC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88835" y="1959757"/>
                <a:ext cx="182340" cy="131496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4">
                <a:extLst>
                  <a:ext uri="{FF2B5EF4-FFF2-40B4-BE49-F238E27FC236}">
                    <a16:creationId xmlns:a16="http://schemas.microsoft.com/office/drawing/2014/main" id="{96926E8D-9D1C-4224-98A2-49FA9ABEF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3246" y="2373529"/>
                <a:ext cx="14026" cy="1577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5">
                <a:extLst>
                  <a:ext uri="{FF2B5EF4-FFF2-40B4-BE49-F238E27FC236}">
                    <a16:creationId xmlns:a16="http://schemas.microsoft.com/office/drawing/2014/main" id="{7AC979C4-2DAC-4A15-A49C-9A181582E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3246" y="2373529"/>
                <a:ext cx="14026" cy="1577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6">
                <a:extLst>
                  <a:ext uri="{FF2B5EF4-FFF2-40B4-BE49-F238E27FC236}">
                    <a16:creationId xmlns:a16="http://schemas.microsoft.com/office/drawing/2014/main" id="{D8BD08D5-A7B7-49E5-86B0-830CFB38E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401" y="2957370"/>
                <a:ext cx="501436" cy="525982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7">
                <a:extLst>
                  <a:ext uri="{FF2B5EF4-FFF2-40B4-BE49-F238E27FC236}">
                    <a16:creationId xmlns:a16="http://schemas.microsoft.com/office/drawing/2014/main" id="{F5D41083-4E7D-4E3C-A80A-3B7996138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401" y="2957370"/>
                <a:ext cx="501436" cy="525982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8">
                <a:extLst>
                  <a:ext uri="{FF2B5EF4-FFF2-40B4-BE49-F238E27FC236}">
                    <a16:creationId xmlns:a16="http://schemas.microsoft.com/office/drawing/2014/main" id="{FE55D543-1D98-480C-959D-4057780D2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795" y="3890111"/>
                <a:ext cx="127989" cy="168314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9">
                <a:extLst>
                  <a:ext uri="{FF2B5EF4-FFF2-40B4-BE49-F238E27FC236}">
                    <a16:creationId xmlns:a16="http://schemas.microsoft.com/office/drawing/2014/main" id="{47D5E1AF-C432-4091-BE54-973CB106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795" y="3890111"/>
                <a:ext cx="127989" cy="168314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70">
                <a:extLst>
                  <a:ext uri="{FF2B5EF4-FFF2-40B4-BE49-F238E27FC236}">
                    <a16:creationId xmlns:a16="http://schemas.microsoft.com/office/drawing/2014/main" id="{A0828364-0436-4B21-9F57-6E6E7492F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669" y="5305004"/>
                <a:ext cx="59611" cy="5435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1">
                <a:extLst>
                  <a:ext uri="{FF2B5EF4-FFF2-40B4-BE49-F238E27FC236}">
                    <a16:creationId xmlns:a16="http://schemas.microsoft.com/office/drawing/2014/main" id="{CD22473C-0E43-4020-8B05-797CDF8DA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7669" y="5305004"/>
                <a:ext cx="59611" cy="5435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2">
                <a:extLst>
                  <a:ext uri="{FF2B5EF4-FFF2-40B4-BE49-F238E27FC236}">
                    <a16:creationId xmlns:a16="http://schemas.microsoft.com/office/drawing/2014/main" id="{FA243E6F-BC12-4E58-8073-7F27CA285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0141" y="2903018"/>
                <a:ext cx="57858" cy="92924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3">
                <a:extLst>
                  <a:ext uri="{FF2B5EF4-FFF2-40B4-BE49-F238E27FC236}">
                    <a16:creationId xmlns:a16="http://schemas.microsoft.com/office/drawing/2014/main" id="{3C58B70F-2CA6-4DF0-A475-DAA199BF8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0141" y="2903018"/>
                <a:ext cx="57858" cy="92924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4">
                <a:extLst>
                  <a:ext uri="{FF2B5EF4-FFF2-40B4-BE49-F238E27FC236}">
                    <a16:creationId xmlns:a16="http://schemas.microsoft.com/office/drawing/2014/main" id="{7B8DE8F3-5A7D-41AA-BC09-0C066CDA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9355" y="1877353"/>
                <a:ext cx="231432" cy="135002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5">
                <a:extLst>
                  <a:ext uri="{FF2B5EF4-FFF2-40B4-BE49-F238E27FC236}">
                    <a16:creationId xmlns:a16="http://schemas.microsoft.com/office/drawing/2014/main" id="{772AD41A-AADF-4C20-8B96-FDC0B873E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9355" y="1877353"/>
                <a:ext cx="231432" cy="135002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6">
                <a:extLst>
                  <a:ext uri="{FF2B5EF4-FFF2-40B4-BE49-F238E27FC236}">
                    <a16:creationId xmlns:a16="http://schemas.microsoft.com/office/drawing/2014/main" id="{2A163221-B69A-49B8-B741-790253C3C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755" y="3381662"/>
                <a:ext cx="205133" cy="315589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7">
                <a:extLst>
                  <a:ext uri="{FF2B5EF4-FFF2-40B4-BE49-F238E27FC236}">
                    <a16:creationId xmlns:a16="http://schemas.microsoft.com/office/drawing/2014/main" id="{F736D27C-BB8F-45D4-9E59-B07DA83F1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755" y="3381662"/>
                <a:ext cx="205133" cy="315589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8">
                <a:extLst>
                  <a:ext uri="{FF2B5EF4-FFF2-40B4-BE49-F238E27FC236}">
                    <a16:creationId xmlns:a16="http://schemas.microsoft.com/office/drawing/2014/main" id="{01E3EA06-B18D-4A3A-93E5-F4323306F2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0026" y="2552363"/>
                <a:ext cx="326109" cy="161301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9">
                <a:extLst>
                  <a:ext uri="{FF2B5EF4-FFF2-40B4-BE49-F238E27FC236}">
                    <a16:creationId xmlns:a16="http://schemas.microsoft.com/office/drawing/2014/main" id="{C2C63E18-1C67-43C5-840B-DE69C94B7D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0026" y="2552363"/>
                <a:ext cx="326109" cy="161301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80">
                <a:extLst>
                  <a:ext uri="{FF2B5EF4-FFF2-40B4-BE49-F238E27FC236}">
                    <a16:creationId xmlns:a16="http://schemas.microsoft.com/office/drawing/2014/main" id="{30C26A13-2B05-4B07-9508-F44E89A8C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5730" y="3064319"/>
                <a:ext cx="78897" cy="68378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1">
                <a:extLst>
                  <a:ext uri="{FF2B5EF4-FFF2-40B4-BE49-F238E27FC236}">
                    <a16:creationId xmlns:a16="http://schemas.microsoft.com/office/drawing/2014/main" id="{FC752FA5-C348-4456-AAD1-9B3DCD0D4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5730" y="3064319"/>
                <a:ext cx="78897" cy="68378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2">
                <a:extLst>
                  <a:ext uri="{FF2B5EF4-FFF2-40B4-BE49-F238E27FC236}">
                    <a16:creationId xmlns:a16="http://schemas.microsoft.com/office/drawing/2014/main" id="{46D098A3-854F-4596-A20D-F172D4BCB3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78062" y="4040893"/>
                <a:ext cx="261238" cy="345395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3">
                <a:extLst>
                  <a:ext uri="{FF2B5EF4-FFF2-40B4-BE49-F238E27FC236}">
                    <a16:creationId xmlns:a16="http://schemas.microsoft.com/office/drawing/2014/main" id="{3D81FC19-943C-45A1-97EE-8D389AC269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78062" y="4040893"/>
                <a:ext cx="261238" cy="345395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4">
                <a:extLst>
                  <a:ext uri="{FF2B5EF4-FFF2-40B4-BE49-F238E27FC236}">
                    <a16:creationId xmlns:a16="http://schemas.microsoft.com/office/drawing/2014/main" id="{010D6D00-B4EF-4B99-9398-56F3A93C45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70795" y="2024628"/>
                <a:ext cx="1216772" cy="620659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5">
                <a:extLst>
                  <a:ext uri="{FF2B5EF4-FFF2-40B4-BE49-F238E27FC236}">
                    <a16:creationId xmlns:a16="http://schemas.microsoft.com/office/drawing/2014/main" id="{AA1EA04C-7709-4C9E-A527-531A1833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70795" y="2024628"/>
                <a:ext cx="1216772" cy="620659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6">
                <a:extLst>
                  <a:ext uri="{FF2B5EF4-FFF2-40B4-BE49-F238E27FC236}">
                    <a16:creationId xmlns:a16="http://schemas.microsoft.com/office/drawing/2014/main" id="{F7B1A298-95E2-428C-9F39-CEDFE51DB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128" y="2964383"/>
                <a:ext cx="136755" cy="161301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7">
                <a:extLst>
                  <a:ext uri="{FF2B5EF4-FFF2-40B4-BE49-F238E27FC236}">
                    <a16:creationId xmlns:a16="http://schemas.microsoft.com/office/drawing/2014/main" id="{03A24583-C420-4D91-9B0A-22BAEF0B6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128" y="2964383"/>
                <a:ext cx="136755" cy="161301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8">
                <a:extLst>
                  <a:ext uri="{FF2B5EF4-FFF2-40B4-BE49-F238E27FC236}">
                    <a16:creationId xmlns:a16="http://schemas.microsoft.com/office/drawing/2014/main" id="{3A63D54E-2894-40F8-A4F6-4A7B061FB8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468" y="2452427"/>
                <a:ext cx="555788" cy="773194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9">
                <a:extLst>
                  <a:ext uri="{FF2B5EF4-FFF2-40B4-BE49-F238E27FC236}">
                    <a16:creationId xmlns:a16="http://schemas.microsoft.com/office/drawing/2014/main" id="{BA34F1F2-A7CF-49D6-AB86-5676338350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468" y="2452427"/>
                <a:ext cx="555788" cy="773194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90">
                <a:extLst>
                  <a:ext uri="{FF2B5EF4-FFF2-40B4-BE49-F238E27FC236}">
                    <a16:creationId xmlns:a16="http://schemas.microsoft.com/office/drawing/2014/main" id="{C061D82A-3B58-4EE2-B494-A55A1637E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348" y="3507898"/>
                <a:ext cx="68378" cy="3857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1">
                <a:extLst>
                  <a:ext uri="{FF2B5EF4-FFF2-40B4-BE49-F238E27FC236}">
                    <a16:creationId xmlns:a16="http://schemas.microsoft.com/office/drawing/2014/main" id="{3AD56109-71E7-470B-87FB-373ACA509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348" y="3507898"/>
                <a:ext cx="68378" cy="3857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2">
                <a:extLst>
                  <a:ext uri="{FF2B5EF4-FFF2-40B4-BE49-F238E27FC236}">
                    <a16:creationId xmlns:a16="http://schemas.microsoft.com/office/drawing/2014/main" id="{BE4BC12D-B023-444E-B21E-9CC5A512A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92" y="3814721"/>
                <a:ext cx="192860" cy="243705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3">
                <a:extLst>
                  <a:ext uri="{FF2B5EF4-FFF2-40B4-BE49-F238E27FC236}">
                    <a16:creationId xmlns:a16="http://schemas.microsoft.com/office/drawing/2014/main" id="{9FF45322-5110-424E-8CE8-AC9C905E2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92" y="3814721"/>
                <a:ext cx="192860" cy="243705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4">
                <a:extLst>
                  <a:ext uri="{FF2B5EF4-FFF2-40B4-BE49-F238E27FC236}">
                    <a16:creationId xmlns:a16="http://schemas.microsoft.com/office/drawing/2014/main" id="{A502522D-C784-4A82-8E21-BF61D2E09D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69803" y="2389309"/>
                <a:ext cx="343642" cy="434812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5">
                <a:extLst>
                  <a:ext uri="{FF2B5EF4-FFF2-40B4-BE49-F238E27FC236}">
                    <a16:creationId xmlns:a16="http://schemas.microsoft.com/office/drawing/2014/main" id="{B4958927-A2A3-4A16-8925-2C8B27E033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69803" y="2389309"/>
                <a:ext cx="343642" cy="434812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6">
                <a:extLst>
                  <a:ext uri="{FF2B5EF4-FFF2-40B4-BE49-F238E27FC236}">
                    <a16:creationId xmlns:a16="http://schemas.microsoft.com/office/drawing/2014/main" id="{14B7AECD-F313-4D6C-8FE2-357039081E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9101" y="2981915"/>
                <a:ext cx="47338" cy="136755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7">
                <a:extLst>
                  <a:ext uri="{FF2B5EF4-FFF2-40B4-BE49-F238E27FC236}">
                    <a16:creationId xmlns:a16="http://schemas.microsoft.com/office/drawing/2014/main" id="{DEEC4159-AD35-4B4E-A7DE-B34E452D00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9101" y="2981915"/>
                <a:ext cx="47338" cy="136755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8">
                <a:extLst>
                  <a:ext uri="{FF2B5EF4-FFF2-40B4-BE49-F238E27FC236}">
                    <a16:creationId xmlns:a16="http://schemas.microsoft.com/office/drawing/2014/main" id="{BD4C04D7-B675-45B7-8799-FDE4DA5A02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1873" y="2008848"/>
                <a:ext cx="115716" cy="185847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9">
                <a:extLst>
                  <a:ext uri="{FF2B5EF4-FFF2-40B4-BE49-F238E27FC236}">
                    <a16:creationId xmlns:a16="http://schemas.microsoft.com/office/drawing/2014/main" id="{BF40E926-D346-4CA0-9344-C51A6FD2E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1873" y="2008848"/>
                <a:ext cx="115716" cy="185847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00">
                <a:extLst>
                  <a:ext uri="{FF2B5EF4-FFF2-40B4-BE49-F238E27FC236}">
                    <a16:creationId xmlns:a16="http://schemas.microsoft.com/office/drawing/2014/main" id="{A1EDEC45-F0FA-4202-916C-2F25949F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350" y="2796068"/>
                <a:ext cx="306823" cy="317343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1">
                <a:extLst>
                  <a:ext uri="{FF2B5EF4-FFF2-40B4-BE49-F238E27FC236}">
                    <a16:creationId xmlns:a16="http://schemas.microsoft.com/office/drawing/2014/main" id="{8AAC97B8-32F8-415D-8A67-6E6614CAB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2350" y="2796068"/>
                <a:ext cx="306823" cy="317343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2">
                <a:extLst>
                  <a:ext uri="{FF2B5EF4-FFF2-40B4-BE49-F238E27FC236}">
                    <a16:creationId xmlns:a16="http://schemas.microsoft.com/office/drawing/2014/main" id="{E5C57DFD-ED55-4576-B381-F5505C498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81379" y="2692625"/>
                <a:ext cx="583840" cy="592607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3">
                <a:extLst>
                  <a:ext uri="{FF2B5EF4-FFF2-40B4-BE49-F238E27FC236}">
                    <a16:creationId xmlns:a16="http://schemas.microsoft.com/office/drawing/2014/main" id="{D1DFD402-D2A4-4CA0-8BFD-B60E2A9BF8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81379" y="2692625"/>
                <a:ext cx="583840" cy="592607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04">
                <a:extLst>
                  <a:ext uri="{FF2B5EF4-FFF2-40B4-BE49-F238E27FC236}">
                    <a16:creationId xmlns:a16="http://schemas.microsoft.com/office/drawing/2014/main" id="{86B36B4B-78F4-4238-9432-9A209ED6C5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9194" y="4000568"/>
                <a:ext cx="1348268" cy="636438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06">
                <a:extLst>
                  <a:ext uri="{FF2B5EF4-FFF2-40B4-BE49-F238E27FC236}">
                    <a16:creationId xmlns:a16="http://schemas.microsoft.com/office/drawing/2014/main" id="{A0307858-CBFB-4898-A273-098904A5A8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89194" y="4000567"/>
                <a:ext cx="1348268" cy="636439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07">
                <a:extLst>
                  <a:ext uri="{FF2B5EF4-FFF2-40B4-BE49-F238E27FC236}">
                    <a16:creationId xmlns:a16="http://schemas.microsoft.com/office/drawing/2014/main" id="{5846411B-CE4B-4077-AC5E-73CB6D3731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5480" y="2846913"/>
                <a:ext cx="864364" cy="1115082"/>
              </a:xfrm>
              <a:custGeom>
                <a:avLst/>
                <a:gdLst>
                  <a:gd name="T0" fmla="*/ 213 w 251"/>
                  <a:gd name="T1" fmla="*/ 268 h 324"/>
                  <a:gd name="T2" fmla="*/ 209 w 251"/>
                  <a:gd name="T3" fmla="*/ 285 h 324"/>
                  <a:gd name="T4" fmla="*/ 220 w 251"/>
                  <a:gd name="T5" fmla="*/ 322 h 324"/>
                  <a:gd name="T6" fmla="*/ 1 w 251"/>
                  <a:gd name="T7" fmla="*/ 149 h 324"/>
                  <a:gd name="T8" fmla="*/ 16 w 251"/>
                  <a:gd name="T9" fmla="*/ 154 h 324"/>
                  <a:gd name="T10" fmla="*/ 5 w 251"/>
                  <a:gd name="T11" fmla="*/ 160 h 324"/>
                  <a:gd name="T12" fmla="*/ 32 w 251"/>
                  <a:gd name="T13" fmla="*/ 167 h 324"/>
                  <a:gd name="T14" fmla="*/ 36 w 251"/>
                  <a:gd name="T15" fmla="*/ 161 h 324"/>
                  <a:gd name="T16" fmla="*/ 36 w 251"/>
                  <a:gd name="T17" fmla="*/ 170 h 324"/>
                  <a:gd name="T18" fmla="*/ 37 w 251"/>
                  <a:gd name="T19" fmla="*/ 193 h 324"/>
                  <a:gd name="T20" fmla="*/ 41 w 251"/>
                  <a:gd name="T21" fmla="*/ 215 h 324"/>
                  <a:gd name="T22" fmla="*/ 54 w 251"/>
                  <a:gd name="T23" fmla="*/ 268 h 324"/>
                  <a:gd name="T24" fmla="*/ 67 w 251"/>
                  <a:gd name="T25" fmla="*/ 291 h 324"/>
                  <a:gd name="T26" fmla="*/ 87 w 251"/>
                  <a:gd name="T27" fmla="*/ 302 h 324"/>
                  <a:gd name="T28" fmla="*/ 98 w 251"/>
                  <a:gd name="T29" fmla="*/ 272 h 324"/>
                  <a:gd name="T30" fmla="*/ 100 w 251"/>
                  <a:gd name="T31" fmla="*/ 238 h 324"/>
                  <a:gd name="T32" fmla="*/ 109 w 251"/>
                  <a:gd name="T33" fmla="*/ 224 h 324"/>
                  <a:gd name="T34" fmla="*/ 128 w 251"/>
                  <a:gd name="T35" fmla="*/ 208 h 324"/>
                  <a:gd name="T36" fmla="*/ 141 w 251"/>
                  <a:gd name="T37" fmla="*/ 196 h 324"/>
                  <a:gd name="T38" fmla="*/ 154 w 251"/>
                  <a:gd name="T39" fmla="*/ 186 h 324"/>
                  <a:gd name="T40" fmla="*/ 167 w 251"/>
                  <a:gd name="T41" fmla="*/ 169 h 324"/>
                  <a:gd name="T42" fmla="*/ 176 w 251"/>
                  <a:gd name="T43" fmla="*/ 161 h 324"/>
                  <a:gd name="T44" fmla="*/ 167 w 251"/>
                  <a:gd name="T45" fmla="*/ 139 h 324"/>
                  <a:gd name="T46" fmla="*/ 175 w 251"/>
                  <a:gd name="T47" fmla="*/ 123 h 324"/>
                  <a:gd name="T48" fmla="*/ 186 w 251"/>
                  <a:gd name="T49" fmla="*/ 119 h 324"/>
                  <a:gd name="T50" fmla="*/ 199 w 251"/>
                  <a:gd name="T51" fmla="*/ 131 h 324"/>
                  <a:gd name="T52" fmla="*/ 204 w 251"/>
                  <a:gd name="T53" fmla="*/ 142 h 324"/>
                  <a:gd name="T54" fmla="*/ 206 w 251"/>
                  <a:gd name="T55" fmla="*/ 151 h 324"/>
                  <a:gd name="T56" fmla="*/ 216 w 251"/>
                  <a:gd name="T57" fmla="*/ 167 h 324"/>
                  <a:gd name="T58" fmla="*/ 218 w 251"/>
                  <a:gd name="T59" fmla="*/ 153 h 324"/>
                  <a:gd name="T60" fmla="*/ 228 w 251"/>
                  <a:gd name="T61" fmla="*/ 135 h 324"/>
                  <a:gd name="T62" fmla="*/ 237 w 251"/>
                  <a:gd name="T63" fmla="*/ 123 h 324"/>
                  <a:gd name="T64" fmla="*/ 251 w 251"/>
                  <a:gd name="T65" fmla="*/ 109 h 324"/>
                  <a:gd name="T66" fmla="*/ 243 w 251"/>
                  <a:gd name="T67" fmla="*/ 96 h 324"/>
                  <a:gd name="T68" fmla="*/ 231 w 251"/>
                  <a:gd name="T69" fmla="*/ 87 h 324"/>
                  <a:gd name="T70" fmla="*/ 214 w 251"/>
                  <a:gd name="T71" fmla="*/ 91 h 324"/>
                  <a:gd name="T72" fmla="*/ 204 w 251"/>
                  <a:gd name="T73" fmla="*/ 106 h 324"/>
                  <a:gd name="T74" fmla="*/ 180 w 251"/>
                  <a:gd name="T75" fmla="*/ 103 h 324"/>
                  <a:gd name="T76" fmla="*/ 170 w 251"/>
                  <a:gd name="T77" fmla="*/ 98 h 324"/>
                  <a:gd name="T78" fmla="*/ 171 w 251"/>
                  <a:gd name="T79" fmla="*/ 111 h 324"/>
                  <a:gd name="T80" fmla="*/ 149 w 251"/>
                  <a:gd name="T81" fmla="*/ 108 h 324"/>
                  <a:gd name="T82" fmla="*/ 128 w 251"/>
                  <a:gd name="T83" fmla="*/ 98 h 324"/>
                  <a:gd name="T84" fmla="*/ 106 w 251"/>
                  <a:gd name="T85" fmla="*/ 88 h 324"/>
                  <a:gd name="T86" fmla="*/ 106 w 251"/>
                  <a:gd name="T87" fmla="*/ 69 h 324"/>
                  <a:gd name="T88" fmla="*/ 89 w 251"/>
                  <a:gd name="T89" fmla="*/ 57 h 324"/>
                  <a:gd name="T90" fmla="*/ 89 w 251"/>
                  <a:gd name="T91" fmla="*/ 45 h 324"/>
                  <a:gd name="T92" fmla="*/ 83 w 251"/>
                  <a:gd name="T93" fmla="*/ 28 h 324"/>
                  <a:gd name="T94" fmla="*/ 91 w 251"/>
                  <a:gd name="T95" fmla="*/ 14 h 324"/>
                  <a:gd name="T96" fmla="*/ 84 w 251"/>
                  <a:gd name="T97" fmla="*/ 1 h 324"/>
                  <a:gd name="T98" fmla="*/ 68 w 251"/>
                  <a:gd name="T99" fmla="*/ 10 h 324"/>
                  <a:gd name="T100" fmla="*/ 50 w 251"/>
                  <a:gd name="T101" fmla="*/ 22 h 324"/>
                  <a:gd name="T102" fmla="*/ 37 w 251"/>
                  <a:gd name="T103" fmla="*/ 27 h 324"/>
                  <a:gd name="T104" fmla="*/ 45 w 251"/>
                  <a:gd name="T105" fmla="*/ 47 h 324"/>
                  <a:gd name="T106" fmla="*/ 43 w 251"/>
                  <a:gd name="T107" fmla="*/ 70 h 324"/>
                  <a:gd name="T108" fmla="*/ 28 w 251"/>
                  <a:gd name="T109" fmla="*/ 87 h 324"/>
                  <a:gd name="T110" fmla="*/ 13 w 251"/>
                  <a:gd name="T111" fmla="*/ 101 h 324"/>
                  <a:gd name="T112" fmla="*/ 10 w 251"/>
                  <a:gd name="T113" fmla="*/ 116 h 324"/>
                  <a:gd name="T114" fmla="*/ 13 w 251"/>
                  <a:gd name="T115" fmla="*/ 135 h 324"/>
                  <a:gd name="T116" fmla="*/ 213 w 251"/>
                  <a:gd name="T117" fmla="*/ 25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324">
                    <a:moveTo>
                      <a:pt x="213" y="262"/>
                    </a:moveTo>
                    <a:cubicBezTo>
                      <a:pt x="213" y="263"/>
                      <a:pt x="213" y="263"/>
                      <a:pt x="213" y="263"/>
                    </a:cubicBezTo>
                    <a:cubicBezTo>
                      <a:pt x="213" y="262"/>
                      <a:pt x="214" y="262"/>
                      <a:pt x="213" y="262"/>
                    </a:cubicBezTo>
                    <a:close/>
                    <a:moveTo>
                      <a:pt x="213" y="266"/>
                    </a:moveTo>
                    <a:cubicBezTo>
                      <a:pt x="213" y="266"/>
                      <a:pt x="213" y="268"/>
                      <a:pt x="213" y="268"/>
                    </a:cubicBezTo>
                    <a:cubicBezTo>
                      <a:pt x="215" y="269"/>
                      <a:pt x="214" y="266"/>
                      <a:pt x="213" y="266"/>
                    </a:cubicBezTo>
                    <a:close/>
                    <a:moveTo>
                      <a:pt x="211" y="272"/>
                    </a:moveTo>
                    <a:cubicBezTo>
                      <a:pt x="211" y="272"/>
                      <a:pt x="212" y="273"/>
                      <a:pt x="212" y="274"/>
                    </a:cubicBezTo>
                    <a:cubicBezTo>
                      <a:pt x="213" y="274"/>
                      <a:pt x="213" y="272"/>
                      <a:pt x="211" y="272"/>
                    </a:cubicBezTo>
                    <a:close/>
                    <a:moveTo>
                      <a:pt x="209" y="285"/>
                    </a:moveTo>
                    <a:cubicBezTo>
                      <a:pt x="209" y="286"/>
                      <a:pt x="209" y="286"/>
                      <a:pt x="209" y="286"/>
                    </a:cubicBezTo>
                    <a:cubicBezTo>
                      <a:pt x="212" y="287"/>
                      <a:pt x="211" y="285"/>
                      <a:pt x="209" y="285"/>
                    </a:cubicBezTo>
                    <a:close/>
                    <a:moveTo>
                      <a:pt x="218" y="322"/>
                    </a:moveTo>
                    <a:cubicBezTo>
                      <a:pt x="219" y="324"/>
                      <a:pt x="219" y="324"/>
                      <a:pt x="219" y="324"/>
                    </a:cubicBezTo>
                    <a:cubicBezTo>
                      <a:pt x="221" y="324"/>
                      <a:pt x="220" y="323"/>
                      <a:pt x="220" y="322"/>
                    </a:cubicBezTo>
                    <a:cubicBezTo>
                      <a:pt x="220" y="322"/>
                      <a:pt x="219" y="322"/>
                      <a:pt x="218" y="322"/>
                    </a:cubicBezTo>
                    <a:close/>
                    <a:moveTo>
                      <a:pt x="0" y="141"/>
                    </a:move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2"/>
                      <a:pt x="1" y="141"/>
                      <a:pt x="0" y="142"/>
                    </a:cubicBezTo>
                    <a:cubicBezTo>
                      <a:pt x="1" y="145"/>
                      <a:pt x="1" y="147"/>
                      <a:pt x="1" y="149"/>
                    </a:cubicBezTo>
                    <a:cubicBezTo>
                      <a:pt x="4" y="150"/>
                      <a:pt x="10" y="154"/>
                      <a:pt x="16" y="152"/>
                    </a:cubicBezTo>
                    <a:cubicBezTo>
                      <a:pt x="18" y="151"/>
                      <a:pt x="18" y="148"/>
                      <a:pt x="19" y="147"/>
                    </a:cubicBezTo>
                    <a:cubicBezTo>
                      <a:pt x="20" y="147"/>
                      <a:pt x="21" y="148"/>
                      <a:pt x="21" y="147"/>
                    </a:cubicBezTo>
                    <a:cubicBezTo>
                      <a:pt x="20" y="149"/>
                      <a:pt x="20" y="151"/>
                      <a:pt x="19" y="153"/>
                    </a:cubicBezTo>
                    <a:cubicBezTo>
                      <a:pt x="18" y="153"/>
                      <a:pt x="17" y="153"/>
                      <a:pt x="16" y="154"/>
                    </a:cubicBezTo>
                    <a:cubicBezTo>
                      <a:pt x="15" y="155"/>
                      <a:pt x="16" y="157"/>
                      <a:pt x="15" y="157"/>
                    </a:cubicBezTo>
                    <a:cubicBezTo>
                      <a:pt x="14" y="158"/>
                      <a:pt x="12" y="157"/>
                      <a:pt x="11" y="157"/>
                    </a:cubicBezTo>
                    <a:cubicBezTo>
                      <a:pt x="11" y="157"/>
                      <a:pt x="10" y="159"/>
                      <a:pt x="9" y="159"/>
                    </a:cubicBezTo>
                    <a:cubicBezTo>
                      <a:pt x="8" y="160"/>
                      <a:pt x="8" y="158"/>
                      <a:pt x="7" y="159"/>
                    </a:cubicBezTo>
                    <a:cubicBezTo>
                      <a:pt x="6" y="159"/>
                      <a:pt x="6" y="160"/>
                      <a:pt x="5" y="160"/>
                    </a:cubicBezTo>
                    <a:cubicBezTo>
                      <a:pt x="6" y="161"/>
                      <a:pt x="7" y="163"/>
                      <a:pt x="7" y="164"/>
                    </a:cubicBezTo>
                    <a:cubicBezTo>
                      <a:pt x="11" y="169"/>
                      <a:pt x="15" y="172"/>
                      <a:pt x="18" y="177"/>
                    </a:cubicBezTo>
                    <a:cubicBezTo>
                      <a:pt x="19" y="177"/>
                      <a:pt x="20" y="177"/>
                      <a:pt x="21" y="177"/>
                    </a:cubicBezTo>
                    <a:cubicBezTo>
                      <a:pt x="22" y="177"/>
                      <a:pt x="23" y="175"/>
                      <a:pt x="23" y="175"/>
                    </a:cubicBezTo>
                    <a:cubicBezTo>
                      <a:pt x="27" y="173"/>
                      <a:pt x="31" y="172"/>
                      <a:pt x="32" y="167"/>
                    </a:cubicBezTo>
                    <a:cubicBezTo>
                      <a:pt x="33" y="163"/>
                      <a:pt x="31" y="161"/>
                      <a:pt x="33" y="157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4" y="158"/>
                      <a:pt x="34" y="158"/>
                      <a:pt x="35" y="158"/>
                    </a:cubicBezTo>
                    <a:cubicBezTo>
                      <a:pt x="35" y="159"/>
                      <a:pt x="35" y="159"/>
                      <a:pt x="35" y="160"/>
                    </a:cubicBezTo>
                    <a:cubicBezTo>
                      <a:pt x="35" y="159"/>
                      <a:pt x="36" y="161"/>
                      <a:pt x="36" y="161"/>
                    </a:cubicBezTo>
                    <a:cubicBezTo>
                      <a:pt x="36" y="162"/>
                      <a:pt x="35" y="162"/>
                      <a:pt x="35" y="164"/>
                    </a:cubicBezTo>
                    <a:cubicBezTo>
                      <a:pt x="37" y="165"/>
                      <a:pt x="37" y="166"/>
                      <a:pt x="36" y="166"/>
                    </a:cubicBezTo>
                    <a:cubicBezTo>
                      <a:pt x="36" y="166"/>
                      <a:pt x="37" y="167"/>
                      <a:pt x="35" y="167"/>
                    </a:cubicBezTo>
                    <a:cubicBezTo>
                      <a:pt x="35" y="167"/>
                      <a:pt x="35" y="169"/>
                      <a:pt x="36" y="168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7" y="172"/>
                      <a:pt x="39" y="172"/>
                      <a:pt x="39" y="175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7"/>
                      <a:pt x="34" y="187"/>
                      <a:pt x="34" y="187"/>
                    </a:cubicBezTo>
                    <a:cubicBezTo>
                      <a:pt x="34" y="188"/>
                      <a:pt x="37" y="190"/>
                      <a:pt x="37" y="191"/>
                    </a:cubicBezTo>
                    <a:cubicBezTo>
                      <a:pt x="38" y="192"/>
                      <a:pt x="36" y="193"/>
                      <a:pt x="37" y="193"/>
                    </a:cubicBezTo>
                    <a:cubicBezTo>
                      <a:pt x="39" y="194"/>
                      <a:pt x="37" y="198"/>
                      <a:pt x="37" y="200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38" y="203"/>
                      <a:pt x="37" y="209"/>
                      <a:pt x="39" y="210"/>
                    </a:cubicBezTo>
                    <a:cubicBezTo>
                      <a:pt x="39" y="210"/>
                      <a:pt x="38" y="211"/>
                      <a:pt x="39" y="212"/>
                    </a:cubicBezTo>
                    <a:cubicBezTo>
                      <a:pt x="39" y="212"/>
                      <a:pt x="40" y="214"/>
                      <a:pt x="41" y="215"/>
                    </a:cubicBezTo>
                    <a:cubicBezTo>
                      <a:pt x="41" y="218"/>
                      <a:pt x="41" y="220"/>
                      <a:pt x="41" y="224"/>
                    </a:cubicBezTo>
                    <a:cubicBezTo>
                      <a:pt x="43" y="231"/>
                      <a:pt x="48" y="237"/>
                      <a:pt x="49" y="244"/>
                    </a:cubicBezTo>
                    <a:cubicBezTo>
                      <a:pt x="51" y="250"/>
                      <a:pt x="50" y="253"/>
                      <a:pt x="51" y="260"/>
                    </a:cubicBezTo>
                    <a:cubicBezTo>
                      <a:pt x="51" y="260"/>
                      <a:pt x="53" y="262"/>
                      <a:pt x="53" y="263"/>
                    </a:cubicBezTo>
                    <a:cubicBezTo>
                      <a:pt x="54" y="265"/>
                      <a:pt x="53" y="266"/>
                      <a:pt x="54" y="268"/>
                    </a:cubicBezTo>
                    <a:cubicBezTo>
                      <a:pt x="55" y="269"/>
                      <a:pt x="57" y="269"/>
                      <a:pt x="57" y="270"/>
                    </a:cubicBezTo>
                    <a:cubicBezTo>
                      <a:pt x="58" y="272"/>
                      <a:pt x="57" y="273"/>
                      <a:pt x="58" y="274"/>
                    </a:cubicBezTo>
                    <a:cubicBezTo>
                      <a:pt x="59" y="276"/>
                      <a:pt x="61" y="277"/>
                      <a:pt x="61" y="279"/>
                    </a:cubicBezTo>
                    <a:cubicBezTo>
                      <a:pt x="62" y="281"/>
                      <a:pt x="62" y="283"/>
                      <a:pt x="63" y="285"/>
                    </a:cubicBezTo>
                    <a:cubicBezTo>
                      <a:pt x="63" y="287"/>
                      <a:pt x="67" y="289"/>
                      <a:pt x="67" y="291"/>
                    </a:cubicBezTo>
                    <a:cubicBezTo>
                      <a:pt x="67" y="293"/>
                      <a:pt x="66" y="294"/>
                      <a:pt x="65" y="295"/>
                    </a:cubicBezTo>
                    <a:cubicBezTo>
                      <a:pt x="68" y="300"/>
                      <a:pt x="72" y="306"/>
                      <a:pt x="75" y="311"/>
                    </a:cubicBezTo>
                    <a:cubicBezTo>
                      <a:pt x="77" y="311"/>
                      <a:pt x="78" y="312"/>
                      <a:pt x="79" y="311"/>
                    </a:cubicBezTo>
                    <a:cubicBezTo>
                      <a:pt x="82" y="309"/>
                      <a:pt x="81" y="305"/>
                      <a:pt x="83" y="303"/>
                    </a:cubicBezTo>
                    <a:cubicBezTo>
                      <a:pt x="84" y="303"/>
                      <a:pt x="86" y="303"/>
                      <a:pt x="87" y="302"/>
                    </a:cubicBezTo>
                    <a:cubicBezTo>
                      <a:pt x="87" y="302"/>
                      <a:pt x="86" y="300"/>
                      <a:pt x="87" y="300"/>
                    </a:cubicBezTo>
                    <a:cubicBezTo>
                      <a:pt x="87" y="300"/>
                      <a:pt x="92" y="291"/>
                      <a:pt x="92" y="291"/>
                    </a:cubicBezTo>
                    <a:cubicBezTo>
                      <a:pt x="93" y="291"/>
                      <a:pt x="95" y="291"/>
                      <a:pt x="96" y="291"/>
                    </a:cubicBezTo>
                    <a:cubicBezTo>
                      <a:pt x="95" y="286"/>
                      <a:pt x="93" y="279"/>
                      <a:pt x="94" y="276"/>
                    </a:cubicBezTo>
                    <a:cubicBezTo>
                      <a:pt x="95" y="274"/>
                      <a:pt x="97" y="273"/>
                      <a:pt x="98" y="272"/>
                    </a:cubicBezTo>
                    <a:cubicBezTo>
                      <a:pt x="99" y="270"/>
                      <a:pt x="98" y="268"/>
                      <a:pt x="98" y="266"/>
                    </a:cubicBezTo>
                    <a:cubicBezTo>
                      <a:pt x="100" y="266"/>
                      <a:pt x="100" y="266"/>
                      <a:pt x="100" y="266"/>
                    </a:cubicBezTo>
                    <a:cubicBezTo>
                      <a:pt x="100" y="263"/>
                      <a:pt x="99" y="261"/>
                      <a:pt x="98" y="260"/>
                    </a:cubicBezTo>
                    <a:cubicBezTo>
                      <a:pt x="98" y="254"/>
                      <a:pt x="97" y="250"/>
                      <a:pt x="98" y="244"/>
                    </a:cubicBezTo>
                    <a:cubicBezTo>
                      <a:pt x="98" y="242"/>
                      <a:pt x="100" y="240"/>
                      <a:pt x="100" y="238"/>
                    </a:cubicBezTo>
                    <a:cubicBezTo>
                      <a:pt x="99" y="238"/>
                      <a:pt x="99" y="238"/>
                      <a:pt x="99" y="238"/>
                    </a:cubicBezTo>
                    <a:cubicBezTo>
                      <a:pt x="99" y="236"/>
                      <a:pt x="98" y="234"/>
                      <a:pt x="98" y="232"/>
                    </a:cubicBezTo>
                    <a:cubicBezTo>
                      <a:pt x="99" y="231"/>
                      <a:pt x="100" y="230"/>
                      <a:pt x="100" y="230"/>
                    </a:cubicBezTo>
                    <a:cubicBezTo>
                      <a:pt x="103" y="228"/>
                      <a:pt x="103" y="229"/>
                      <a:pt x="106" y="228"/>
                    </a:cubicBezTo>
                    <a:cubicBezTo>
                      <a:pt x="108" y="228"/>
                      <a:pt x="108" y="225"/>
                      <a:pt x="109" y="224"/>
                    </a:cubicBezTo>
                    <a:cubicBezTo>
                      <a:pt x="111" y="223"/>
                      <a:pt x="114" y="224"/>
                      <a:pt x="115" y="222"/>
                    </a:cubicBezTo>
                    <a:cubicBezTo>
                      <a:pt x="117" y="220"/>
                      <a:pt x="116" y="215"/>
                      <a:pt x="119" y="213"/>
                    </a:cubicBezTo>
                    <a:cubicBezTo>
                      <a:pt x="121" y="212"/>
                      <a:pt x="123" y="213"/>
                      <a:pt x="126" y="212"/>
                    </a:cubicBezTo>
                    <a:cubicBezTo>
                      <a:pt x="126" y="211"/>
                      <a:pt x="126" y="211"/>
                      <a:pt x="126" y="211"/>
                    </a:cubicBezTo>
                    <a:cubicBezTo>
                      <a:pt x="127" y="210"/>
                      <a:pt x="127" y="209"/>
                      <a:pt x="128" y="208"/>
                    </a:cubicBezTo>
                    <a:cubicBezTo>
                      <a:pt x="130" y="207"/>
                      <a:pt x="132" y="208"/>
                      <a:pt x="134" y="207"/>
                    </a:cubicBezTo>
                    <a:cubicBezTo>
                      <a:pt x="135" y="206"/>
                      <a:pt x="134" y="204"/>
                      <a:pt x="135" y="203"/>
                    </a:cubicBezTo>
                    <a:cubicBezTo>
                      <a:pt x="136" y="202"/>
                      <a:pt x="138" y="201"/>
                      <a:pt x="138" y="200"/>
                    </a:cubicBezTo>
                    <a:cubicBezTo>
                      <a:pt x="139" y="199"/>
                      <a:pt x="139" y="198"/>
                      <a:pt x="140" y="196"/>
                    </a:cubicBezTo>
                    <a:cubicBezTo>
                      <a:pt x="141" y="196"/>
                      <a:pt x="141" y="196"/>
                      <a:pt x="141" y="196"/>
                    </a:cubicBez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1" y="194"/>
                      <a:pt x="144" y="194"/>
                      <a:pt x="144" y="193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7" y="189"/>
                      <a:pt x="149" y="190"/>
                      <a:pt x="150" y="189"/>
                    </a:cubicBezTo>
                    <a:cubicBezTo>
                      <a:pt x="151" y="189"/>
                      <a:pt x="153" y="186"/>
                      <a:pt x="154" y="186"/>
                    </a:cubicBezTo>
                    <a:cubicBezTo>
                      <a:pt x="155" y="185"/>
                      <a:pt x="156" y="186"/>
                      <a:pt x="157" y="185"/>
                    </a:cubicBezTo>
                    <a:cubicBezTo>
                      <a:pt x="162" y="181"/>
                      <a:pt x="159" y="180"/>
                      <a:pt x="160" y="174"/>
                    </a:cubicBezTo>
                    <a:cubicBezTo>
                      <a:pt x="160" y="174"/>
                      <a:pt x="163" y="172"/>
                      <a:pt x="163" y="171"/>
                    </a:cubicBezTo>
                    <a:cubicBezTo>
                      <a:pt x="163" y="171"/>
                      <a:pt x="163" y="169"/>
                      <a:pt x="163" y="169"/>
                    </a:cubicBezTo>
                    <a:cubicBezTo>
                      <a:pt x="164" y="168"/>
                      <a:pt x="166" y="169"/>
                      <a:pt x="167" y="169"/>
                    </a:cubicBezTo>
                    <a:cubicBezTo>
                      <a:pt x="168" y="168"/>
                      <a:pt x="169" y="166"/>
                      <a:pt x="169" y="166"/>
                    </a:cubicBezTo>
                    <a:cubicBezTo>
                      <a:pt x="170" y="166"/>
                      <a:pt x="169" y="166"/>
                      <a:pt x="170" y="167"/>
                    </a:cubicBezTo>
                    <a:cubicBezTo>
                      <a:pt x="172" y="167"/>
                      <a:pt x="172" y="167"/>
                      <a:pt x="174" y="167"/>
                    </a:cubicBezTo>
                    <a:cubicBezTo>
                      <a:pt x="174" y="164"/>
                      <a:pt x="174" y="164"/>
                      <a:pt x="174" y="164"/>
                    </a:cubicBezTo>
                    <a:cubicBezTo>
                      <a:pt x="176" y="161"/>
                      <a:pt x="176" y="161"/>
                      <a:pt x="176" y="161"/>
                    </a:cubicBezTo>
                    <a:cubicBezTo>
                      <a:pt x="176" y="155"/>
                      <a:pt x="176" y="155"/>
                      <a:pt x="176" y="155"/>
                    </a:cubicBezTo>
                    <a:cubicBezTo>
                      <a:pt x="173" y="151"/>
                      <a:pt x="173" y="151"/>
                      <a:pt x="173" y="151"/>
                    </a:cubicBezTo>
                    <a:cubicBezTo>
                      <a:pt x="175" y="145"/>
                      <a:pt x="175" y="145"/>
                      <a:pt x="175" y="145"/>
                    </a:cubicBezTo>
                    <a:cubicBezTo>
                      <a:pt x="173" y="142"/>
                      <a:pt x="173" y="142"/>
                      <a:pt x="173" y="14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69" y="128"/>
                      <a:pt x="169" y="128"/>
                      <a:pt x="169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5" y="123"/>
                      <a:pt x="175" y="123"/>
                      <a:pt x="175" y="123"/>
                    </a:cubicBezTo>
                    <a:cubicBezTo>
                      <a:pt x="171" y="118"/>
                      <a:pt x="171" y="118"/>
                      <a:pt x="171" y="118"/>
                    </a:cubicBezTo>
                    <a:cubicBezTo>
                      <a:pt x="173" y="114"/>
                      <a:pt x="173" y="114"/>
                      <a:pt x="173" y="114"/>
                    </a:cubicBezTo>
                    <a:cubicBezTo>
                      <a:pt x="178" y="118"/>
                      <a:pt x="178" y="118"/>
                      <a:pt x="178" y="118"/>
                    </a:cubicBezTo>
                    <a:cubicBezTo>
                      <a:pt x="182" y="117"/>
                      <a:pt x="182" y="117"/>
                      <a:pt x="182" y="117"/>
                    </a:cubicBezTo>
                    <a:cubicBezTo>
                      <a:pt x="186" y="119"/>
                      <a:pt x="186" y="119"/>
                      <a:pt x="186" y="119"/>
                    </a:cubicBezTo>
                    <a:cubicBezTo>
                      <a:pt x="185" y="125"/>
                      <a:pt x="185" y="125"/>
                      <a:pt x="185" y="125"/>
                    </a:cubicBezTo>
                    <a:cubicBezTo>
                      <a:pt x="185" y="132"/>
                      <a:pt x="185" y="132"/>
                      <a:pt x="185" y="132"/>
                    </a:cubicBez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94" y="132"/>
                      <a:pt x="194" y="132"/>
                      <a:pt x="194" y="132"/>
                    </a:cubicBezTo>
                    <a:cubicBezTo>
                      <a:pt x="199" y="131"/>
                      <a:pt x="199" y="131"/>
                      <a:pt x="199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205" y="133"/>
                      <a:pt x="205" y="133"/>
                      <a:pt x="205" y="133"/>
                    </a:cubicBezTo>
                    <a:cubicBezTo>
                      <a:pt x="206" y="137"/>
                      <a:pt x="206" y="137"/>
                      <a:pt x="206" y="137"/>
                    </a:cubicBezTo>
                    <a:cubicBezTo>
                      <a:pt x="205" y="138"/>
                      <a:pt x="204" y="142"/>
                      <a:pt x="204" y="142"/>
                    </a:cubicBezTo>
                    <a:cubicBezTo>
                      <a:pt x="202" y="146"/>
                      <a:pt x="202" y="146"/>
                      <a:pt x="202" y="146"/>
                    </a:cubicBezTo>
                    <a:cubicBezTo>
                      <a:pt x="200" y="152"/>
                      <a:pt x="200" y="152"/>
                      <a:pt x="200" y="152"/>
                    </a:cubicBezTo>
                    <a:cubicBezTo>
                      <a:pt x="201" y="155"/>
                      <a:pt x="201" y="155"/>
                      <a:pt x="201" y="155"/>
                    </a:cubicBezTo>
                    <a:cubicBezTo>
                      <a:pt x="205" y="155"/>
                      <a:pt x="205" y="155"/>
                      <a:pt x="205" y="15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62"/>
                      <a:pt x="210" y="162"/>
                      <a:pt x="210" y="162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14" y="165"/>
                      <a:pt x="214" y="165"/>
                      <a:pt x="214" y="165"/>
                    </a:cubicBezTo>
                    <a:cubicBezTo>
                      <a:pt x="216" y="167"/>
                      <a:pt x="216" y="167"/>
                      <a:pt x="216" y="167"/>
                    </a:cubicBezTo>
                    <a:cubicBezTo>
                      <a:pt x="218" y="165"/>
                      <a:pt x="218" y="165"/>
                      <a:pt x="218" y="165"/>
                    </a:cubicBezTo>
                    <a:cubicBezTo>
                      <a:pt x="219" y="163"/>
                      <a:pt x="219" y="163"/>
                      <a:pt x="219" y="163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19" y="156"/>
                      <a:pt x="219" y="156"/>
                      <a:pt x="219" y="156"/>
                    </a:cubicBezTo>
                    <a:cubicBezTo>
                      <a:pt x="218" y="153"/>
                      <a:pt x="218" y="153"/>
                      <a:pt x="218" y="153"/>
                    </a:cubicBezTo>
                    <a:cubicBezTo>
                      <a:pt x="218" y="144"/>
                      <a:pt x="218" y="144"/>
                      <a:pt x="218" y="144"/>
                    </a:cubicBezTo>
                    <a:cubicBezTo>
                      <a:pt x="223" y="148"/>
                      <a:pt x="223" y="148"/>
                      <a:pt x="223" y="148"/>
                    </a:cubicBezTo>
                    <a:cubicBezTo>
                      <a:pt x="225" y="142"/>
                      <a:pt x="225" y="142"/>
                      <a:pt x="225" y="142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26" y="133"/>
                      <a:pt x="226" y="133"/>
                      <a:pt x="226" y="133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3" y="126"/>
                      <a:pt x="233" y="126"/>
                      <a:pt x="233" y="126"/>
                    </a:cubicBezTo>
                    <a:cubicBezTo>
                      <a:pt x="237" y="123"/>
                      <a:pt x="237" y="123"/>
                      <a:pt x="237" y="123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5" y="114"/>
                      <a:pt x="245" y="114"/>
                      <a:pt x="245" y="114"/>
                    </a:cubicBezTo>
                    <a:cubicBezTo>
                      <a:pt x="248" y="115"/>
                      <a:pt x="248" y="115"/>
                      <a:pt x="248" y="115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1" y="104"/>
                      <a:pt x="251" y="104"/>
                      <a:pt x="251" y="104"/>
                    </a:cubicBezTo>
                    <a:cubicBezTo>
                      <a:pt x="250" y="101"/>
                      <a:pt x="250" y="101"/>
                      <a:pt x="250" y="101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43" y="96"/>
                      <a:pt x="243" y="96"/>
                      <a:pt x="243" y="96"/>
                    </a:cubicBezTo>
                    <a:cubicBezTo>
                      <a:pt x="241" y="95"/>
                      <a:pt x="241" y="95"/>
                      <a:pt x="241" y="95"/>
                    </a:cubicBezTo>
                    <a:cubicBezTo>
                      <a:pt x="238" y="96"/>
                      <a:pt x="238" y="96"/>
                      <a:pt x="238" y="96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89"/>
                      <a:pt x="236" y="89"/>
                      <a:pt x="236" y="89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8" y="87"/>
                      <a:pt x="228" y="87"/>
                      <a:pt x="228" y="87"/>
                    </a:cubicBezTo>
                    <a:cubicBezTo>
                      <a:pt x="224" y="90"/>
                      <a:pt x="224" y="90"/>
                      <a:pt x="224" y="90"/>
                    </a:cubicBezTo>
                    <a:cubicBezTo>
                      <a:pt x="221" y="89"/>
                      <a:pt x="221" y="89"/>
                      <a:pt x="221" y="89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4" y="91"/>
                      <a:pt x="214" y="91"/>
                      <a:pt x="214" y="91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6" y="101"/>
                      <a:pt x="206" y="101"/>
                      <a:pt x="206" y="101"/>
                    </a:cubicBezTo>
                    <a:cubicBezTo>
                      <a:pt x="206" y="105"/>
                      <a:pt x="206" y="105"/>
                      <a:pt x="206" y="105"/>
                    </a:cubicBezTo>
                    <a:cubicBezTo>
                      <a:pt x="204" y="106"/>
                      <a:pt x="204" y="106"/>
                      <a:pt x="204" y="106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83" y="107"/>
                      <a:pt x="183" y="107"/>
                      <a:pt x="183" y="107"/>
                    </a:cubicBezTo>
                    <a:cubicBezTo>
                      <a:pt x="180" y="103"/>
                      <a:pt x="180" y="103"/>
                      <a:pt x="180" y="103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101"/>
                      <a:pt x="179" y="101"/>
                      <a:pt x="179" y="101"/>
                    </a:cubicBezTo>
                    <a:cubicBezTo>
                      <a:pt x="177" y="97"/>
                      <a:pt x="177" y="97"/>
                      <a:pt x="177" y="97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0" y="98"/>
                      <a:pt x="170" y="98"/>
                      <a:pt x="170" y="98"/>
                    </a:cubicBezTo>
                    <a:cubicBezTo>
                      <a:pt x="171" y="98"/>
                      <a:pt x="171" y="98"/>
                      <a:pt x="171" y="98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69" y="106"/>
                      <a:pt x="169" y="106"/>
                      <a:pt x="169" y="106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1" y="111"/>
                      <a:pt x="171" y="111"/>
                      <a:pt x="171" y="111"/>
                    </a:cubicBezTo>
                    <a:cubicBezTo>
                      <a:pt x="169" y="113"/>
                      <a:pt x="169" y="113"/>
                      <a:pt x="169" y="113"/>
                    </a:cubicBezTo>
                    <a:cubicBezTo>
                      <a:pt x="165" y="114"/>
                      <a:pt x="165" y="114"/>
                      <a:pt x="165" y="114"/>
                    </a:cubicBezTo>
                    <a:cubicBezTo>
                      <a:pt x="161" y="112"/>
                      <a:pt x="161" y="112"/>
                      <a:pt x="161" y="112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28" y="98"/>
                      <a:pt x="128" y="98"/>
                      <a:pt x="128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10" y="104"/>
                      <a:pt x="10" y="104"/>
                      <a:pt x="10" y="104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10" y="111"/>
                      <a:pt x="10" y="111"/>
                      <a:pt x="10" y="111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3" y="135"/>
                      <a:pt x="13" y="135"/>
                      <a:pt x="13" y="135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1" y="137"/>
                      <a:pt x="1" y="137"/>
                      <a:pt x="1" y="137"/>
                    </a:cubicBezTo>
                    <a:lnTo>
                      <a:pt x="0" y="141"/>
                    </a:lnTo>
                    <a:close/>
                    <a:moveTo>
                      <a:pt x="213" y="252"/>
                    </a:moveTo>
                    <a:cubicBezTo>
                      <a:pt x="213" y="252"/>
                      <a:pt x="212" y="256"/>
                      <a:pt x="213" y="255"/>
                    </a:cubicBezTo>
                    <a:cubicBezTo>
                      <a:pt x="214" y="255"/>
                      <a:pt x="215" y="252"/>
                      <a:pt x="213" y="25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208">
                <a:extLst>
                  <a:ext uri="{FF2B5EF4-FFF2-40B4-BE49-F238E27FC236}">
                    <a16:creationId xmlns:a16="http://schemas.microsoft.com/office/drawing/2014/main" id="{7F63990F-7F52-4EE2-AA90-4A6F426040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5480" y="2846913"/>
                <a:ext cx="864364" cy="1115082"/>
              </a:xfrm>
              <a:custGeom>
                <a:avLst/>
                <a:gdLst>
                  <a:gd name="T0" fmla="*/ 213 w 251"/>
                  <a:gd name="T1" fmla="*/ 268 h 324"/>
                  <a:gd name="T2" fmla="*/ 209 w 251"/>
                  <a:gd name="T3" fmla="*/ 285 h 324"/>
                  <a:gd name="T4" fmla="*/ 220 w 251"/>
                  <a:gd name="T5" fmla="*/ 322 h 324"/>
                  <a:gd name="T6" fmla="*/ 1 w 251"/>
                  <a:gd name="T7" fmla="*/ 149 h 324"/>
                  <a:gd name="T8" fmla="*/ 16 w 251"/>
                  <a:gd name="T9" fmla="*/ 154 h 324"/>
                  <a:gd name="T10" fmla="*/ 5 w 251"/>
                  <a:gd name="T11" fmla="*/ 160 h 324"/>
                  <a:gd name="T12" fmla="*/ 32 w 251"/>
                  <a:gd name="T13" fmla="*/ 167 h 324"/>
                  <a:gd name="T14" fmla="*/ 36 w 251"/>
                  <a:gd name="T15" fmla="*/ 161 h 324"/>
                  <a:gd name="T16" fmla="*/ 36 w 251"/>
                  <a:gd name="T17" fmla="*/ 170 h 324"/>
                  <a:gd name="T18" fmla="*/ 37 w 251"/>
                  <a:gd name="T19" fmla="*/ 193 h 324"/>
                  <a:gd name="T20" fmla="*/ 41 w 251"/>
                  <a:gd name="T21" fmla="*/ 215 h 324"/>
                  <a:gd name="T22" fmla="*/ 54 w 251"/>
                  <a:gd name="T23" fmla="*/ 268 h 324"/>
                  <a:gd name="T24" fmla="*/ 67 w 251"/>
                  <a:gd name="T25" fmla="*/ 291 h 324"/>
                  <a:gd name="T26" fmla="*/ 87 w 251"/>
                  <a:gd name="T27" fmla="*/ 302 h 324"/>
                  <a:gd name="T28" fmla="*/ 98 w 251"/>
                  <a:gd name="T29" fmla="*/ 272 h 324"/>
                  <a:gd name="T30" fmla="*/ 100 w 251"/>
                  <a:gd name="T31" fmla="*/ 238 h 324"/>
                  <a:gd name="T32" fmla="*/ 109 w 251"/>
                  <a:gd name="T33" fmla="*/ 224 h 324"/>
                  <a:gd name="T34" fmla="*/ 128 w 251"/>
                  <a:gd name="T35" fmla="*/ 208 h 324"/>
                  <a:gd name="T36" fmla="*/ 141 w 251"/>
                  <a:gd name="T37" fmla="*/ 196 h 324"/>
                  <a:gd name="T38" fmla="*/ 154 w 251"/>
                  <a:gd name="T39" fmla="*/ 186 h 324"/>
                  <a:gd name="T40" fmla="*/ 167 w 251"/>
                  <a:gd name="T41" fmla="*/ 169 h 324"/>
                  <a:gd name="T42" fmla="*/ 176 w 251"/>
                  <a:gd name="T43" fmla="*/ 161 h 324"/>
                  <a:gd name="T44" fmla="*/ 167 w 251"/>
                  <a:gd name="T45" fmla="*/ 139 h 324"/>
                  <a:gd name="T46" fmla="*/ 175 w 251"/>
                  <a:gd name="T47" fmla="*/ 123 h 324"/>
                  <a:gd name="T48" fmla="*/ 186 w 251"/>
                  <a:gd name="T49" fmla="*/ 119 h 324"/>
                  <a:gd name="T50" fmla="*/ 199 w 251"/>
                  <a:gd name="T51" fmla="*/ 131 h 324"/>
                  <a:gd name="T52" fmla="*/ 204 w 251"/>
                  <a:gd name="T53" fmla="*/ 142 h 324"/>
                  <a:gd name="T54" fmla="*/ 206 w 251"/>
                  <a:gd name="T55" fmla="*/ 151 h 324"/>
                  <a:gd name="T56" fmla="*/ 216 w 251"/>
                  <a:gd name="T57" fmla="*/ 167 h 324"/>
                  <a:gd name="T58" fmla="*/ 218 w 251"/>
                  <a:gd name="T59" fmla="*/ 153 h 324"/>
                  <a:gd name="T60" fmla="*/ 228 w 251"/>
                  <a:gd name="T61" fmla="*/ 135 h 324"/>
                  <a:gd name="T62" fmla="*/ 237 w 251"/>
                  <a:gd name="T63" fmla="*/ 123 h 324"/>
                  <a:gd name="T64" fmla="*/ 251 w 251"/>
                  <a:gd name="T65" fmla="*/ 109 h 324"/>
                  <a:gd name="T66" fmla="*/ 243 w 251"/>
                  <a:gd name="T67" fmla="*/ 96 h 324"/>
                  <a:gd name="T68" fmla="*/ 231 w 251"/>
                  <a:gd name="T69" fmla="*/ 87 h 324"/>
                  <a:gd name="T70" fmla="*/ 214 w 251"/>
                  <a:gd name="T71" fmla="*/ 91 h 324"/>
                  <a:gd name="T72" fmla="*/ 204 w 251"/>
                  <a:gd name="T73" fmla="*/ 106 h 324"/>
                  <a:gd name="T74" fmla="*/ 180 w 251"/>
                  <a:gd name="T75" fmla="*/ 103 h 324"/>
                  <a:gd name="T76" fmla="*/ 170 w 251"/>
                  <a:gd name="T77" fmla="*/ 98 h 324"/>
                  <a:gd name="T78" fmla="*/ 171 w 251"/>
                  <a:gd name="T79" fmla="*/ 111 h 324"/>
                  <a:gd name="T80" fmla="*/ 149 w 251"/>
                  <a:gd name="T81" fmla="*/ 108 h 324"/>
                  <a:gd name="T82" fmla="*/ 128 w 251"/>
                  <a:gd name="T83" fmla="*/ 98 h 324"/>
                  <a:gd name="T84" fmla="*/ 106 w 251"/>
                  <a:gd name="T85" fmla="*/ 88 h 324"/>
                  <a:gd name="T86" fmla="*/ 106 w 251"/>
                  <a:gd name="T87" fmla="*/ 69 h 324"/>
                  <a:gd name="T88" fmla="*/ 89 w 251"/>
                  <a:gd name="T89" fmla="*/ 57 h 324"/>
                  <a:gd name="T90" fmla="*/ 89 w 251"/>
                  <a:gd name="T91" fmla="*/ 45 h 324"/>
                  <a:gd name="T92" fmla="*/ 83 w 251"/>
                  <a:gd name="T93" fmla="*/ 28 h 324"/>
                  <a:gd name="T94" fmla="*/ 91 w 251"/>
                  <a:gd name="T95" fmla="*/ 14 h 324"/>
                  <a:gd name="T96" fmla="*/ 84 w 251"/>
                  <a:gd name="T97" fmla="*/ 1 h 324"/>
                  <a:gd name="T98" fmla="*/ 68 w 251"/>
                  <a:gd name="T99" fmla="*/ 10 h 324"/>
                  <a:gd name="T100" fmla="*/ 50 w 251"/>
                  <a:gd name="T101" fmla="*/ 22 h 324"/>
                  <a:gd name="T102" fmla="*/ 37 w 251"/>
                  <a:gd name="T103" fmla="*/ 27 h 324"/>
                  <a:gd name="T104" fmla="*/ 45 w 251"/>
                  <a:gd name="T105" fmla="*/ 47 h 324"/>
                  <a:gd name="T106" fmla="*/ 43 w 251"/>
                  <a:gd name="T107" fmla="*/ 70 h 324"/>
                  <a:gd name="T108" fmla="*/ 28 w 251"/>
                  <a:gd name="T109" fmla="*/ 87 h 324"/>
                  <a:gd name="T110" fmla="*/ 13 w 251"/>
                  <a:gd name="T111" fmla="*/ 101 h 324"/>
                  <a:gd name="T112" fmla="*/ 10 w 251"/>
                  <a:gd name="T113" fmla="*/ 116 h 324"/>
                  <a:gd name="T114" fmla="*/ 13 w 251"/>
                  <a:gd name="T115" fmla="*/ 135 h 324"/>
                  <a:gd name="T116" fmla="*/ 213 w 251"/>
                  <a:gd name="T117" fmla="*/ 252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1" h="324">
                    <a:moveTo>
                      <a:pt x="213" y="262"/>
                    </a:moveTo>
                    <a:cubicBezTo>
                      <a:pt x="213" y="263"/>
                      <a:pt x="213" y="263"/>
                      <a:pt x="213" y="263"/>
                    </a:cubicBezTo>
                    <a:cubicBezTo>
                      <a:pt x="213" y="262"/>
                      <a:pt x="214" y="262"/>
                      <a:pt x="213" y="262"/>
                    </a:cubicBezTo>
                    <a:close/>
                    <a:moveTo>
                      <a:pt x="213" y="266"/>
                    </a:moveTo>
                    <a:cubicBezTo>
                      <a:pt x="213" y="266"/>
                      <a:pt x="213" y="268"/>
                      <a:pt x="213" y="268"/>
                    </a:cubicBezTo>
                    <a:cubicBezTo>
                      <a:pt x="215" y="269"/>
                      <a:pt x="214" y="266"/>
                      <a:pt x="213" y="266"/>
                    </a:cubicBezTo>
                    <a:close/>
                    <a:moveTo>
                      <a:pt x="211" y="272"/>
                    </a:moveTo>
                    <a:cubicBezTo>
                      <a:pt x="211" y="272"/>
                      <a:pt x="212" y="273"/>
                      <a:pt x="212" y="274"/>
                    </a:cubicBezTo>
                    <a:cubicBezTo>
                      <a:pt x="213" y="274"/>
                      <a:pt x="213" y="272"/>
                      <a:pt x="211" y="272"/>
                    </a:cubicBezTo>
                    <a:close/>
                    <a:moveTo>
                      <a:pt x="209" y="285"/>
                    </a:moveTo>
                    <a:cubicBezTo>
                      <a:pt x="209" y="286"/>
                      <a:pt x="209" y="286"/>
                      <a:pt x="209" y="286"/>
                    </a:cubicBezTo>
                    <a:cubicBezTo>
                      <a:pt x="212" y="287"/>
                      <a:pt x="211" y="285"/>
                      <a:pt x="209" y="285"/>
                    </a:cubicBezTo>
                    <a:close/>
                    <a:moveTo>
                      <a:pt x="218" y="322"/>
                    </a:moveTo>
                    <a:cubicBezTo>
                      <a:pt x="219" y="324"/>
                      <a:pt x="219" y="324"/>
                      <a:pt x="219" y="324"/>
                    </a:cubicBezTo>
                    <a:cubicBezTo>
                      <a:pt x="221" y="324"/>
                      <a:pt x="220" y="323"/>
                      <a:pt x="220" y="322"/>
                    </a:cubicBezTo>
                    <a:cubicBezTo>
                      <a:pt x="220" y="322"/>
                      <a:pt x="219" y="322"/>
                      <a:pt x="218" y="322"/>
                    </a:cubicBezTo>
                    <a:close/>
                    <a:moveTo>
                      <a:pt x="0" y="141"/>
                    </a:move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2"/>
                      <a:pt x="1" y="141"/>
                      <a:pt x="0" y="142"/>
                    </a:cubicBezTo>
                    <a:cubicBezTo>
                      <a:pt x="1" y="145"/>
                      <a:pt x="1" y="147"/>
                      <a:pt x="1" y="149"/>
                    </a:cubicBezTo>
                    <a:cubicBezTo>
                      <a:pt x="4" y="150"/>
                      <a:pt x="10" y="154"/>
                      <a:pt x="16" y="152"/>
                    </a:cubicBezTo>
                    <a:cubicBezTo>
                      <a:pt x="18" y="151"/>
                      <a:pt x="18" y="148"/>
                      <a:pt x="19" y="147"/>
                    </a:cubicBezTo>
                    <a:cubicBezTo>
                      <a:pt x="20" y="147"/>
                      <a:pt x="21" y="148"/>
                      <a:pt x="21" y="147"/>
                    </a:cubicBezTo>
                    <a:cubicBezTo>
                      <a:pt x="20" y="149"/>
                      <a:pt x="20" y="151"/>
                      <a:pt x="19" y="153"/>
                    </a:cubicBezTo>
                    <a:cubicBezTo>
                      <a:pt x="18" y="153"/>
                      <a:pt x="17" y="153"/>
                      <a:pt x="16" y="154"/>
                    </a:cubicBezTo>
                    <a:cubicBezTo>
                      <a:pt x="15" y="155"/>
                      <a:pt x="16" y="157"/>
                      <a:pt x="15" y="157"/>
                    </a:cubicBezTo>
                    <a:cubicBezTo>
                      <a:pt x="14" y="158"/>
                      <a:pt x="12" y="157"/>
                      <a:pt x="11" y="157"/>
                    </a:cubicBezTo>
                    <a:cubicBezTo>
                      <a:pt x="11" y="157"/>
                      <a:pt x="10" y="159"/>
                      <a:pt x="9" y="159"/>
                    </a:cubicBezTo>
                    <a:cubicBezTo>
                      <a:pt x="8" y="160"/>
                      <a:pt x="8" y="158"/>
                      <a:pt x="7" y="159"/>
                    </a:cubicBezTo>
                    <a:cubicBezTo>
                      <a:pt x="6" y="159"/>
                      <a:pt x="6" y="160"/>
                      <a:pt x="5" y="160"/>
                    </a:cubicBezTo>
                    <a:cubicBezTo>
                      <a:pt x="6" y="161"/>
                      <a:pt x="7" y="163"/>
                      <a:pt x="7" y="164"/>
                    </a:cubicBezTo>
                    <a:cubicBezTo>
                      <a:pt x="11" y="169"/>
                      <a:pt x="15" y="172"/>
                      <a:pt x="18" y="177"/>
                    </a:cubicBezTo>
                    <a:cubicBezTo>
                      <a:pt x="19" y="177"/>
                      <a:pt x="20" y="177"/>
                      <a:pt x="21" y="177"/>
                    </a:cubicBezTo>
                    <a:cubicBezTo>
                      <a:pt x="22" y="177"/>
                      <a:pt x="23" y="175"/>
                      <a:pt x="23" y="175"/>
                    </a:cubicBezTo>
                    <a:cubicBezTo>
                      <a:pt x="27" y="173"/>
                      <a:pt x="31" y="172"/>
                      <a:pt x="32" y="167"/>
                    </a:cubicBezTo>
                    <a:cubicBezTo>
                      <a:pt x="33" y="163"/>
                      <a:pt x="31" y="161"/>
                      <a:pt x="33" y="157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4" y="158"/>
                      <a:pt x="34" y="158"/>
                      <a:pt x="35" y="158"/>
                    </a:cubicBezTo>
                    <a:cubicBezTo>
                      <a:pt x="35" y="159"/>
                      <a:pt x="35" y="159"/>
                      <a:pt x="35" y="160"/>
                    </a:cubicBezTo>
                    <a:cubicBezTo>
                      <a:pt x="35" y="159"/>
                      <a:pt x="36" y="161"/>
                      <a:pt x="36" y="161"/>
                    </a:cubicBezTo>
                    <a:cubicBezTo>
                      <a:pt x="36" y="162"/>
                      <a:pt x="35" y="162"/>
                      <a:pt x="35" y="164"/>
                    </a:cubicBezTo>
                    <a:cubicBezTo>
                      <a:pt x="37" y="165"/>
                      <a:pt x="37" y="166"/>
                      <a:pt x="36" y="166"/>
                    </a:cubicBezTo>
                    <a:cubicBezTo>
                      <a:pt x="36" y="166"/>
                      <a:pt x="37" y="167"/>
                      <a:pt x="35" y="167"/>
                    </a:cubicBezTo>
                    <a:cubicBezTo>
                      <a:pt x="35" y="167"/>
                      <a:pt x="35" y="169"/>
                      <a:pt x="36" y="168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7" y="172"/>
                      <a:pt x="39" y="172"/>
                      <a:pt x="39" y="175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7" y="177"/>
                      <a:pt x="34" y="187"/>
                      <a:pt x="34" y="187"/>
                    </a:cubicBezTo>
                    <a:cubicBezTo>
                      <a:pt x="34" y="188"/>
                      <a:pt x="37" y="190"/>
                      <a:pt x="37" y="191"/>
                    </a:cubicBezTo>
                    <a:cubicBezTo>
                      <a:pt x="38" y="192"/>
                      <a:pt x="36" y="193"/>
                      <a:pt x="37" y="193"/>
                    </a:cubicBezTo>
                    <a:cubicBezTo>
                      <a:pt x="39" y="194"/>
                      <a:pt x="37" y="198"/>
                      <a:pt x="37" y="200"/>
                    </a:cubicBezTo>
                    <a:cubicBezTo>
                      <a:pt x="38" y="200"/>
                      <a:pt x="38" y="200"/>
                      <a:pt x="38" y="200"/>
                    </a:cubicBezTo>
                    <a:cubicBezTo>
                      <a:pt x="38" y="203"/>
                      <a:pt x="37" y="209"/>
                      <a:pt x="39" y="210"/>
                    </a:cubicBezTo>
                    <a:cubicBezTo>
                      <a:pt x="39" y="210"/>
                      <a:pt x="38" y="211"/>
                      <a:pt x="39" y="212"/>
                    </a:cubicBezTo>
                    <a:cubicBezTo>
                      <a:pt x="39" y="212"/>
                      <a:pt x="40" y="214"/>
                      <a:pt x="41" y="215"/>
                    </a:cubicBezTo>
                    <a:cubicBezTo>
                      <a:pt x="41" y="218"/>
                      <a:pt x="41" y="220"/>
                      <a:pt x="41" y="224"/>
                    </a:cubicBezTo>
                    <a:cubicBezTo>
                      <a:pt x="43" y="231"/>
                      <a:pt x="48" y="237"/>
                      <a:pt x="49" y="244"/>
                    </a:cubicBezTo>
                    <a:cubicBezTo>
                      <a:pt x="51" y="250"/>
                      <a:pt x="50" y="253"/>
                      <a:pt x="51" y="260"/>
                    </a:cubicBezTo>
                    <a:cubicBezTo>
                      <a:pt x="51" y="260"/>
                      <a:pt x="53" y="262"/>
                      <a:pt x="53" y="263"/>
                    </a:cubicBezTo>
                    <a:cubicBezTo>
                      <a:pt x="54" y="265"/>
                      <a:pt x="53" y="266"/>
                      <a:pt x="54" y="268"/>
                    </a:cubicBezTo>
                    <a:cubicBezTo>
                      <a:pt x="55" y="269"/>
                      <a:pt x="57" y="269"/>
                      <a:pt x="57" y="270"/>
                    </a:cubicBezTo>
                    <a:cubicBezTo>
                      <a:pt x="58" y="272"/>
                      <a:pt x="57" y="273"/>
                      <a:pt x="58" y="274"/>
                    </a:cubicBezTo>
                    <a:cubicBezTo>
                      <a:pt x="59" y="276"/>
                      <a:pt x="61" y="277"/>
                      <a:pt x="61" y="279"/>
                    </a:cubicBezTo>
                    <a:cubicBezTo>
                      <a:pt x="62" y="281"/>
                      <a:pt x="62" y="283"/>
                      <a:pt x="63" y="285"/>
                    </a:cubicBezTo>
                    <a:cubicBezTo>
                      <a:pt x="63" y="287"/>
                      <a:pt x="67" y="289"/>
                      <a:pt x="67" y="291"/>
                    </a:cubicBezTo>
                    <a:cubicBezTo>
                      <a:pt x="67" y="293"/>
                      <a:pt x="66" y="294"/>
                      <a:pt x="65" y="295"/>
                    </a:cubicBezTo>
                    <a:cubicBezTo>
                      <a:pt x="68" y="300"/>
                      <a:pt x="72" y="306"/>
                      <a:pt x="75" y="311"/>
                    </a:cubicBezTo>
                    <a:cubicBezTo>
                      <a:pt x="77" y="311"/>
                      <a:pt x="78" y="312"/>
                      <a:pt x="79" y="311"/>
                    </a:cubicBezTo>
                    <a:cubicBezTo>
                      <a:pt x="82" y="309"/>
                      <a:pt x="81" y="305"/>
                      <a:pt x="83" y="303"/>
                    </a:cubicBezTo>
                    <a:cubicBezTo>
                      <a:pt x="84" y="303"/>
                      <a:pt x="86" y="303"/>
                      <a:pt x="87" y="302"/>
                    </a:cubicBezTo>
                    <a:cubicBezTo>
                      <a:pt x="87" y="302"/>
                      <a:pt x="86" y="300"/>
                      <a:pt x="87" y="300"/>
                    </a:cubicBezTo>
                    <a:cubicBezTo>
                      <a:pt x="87" y="300"/>
                      <a:pt x="92" y="291"/>
                      <a:pt x="92" y="291"/>
                    </a:cubicBezTo>
                    <a:cubicBezTo>
                      <a:pt x="93" y="291"/>
                      <a:pt x="95" y="291"/>
                      <a:pt x="96" y="291"/>
                    </a:cubicBezTo>
                    <a:cubicBezTo>
                      <a:pt x="95" y="286"/>
                      <a:pt x="93" y="279"/>
                      <a:pt x="94" y="276"/>
                    </a:cubicBezTo>
                    <a:cubicBezTo>
                      <a:pt x="95" y="274"/>
                      <a:pt x="97" y="273"/>
                      <a:pt x="98" y="272"/>
                    </a:cubicBezTo>
                    <a:cubicBezTo>
                      <a:pt x="99" y="270"/>
                      <a:pt x="98" y="268"/>
                      <a:pt x="98" y="266"/>
                    </a:cubicBezTo>
                    <a:cubicBezTo>
                      <a:pt x="100" y="266"/>
                      <a:pt x="100" y="266"/>
                      <a:pt x="100" y="266"/>
                    </a:cubicBezTo>
                    <a:cubicBezTo>
                      <a:pt x="100" y="263"/>
                      <a:pt x="99" y="261"/>
                      <a:pt x="98" y="260"/>
                    </a:cubicBezTo>
                    <a:cubicBezTo>
                      <a:pt x="98" y="254"/>
                      <a:pt x="97" y="250"/>
                      <a:pt x="98" y="244"/>
                    </a:cubicBezTo>
                    <a:cubicBezTo>
                      <a:pt x="98" y="242"/>
                      <a:pt x="100" y="240"/>
                      <a:pt x="100" y="238"/>
                    </a:cubicBezTo>
                    <a:cubicBezTo>
                      <a:pt x="99" y="238"/>
                      <a:pt x="99" y="238"/>
                      <a:pt x="99" y="238"/>
                    </a:cubicBezTo>
                    <a:cubicBezTo>
                      <a:pt x="99" y="236"/>
                      <a:pt x="98" y="234"/>
                      <a:pt x="98" y="232"/>
                    </a:cubicBezTo>
                    <a:cubicBezTo>
                      <a:pt x="99" y="231"/>
                      <a:pt x="100" y="230"/>
                      <a:pt x="100" y="230"/>
                    </a:cubicBezTo>
                    <a:cubicBezTo>
                      <a:pt x="103" y="228"/>
                      <a:pt x="103" y="229"/>
                      <a:pt x="106" y="228"/>
                    </a:cubicBezTo>
                    <a:cubicBezTo>
                      <a:pt x="108" y="228"/>
                      <a:pt x="108" y="225"/>
                      <a:pt x="109" y="224"/>
                    </a:cubicBezTo>
                    <a:cubicBezTo>
                      <a:pt x="111" y="223"/>
                      <a:pt x="114" y="224"/>
                      <a:pt x="115" y="222"/>
                    </a:cubicBezTo>
                    <a:cubicBezTo>
                      <a:pt x="117" y="220"/>
                      <a:pt x="116" y="215"/>
                      <a:pt x="119" y="213"/>
                    </a:cubicBezTo>
                    <a:cubicBezTo>
                      <a:pt x="121" y="212"/>
                      <a:pt x="123" y="213"/>
                      <a:pt x="126" y="212"/>
                    </a:cubicBezTo>
                    <a:cubicBezTo>
                      <a:pt x="126" y="211"/>
                      <a:pt x="126" y="211"/>
                      <a:pt x="126" y="211"/>
                    </a:cubicBezTo>
                    <a:cubicBezTo>
                      <a:pt x="127" y="210"/>
                      <a:pt x="127" y="209"/>
                      <a:pt x="128" y="208"/>
                    </a:cubicBezTo>
                    <a:cubicBezTo>
                      <a:pt x="130" y="207"/>
                      <a:pt x="132" y="208"/>
                      <a:pt x="134" y="207"/>
                    </a:cubicBezTo>
                    <a:cubicBezTo>
                      <a:pt x="135" y="206"/>
                      <a:pt x="134" y="204"/>
                      <a:pt x="135" y="203"/>
                    </a:cubicBezTo>
                    <a:cubicBezTo>
                      <a:pt x="136" y="202"/>
                      <a:pt x="138" y="201"/>
                      <a:pt x="138" y="200"/>
                    </a:cubicBezTo>
                    <a:cubicBezTo>
                      <a:pt x="139" y="199"/>
                      <a:pt x="139" y="198"/>
                      <a:pt x="140" y="196"/>
                    </a:cubicBezTo>
                    <a:cubicBezTo>
                      <a:pt x="141" y="196"/>
                      <a:pt x="141" y="196"/>
                      <a:pt x="141" y="196"/>
                    </a:cubicBezTo>
                    <a:cubicBezTo>
                      <a:pt x="141" y="195"/>
                      <a:pt x="141" y="195"/>
                      <a:pt x="141" y="195"/>
                    </a:cubicBezTo>
                    <a:cubicBezTo>
                      <a:pt x="141" y="194"/>
                      <a:pt x="144" y="194"/>
                      <a:pt x="144" y="193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7" y="189"/>
                      <a:pt x="149" y="190"/>
                      <a:pt x="150" y="189"/>
                    </a:cubicBezTo>
                    <a:cubicBezTo>
                      <a:pt x="151" y="189"/>
                      <a:pt x="153" y="186"/>
                      <a:pt x="154" y="186"/>
                    </a:cubicBezTo>
                    <a:cubicBezTo>
                      <a:pt x="155" y="185"/>
                      <a:pt x="156" y="186"/>
                      <a:pt x="157" y="185"/>
                    </a:cubicBezTo>
                    <a:cubicBezTo>
                      <a:pt x="162" y="181"/>
                      <a:pt x="159" y="180"/>
                      <a:pt x="160" y="174"/>
                    </a:cubicBezTo>
                    <a:cubicBezTo>
                      <a:pt x="160" y="174"/>
                      <a:pt x="163" y="172"/>
                      <a:pt x="163" y="171"/>
                    </a:cubicBezTo>
                    <a:cubicBezTo>
                      <a:pt x="163" y="171"/>
                      <a:pt x="163" y="169"/>
                      <a:pt x="163" y="169"/>
                    </a:cubicBezTo>
                    <a:cubicBezTo>
                      <a:pt x="164" y="168"/>
                      <a:pt x="166" y="169"/>
                      <a:pt x="167" y="169"/>
                    </a:cubicBezTo>
                    <a:cubicBezTo>
                      <a:pt x="168" y="168"/>
                      <a:pt x="169" y="166"/>
                      <a:pt x="169" y="166"/>
                    </a:cubicBezTo>
                    <a:cubicBezTo>
                      <a:pt x="170" y="166"/>
                      <a:pt x="169" y="166"/>
                      <a:pt x="170" y="167"/>
                    </a:cubicBezTo>
                    <a:cubicBezTo>
                      <a:pt x="172" y="167"/>
                      <a:pt x="172" y="167"/>
                      <a:pt x="174" y="167"/>
                    </a:cubicBezTo>
                    <a:cubicBezTo>
                      <a:pt x="174" y="164"/>
                      <a:pt x="174" y="164"/>
                      <a:pt x="174" y="164"/>
                    </a:cubicBezTo>
                    <a:cubicBezTo>
                      <a:pt x="176" y="161"/>
                      <a:pt x="176" y="161"/>
                      <a:pt x="176" y="161"/>
                    </a:cubicBezTo>
                    <a:cubicBezTo>
                      <a:pt x="176" y="155"/>
                      <a:pt x="176" y="155"/>
                      <a:pt x="176" y="155"/>
                    </a:cubicBezTo>
                    <a:cubicBezTo>
                      <a:pt x="173" y="151"/>
                      <a:pt x="173" y="151"/>
                      <a:pt x="173" y="151"/>
                    </a:cubicBezTo>
                    <a:cubicBezTo>
                      <a:pt x="175" y="145"/>
                      <a:pt x="175" y="145"/>
                      <a:pt x="175" y="145"/>
                    </a:cubicBezTo>
                    <a:cubicBezTo>
                      <a:pt x="173" y="142"/>
                      <a:pt x="173" y="142"/>
                      <a:pt x="173" y="14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69" y="128"/>
                      <a:pt x="169" y="128"/>
                      <a:pt x="169" y="128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5" y="123"/>
                      <a:pt x="175" y="123"/>
                      <a:pt x="175" y="123"/>
                    </a:cubicBezTo>
                    <a:cubicBezTo>
                      <a:pt x="171" y="118"/>
                      <a:pt x="171" y="118"/>
                      <a:pt x="171" y="118"/>
                    </a:cubicBezTo>
                    <a:cubicBezTo>
                      <a:pt x="173" y="114"/>
                      <a:pt x="173" y="114"/>
                      <a:pt x="173" y="114"/>
                    </a:cubicBezTo>
                    <a:cubicBezTo>
                      <a:pt x="178" y="118"/>
                      <a:pt x="178" y="118"/>
                      <a:pt x="178" y="118"/>
                    </a:cubicBezTo>
                    <a:cubicBezTo>
                      <a:pt x="182" y="117"/>
                      <a:pt x="182" y="117"/>
                      <a:pt x="182" y="117"/>
                    </a:cubicBezTo>
                    <a:cubicBezTo>
                      <a:pt x="186" y="119"/>
                      <a:pt x="186" y="119"/>
                      <a:pt x="186" y="119"/>
                    </a:cubicBezTo>
                    <a:cubicBezTo>
                      <a:pt x="185" y="125"/>
                      <a:pt x="185" y="125"/>
                      <a:pt x="185" y="125"/>
                    </a:cubicBezTo>
                    <a:cubicBezTo>
                      <a:pt x="185" y="132"/>
                      <a:pt x="185" y="132"/>
                      <a:pt x="185" y="132"/>
                    </a:cubicBezTo>
                    <a:cubicBezTo>
                      <a:pt x="188" y="132"/>
                      <a:pt x="188" y="132"/>
                      <a:pt x="188" y="132"/>
                    </a:cubicBezTo>
                    <a:cubicBezTo>
                      <a:pt x="194" y="132"/>
                      <a:pt x="194" y="132"/>
                      <a:pt x="194" y="132"/>
                    </a:cubicBezTo>
                    <a:cubicBezTo>
                      <a:pt x="199" y="131"/>
                      <a:pt x="199" y="131"/>
                      <a:pt x="199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10" y="130"/>
                      <a:pt x="210" y="130"/>
                      <a:pt x="210" y="130"/>
                    </a:cubicBezTo>
                    <a:cubicBezTo>
                      <a:pt x="205" y="133"/>
                      <a:pt x="205" y="133"/>
                      <a:pt x="205" y="133"/>
                    </a:cubicBezTo>
                    <a:cubicBezTo>
                      <a:pt x="206" y="137"/>
                      <a:pt x="206" y="137"/>
                      <a:pt x="206" y="137"/>
                    </a:cubicBezTo>
                    <a:cubicBezTo>
                      <a:pt x="205" y="138"/>
                      <a:pt x="204" y="142"/>
                      <a:pt x="204" y="142"/>
                    </a:cubicBezTo>
                    <a:cubicBezTo>
                      <a:pt x="202" y="146"/>
                      <a:pt x="202" y="146"/>
                      <a:pt x="202" y="146"/>
                    </a:cubicBezTo>
                    <a:cubicBezTo>
                      <a:pt x="200" y="152"/>
                      <a:pt x="200" y="152"/>
                      <a:pt x="200" y="152"/>
                    </a:cubicBezTo>
                    <a:cubicBezTo>
                      <a:pt x="201" y="155"/>
                      <a:pt x="201" y="155"/>
                      <a:pt x="201" y="155"/>
                    </a:cubicBezTo>
                    <a:cubicBezTo>
                      <a:pt x="205" y="155"/>
                      <a:pt x="205" y="155"/>
                      <a:pt x="205" y="15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62"/>
                      <a:pt x="210" y="162"/>
                      <a:pt x="210" y="162"/>
                    </a:cubicBezTo>
                    <a:cubicBezTo>
                      <a:pt x="211" y="166"/>
                      <a:pt x="211" y="166"/>
                      <a:pt x="211" y="166"/>
                    </a:cubicBezTo>
                    <a:cubicBezTo>
                      <a:pt x="214" y="165"/>
                      <a:pt x="214" y="165"/>
                      <a:pt x="214" y="165"/>
                    </a:cubicBezTo>
                    <a:cubicBezTo>
                      <a:pt x="216" y="167"/>
                      <a:pt x="216" y="167"/>
                      <a:pt x="216" y="167"/>
                    </a:cubicBezTo>
                    <a:cubicBezTo>
                      <a:pt x="218" y="165"/>
                      <a:pt x="218" y="165"/>
                      <a:pt x="218" y="165"/>
                    </a:cubicBezTo>
                    <a:cubicBezTo>
                      <a:pt x="219" y="163"/>
                      <a:pt x="219" y="163"/>
                      <a:pt x="219" y="163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19" y="156"/>
                      <a:pt x="219" y="156"/>
                      <a:pt x="219" y="156"/>
                    </a:cubicBezTo>
                    <a:cubicBezTo>
                      <a:pt x="218" y="153"/>
                      <a:pt x="218" y="153"/>
                      <a:pt x="218" y="153"/>
                    </a:cubicBezTo>
                    <a:cubicBezTo>
                      <a:pt x="218" y="144"/>
                      <a:pt x="218" y="144"/>
                      <a:pt x="218" y="144"/>
                    </a:cubicBezTo>
                    <a:cubicBezTo>
                      <a:pt x="223" y="148"/>
                      <a:pt x="223" y="148"/>
                      <a:pt x="223" y="148"/>
                    </a:cubicBezTo>
                    <a:cubicBezTo>
                      <a:pt x="225" y="142"/>
                      <a:pt x="225" y="142"/>
                      <a:pt x="225" y="142"/>
                    </a:cubicBezTo>
                    <a:cubicBezTo>
                      <a:pt x="228" y="137"/>
                      <a:pt x="228" y="137"/>
                      <a:pt x="228" y="137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26" y="133"/>
                      <a:pt x="226" y="133"/>
                      <a:pt x="226" y="133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3" y="126"/>
                      <a:pt x="233" y="126"/>
                      <a:pt x="233" y="126"/>
                    </a:cubicBezTo>
                    <a:cubicBezTo>
                      <a:pt x="237" y="123"/>
                      <a:pt x="237" y="123"/>
                      <a:pt x="237" y="123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40" y="115"/>
                      <a:pt x="240" y="115"/>
                      <a:pt x="240" y="115"/>
                    </a:cubicBezTo>
                    <a:cubicBezTo>
                      <a:pt x="245" y="114"/>
                      <a:pt x="245" y="114"/>
                      <a:pt x="245" y="114"/>
                    </a:cubicBezTo>
                    <a:cubicBezTo>
                      <a:pt x="248" y="115"/>
                      <a:pt x="248" y="115"/>
                      <a:pt x="248" y="115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51" y="104"/>
                      <a:pt x="251" y="104"/>
                      <a:pt x="251" y="104"/>
                    </a:cubicBezTo>
                    <a:cubicBezTo>
                      <a:pt x="250" y="101"/>
                      <a:pt x="250" y="101"/>
                      <a:pt x="250" y="101"/>
                    </a:cubicBezTo>
                    <a:cubicBezTo>
                      <a:pt x="249" y="98"/>
                      <a:pt x="249" y="98"/>
                      <a:pt x="249" y="98"/>
                    </a:cubicBezTo>
                    <a:cubicBezTo>
                      <a:pt x="246" y="97"/>
                      <a:pt x="246" y="97"/>
                      <a:pt x="246" y="97"/>
                    </a:cubicBezTo>
                    <a:cubicBezTo>
                      <a:pt x="243" y="96"/>
                      <a:pt x="243" y="96"/>
                      <a:pt x="243" y="96"/>
                    </a:cubicBezTo>
                    <a:cubicBezTo>
                      <a:pt x="241" y="95"/>
                      <a:pt x="241" y="95"/>
                      <a:pt x="241" y="95"/>
                    </a:cubicBezTo>
                    <a:cubicBezTo>
                      <a:pt x="238" y="96"/>
                      <a:pt x="238" y="96"/>
                      <a:pt x="238" y="96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89"/>
                      <a:pt x="236" y="89"/>
                      <a:pt x="236" y="89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8" y="87"/>
                      <a:pt x="228" y="87"/>
                      <a:pt x="228" y="87"/>
                    </a:cubicBezTo>
                    <a:cubicBezTo>
                      <a:pt x="224" y="90"/>
                      <a:pt x="224" y="90"/>
                      <a:pt x="224" y="90"/>
                    </a:cubicBezTo>
                    <a:cubicBezTo>
                      <a:pt x="221" y="89"/>
                      <a:pt x="221" y="89"/>
                      <a:pt x="221" y="89"/>
                    </a:cubicBezTo>
                    <a:cubicBezTo>
                      <a:pt x="217" y="89"/>
                      <a:pt x="217" y="89"/>
                      <a:pt x="217" y="89"/>
                    </a:cubicBezTo>
                    <a:cubicBezTo>
                      <a:pt x="214" y="91"/>
                      <a:pt x="214" y="91"/>
                      <a:pt x="214" y="91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5" y="95"/>
                      <a:pt x="205" y="95"/>
                      <a:pt x="205" y="95"/>
                    </a:cubicBezTo>
                    <a:cubicBezTo>
                      <a:pt x="206" y="101"/>
                      <a:pt x="206" y="101"/>
                      <a:pt x="206" y="101"/>
                    </a:cubicBezTo>
                    <a:cubicBezTo>
                      <a:pt x="206" y="105"/>
                      <a:pt x="206" y="105"/>
                      <a:pt x="206" y="105"/>
                    </a:cubicBezTo>
                    <a:cubicBezTo>
                      <a:pt x="204" y="106"/>
                      <a:pt x="204" y="106"/>
                      <a:pt x="204" y="106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83" y="107"/>
                      <a:pt x="183" y="107"/>
                      <a:pt x="183" y="107"/>
                    </a:cubicBezTo>
                    <a:cubicBezTo>
                      <a:pt x="180" y="103"/>
                      <a:pt x="180" y="103"/>
                      <a:pt x="180" y="103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101"/>
                      <a:pt x="179" y="101"/>
                      <a:pt x="179" y="101"/>
                    </a:cubicBezTo>
                    <a:cubicBezTo>
                      <a:pt x="177" y="97"/>
                      <a:pt x="177" y="97"/>
                      <a:pt x="177" y="97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0" y="98"/>
                      <a:pt x="170" y="98"/>
                      <a:pt x="170" y="98"/>
                    </a:cubicBezTo>
                    <a:cubicBezTo>
                      <a:pt x="171" y="98"/>
                      <a:pt x="171" y="98"/>
                      <a:pt x="171" y="98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69" y="106"/>
                      <a:pt x="169" y="106"/>
                      <a:pt x="169" y="106"/>
                    </a:cubicBezTo>
                    <a:cubicBezTo>
                      <a:pt x="171" y="108"/>
                      <a:pt x="171" y="108"/>
                      <a:pt x="171" y="108"/>
                    </a:cubicBezTo>
                    <a:cubicBezTo>
                      <a:pt x="171" y="111"/>
                      <a:pt x="171" y="111"/>
                      <a:pt x="171" y="111"/>
                    </a:cubicBezTo>
                    <a:cubicBezTo>
                      <a:pt x="169" y="113"/>
                      <a:pt x="169" y="113"/>
                      <a:pt x="169" y="113"/>
                    </a:cubicBezTo>
                    <a:cubicBezTo>
                      <a:pt x="165" y="114"/>
                      <a:pt x="165" y="114"/>
                      <a:pt x="165" y="114"/>
                    </a:cubicBezTo>
                    <a:cubicBezTo>
                      <a:pt x="161" y="112"/>
                      <a:pt x="161" y="112"/>
                      <a:pt x="161" y="112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42" y="108"/>
                      <a:pt x="142" y="108"/>
                      <a:pt x="142" y="108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28" y="98"/>
                      <a:pt x="128" y="98"/>
                      <a:pt x="128" y="98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6" y="88"/>
                      <a:pt x="106" y="88"/>
                      <a:pt x="106" y="88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0" y="81"/>
                      <a:pt x="100" y="81"/>
                      <a:pt x="100" y="81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6" y="69"/>
                      <a:pt x="106" y="69"/>
                      <a:pt x="106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1" y="17"/>
                      <a:pt x="91" y="17"/>
                      <a:pt x="91" y="17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7" y="60"/>
                      <a:pt x="47" y="60"/>
                      <a:pt x="47" y="60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5" y="96"/>
                      <a:pt x="15" y="96"/>
                      <a:pt x="15" y="96"/>
                    </a:cubicBezTo>
                    <a:cubicBezTo>
                      <a:pt x="13" y="101"/>
                      <a:pt x="13" y="101"/>
                      <a:pt x="13" y="101"/>
                    </a:cubicBezTo>
                    <a:cubicBezTo>
                      <a:pt x="10" y="104"/>
                      <a:pt x="10" y="104"/>
                      <a:pt x="10" y="104"/>
                    </a:cubicBezTo>
                    <a:cubicBezTo>
                      <a:pt x="8" y="109"/>
                      <a:pt x="8" y="109"/>
                      <a:pt x="8" y="109"/>
                    </a:cubicBezTo>
                    <a:cubicBezTo>
                      <a:pt x="10" y="111"/>
                      <a:pt x="10" y="111"/>
                      <a:pt x="10" y="111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0" y="116"/>
                      <a:pt x="10" y="116"/>
                      <a:pt x="10" y="116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3" y="135"/>
                      <a:pt x="13" y="135"/>
                      <a:pt x="13" y="135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5" y="135"/>
                      <a:pt x="5" y="135"/>
                      <a:pt x="5" y="135"/>
                    </a:cubicBezTo>
                    <a:cubicBezTo>
                      <a:pt x="1" y="137"/>
                      <a:pt x="1" y="137"/>
                      <a:pt x="1" y="137"/>
                    </a:cubicBezTo>
                    <a:lnTo>
                      <a:pt x="0" y="141"/>
                    </a:lnTo>
                    <a:close/>
                    <a:moveTo>
                      <a:pt x="213" y="252"/>
                    </a:moveTo>
                    <a:cubicBezTo>
                      <a:pt x="213" y="252"/>
                      <a:pt x="212" y="256"/>
                      <a:pt x="213" y="255"/>
                    </a:cubicBezTo>
                    <a:cubicBezTo>
                      <a:pt x="214" y="255"/>
                      <a:pt x="215" y="252"/>
                      <a:pt x="213" y="252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209">
                <a:extLst>
                  <a:ext uri="{FF2B5EF4-FFF2-40B4-BE49-F238E27FC236}">
                    <a16:creationId xmlns:a16="http://schemas.microsoft.com/office/drawing/2014/main" id="{A5754AC6-D0FC-47B9-AFCE-FA41D91C6D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8620" y="1440787"/>
                <a:ext cx="310330" cy="164808"/>
              </a:xfrm>
              <a:custGeom>
                <a:avLst/>
                <a:gdLst>
                  <a:gd name="T0" fmla="*/ 66 w 90"/>
                  <a:gd name="T1" fmla="*/ 2 h 48"/>
                  <a:gd name="T2" fmla="*/ 62 w 90"/>
                  <a:gd name="T3" fmla="*/ 8 h 48"/>
                  <a:gd name="T4" fmla="*/ 59 w 90"/>
                  <a:gd name="T5" fmla="*/ 8 h 48"/>
                  <a:gd name="T6" fmla="*/ 55 w 90"/>
                  <a:gd name="T7" fmla="*/ 9 h 48"/>
                  <a:gd name="T8" fmla="*/ 50 w 90"/>
                  <a:gd name="T9" fmla="*/ 12 h 48"/>
                  <a:gd name="T10" fmla="*/ 47 w 90"/>
                  <a:gd name="T11" fmla="*/ 7 h 48"/>
                  <a:gd name="T12" fmla="*/ 44 w 90"/>
                  <a:gd name="T13" fmla="*/ 5 h 48"/>
                  <a:gd name="T14" fmla="*/ 38 w 90"/>
                  <a:gd name="T15" fmla="*/ 9 h 48"/>
                  <a:gd name="T16" fmla="*/ 38 w 90"/>
                  <a:gd name="T17" fmla="*/ 13 h 48"/>
                  <a:gd name="T18" fmla="*/ 35 w 90"/>
                  <a:gd name="T19" fmla="*/ 7 h 48"/>
                  <a:gd name="T20" fmla="*/ 32 w 90"/>
                  <a:gd name="T21" fmla="*/ 16 h 48"/>
                  <a:gd name="T22" fmla="*/ 28 w 90"/>
                  <a:gd name="T23" fmla="*/ 15 h 48"/>
                  <a:gd name="T24" fmla="*/ 24 w 90"/>
                  <a:gd name="T25" fmla="*/ 20 h 48"/>
                  <a:gd name="T26" fmla="*/ 23 w 90"/>
                  <a:gd name="T27" fmla="*/ 12 h 48"/>
                  <a:gd name="T28" fmla="*/ 22 w 90"/>
                  <a:gd name="T29" fmla="*/ 10 h 48"/>
                  <a:gd name="T30" fmla="*/ 20 w 90"/>
                  <a:gd name="T31" fmla="*/ 5 h 48"/>
                  <a:gd name="T32" fmla="*/ 13 w 90"/>
                  <a:gd name="T33" fmla="*/ 6 h 48"/>
                  <a:gd name="T34" fmla="*/ 16 w 90"/>
                  <a:gd name="T35" fmla="*/ 12 h 48"/>
                  <a:gd name="T36" fmla="*/ 10 w 90"/>
                  <a:gd name="T37" fmla="*/ 7 h 48"/>
                  <a:gd name="T38" fmla="*/ 8 w 90"/>
                  <a:gd name="T39" fmla="*/ 8 h 48"/>
                  <a:gd name="T40" fmla="*/ 8 w 90"/>
                  <a:gd name="T41" fmla="*/ 8 h 48"/>
                  <a:gd name="T42" fmla="*/ 8 w 90"/>
                  <a:gd name="T43" fmla="*/ 10 h 48"/>
                  <a:gd name="T44" fmla="*/ 6 w 90"/>
                  <a:gd name="T45" fmla="*/ 14 h 48"/>
                  <a:gd name="T46" fmla="*/ 0 w 90"/>
                  <a:gd name="T47" fmla="*/ 17 h 48"/>
                  <a:gd name="T48" fmla="*/ 2 w 90"/>
                  <a:gd name="T49" fmla="*/ 19 h 48"/>
                  <a:gd name="T50" fmla="*/ 6 w 90"/>
                  <a:gd name="T51" fmla="*/ 18 h 48"/>
                  <a:gd name="T52" fmla="*/ 16 w 90"/>
                  <a:gd name="T53" fmla="*/ 16 h 48"/>
                  <a:gd name="T54" fmla="*/ 14 w 90"/>
                  <a:gd name="T55" fmla="*/ 22 h 48"/>
                  <a:gd name="T56" fmla="*/ 17 w 90"/>
                  <a:gd name="T57" fmla="*/ 23 h 48"/>
                  <a:gd name="T58" fmla="*/ 7 w 90"/>
                  <a:gd name="T59" fmla="*/ 26 h 48"/>
                  <a:gd name="T60" fmla="*/ 3 w 90"/>
                  <a:gd name="T61" fmla="*/ 28 h 48"/>
                  <a:gd name="T62" fmla="*/ 8 w 90"/>
                  <a:gd name="T63" fmla="*/ 28 h 48"/>
                  <a:gd name="T64" fmla="*/ 16 w 90"/>
                  <a:gd name="T65" fmla="*/ 32 h 48"/>
                  <a:gd name="T66" fmla="*/ 19 w 90"/>
                  <a:gd name="T67" fmla="*/ 34 h 48"/>
                  <a:gd name="T68" fmla="*/ 18 w 90"/>
                  <a:gd name="T69" fmla="*/ 37 h 48"/>
                  <a:gd name="T70" fmla="*/ 12 w 90"/>
                  <a:gd name="T71" fmla="*/ 40 h 48"/>
                  <a:gd name="T72" fmla="*/ 26 w 90"/>
                  <a:gd name="T73" fmla="*/ 40 h 48"/>
                  <a:gd name="T74" fmla="*/ 30 w 90"/>
                  <a:gd name="T75" fmla="*/ 41 h 48"/>
                  <a:gd name="T76" fmla="*/ 36 w 90"/>
                  <a:gd name="T77" fmla="*/ 42 h 48"/>
                  <a:gd name="T78" fmla="*/ 36 w 90"/>
                  <a:gd name="T79" fmla="*/ 46 h 48"/>
                  <a:gd name="T80" fmla="*/ 48 w 90"/>
                  <a:gd name="T81" fmla="*/ 45 h 48"/>
                  <a:gd name="T82" fmla="*/ 50 w 90"/>
                  <a:gd name="T83" fmla="*/ 47 h 48"/>
                  <a:gd name="T84" fmla="*/ 51 w 90"/>
                  <a:gd name="T85" fmla="*/ 42 h 48"/>
                  <a:gd name="T86" fmla="*/ 58 w 90"/>
                  <a:gd name="T87" fmla="*/ 42 h 48"/>
                  <a:gd name="T88" fmla="*/ 62 w 90"/>
                  <a:gd name="T89" fmla="*/ 38 h 48"/>
                  <a:gd name="T90" fmla="*/ 69 w 90"/>
                  <a:gd name="T91" fmla="*/ 36 h 48"/>
                  <a:gd name="T92" fmla="*/ 78 w 90"/>
                  <a:gd name="T93" fmla="*/ 33 h 48"/>
                  <a:gd name="T94" fmla="*/ 81 w 90"/>
                  <a:gd name="T95" fmla="*/ 28 h 48"/>
                  <a:gd name="T96" fmla="*/ 84 w 90"/>
                  <a:gd name="T97" fmla="*/ 26 h 48"/>
                  <a:gd name="T98" fmla="*/ 86 w 90"/>
                  <a:gd name="T99" fmla="*/ 26 h 48"/>
                  <a:gd name="T100" fmla="*/ 89 w 90"/>
                  <a:gd name="T101" fmla="*/ 23 h 48"/>
                  <a:gd name="T102" fmla="*/ 88 w 90"/>
                  <a:gd name="T103" fmla="*/ 22 h 48"/>
                  <a:gd name="T104" fmla="*/ 89 w 90"/>
                  <a:gd name="T105" fmla="*/ 18 h 48"/>
                  <a:gd name="T106" fmla="*/ 85 w 90"/>
                  <a:gd name="T107" fmla="*/ 16 h 48"/>
                  <a:gd name="T108" fmla="*/ 82 w 90"/>
                  <a:gd name="T109" fmla="*/ 14 h 48"/>
                  <a:gd name="T110" fmla="*/ 80 w 90"/>
                  <a:gd name="T111" fmla="*/ 10 h 48"/>
                  <a:gd name="T112" fmla="*/ 78 w 90"/>
                  <a:gd name="T113" fmla="*/ 7 h 48"/>
                  <a:gd name="T114" fmla="*/ 83 w 90"/>
                  <a:gd name="T115" fmla="*/ 4 h 48"/>
                  <a:gd name="T116" fmla="*/ 74 w 90"/>
                  <a:gd name="T117" fmla="*/ 6 h 48"/>
                  <a:gd name="T118" fmla="*/ 69 w 90"/>
                  <a:gd name="T119" fmla="*/ 1 h 48"/>
                  <a:gd name="T120" fmla="*/ 10 w 90"/>
                  <a:gd name="T121" fmla="*/ 2 h 48"/>
                  <a:gd name="T122" fmla="*/ 18 w 90"/>
                  <a:gd name="T123" fmla="*/ 3 h 48"/>
                  <a:gd name="T124" fmla="*/ 10 w 90"/>
                  <a:gd name="T1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" h="48">
                    <a:moveTo>
                      <a:pt x="69" y="1"/>
                    </a:moveTo>
                    <a:cubicBezTo>
                      <a:pt x="68" y="2"/>
                      <a:pt x="68" y="2"/>
                      <a:pt x="66" y="2"/>
                    </a:cubicBezTo>
                    <a:cubicBezTo>
                      <a:pt x="66" y="4"/>
                      <a:pt x="66" y="6"/>
                      <a:pt x="66" y="7"/>
                    </a:cubicBezTo>
                    <a:cubicBezTo>
                      <a:pt x="64" y="7"/>
                      <a:pt x="63" y="8"/>
                      <a:pt x="62" y="8"/>
                    </a:cubicBezTo>
                    <a:cubicBezTo>
                      <a:pt x="62" y="8"/>
                      <a:pt x="62" y="5"/>
                      <a:pt x="60" y="6"/>
                    </a:cubicBezTo>
                    <a:cubicBezTo>
                      <a:pt x="59" y="6"/>
                      <a:pt x="59" y="8"/>
                      <a:pt x="59" y="8"/>
                    </a:cubicBezTo>
                    <a:cubicBezTo>
                      <a:pt x="58" y="8"/>
                      <a:pt x="57" y="8"/>
                      <a:pt x="56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3" y="10"/>
                      <a:pt x="51" y="7"/>
                      <a:pt x="50" y="6"/>
                    </a:cubicBezTo>
                    <a:cubicBezTo>
                      <a:pt x="50" y="8"/>
                      <a:pt x="49" y="10"/>
                      <a:pt x="50" y="12"/>
                    </a:cubicBezTo>
                    <a:cubicBezTo>
                      <a:pt x="49" y="11"/>
                      <a:pt x="47" y="11"/>
                      <a:pt x="46" y="8"/>
                    </a:cubicBezTo>
                    <a:cubicBezTo>
                      <a:pt x="46" y="8"/>
                      <a:pt x="47" y="6"/>
                      <a:pt x="47" y="7"/>
                    </a:cubicBezTo>
                    <a:cubicBezTo>
                      <a:pt x="47" y="7"/>
                      <a:pt x="47" y="5"/>
                      <a:pt x="47" y="5"/>
                    </a:cubicBezTo>
                    <a:cubicBezTo>
                      <a:pt x="47" y="5"/>
                      <a:pt x="45" y="5"/>
                      <a:pt x="44" y="5"/>
                    </a:cubicBezTo>
                    <a:cubicBezTo>
                      <a:pt x="44" y="5"/>
                      <a:pt x="44" y="7"/>
                      <a:pt x="44" y="7"/>
                    </a:cubicBezTo>
                    <a:cubicBezTo>
                      <a:pt x="42" y="8"/>
                      <a:pt x="39" y="7"/>
                      <a:pt x="38" y="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8" y="13"/>
                      <a:pt x="38" y="12"/>
                      <a:pt x="38" y="13"/>
                    </a:cubicBezTo>
                    <a:cubicBezTo>
                      <a:pt x="37" y="12"/>
                      <a:pt x="36" y="11"/>
                      <a:pt x="36" y="10"/>
                    </a:cubicBezTo>
                    <a:cubicBezTo>
                      <a:pt x="35" y="9"/>
                      <a:pt x="35" y="8"/>
                      <a:pt x="35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32" y="10"/>
                      <a:pt x="33" y="15"/>
                      <a:pt x="32" y="16"/>
                    </a:cubicBezTo>
                    <a:cubicBezTo>
                      <a:pt x="31" y="16"/>
                      <a:pt x="28" y="14"/>
                      <a:pt x="29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7"/>
                      <a:pt x="28" y="18"/>
                      <a:pt x="27" y="19"/>
                    </a:cubicBezTo>
                    <a:cubicBezTo>
                      <a:pt x="27" y="19"/>
                      <a:pt x="25" y="20"/>
                      <a:pt x="24" y="20"/>
                    </a:cubicBezTo>
                    <a:cubicBezTo>
                      <a:pt x="24" y="20"/>
                      <a:pt x="23" y="18"/>
                      <a:pt x="23" y="18"/>
                    </a:cubicBezTo>
                    <a:cubicBezTo>
                      <a:pt x="23" y="15"/>
                      <a:pt x="26" y="12"/>
                      <a:pt x="23" y="12"/>
                    </a:cubicBezTo>
                    <a:cubicBezTo>
                      <a:pt x="23" y="12"/>
                      <a:pt x="24" y="11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2" y="8"/>
                    </a:cubicBezTo>
                    <a:cubicBezTo>
                      <a:pt x="22" y="7"/>
                      <a:pt x="20" y="6"/>
                      <a:pt x="20" y="5"/>
                    </a:cubicBezTo>
                    <a:cubicBezTo>
                      <a:pt x="19" y="5"/>
                      <a:pt x="15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7"/>
                      <a:pt x="16" y="8"/>
                      <a:pt x="17" y="8"/>
                    </a:cubicBezTo>
                    <a:cubicBezTo>
                      <a:pt x="17" y="9"/>
                      <a:pt x="20" y="13"/>
                      <a:pt x="16" y="12"/>
                    </a:cubicBezTo>
                    <a:cubicBezTo>
                      <a:pt x="16" y="12"/>
                      <a:pt x="16" y="11"/>
                      <a:pt x="15" y="11"/>
                    </a:cubicBezTo>
                    <a:cubicBezTo>
                      <a:pt x="12" y="10"/>
                      <a:pt x="11" y="9"/>
                      <a:pt x="10" y="7"/>
                    </a:cubicBezTo>
                    <a:cubicBezTo>
                      <a:pt x="12" y="6"/>
                      <a:pt x="8" y="6"/>
                      <a:pt x="8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9" y="8"/>
                      <a:pt x="7" y="8"/>
                      <a:pt x="8" y="8"/>
                    </a:cubicBezTo>
                    <a:cubicBezTo>
                      <a:pt x="7" y="8"/>
                      <a:pt x="6" y="9"/>
                      <a:pt x="5" y="9"/>
                    </a:cubicBezTo>
                    <a:cubicBezTo>
                      <a:pt x="6" y="10"/>
                      <a:pt x="6" y="9"/>
                      <a:pt x="8" y="10"/>
                    </a:cubicBezTo>
                    <a:cubicBezTo>
                      <a:pt x="7" y="11"/>
                      <a:pt x="8" y="13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4" y="17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ubicBezTo>
                      <a:pt x="1" y="19"/>
                      <a:pt x="5" y="20"/>
                      <a:pt x="5" y="20"/>
                    </a:cubicBezTo>
                    <a:cubicBezTo>
                      <a:pt x="5" y="19"/>
                      <a:pt x="6" y="18"/>
                      <a:pt x="6" y="18"/>
                    </a:cubicBezTo>
                    <a:cubicBezTo>
                      <a:pt x="9" y="17"/>
                      <a:pt x="11" y="17"/>
                      <a:pt x="14" y="16"/>
                    </a:cubicBezTo>
                    <a:cubicBezTo>
                      <a:pt x="13" y="15"/>
                      <a:pt x="15" y="16"/>
                      <a:pt x="16" y="16"/>
                    </a:cubicBezTo>
                    <a:cubicBezTo>
                      <a:pt x="18" y="18"/>
                      <a:pt x="16" y="18"/>
                      <a:pt x="14" y="18"/>
                    </a:cubicBezTo>
                    <a:cubicBezTo>
                      <a:pt x="14" y="19"/>
                      <a:pt x="15" y="22"/>
                      <a:pt x="14" y="22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9" y="21"/>
                      <a:pt x="17" y="23"/>
                      <a:pt x="17" y="23"/>
                    </a:cubicBezTo>
                    <a:cubicBezTo>
                      <a:pt x="15" y="23"/>
                      <a:pt x="12" y="22"/>
                      <a:pt x="11" y="22"/>
                    </a:cubicBezTo>
                    <a:cubicBezTo>
                      <a:pt x="10" y="23"/>
                      <a:pt x="9" y="25"/>
                      <a:pt x="7" y="26"/>
                    </a:cubicBezTo>
                    <a:cubicBezTo>
                      <a:pt x="6" y="26"/>
                      <a:pt x="4" y="26"/>
                      <a:pt x="3" y="26"/>
                    </a:cubicBezTo>
                    <a:cubicBezTo>
                      <a:pt x="2" y="27"/>
                      <a:pt x="2" y="28"/>
                      <a:pt x="3" y="28"/>
                    </a:cubicBezTo>
                    <a:cubicBezTo>
                      <a:pt x="3" y="28"/>
                      <a:pt x="5" y="29"/>
                      <a:pt x="6" y="2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13" y="28"/>
                      <a:pt x="15" y="28"/>
                    </a:cubicBezTo>
                    <a:cubicBezTo>
                      <a:pt x="16" y="30"/>
                      <a:pt x="16" y="31"/>
                      <a:pt x="16" y="32"/>
                    </a:cubicBezTo>
                    <a:cubicBezTo>
                      <a:pt x="17" y="32"/>
                      <a:pt x="18" y="31"/>
                      <a:pt x="19" y="31"/>
                    </a:cubicBezTo>
                    <a:cubicBezTo>
                      <a:pt x="19" y="31"/>
                      <a:pt x="19" y="33"/>
                      <a:pt x="19" y="3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8" y="35"/>
                      <a:pt x="19" y="36"/>
                      <a:pt x="18" y="37"/>
                    </a:cubicBezTo>
                    <a:cubicBezTo>
                      <a:pt x="15" y="37"/>
                      <a:pt x="15" y="37"/>
                      <a:pt x="12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41"/>
                      <a:pt x="20" y="40"/>
                      <a:pt x="25" y="39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7" y="41"/>
                      <a:pt x="28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42"/>
                      <a:pt x="33" y="42"/>
                      <a:pt x="34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4" y="44"/>
                      <a:pt x="34" y="45"/>
                      <a:pt x="32" y="46"/>
                    </a:cubicBezTo>
                    <a:cubicBezTo>
                      <a:pt x="34" y="46"/>
                      <a:pt x="34" y="46"/>
                      <a:pt x="36" y="46"/>
                    </a:cubicBezTo>
                    <a:cubicBezTo>
                      <a:pt x="38" y="46"/>
                      <a:pt x="43" y="48"/>
                      <a:pt x="46" y="47"/>
                    </a:cubicBezTo>
                    <a:cubicBezTo>
                      <a:pt x="47" y="47"/>
                      <a:pt x="48" y="45"/>
                      <a:pt x="48" y="45"/>
                    </a:cubicBezTo>
                    <a:cubicBezTo>
                      <a:pt x="48" y="45"/>
                      <a:pt x="49" y="46"/>
                      <a:pt x="49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1" y="47"/>
                      <a:pt x="51" y="46"/>
                      <a:pt x="51" y="45"/>
                    </a:cubicBezTo>
                    <a:cubicBezTo>
                      <a:pt x="52" y="43"/>
                      <a:pt x="54" y="43"/>
                      <a:pt x="51" y="42"/>
                    </a:cubicBezTo>
                    <a:cubicBezTo>
                      <a:pt x="51" y="41"/>
                      <a:pt x="51" y="40"/>
                      <a:pt x="51" y="39"/>
                    </a:cubicBezTo>
                    <a:cubicBezTo>
                      <a:pt x="56" y="40"/>
                      <a:pt x="55" y="40"/>
                      <a:pt x="58" y="42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0"/>
                      <a:pt x="61" y="39"/>
                      <a:pt x="62" y="38"/>
                    </a:cubicBezTo>
                    <a:cubicBezTo>
                      <a:pt x="62" y="38"/>
                      <a:pt x="64" y="40"/>
                      <a:pt x="65" y="40"/>
                    </a:cubicBezTo>
                    <a:cubicBezTo>
                      <a:pt x="66" y="39"/>
                      <a:pt x="67" y="37"/>
                      <a:pt x="69" y="36"/>
                    </a:cubicBezTo>
                    <a:cubicBezTo>
                      <a:pt x="71" y="35"/>
                      <a:pt x="73" y="36"/>
                      <a:pt x="76" y="35"/>
                    </a:cubicBezTo>
                    <a:cubicBezTo>
                      <a:pt x="76" y="35"/>
                      <a:pt x="78" y="33"/>
                      <a:pt x="78" y="33"/>
                    </a:cubicBezTo>
                    <a:cubicBezTo>
                      <a:pt x="78" y="33"/>
                      <a:pt x="79" y="33"/>
                      <a:pt x="80" y="33"/>
                    </a:cubicBezTo>
                    <a:cubicBezTo>
                      <a:pt x="80" y="33"/>
                      <a:pt x="81" y="29"/>
                      <a:pt x="81" y="28"/>
                    </a:cubicBezTo>
                    <a:cubicBezTo>
                      <a:pt x="83" y="27"/>
                      <a:pt x="83" y="28"/>
                      <a:pt x="84" y="27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7" y="25"/>
                      <a:pt x="86" y="26"/>
                    </a:cubicBezTo>
                    <a:cubicBezTo>
                      <a:pt x="87" y="25"/>
                      <a:pt x="87" y="27"/>
                      <a:pt x="89" y="26"/>
                    </a:cubicBezTo>
                    <a:cubicBezTo>
                      <a:pt x="90" y="26"/>
                      <a:pt x="90" y="23"/>
                      <a:pt x="89" y="23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2"/>
                      <a:pt x="88" y="22"/>
                      <a:pt x="88" y="22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1"/>
                      <a:pt x="89" y="19"/>
                      <a:pt x="89" y="18"/>
                    </a:cubicBezTo>
                    <a:cubicBezTo>
                      <a:pt x="88" y="18"/>
                      <a:pt x="88" y="16"/>
                      <a:pt x="87" y="16"/>
                    </a:cubicBezTo>
                    <a:cubicBezTo>
                      <a:pt x="86" y="15"/>
                      <a:pt x="86" y="17"/>
                      <a:pt x="85" y="16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4"/>
                      <a:pt x="82" y="14"/>
                    </a:cubicBezTo>
                    <a:cubicBezTo>
                      <a:pt x="81" y="15"/>
                      <a:pt x="80" y="16"/>
                      <a:pt x="79" y="16"/>
                    </a:cubicBezTo>
                    <a:cubicBezTo>
                      <a:pt x="79" y="14"/>
                      <a:pt x="80" y="12"/>
                      <a:pt x="80" y="10"/>
                    </a:cubicBezTo>
                    <a:cubicBezTo>
                      <a:pt x="80" y="10"/>
                      <a:pt x="79" y="10"/>
                      <a:pt x="78" y="10"/>
                    </a:cubicBezTo>
                    <a:cubicBezTo>
                      <a:pt x="78" y="9"/>
                      <a:pt x="79" y="8"/>
                      <a:pt x="78" y="7"/>
                    </a:cubicBezTo>
                    <a:cubicBezTo>
                      <a:pt x="79" y="7"/>
                      <a:pt x="80" y="6"/>
                      <a:pt x="82" y="6"/>
                    </a:cubicBezTo>
                    <a:cubicBezTo>
                      <a:pt x="82" y="6"/>
                      <a:pt x="82" y="4"/>
                      <a:pt x="83" y="4"/>
                    </a:cubicBezTo>
                    <a:cubicBezTo>
                      <a:pt x="80" y="5"/>
                      <a:pt x="79" y="5"/>
                      <a:pt x="76" y="6"/>
                    </a:cubicBezTo>
                    <a:cubicBezTo>
                      <a:pt x="77" y="6"/>
                      <a:pt x="74" y="6"/>
                      <a:pt x="74" y="6"/>
                    </a:cubicBezTo>
                    <a:cubicBezTo>
                      <a:pt x="74" y="6"/>
                      <a:pt x="71" y="1"/>
                      <a:pt x="71" y="1"/>
                    </a:cubicBezTo>
                    <a:cubicBezTo>
                      <a:pt x="70" y="1"/>
                      <a:pt x="69" y="1"/>
                      <a:pt x="69" y="1"/>
                    </a:cubicBezTo>
                    <a:close/>
                    <a:moveTo>
                      <a:pt x="10" y="0"/>
                    </a:moveTo>
                    <a:cubicBezTo>
                      <a:pt x="10" y="1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13" y="3"/>
                      <a:pt x="15" y="3"/>
                      <a:pt x="18" y="3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6" y="0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0">
                <a:extLst>
                  <a:ext uri="{FF2B5EF4-FFF2-40B4-BE49-F238E27FC236}">
                    <a16:creationId xmlns:a16="http://schemas.microsoft.com/office/drawing/2014/main" id="{BFC521B2-E960-436C-9AC0-CCA0CD6892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68620" y="1440787"/>
                <a:ext cx="310330" cy="164808"/>
              </a:xfrm>
              <a:custGeom>
                <a:avLst/>
                <a:gdLst>
                  <a:gd name="T0" fmla="*/ 66 w 90"/>
                  <a:gd name="T1" fmla="*/ 2 h 48"/>
                  <a:gd name="T2" fmla="*/ 62 w 90"/>
                  <a:gd name="T3" fmla="*/ 8 h 48"/>
                  <a:gd name="T4" fmla="*/ 59 w 90"/>
                  <a:gd name="T5" fmla="*/ 8 h 48"/>
                  <a:gd name="T6" fmla="*/ 55 w 90"/>
                  <a:gd name="T7" fmla="*/ 9 h 48"/>
                  <a:gd name="T8" fmla="*/ 50 w 90"/>
                  <a:gd name="T9" fmla="*/ 12 h 48"/>
                  <a:gd name="T10" fmla="*/ 47 w 90"/>
                  <a:gd name="T11" fmla="*/ 7 h 48"/>
                  <a:gd name="T12" fmla="*/ 44 w 90"/>
                  <a:gd name="T13" fmla="*/ 5 h 48"/>
                  <a:gd name="T14" fmla="*/ 38 w 90"/>
                  <a:gd name="T15" fmla="*/ 9 h 48"/>
                  <a:gd name="T16" fmla="*/ 38 w 90"/>
                  <a:gd name="T17" fmla="*/ 13 h 48"/>
                  <a:gd name="T18" fmla="*/ 35 w 90"/>
                  <a:gd name="T19" fmla="*/ 7 h 48"/>
                  <a:gd name="T20" fmla="*/ 32 w 90"/>
                  <a:gd name="T21" fmla="*/ 16 h 48"/>
                  <a:gd name="T22" fmla="*/ 28 w 90"/>
                  <a:gd name="T23" fmla="*/ 15 h 48"/>
                  <a:gd name="T24" fmla="*/ 24 w 90"/>
                  <a:gd name="T25" fmla="*/ 20 h 48"/>
                  <a:gd name="T26" fmla="*/ 23 w 90"/>
                  <a:gd name="T27" fmla="*/ 12 h 48"/>
                  <a:gd name="T28" fmla="*/ 22 w 90"/>
                  <a:gd name="T29" fmla="*/ 10 h 48"/>
                  <a:gd name="T30" fmla="*/ 20 w 90"/>
                  <a:gd name="T31" fmla="*/ 5 h 48"/>
                  <a:gd name="T32" fmla="*/ 13 w 90"/>
                  <a:gd name="T33" fmla="*/ 6 h 48"/>
                  <a:gd name="T34" fmla="*/ 16 w 90"/>
                  <a:gd name="T35" fmla="*/ 12 h 48"/>
                  <a:gd name="T36" fmla="*/ 10 w 90"/>
                  <a:gd name="T37" fmla="*/ 7 h 48"/>
                  <a:gd name="T38" fmla="*/ 8 w 90"/>
                  <a:gd name="T39" fmla="*/ 8 h 48"/>
                  <a:gd name="T40" fmla="*/ 8 w 90"/>
                  <a:gd name="T41" fmla="*/ 8 h 48"/>
                  <a:gd name="T42" fmla="*/ 8 w 90"/>
                  <a:gd name="T43" fmla="*/ 10 h 48"/>
                  <a:gd name="T44" fmla="*/ 6 w 90"/>
                  <a:gd name="T45" fmla="*/ 14 h 48"/>
                  <a:gd name="T46" fmla="*/ 0 w 90"/>
                  <a:gd name="T47" fmla="*/ 17 h 48"/>
                  <a:gd name="T48" fmla="*/ 2 w 90"/>
                  <a:gd name="T49" fmla="*/ 19 h 48"/>
                  <a:gd name="T50" fmla="*/ 6 w 90"/>
                  <a:gd name="T51" fmla="*/ 18 h 48"/>
                  <a:gd name="T52" fmla="*/ 16 w 90"/>
                  <a:gd name="T53" fmla="*/ 16 h 48"/>
                  <a:gd name="T54" fmla="*/ 14 w 90"/>
                  <a:gd name="T55" fmla="*/ 22 h 48"/>
                  <a:gd name="T56" fmla="*/ 17 w 90"/>
                  <a:gd name="T57" fmla="*/ 23 h 48"/>
                  <a:gd name="T58" fmla="*/ 7 w 90"/>
                  <a:gd name="T59" fmla="*/ 26 h 48"/>
                  <a:gd name="T60" fmla="*/ 3 w 90"/>
                  <a:gd name="T61" fmla="*/ 28 h 48"/>
                  <a:gd name="T62" fmla="*/ 8 w 90"/>
                  <a:gd name="T63" fmla="*/ 28 h 48"/>
                  <a:gd name="T64" fmla="*/ 16 w 90"/>
                  <a:gd name="T65" fmla="*/ 32 h 48"/>
                  <a:gd name="T66" fmla="*/ 19 w 90"/>
                  <a:gd name="T67" fmla="*/ 34 h 48"/>
                  <a:gd name="T68" fmla="*/ 18 w 90"/>
                  <a:gd name="T69" fmla="*/ 37 h 48"/>
                  <a:gd name="T70" fmla="*/ 12 w 90"/>
                  <a:gd name="T71" fmla="*/ 40 h 48"/>
                  <a:gd name="T72" fmla="*/ 26 w 90"/>
                  <a:gd name="T73" fmla="*/ 40 h 48"/>
                  <a:gd name="T74" fmla="*/ 30 w 90"/>
                  <a:gd name="T75" fmla="*/ 41 h 48"/>
                  <a:gd name="T76" fmla="*/ 36 w 90"/>
                  <a:gd name="T77" fmla="*/ 42 h 48"/>
                  <a:gd name="T78" fmla="*/ 36 w 90"/>
                  <a:gd name="T79" fmla="*/ 46 h 48"/>
                  <a:gd name="T80" fmla="*/ 48 w 90"/>
                  <a:gd name="T81" fmla="*/ 45 h 48"/>
                  <a:gd name="T82" fmla="*/ 50 w 90"/>
                  <a:gd name="T83" fmla="*/ 47 h 48"/>
                  <a:gd name="T84" fmla="*/ 51 w 90"/>
                  <a:gd name="T85" fmla="*/ 42 h 48"/>
                  <a:gd name="T86" fmla="*/ 58 w 90"/>
                  <a:gd name="T87" fmla="*/ 42 h 48"/>
                  <a:gd name="T88" fmla="*/ 62 w 90"/>
                  <a:gd name="T89" fmla="*/ 38 h 48"/>
                  <a:gd name="T90" fmla="*/ 69 w 90"/>
                  <a:gd name="T91" fmla="*/ 36 h 48"/>
                  <a:gd name="T92" fmla="*/ 78 w 90"/>
                  <a:gd name="T93" fmla="*/ 33 h 48"/>
                  <a:gd name="T94" fmla="*/ 81 w 90"/>
                  <a:gd name="T95" fmla="*/ 28 h 48"/>
                  <a:gd name="T96" fmla="*/ 84 w 90"/>
                  <a:gd name="T97" fmla="*/ 26 h 48"/>
                  <a:gd name="T98" fmla="*/ 86 w 90"/>
                  <a:gd name="T99" fmla="*/ 26 h 48"/>
                  <a:gd name="T100" fmla="*/ 89 w 90"/>
                  <a:gd name="T101" fmla="*/ 23 h 48"/>
                  <a:gd name="T102" fmla="*/ 88 w 90"/>
                  <a:gd name="T103" fmla="*/ 22 h 48"/>
                  <a:gd name="T104" fmla="*/ 89 w 90"/>
                  <a:gd name="T105" fmla="*/ 18 h 48"/>
                  <a:gd name="T106" fmla="*/ 85 w 90"/>
                  <a:gd name="T107" fmla="*/ 16 h 48"/>
                  <a:gd name="T108" fmla="*/ 82 w 90"/>
                  <a:gd name="T109" fmla="*/ 14 h 48"/>
                  <a:gd name="T110" fmla="*/ 80 w 90"/>
                  <a:gd name="T111" fmla="*/ 10 h 48"/>
                  <a:gd name="T112" fmla="*/ 78 w 90"/>
                  <a:gd name="T113" fmla="*/ 7 h 48"/>
                  <a:gd name="T114" fmla="*/ 83 w 90"/>
                  <a:gd name="T115" fmla="*/ 4 h 48"/>
                  <a:gd name="T116" fmla="*/ 74 w 90"/>
                  <a:gd name="T117" fmla="*/ 6 h 48"/>
                  <a:gd name="T118" fmla="*/ 69 w 90"/>
                  <a:gd name="T119" fmla="*/ 1 h 48"/>
                  <a:gd name="T120" fmla="*/ 10 w 90"/>
                  <a:gd name="T121" fmla="*/ 2 h 48"/>
                  <a:gd name="T122" fmla="*/ 18 w 90"/>
                  <a:gd name="T123" fmla="*/ 3 h 48"/>
                  <a:gd name="T124" fmla="*/ 10 w 90"/>
                  <a:gd name="T1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" h="48">
                    <a:moveTo>
                      <a:pt x="69" y="1"/>
                    </a:moveTo>
                    <a:cubicBezTo>
                      <a:pt x="68" y="2"/>
                      <a:pt x="68" y="2"/>
                      <a:pt x="66" y="2"/>
                    </a:cubicBezTo>
                    <a:cubicBezTo>
                      <a:pt x="66" y="4"/>
                      <a:pt x="66" y="6"/>
                      <a:pt x="66" y="7"/>
                    </a:cubicBezTo>
                    <a:cubicBezTo>
                      <a:pt x="64" y="7"/>
                      <a:pt x="63" y="8"/>
                      <a:pt x="62" y="8"/>
                    </a:cubicBezTo>
                    <a:cubicBezTo>
                      <a:pt x="62" y="8"/>
                      <a:pt x="62" y="5"/>
                      <a:pt x="60" y="6"/>
                    </a:cubicBezTo>
                    <a:cubicBezTo>
                      <a:pt x="59" y="6"/>
                      <a:pt x="59" y="8"/>
                      <a:pt x="59" y="8"/>
                    </a:cubicBezTo>
                    <a:cubicBezTo>
                      <a:pt x="58" y="8"/>
                      <a:pt x="57" y="8"/>
                      <a:pt x="56" y="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3" y="10"/>
                      <a:pt x="51" y="7"/>
                      <a:pt x="50" y="6"/>
                    </a:cubicBezTo>
                    <a:cubicBezTo>
                      <a:pt x="50" y="8"/>
                      <a:pt x="49" y="10"/>
                      <a:pt x="50" y="12"/>
                    </a:cubicBezTo>
                    <a:cubicBezTo>
                      <a:pt x="49" y="11"/>
                      <a:pt x="47" y="11"/>
                      <a:pt x="46" y="8"/>
                    </a:cubicBezTo>
                    <a:cubicBezTo>
                      <a:pt x="46" y="8"/>
                      <a:pt x="47" y="6"/>
                      <a:pt x="47" y="7"/>
                    </a:cubicBezTo>
                    <a:cubicBezTo>
                      <a:pt x="47" y="7"/>
                      <a:pt x="47" y="5"/>
                      <a:pt x="47" y="5"/>
                    </a:cubicBezTo>
                    <a:cubicBezTo>
                      <a:pt x="47" y="5"/>
                      <a:pt x="45" y="5"/>
                      <a:pt x="44" y="5"/>
                    </a:cubicBezTo>
                    <a:cubicBezTo>
                      <a:pt x="44" y="5"/>
                      <a:pt x="44" y="7"/>
                      <a:pt x="44" y="7"/>
                    </a:cubicBezTo>
                    <a:cubicBezTo>
                      <a:pt x="42" y="8"/>
                      <a:pt x="39" y="7"/>
                      <a:pt x="38" y="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8" y="13"/>
                      <a:pt x="38" y="12"/>
                      <a:pt x="38" y="13"/>
                    </a:cubicBezTo>
                    <a:cubicBezTo>
                      <a:pt x="37" y="12"/>
                      <a:pt x="36" y="11"/>
                      <a:pt x="36" y="10"/>
                    </a:cubicBezTo>
                    <a:cubicBezTo>
                      <a:pt x="35" y="9"/>
                      <a:pt x="35" y="8"/>
                      <a:pt x="35" y="7"/>
                    </a:cubicBezTo>
                    <a:cubicBezTo>
                      <a:pt x="34" y="8"/>
                      <a:pt x="33" y="8"/>
                      <a:pt x="32" y="8"/>
                    </a:cubicBezTo>
                    <a:cubicBezTo>
                      <a:pt x="32" y="10"/>
                      <a:pt x="33" y="15"/>
                      <a:pt x="32" y="16"/>
                    </a:cubicBezTo>
                    <a:cubicBezTo>
                      <a:pt x="31" y="16"/>
                      <a:pt x="28" y="14"/>
                      <a:pt x="29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7"/>
                      <a:pt x="28" y="18"/>
                      <a:pt x="27" y="19"/>
                    </a:cubicBezTo>
                    <a:cubicBezTo>
                      <a:pt x="27" y="19"/>
                      <a:pt x="25" y="20"/>
                      <a:pt x="24" y="20"/>
                    </a:cubicBezTo>
                    <a:cubicBezTo>
                      <a:pt x="24" y="20"/>
                      <a:pt x="23" y="18"/>
                      <a:pt x="23" y="18"/>
                    </a:cubicBezTo>
                    <a:cubicBezTo>
                      <a:pt x="23" y="15"/>
                      <a:pt x="26" y="12"/>
                      <a:pt x="23" y="12"/>
                    </a:cubicBezTo>
                    <a:cubicBezTo>
                      <a:pt x="23" y="12"/>
                      <a:pt x="24" y="11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2" y="8"/>
                    </a:cubicBezTo>
                    <a:cubicBezTo>
                      <a:pt x="22" y="7"/>
                      <a:pt x="20" y="6"/>
                      <a:pt x="20" y="5"/>
                    </a:cubicBezTo>
                    <a:cubicBezTo>
                      <a:pt x="19" y="5"/>
                      <a:pt x="15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4" y="7"/>
                      <a:pt x="16" y="8"/>
                      <a:pt x="17" y="8"/>
                    </a:cubicBezTo>
                    <a:cubicBezTo>
                      <a:pt x="17" y="9"/>
                      <a:pt x="20" y="13"/>
                      <a:pt x="16" y="12"/>
                    </a:cubicBezTo>
                    <a:cubicBezTo>
                      <a:pt x="16" y="12"/>
                      <a:pt x="16" y="11"/>
                      <a:pt x="15" y="11"/>
                    </a:cubicBezTo>
                    <a:cubicBezTo>
                      <a:pt x="12" y="10"/>
                      <a:pt x="11" y="9"/>
                      <a:pt x="10" y="7"/>
                    </a:cubicBezTo>
                    <a:cubicBezTo>
                      <a:pt x="12" y="6"/>
                      <a:pt x="8" y="6"/>
                      <a:pt x="8" y="6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9" y="8"/>
                      <a:pt x="7" y="8"/>
                      <a:pt x="8" y="8"/>
                    </a:cubicBezTo>
                    <a:cubicBezTo>
                      <a:pt x="7" y="8"/>
                      <a:pt x="6" y="9"/>
                      <a:pt x="5" y="9"/>
                    </a:cubicBezTo>
                    <a:cubicBezTo>
                      <a:pt x="6" y="10"/>
                      <a:pt x="6" y="9"/>
                      <a:pt x="8" y="10"/>
                    </a:cubicBezTo>
                    <a:cubicBezTo>
                      <a:pt x="7" y="11"/>
                      <a:pt x="8" y="13"/>
                      <a:pt x="8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4" y="17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ubicBezTo>
                      <a:pt x="1" y="19"/>
                      <a:pt x="5" y="20"/>
                      <a:pt x="5" y="20"/>
                    </a:cubicBezTo>
                    <a:cubicBezTo>
                      <a:pt x="5" y="19"/>
                      <a:pt x="6" y="18"/>
                      <a:pt x="6" y="18"/>
                    </a:cubicBezTo>
                    <a:cubicBezTo>
                      <a:pt x="9" y="17"/>
                      <a:pt x="11" y="17"/>
                      <a:pt x="14" y="16"/>
                    </a:cubicBezTo>
                    <a:cubicBezTo>
                      <a:pt x="13" y="15"/>
                      <a:pt x="15" y="16"/>
                      <a:pt x="16" y="16"/>
                    </a:cubicBezTo>
                    <a:cubicBezTo>
                      <a:pt x="18" y="18"/>
                      <a:pt x="16" y="18"/>
                      <a:pt x="14" y="18"/>
                    </a:cubicBezTo>
                    <a:cubicBezTo>
                      <a:pt x="14" y="19"/>
                      <a:pt x="15" y="22"/>
                      <a:pt x="14" y="22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9" y="21"/>
                      <a:pt x="17" y="23"/>
                      <a:pt x="17" y="23"/>
                    </a:cubicBezTo>
                    <a:cubicBezTo>
                      <a:pt x="15" y="23"/>
                      <a:pt x="12" y="22"/>
                      <a:pt x="11" y="22"/>
                    </a:cubicBezTo>
                    <a:cubicBezTo>
                      <a:pt x="10" y="23"/>
                      <a:pt x="9" y="25"/>
                      <a:pt x="7" y="26"/>
                    </a:cubicBezTo>
                    <a:cubicBezTo>
                      <a:pt x="6" y="26"/>
                      <a:pt x="4" y="26"/>
                      <a:pt x="3" y="26"/>
                    </a:cubicBezTo>
                    <a:cubicBezTo>
                      <a:pt x="2" y="27"/>
                      <a:pt x="2" y="28"/>
                      <a:pt x="3" y="28"/>
                    </a:cubicBezTo>
                    <a:cubicBezTo>
                      <a:pt x="3" y="28"/>
                      <a:pt x="5" y="29"/>
                      <a:pt x="6" y="2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13" y="28"/>
                      <a:pt x="15" y="28"/>
                    </a:cubicBezTo>
                    <a:cubicBezTo>
                      <a:pt x="16" y="30"/>
                      <a:pt x="16" y="31"/>
                      <a:pt x="16" y="32"/>
                    </a:cubicBezTo>
                    <a:cubicBezTo>
                      <a:pt x="17" y="32"/>
                      <a:pt x="18" y="31"/>
                      <a:pt x="19" y="31"/>
                    </a:cubicBezTo>
                    <a:cubicBezTo>
                      <a:pt x="19" y="31"/>
                      <a:pt x="19" y="33"/>
                      <a:pt x="19" y="3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8" y="35"/>
                      <a:pt x="19" y="36"/>
                      <a:pt x="18" y="37"/>
                    </a:cubicBezTo>
                    <a:cubicBezTo>
                      <a:pt x="15" y="37"/>
                      <a:pt x="15" y="37"/>
                      <a:pt x="12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7" y="41"/>
                      <a:pt x="20" y="40"/>
                      <a:pt x="25" y="39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7" y="41"/>
                      <a:pt x="28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2" y="42"/>
                      <a:pt x="33" y="42"/>
                      <a:pt x="34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4" y="44"/>
                      <a:pt x="34" y="45"/>
                      <a:pt x="32" y="46"/>
                    </a:cubicBezTo>
                    <a:cubicBezTo>
                      <a:pt x="34" y="46"/>
                      <a:pt x="34" y="46"/>
                      <a:pt x="36" y="46"/>
                    </a:cubicBezTo>
                    <a:cubicBezTo>
                      <a:pt x="38" y="46"/>
                      <a:pt x="43" y="48"/>
                      <a:pt x="46" y="47"/>
                    </a:cubicBezTo>
                    <a:cubicBezTo>
                      <a:pt x="47" y="47"/>
                      <a:pt x="48" y="45"/>
                      <a:pt x="48" y="45"/>
                    </a:cubicBezTo>
                    <a:cubicBezTo>
                      <a:pt x="48" y="45"/>
                      <a:pt x="49" y="46"/>
                      <a:pt x="49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1" y="47"/>
                      <a:pt x="51" y="46"/>
                      <a:pt x="51" y="45"/>
                    </a:cubicBezTo>
                    <a:cubicBezTo>
                      <a:pt x="52" y="43"/>
                      <a:pt x="54" y="43"/>
                      <a:pt x="51" y="42"/>
                    </a:cubicBezTo>
                    <a:cubicBezTo>
                      <a:pt x="51" y="41"/>
                      <a:pt x="51" y="40"/>
                      <a:pt x="51" y="39"/>
                    </a:cubicBezTo>
                    <a:cubicBezTo>
                      <a:pt x="56" y="40"/>
                      <a:pt x="55" y="40"/>
                      <a:pt x="58" y="42"/>
                    </a:cubicBezTo>
                    <a:cubicBezTo>
                      <a:pt x="59" y="41"/>
                      <a:pt x="60" y="41"/>
                      <a:pt x="61" y="41"/>
                    </a:cubicBezTo>
                    <a:cubicBezTo>
                      <a:pt x="61" y="40"/>
                      <a:pt x="61" y="39"/>
                      <a:pt x="62" y="38"/>
                    </a:cubicBezTo>
                    <a:cubicBezTo>
                      <a:pt x="62" y="38"/>
                      <a:pt x="64" y="40"/>
                      <a:pt x="65" y="40"/>
                    </a:cubicBezTo>
                    <a:cubicBezTo>
                      <a:pt x="66" y="39"/>
                      <a:pt x="67" y="37"/>
                      <a:pt x="69" y="36"/>
                    </a:cubicBezTo>
                    <a:cubicBezTo>
                      <a:pt x="71" y="35"/>
                      <a:pt x="73" y="36"/>
                      <a:pt x="76" y="35"/>
                    </a:cubicBezTo>
                    <a:cubicBezTo>
                      <a:pt x="76" y="35"/>
                      <a:pt x="78" y="33"/>
                      <a:pt x="78" y="33"/>
                    </a:cubicBezTo>
                    <a:cubicBezTo>
                      <a:pt x="78" y="33"/>
                      <a:pt x="79" y="33"/>
                      <a:pt x="80" y="33"/>
                    </a:cubicBezTo>
                    <a:cubicBezTo>
                      <a:pt x="80" y="33"/>
                      <a:pt x="81" y="29"/>
                      <a:pt x="81" y="28"/>
                    </a:cubicBezTo>
                    <a:cubicBezTo>
                      <a:pt x="83" y="27"/>
                      <a:pt x="83" y="28"/>
                      <a:pt x="84" y="27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7" y="25"/>
                      <a:pt x="86" y="26"/>
                    </a:cubicBezTo>
                    <a:cubicBezTo>
                      <a:pt x="87" y="25"/>
                      <a:pt x="87" y="27"/>
                      <a:pt x="89" y="26"/>
                    </a:cubicBezTo>
                    <a:cubicBezTo>
                      <a:pt x="90" y="26"/>
                      <a:pt x="90" y="23"/>
                      <a:pt x="89" y="23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2"/>
                      <a:pt x="88" y="22"/>
                      <a:pt x="88" y="22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1"/>
                      <a:pt x="89" y="19"/>
                      <a:pt x="89" y="18"/>
                    </a:cubicBezTo>
                    <a:cubicBezTo>
                      <a:pt x="88" y="18"/>
                      <a:pt x="88" y="16"/>
                      <a:pt x="87" y="16"/>
                    </a:cubicBezTo>
                    <a:cubicBezTo>
                      <a:pt x="86" y="15"/>
                      <a:pt x="86" y="17"/>
                      <a:pt x="85" y="16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4"/>
                      <a:pt x="82" y="14"/>
                    </a:cubicBezTo>
                    <a:cubicBezTo>
                      <a:pt x="81" y="15"/>
                      <a:pt x="80" y="16"/>
                      <a:pt x="79" y="16"/>
                    </a:cubicBezTo>
                    <a:cubicBezTo>
                      <a:pt x="79" y="14"/>
                      <a:pt x="80" y="12"/>
                      <a:pt x="80" y="10"/>
                    </a:cubicBezTo>
                    <a:cubicBezTo>
                      <a:pt x="80" y="10"/>
                      <a:pt x="79" y="10"/>
                      <a:pt x="78" y="10"/>
                    </a:cubicBezTo>
                    <a:cubicBezTo>
                      <a:pt x="78" y="9"/>
                      <a:pt x="79" y="8"/>
                      <a:pt x="78" y="7"/>
                    </a:cubicBezTo>
                    <a:cubicBezTo>
                      <a:pt x="79" y="7"/>
                      <a:pt x="80" y="6"/>
                      <a:pt x="82" y="6"/>
                    </a:cubicBezTo>
                    <a:cubicBezTo>
                      <a:pt x="82" y="6"/>
                      <a:pt x="82" y="4"/>
                      <a:pt x="83" y="4"/>
                    </a:cubicBezTo>
                    <a:cubicBezTo>
                      <a:pt x="80" y="5"/>
                      <a:pt x="79" y="5"/>
                      <a:pt x="76" y="6"/>
                    </a:cubicBezTo>
                    <a:cubicBezTo>
                      <a:pt x="77" y="6"/>
                      <a:pt x="74" y="6"/>
                      <a:pt x="74" y="6"/>
                    </a:cubicBezTo>
                    <a:cubicBezTo>
                      <a:pt x="74" y="6"/>
                      <a:pt x="71" y="1"/>
                      <a:pt x="71" y="1"/>
                    </a:cubicBezTo>
                    <a:cubicBezTo>
                      <a:pt x="70" y="1"/>
                      <a:pt x="69" y="1"/>
                      <a:pt x="69" y="1"/>
                    </a:cubicBezTo>
                    <a:close/>
                    <a:moveTo>
                      <a:pt x="10" y="0"/>
                    </a:moveTo>
                    <a:cubicBezTo>
                      <a:pt x="10" y="1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13" y="3"/>
                      <a:pt x="15" y="3"/>
                      <a:pt x="18" y="3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6" y="0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flat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11">
                <a:extLst>
                  <a:ext uri="{FF2B5EF4-FFF2-40B4-BE49-F238E27FC236}">
                    <a16:creationId xmlns:a16="http://schemas.microsoft.com/office/drawing/2014/main" id="{4501C8E9-3932-4CE7-A0F9-FEEB133E0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9094" y="2317424"/>
                <a:ext cx="210393" cy="149029"/>
              </a:xfrm>
              <a:custGeom>
                <a:avLst/>
                <a:gdLst>
                  <a:gd name="T0" fmla="*/ 27 w 61"/>
                  <a:gd name="T1" fmla="*/ 42 h 43"/>
                  <a:gd name="T2" fmla="*/ 21 w 61"/>
                  <a:gd name="T3" fmla="*/ 41 h 43"/>
                  <a:gd name="T4" fmla="*/ 13 w 61"/>
                  <a:gd name="T5" fmla="*/ 37 h 43"/>
                  <a:gd name="T6" fmla="*/ 7 w 61"/>
                  <a:gd name="T7" fmla="*/ 29 h 43"/>
                  <a:gd name="T8" fmla="*/ 2 w 61"/>
                  <a:gd name="T9" fmla="*/ 23 h 43"/>
                  <a:gd name="T10" fmla="*/ 2 w 61"/>
                  <a:gd name="T11" fmla="*/ 20 h 43"/>
                  <a:gd name="T12" fmla="*/ 0 w 61"/>
                  <a:gd name="T13" fmla="*/ 17 h 43"/>
                  <a:gd name="T14" fmla="*/ 3 w 61"/>
                  <a:gd name="T15" fmla="*/ 14 h 43"/>
                  <a:gd name="T16" fmla="*/ 5 w 61"/>
                  <a:gd name="T17" fmla="*/ 8 h 43"/>
                  <a:gd name="T18" fmla="*/ 7 w 61"/>
                  <a:gd name="T19" fmla="*/ 5 h 43"/>
                  <a:gd name="T20" fmla="*/ 13 w 61"/>
                  <a:gd name="T21" fmla="*/ 8 h 43"/>
                  <a:gd name="T22" fmla="*/ 21 w 61"/>
                  <a:gd name="T23" fmla="*/ 8 h 43"/>
                  <a:gd name="T24" fmla="*/ 26 w 61"/>
                  <a:gd name="T25" fmla="*/ 9 h 43"/>
                  <a:gd name="T26" fmla="*/ 25 w 61"/>
                  <a:gd name="T27" fmla="*/ 5 h 43"/>
                  <a:gd name="T28" fmla="*/ 30 w 61"/>
                  <a:gd name="T29" fmla="*/ 5 h 43"/>
                  <a:gd name="T30" fmla="*/ 36 w 61"/>
                  <a:gd name="T31" fmla="*/ 4 h 43"/>
                  <a:gd name="T32" fmla="*/ 40 w 61"/>
                  <a:gd name="T33" fmla="*/ 5 h 43"/>
                  <a:gd name="T34" fmla="*/ 43 w 61"/>
                  <a:gd name="T35" fmla="*/ 3 h 43"/>
                  <a:gd name="T36" fmla="*/ 51 w 61"/>
                  <a:gd name="T37" fmla="*/ 2 h 43"/>
                  <a:gd name="T38" fmla="*/ 57 w 61"/>
                  <a:gd name="T39" fmla="*/ 2 h 43"/>
                  <a:gd name="T40" fmla="*/ 61 w 61"/>
                  <a:gd name="T41" fmla="*/ 4 h 43"/>
                  <a:gd name="T42" fmla="*/ 60 w 61"/>
                  <a:gd name="T43" fmla="*/ 12 h 43"/>
                  <a:gd name="T44" fmla="*/ 55 w 61"/>
                  <a:gd name="T45" fmla="*/ 16 h 43"/>
                  <a:gd name="T46" fmla="*/ 51 w 61"/>
                  <a:gd name="T47" fmla="*/ 32 h 43"/>
                  <a:gd name="T48" fmla="*/ 45 w 61"/>
                  <a:gd name="T49" fmla="*/ 37 h 43"/>
                  <a:gd name="T50" fmla="*/ 43 w 61"/>
                  <a:gd name="T51" fmla="*/ 37 h 43"/>
                  <a:gd name="T52" fmla="*/ 38 w 61"/>
                  <a:gd name="T53" fmla="*/ 37 h 43"/>
                  <a:gd name="T54" fmla="*/ 32 w 61"/>
                  <a:gd name="T55" fmla="*/ 39 h 43"/>
                  <a:gd name="T56" fmla="*/ 28 w 61"/>
                  <a:gd name="T57" fmla="*/ 42 h 43"/>
                  <a:gd name="T58" fmla="*/ 27 w 61"/>
                  <a:gd name="T5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43">
                    <a:moveTo>
                      <a:pt x="27" y="42"/>
                    </a:moveTo>
                    <a:cubicBezTo>
                      <a:pt x="27" y="42"/>
                      <a:pt x="23" y="43"/>
                      <a:pt x="21" y="41"/>
                    </a:cubicBezTo>
                    <a:cubicBezTo>
                      <a:pt x="19" y="40"/>
                      <a:pt x="16" y="40"/>
                      <a:pt x="13" y="37"/>
                    </a:cubicBezTo>
                    <a:cubicBezTo>
                      <a:pt x="10" y="35"/>
                      <a:pt x="8" y="32"/>
                      <a:pt x="7" y="29"/>
                    </a:cubicBezTo>
                    <a:cubicBezTo>
                      <a:pt x="7" y="26"/>
                      <a:pt x="2" y="23"/>
                      <a:pt x="2" y="23"/>
                    </a:cubicBezTo>
                    <a:cubicBezTo>
                      <a:pt x="2" y="23"/>
                      <a:pt x="3" y="22"/>
                      <a:pt x="2" y="20"/>
                    </a:cubicBezTo>
                    <a:cubicBezTo>
                      <a:pt x="2" y="18"/>
                      <a:pt x="0" y="17"/>
                      <a:pt x="0" y="17"/>
                    </a:cubicBezTo>
                    <a:cubicBezTo>
                      <a:pt x="0" y="17"/>
                      <a:pt x="1" y="13"/>
                      <a:pt x="3" y="14"/>
                    </a:cubicBezTo>
                    <a:cubicBezTo>
                      <a:pt x="5" y="15"/>
                      <a:pt x="5" y="8"/>
                      <a:pt x="5" y="8"/>
                    </a:cubicBezTo>
                    <a:cubicBezTo>
                      <a:pt x="5" y="8"/>
                      <a:pt x="4" y="4"/>
                      <a:pt x="7" y="5"/>
                    </a:cubicBezTo>
                    <a:cubicBezTo>
                      <a:pt x="7" y="5"/>
                      <a:pt x="11" y="8"/>
                      <a:pt x="13" y="8"/>
                    </a:cubicBezTo>
                    <a:cubicBezTo>
                      <a:pt x="16" y="8"/>
                      <a:pt x="16" y="7"/>
                      <a:pt x="21" y="8"/>
                    </a:cubicBezTo>
                    <a:cubicBezTo>
                      <a:pt x="26" y="10"/>
                      <a:pt x="26" y="9"/>
                      <a:pt x="26" y="9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6"/>
                      <a:pt x="30" y="5"/>
                    </a:cubicBezTo>
                    <a:cubicBezTo>
                      <a:pt x="34" y="3"/>
                      <a:pt x="34" y="2"/>
                      <a:pt x="36" y="4"/>
                    </a:cubicBezTo>
                    <a:cubicBezTo>
                      <a:pt x="38" y="6"/>
                      <a:pt x="40" y="5"/>
                      <a:pt x="40" y="5"/>
                    </a:cubicBezTo>
                    <a:cubicBezTo>
                      <a:pt x="40" y="5"/>
                      <a:pt x="40" y="4"/>
                      <a:pt x="43" y="3"/>
                    </a:cubicBezTo>
                    <a:cubicBezTo>
                      <a:pt x="47" y="2"/>
                      <a:pt x="47" y="1"/>
                      <a:pt x="51" y="2"/>
                    </a:cubicBezTo>
                    <a:cubicBezTo>
                      <a:pt x="55" y="2"/>
                      <a:pt x="55" y="0"/>
                      <a:pt x="57" y="2"/>
                    </a:cubicBezTo>
                    <a:cubicBezTo>
                      <a:pt x="59" y="4"/>
                      <a:pt x="61" y="4"/>
                      <a:pt x="61" y="4"/>
                    </a:cubicBezTo>
                    <a:cubicBezTo>
                      <a:pt x="61" y="4"/>
                      <a:pt x="61" y="10"/>
                      <a:pt x="60" y="12"/>
                    </a:cubicBezTo>
                    <a:cubicBezTo>
                      <a:pt x="60" y="14"/>
                      <a:pt x="59" y="14"/>
                      <a:pt x="55" y="16"/>
                    </a:cubicBezTo>
                    <a:cubicBezTo>
                      <a:pt x="52" y="19"/>
                      <a:pt x="54" y="26"/>
                      <a:pt x="51" y="32"/>
                    </a:cubicBezTo>
                    <a:cubicBezTo>
                      <a:pt x="48" y="37"/>
                      <a:pt x="45" y="37"/>
                      <a:pt x="45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3" y="37"/>
                      <a:pt x="32" y="39"/>
                    </a:cubicBezTo>
                    <a:cubicBezTo>
                      <a:pt x="31" y="41"/>
                      <a:pt x="28" y="42"/>
                      <a:pt x="28" y="42"/>
                    </a:cubicBezTo>
                    <a:lnTo>
                      <a:pt x="27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12">
                <a:extLst>
                  <a:ext uri="{FF2B5EF4-FFF2-40B4-BE49-F238E27FC236}">
                    <a16:creationId xmlns:a16="http://schemas.microsoft.com/office/drawing/2014/main" id="{0A75C604-0AF6-435B-9511-2282E188F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9094" y="2317424"/>
                <a:ext cx="210393" cy="149029"/>
              </a:xfrm>
              <a:custGeom>
                <a:avLst/>
                <a:gdLst>
                  <a:gd name="T0" fmla="*/ 27 w 61"/>
                  <a:gd name="T1" fmla="*/ 42 h 43"/>
                  <a:gd name="T2" fmla="*/ 21 w 61"/>
                  <a:gd name="T3" fmla="*/ 41 h 43"/>
                  <a:gd name="T4" fmla="*/ 13 w 61"/>
                  <a:gd name="T5" fmla="*/ 37 h 43"/>
                  <a:gd name="T6" fmla="*/ 7 w 61"/>
                  <a:gd name="T7" fmla="*/ 29 h 43"/>
                  <a:gd name="T8" fmla="*/ 2 w 61"/>
                  <a:gd name="T9" fmla="*/ 23 h 43"/>
                  <a:gd name="T10" fmla="*/ 2 w 61"/>
                  <a:gd name="T11" fmla="*/ 20 h 43"/>
                  <a:gd name="T12" fmla="*/ 0 w 61"/>
                  <a:gd name="T13" fmla="*/ 17 h 43"/>
                  <a:gd name="T14" fmla="*/ 3 w 61"/>
                  <a:gd name="T15" fmla="*/ 14 h 43"/>
                  <a:gd name="T16" fmla="*/ 5 w 61"/>
                  <a:gd name="T17" fmla="*/ 8 h 43"/>
                  <a:gd name="T18" fmla="*/ 7 w 61"/>
                  <a:gd name="T19" fmla="*/ 5 h 43"/>
                  <a:gd name="T20" fmla="*/ 13 w 61"/>
                  <a:gd name="T21" fmla="*/ 8 h 43"/>
                  <a:gd name="T22" fmla="*/ 21 w 61"/>
                  <a:gd name="T23" fmla="*/ 8 h 43"/>
                  <a:gd name="T24" fmla="*/ 26 w 61"/>
                  <a:gd name="T25" fmla="*/ 9 h 43"/>
                  <a:gd name="T26" fmla="*/ 25 w 61"/>
                  <a:gd name="T27" fmla="*/ 5 h 43"/>
                  <a:gd name="T28" fmla="*/ 30 w 61"/>
                  <a:gd name="T29" fmla="*/ 5 h 43"/>
                  <a:gd name="T30" fmla="*/ 36 w 61"/>
                  <a:gd name="T31" fmla="*/ 4 h 43"/>
                  <a:gd name="T32" fmla="*/ 40 w 61"/>
                  <a:gd name="T33" fmla="*/ 5 h 43"/>
                  <a:gd name="T34" fmla="*/ 43 w 61"/>
                  <a:gd name="T35" fmla="*/ 3 h 43"/>
                  <a:gd name="T36" fmla="*/ 51 w 61"/>
                  <a:gd name="T37" fmla="*/ 2 h 43"/>
                  <a:gd name="T38" fmla="*/ 57 w 61"/>
                  <a:gd name="T39" fmla="*/ 2 h 43"/>
                  <a:gd name="T40" fmla="*/ 61 w 61"/>
                  <a:gd name="T41" fmla="*/ 4 h 43"/>
                  <a:gd name="T42" fmla="*/ 60 w 61"/>
                  <a:gd name="T43" fmla="*/ 12 h 43"/>
                  <a:gd name="T44" fmla="*/ 55 w 61"/>
                  <a:gd name="T45" fmla="*/ 16 h 43"/>
                  <a:gd name="T46" fmla="*/ 51 w 61"/>
                  <a:gd name="T47" fmla="*/ 32 h 43"/>
                  <a:gd name="T48" fmla="*/ 45 w 61"/>
                  <a:gd name="T49" fmla="*/ 37 h 43"/>
                  <a:gd name="T50" fmla="*/ 43 w 61"/>
                  <a:gd name="T51" fmla="*/ 37 h 43"/>
                  <a:gd name="T52" fmla="*/ 38 w 61"/>
                  <a:gd name="T53" fmla="*/ 37 h 43"/>
                  <a:gd name="T54" fmla="*/ 32 w 61"/>
                  <a:gd name="T55" fmla="*/ 39 h 43"/>
                  <a:gd name="T56" fmla="*/ 28 w 61"/>
                  <a:gd name="T57" fmla="*/ 42 h 43"/>
                  <a:gd name="T58" fmla="*/ 27 w 61"/>
                  <a:gd name="T5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1" h="43">
                    <a:moveTo>
                      <a:pt x="27" y="42"/>
                    </a:moveTo>
                    <a:cubicBezTo>
                      <a:pt x="27" y="42"/>
                      <a:pt x="23" y="43"/>
                      <a:pt x="21" y="41"/>
                    </a:cubicBezTo>
                    <a:cubicBezTo>
                      <a:pt x="19" y="40"/>
                      <a:pt x="16" y="40"/>
                      <a:pt x="13" y="37"/>
                    </a:cubicBezTo>
                    <a:cubicBezTo>
                      <a:pt x="10" y="35"/>
                      <a:pt x="8" y="32"/>
                      <a:pt x="7" y="29"/>
                    </a:cubicBezTo>
                    <a:cubicBezTo>
                      <a:pt x="7" y="26"/>
                      <a:pt x="2" y="23"/>
                      <a:pt x="2" y="23"/>
                    </a:cubicBezTo>
                    <a:cubicBezTo>
                      <a:pt x="2" y="23"/>
                      <a:pt x="3" y="22"/>
                      <a:pt x="2" y="20"/>
                    </a:cubicBezTo>
                    <a:cubicBezTo>
                      <a:pt x="2" y="18"/>
                      <a:pt x="0" y="17"/>
                      <a:pt x="0" y="17"/>
                    </a:cubicBezTo>
                    <a:cubicBezTo>
                      <a:pt x="0" y="17"/>
                      <a:pt x="1" y="13"/>
                      <a:pt x="3" y="14"/>
                    </a:cubicBezTo>
                    <a:cubicBezTo>
                      <a:pt x="5" y="15"/>
                      <a:pt x="5" y="8"/>
                      <a:pt x="5" y="8"/>
                    </a:cubicBezTo>
                    <a:cubicBezTo>
                      <a:pt x="5" y="8"/>
                      <a:pt x="4" y="4"/>
                      <a:pt x="7" y="5"/>
                    </a:cubicBezTo>
                    <a:cubicBezTo>
                      <a:pt x="7" y="5"/>
                      <a:pt x="11" y="8"/>
                      <a:pt x="13" y="8"/>
                    </a:cubicBezTo>
                    <a:cubicBezTo>
                      <a:pt x="16" y="8"/>
                      <a:pt x="16" y="7"/>
                      <a:pt x="21" y="8"/>
                    </a:cubicBezTo>
                    <a:cubicBezTo>
                      <a:pt x="26" y="10"/>
                      <a:pt x="26" y="9"/>
                      <a:pt x="26" y="9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6"/>
                      <a:pt x="30" y="5"/>
                    </a:cubicBezTo>
                    <a:cubicBezTo>
                      <a:pt x="34" y="3"/>
                      <a:pt x="34" y="2"/>
                      <a:pt x="36" y="4"/>
                    </a:cubicBezTo>
                    <a:cubicBezTo>
                      <a:pt x="38" y="6"/>
                      <a:pt x="40" y="5"/>
                      <a:pt x="40" y="5"/>
                    </a:cubicBezTo>
                    <a:cubicBezTo>
                      <a:pt x="40" y="5"/>
                      <a:pt x="40" y="4"/>
                      <a:pt x="43" y="3"/>
                    </a:cubicBezTo>
                    <a:cubicBezTo>
                      <a:pt x="47" y="2"/>
                      <a:pt x="47" y="1"/>
                      <a:pt x="51" y="2"/>
                    </a:cubicBezTo>
                    <a:cubicBezTo>
                      <a:pt x="55" y="2"/>
                      <a:pt x="55" y="0"/>
                      <a:pt x="57" y="2"/>
                    </a:cubicBezTo>
                    <a:cubicBezTo>
                      <a:pt x="59" y="4"/>
                      <a:pt x="61" y="4"/>
                      <a:pt x="61" y="4"/>
                    </a:cubicBezTo>
                    <a:cubicBezTo>
                      <a:pt x="61" y="4"/>
                      <a:pt x="61" y="10"/>
                      <a:pt x="60" y="12"/>
                    </a:cubicBezTo>
                    <a:cubicBezTo>
                      <a:pt x="60" y="14"/>
                      <a:pt x="59" y="14"/>
                      <a:pt x="55" y="16"/>
                    </a:cubicBezTo>
                    <a:cubicBezTo>
                      <a:pt x="52" y="19"/>
                      <a:pt x="54" y="26"/>
                      <a:pt x="51" y="32"/>
                    </a:cubicBezTo>
                    <a:cubicBezTo>
                      <a:pt x="48" y="37"/>
                      <a:pt x="45" y="37"/>
                      <a:pt x="45" y="37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5" y="37"/>
                      <a:pt x="33" y="37"/>
                      <a:pt x="32" y="39"/>
                    </a:cubicBezTo>
                    <a:cubicBezTo>
                      <a:pt x="31" y="41"/>
                      <a:pt x="28" y="42"/>
                      <a:pt x="28" y="42"/>
                    </a:cubicBezTo>
                    <a:lnTo>
                      <a:pt x="27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13">
                <a:extLst>
                  <a:ext uri="{FF2B5EF4-FFF2-40B4-BE49-F238E27FC236}">
                    <a16:creationId xmlns:a16="http://schemas.microsoft.com/office/drawing/2014/main" id="{EA279683-EFEF-48D9-88B3-4C4F08806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4267" y="3378155"/>
                <a:ext cx="14026" cy="10519"/>
              </a:xfrm>
              <a:custGeom>
                <a:avLst/>
                <a:gdLst>
                  <a:gd name="T0" fmla="*/ 4 w 4"/>
                  <a:gd name="T1" fmla="*/ 2 h 3"/>
                  <a:gd name="T2" fmla="*/ 3 w 4"/>
                  <a:gd name="T3" fmla="*/ 3 h 3"/>
                  <a:gd name="T4" fmla="*/ 1 w 4"/>
                  <a:gd name="T5" fmla="*/ 3 h 3"/>
                  <a:gd name="T6" fmla="*/ 0 w 4"/>
                  <a:gd name="T7" fmla="*/ 1 h 3"/>
                  <a:gd name="T8" fmla="*/ 4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14">
                <a:extLst>
                  <a:ext uri="{FF2B5EF4-FFF2-40B4-BE49-F238E27FC236}">
                    <a16:creationId xmlns:a16="http://schemas.microsoft.com/office/drawing/2014/main" id="{C118905E-AA2D-4F79-8F55-933A78578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8979" y="3614847"/>
                <a:ext cx="189354" cy="113963"/>
              </a:xfrm>
              <a:custGeom>
                <a:avLst/>
                <a:gdLst>
                  <a:gd name="T0" fmla="*/ 53 w 55"/>
                  <a:gd name="T1" fmla="*/ 14 h 33"/>
                  <a:gd name="T2" fmla="*/ 52 w 55"/>
                  <a:gd name="T3" fmla="*/ 11 h 33"/>
                  <a:gd name="T4" fmla="*/ 46 w 55"/>
                  <a:gd name="T5" fmla="*/ 9 h 33"/>
                  <a:gd name="T6" fmla="*/ 45 w 55"/>
                  <a:gd name="T7" fmla="*/ 4 h 33"/>
                  <a:gd name="T8" fmla="*/ 43 w 55"/>
                  <a:gd name="T9" fmla="*/ 4 h 33"/>
                  <a:gd name="T10" fmla="*/ 42 w 55"/>
                  <a:gd name="T11" fmla="*/ 3 h 33"/>
                  <a:gd name="T12" fmla="*/ 33 w 55"/>
                  <a:gd name="T13" fmla="*/ 2 h 33"/>
                  <a:gd name="T14" fmla="*/ 31 w 55"/>
                  <a:gd name="T15" fmla="*/ 1 h 33"/>
                  <a:gd name="T16" fmla="*/ 30 w 55"/>
                  <a:gd name="T17" fmla="*/ 3 h 33"/>
                  <a:gd name="T18" fmla="*/ 22 w 55"/>
                  <a:gd name="T19" fmla="*/ 3 h 33"/>
                  <a:gd name="T20" fmla="*/ 22 w 55"/>
                  <a:gd name="T21" fmla="*/ 5 h 33"/>
                  <a:gd name="T22" fmla="*/ 9 w 55"/>
                  <a:gd name="T23" fmla="*/ 4 h 33"/>
                  <a:gd name="T24" fmla="*/ 6 w 55"/>
                  <a:gd name="T25" fmla="*/ 7 h 33"/>
                  <a:gd name="T26" fmla="*/ 2 w 55"/>
                  <a:gd name="T27" fmla="*/ 11 h 33"/>
                  <a:gd name="T28" fmla="*/ 0 w 55"/>
                  <a:gd name="T29" fmla="*/ 16 h 33"/>
                  <a:gd name="T30" fmla="*/ 9 w 55"/>
                  <a:gd name="T31" fmla="*/ 19 h 33"/>
                  <a:gd name="T32" fmla="*/ 14 w 55"/>
                  <a:gd name="T33" fmla="*/ 21 h 33"/>
                  <a:gd name="T34" fmla="*/ 17 w 55"/>
                  <a:gd name="T35" fmla="*/ 23 h 33"/>
                  <a:gd name="T36" fmla="*/ 17 w 55"/>
                  <a:gd name="T37" fmla="*/ 29 h 33"/>
                  <a:gd name="T38" fmla="*/ 19 w 55"/>
                  <a:gd name="T39" fmla="*/ 29 h 33"/>
                  <a:gd name="T40" fmla="*/ 18 w 55"/>
                  <a:gd name="T41" fmla="*/ 32 h 33"/>
                  <a:gd name="T42" fmla="*/ 22 w 55"/>
                  <a:gd name="T43" fmla="*/ 31 h 33"/>
                  <a:gd name="T44" fmla="*/ 22 w 55"/>
                  <a:gd name="T45" fmla="*/ 23 h 33"/>
                  <a:gd name="T46" fmla="*/ 29 w 55"/>
                  <a:gd name="T47" fmla="*/ 20 h 33"/>
                  <a:gd name="T48" fmla="*/ 34 w 55"/>
                  <a:gd name="T49" fmla="*/ 21 h 33"/>
                  <a:gd name="T50" fmla="*/ 38 w 55"/>
                  <a:gd name="T51" fmla="*/ 21 h 33"/>
                  <a:gd name="T52" fmla="*/ 44 w 55"/>
                  <a:gd name="T53" fmla="*/ 19 h 33"/>
                  <a:gd name="T54" fmla="*/ 47 w 55"/>
                  <a:gd name="T55" fmla="*/ 15 h 33"/>
                  <a:gd name="T56" fmla="*/ 53 w 55"/>
                  <a:gd name="T5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" h="33">
                    <a:moveTo>
                      <a:pt x="53" y="14"/>
                    </a:moveTo>
                    <a:cubicBezTo>
                      <a:pt x="53" y="11"/>
                      <a:pt x="55" y="13"/>
                      <a:pt x="52" y="11"/>
                    </a:cubicBezTo>
                    <a:cubicBezTo>
                      <a:pt x="51" y="10"/>
                      <a:pt x="48" y="10"/>
                      <a:pt x="46" y="9"/>
                    </a:cubicBezTo>
                    <a:cubicBezTo>
                      <a:pt x="46" y="9"/>
                      <a:pt x="46" y="5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39" y="1"/>
                      <a:pt x="36" y="3"/>
                      <a:pt x="33" y="2"/>
                    </a:cubicBezTo>
                    <a:cubicBezTo>
                      <a:pt x="32" y="2"/>
                      <a:pt x="33" y="0"/>
                      <a:pt x="31" y="1"/>
                    </a:cubicBezTo>
                    <a:cubicBezTo>
                      <a:pt x="31" y="1"/>
                      <a:pt x="31" y="2"/>
                      <a:pt x="30" y="3"/>
                    </a:cubicBezTo>
                    <a:cubicBezTo>
                      <a:pt x="27" y="3"/>
                      <a:pt x="25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5"/>
                      <a:pt x="12" y="4"/>
                      <a:pt x="9" y="4"/>
                    </a:cubicBezTo>
                    <a:cubicBezTo>
                      <a:pt x="9" y="4"/>
                      <a:pt x="9" y="7"/>
                      <a:pt x="6" y="7"/>
                    </a:cubicBezTo>
                    <a:cubicBezTo>
                      <a:pt x="3" y="7"/>
                      <a:pt x="2" y="8"/>
                      <a:pt x="2" y="11"/>
                    </a:cubicBezTo>
                    <a:cubicBezTo>
                      <a:pt x="2" y="13"/>
                      <a:pt x="0" y="16"/>
                      <a:pt x="0" y="16"/>
                    </a:cubicBezTo>
                    <a:cubicBezTo>
                      <a:pt x="0" y="16"/>
                      <a:pt x="7" y="18"/>
                      <a:pt x="9" y="19"/>
                    </a:cubicBezTo>
                    <a:cubicBezTo>
                      <a:pt x="11" y="20"/>
                      <a:pt x="10" y="21"/>
                      <a:pt x="14" y="21"/>
                    </a:cubicBezTo>
                    <a:cubicBezTo>
                      <a:pt x="17" y="22"/>
                      <a:pt x="17" y="23"/>
                      <a:pt x="17" y="23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9"/>
                      <a:pt x="19" y="29"/>
                      <a:pt x="19" y="29"/>
                    </a:cubicBezTo>
                    <a:cubicBezTo>
                      <a:pt x="19" y="30"/>
                      <a:pt x="19" y="31"/>
                      <a:pt x="18" y="32"/>
                    </a:cubicBezTo>
                    <a:cubicBezTo>
                      <a:pt x="18" y="32"/>
                      <a:pt x="21" y="33"/>
                      <a:pt x="22" y="31"/>
                    </a:cubicBezTo>
                    <a:cubicBezTo>
                      <a:pt x="23" y="29"/>
                      <a:pt x="22" y="23"/>
                      <a:pt x="22" y="23"/>
                    </a:cubicBezTo>
                    <a:cubicBezTo>
                      <a:pt x="22" y="23"/>
                      <a:pt x="26" y="21"/>
                      <a:pt x="29" y="20"/>
                    </a:cubicBezTo>
                    <a:cubicBezTo>
                      <a:pt x="31" y="20"/>
                      <a:pt x="33" y="20"/>
                      <a:pt x="34" y="21"/>
                    </a:cubicBezTo>
                    <a:cubicBezTo>
                      <a:pt x="34" y="23"/>
                      <a:pt x="36" y="22"/>
                      <a:pt x="38" y="21"/>
                    </a:cubicBezTo>
                    <a:cubicBezTo>
                      <a:pt x="40" y="20"/>
                      <a:pt x="44" y="20"/>
                      <a:pt x="44" y="19"/>
                    </a:cubicBezTo>
                    <a:cubicBezTo>
                      <a:pt x="44" y="17"/>
                      <a:pt x="47" y="15"/>
                      <a:pt x="47" y="15"/>
                    </a:cubicBezTo>
                    <a:lnTo>
                      <a:pt x="53" y="14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15">
                <a:extLst>
                  <a:ext uri="{FF2B5EF4-FFF2-40B4-BE49-F238E27FC236}">
                    <a16:creationId xmlns:a16="http://schemas.microsoft.com/office/drawing/2014/main" id="{67B32692-D2F2-4079-9D6F-3B4719025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8979" y="3614847"/>
                <a:ext cx="189354" cy="113963"/>
              </a:xfrm>
              <a:custGeom>
                <a:avLst/>
                <a:gdLst>
                  <a:gd name="T0" fmla="*/ 53 w 55"/>
                  <a:gd name="T1" fmla="*/ 14 h 33"/>
                  <a:gd name="T2" fmla="*/ 52 w 55"/>
                  <a:gd name="T3" fmla="*/ 11 h 33"/>
                  <a:gd name="T4" fmla="*/ 46 w 55"/>
                  <a:gd name="T5" fmla="*/ 9 h 33"/>
                  <a:gd name="T6" fmla="*/ 45 w 55"/>
                  <a:gd name="T7" fmla="*/ 4 h 33"/>
                  <a:gd name="T8" fmla="*/ 43 w 55"/>
                  <a:gd name="T9" fmla="*/ 4 h 33"/>
                  <a:gd name="T10" fmla="*/ 42 w 55"/>
                  <a:gd name="T11" fmla="*/ 3 h 33"/>
                  <a:gd name="T12" fmla="*/ 33 w 55"/>
                  <a:gd name="T13" fmla="*/ 2 h 33"/>
                  <a:gd name="T14" fmla="*/ 31 w 55"/>
                  <a:gd name="T15" fmla="*/ 1 h 33"/>
                  <a:gd name="T16" fmla="*/ 30 w 55"/>
                  <a:gd name="T17" fmla="*/ 3 h 33"/>
                  <a:gd name="T18" fmla="*/ 22 w 55"/>
                  <a:gd name="T19" fmla="*/ 3 h 33"/>
                  <a:gd name="T20" fmla="*/ 22 w 55"/>
                  <a:gd name="T21" fmla="*/ 5 h 33"/>
                  <a:gd name="T22" fmla="*/ 9 w 55"/>
                  <a:gd name="T23" fmla="*/ 4 h 33"/>
                  <a:gd name="T24" fmla="*/ 6 w 55"/>
                  <a:gd name="T25" fmla="*/ 7 h 33"/>
                  <a:gd name="T26" fmla="*/ 2 w 55"/>
                  <a:gd name="T27" fmla="*/ 11 h 33"/>
                  <a:gd name="T28" fmla="*/ 0 w 55"/>
                  <a:gd name="T29" fmla="*/ 16 h 33"/>
                  <a:gd name="T30" fmla="*/ 9 w 55"/>
                  <a:gd name="T31" fmla="*/ 19 h 33"/>
                  <a:gd name="T32" fmla="*/ 14 w 55"/>
                  <a:gd name="T33" fmla="*/ 21 h 33"/>
                  <a:gd name="T34" fmla="*/ 17 w 55"/>
                  <a:gd name="T35" fmla="*/ 23 h 33"/>
                  <a:gd name="T36" fmla="*/ 17 w 55"/>
                  <a:gd name="T37" fmla="*/ 29 h 33"/>
                  <a:gd name="T38" fmla="*/ 19 w 55"/>
                  <a:gd name="T39" fmla="*/ 29 h 33"/>
                  <a:gd name="T40" fmla="*/ 18 w 55"/>
                  <a:gd name="T41" fmla="*/ 32 h 33"/>
                  <a:gd name="T42" fmla="*/ 22 w 55"/>
                  <a:gd name="T43" fmla="*/ 31 h 33"/>
                  <a:gd name="T44" fmla="*/ 22 w 55"/>
                  <a:gd name="T45" fmla="*/ 23 h 33"/>
                  <a:gd name="T46" fmla="*/ 29 w 55"/>
                  <a:gd name="T47" fmla="*/ 20 h 33"/>
                  <a:gd name="T48" fmla="*/ 34 w 55"/>
                  <a:gd name="T49" fmla="*/ 21 h 33"/>
                  <a:gd name="T50" fmla="*/ 38 w 55"/>
                  <a:gd name="T51" fmla="*/ 21 h 33"/>
                  <a:gd name="T52" fmla="*/ 44 w 55"/>
                  <a:gd name="T53" fmla="*/ 19 h 33"/>
                  <a:gd name="T54" fmla="*/ 47 w 55"/>
                  <a:gd name="T55" fmla="*/ 15 h 33"/>
                  <a:gd name="T56" fmla="*/ 53 w 55"/>
                  <a:gd name="T57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" h="33">
                    <a:moveTo>
                      <a:pt x="53" y="14"/>
                    </a:moveTo>
                    <a:cubicBezTo>
                      <a:pt x="53" y="11"/>
                      <a:pt x="55" y="13"/>
                      <a:pt x="52" y="11"/>
                    </a:cubicBezTo>
                    <a:cubicBezTo>
                      <a:pt x="51" y="10"/>
                      <a:pt x="48" y="10"/>
                      <a:pt x="46" y="9"/>
                    </a:cubicBezTo>
                    <a:cubicBezTo>
                      <a:pt x="46" y="9"/>
                      <a:pt x="46" y="5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39" y="1"/>
                      <a:pt x="36" y="3"/>
                      <a:pt x="33" y="2"/>
                    </a:cubicBezTo>
                    <a:cubicBezTo>
                      <a:pt x="32" y="2"/>
                      <a:pt x="33" y="0"/>
                      <a:pt x="31" y="1"/>
                    </a:cubicBezTo>
                    <a:cubicBezTo>
                      <a:pt x="31" y="1"/>
                      <a:pt x="31" y="2"/>
                      <a:pt x="30" y="3"/>
                    </a:cubicBezTo>
                    <a:cubicBezTo>
                      <a:pt x="27" y="3"/>
                      <a:pt x="25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5"/>
                      <a:pt x="12" y="4"/>
                      <a:pt x="9" y="4"/>
                    </a:cubicBezTo>
                    <a:cubicBezTo>
                      <a:pt x="9" y="4"/>
                      <a:pt x="9" y="7"/>
                      <a:pt x="6" y="7"/>
                    </a:cubicBezTo>
                    <a:cubicBezTo>
                      <a:pt x="3" y="7"/>
                      <a:pt x="2" y="8"/>
                      <a:pt x="2" y="11"/>
                    </a:cubicBezTo>
                    <a:cubicBezTo>
                      <a:pt x="2" y="13"/>
                      <a:pt x="0" y="16"/>
                      <a:pt x="0" y="16"/>
                    </a:cubicBezTo>
                    <a:cubicBezTo>
                      <a:pt x="0" y="16"/>
                      <a:pt x="7" y="18"/>
                      <a:pt x="9" y="19"/>
                    </a:cubicBezTo>
                    <a:cubicBezTo>
                      <a:pt x="11" y="20"/>
                      <a:pt x="10" y="21"/>
                      <a:pt x="14" y="21"/>
                    </a:cubicBezTo>
                    <a:cubicBezTo>
                      <a:pt x="17" y="22"/>
                      <a:pt x="17" y="23"/>
                      <a:pt x="17" y="23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9"/>
                      <a:pt x="19" y="29"/>
                      <a:pt x="19" y="29"/>
                    </a:cubicBezTo>
                    <a:cubicBezTo>
                      <a:pt x="19" y="30"/>
                      <a:pt x="19" y="31"/>
                      <a:pt x="18" y="32"/>
                    </a:cubicBezTo>
                    <a:cubicBezTo>
                      <a:pt x="18" y="32"/>
                      <a:pt x="21" y="33"/>
                      <a:pt x="22" y="31"/>
                    </a:cubicBezTo>
                    <a:cubicBezTo>
                      <a:pt x="23" y="29"/>
                      <a:pt x="22" y="23"/>
                      <a:pt x="22" y="23"/>
                    </a:cubicBezTo>
                    <a:cubicBezTo>
                      <a:pt x="22" y="23"/>
                      <a:pt x="26" y="21"/>
                      <a:pt x="29" y="20"/>
                    </a:cubicBezTo>
                    <a:cubicBezTo>
                      <a:pt x="31" y="20"/>
                      <a:pt x="33" y="20"/>
                      <a:pt x="34" y="21"/>
                    </a:cubicBezTo>
                    <a:cubicBezTo>
                      <a:pt x="34" y="23"/>
                      <a:pt x="36" y="22"/>
                      <a:pt x="38" y="21"/>
                    </a:cubicBezTo>
                    <a:cubicBezTo>
                      <a:pt x="40" y="20"/>
                      <a:pt x="44" y="20"/>
                      <a:pt x="44" y="19"/>
                    </a:cubicBezTo>
                    <a:cubicBezTo>
                      <a:pt x="44" y="17"/>
                      <a:pt x="47" y="15"/>
                      <a:pt x="47" y="15"/>
                    </a:cubicBezTo>
                    <a:lnTo>
                      <a:pt x="53" y="14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16">
                <a:extLst>
                  <a:ext uri="{FF2B5EF4-FFF2-40B4-BE49-F238E27FC236}">
                    <a16:creationId xmlns:a16="http://schemas.microsoft.com/office/drawing/2014/main" id="{6ECC56D4-2447-4166-A5A2-4AC5D13DE2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1545" y="3371141"/>
                <a:ext cx="152536" cy="129742"/>
              </a:xfrm>
              <a:custGeom>
                <a:avLst/>
                <a:gdLst>
                  <a:gd name="T0" fmla="*/ 38 w 44"/>
                  <a:gd name="T1" fmla="*/ 25 h 38"/>
                  <a:gd name="T2" fmla="*/ 38 w 44"/>
                  <a:gd name="T3" fmla="*/ 27 h 38"/>
                  <a:gd name="T4" fmla="*/ 35 w 44"/>
                  <a:gd name="T5" fmla="*/ 28 h 38"/>
                  <a:gd name="T6" fmla="*/ 44 w 44"/>
                  <a:gd name="T7" fmla="*/ 32 h 38"/>
                  <a:gd name="T8" fmla="*/ 43 w 44"/>
                  <a:gd name="T9" fmla="*/ 28 h 38"/>
                  <a:gd name="T10" fmla="*/ 38 w 44"/>
                  <a:gd name="T11" fmla="*/ 25 h 38"/>
                  <a:gd name="T12" fmla="*/ 31 w 44"/>
                  <a:gd name="T13" fmla="*/ 14 h 38"/>
                  <a:gd name="T14" fmla="*/ 33 w 44"/>
                  <a:gd name="T15" fmla="*/ 18 h 38"/>
                  <a:gd name="T16" fmla="*/ 33 w 44"/>
                  <a:gd name="T17" fmla="*/ 17 h 38"/>
                  <a:gd name="T18" fmla="*/ 33 w 44"/>
                  <a:gd name="T19" fmla="*/ 14 h 38"/>
                  <a:gd name="T20" fmla="*/ 31 w 44"/>
                  <a:gd name="T21" fmla="*/ 14 h 38"/>
                  <a:gd name="T22" fmla="*/ 17 w 44"/>
                  <a:gd name="T23" fmla="*/ 5 h 38"/>
                  <a:gd name="T24" fmla="*/ 16 w 44"/>
                  <a:gd name="T25" fmla="*/ 5 h 38"/>
                  <a:gd name="T26" fmla="*/ 16 w 44"/>
                  <a:gd name="T27" fmla="*/ 7 h 38"/>
                  <a:gd name="T28" fmla="*/ 19 w 44"/>
                  <a:gd name="T29" fmla="*/ 9 h 38"/>
                  <a:gd name="T30" fmla="*/ 20 w 44"/>
                  <a:gd name="T31" fmla="*/ 9 h 38"/>
                  <a:gd name="T32" fmla="*/ 19 w 44"/>
                  <a:gd name="T33" fmla="*/ 7 h 38"/>
                  <a:gd name="T34" fmla="*/ 19 w 44"/>
                  <a:gd name="T35" fmla="*/ 5 h 38"/>
                  <a:gd name="T36" fmla="*/ 17 w 44"/>
                  <a:gd name="T37" fmla="*/ 5 h 38"/>
                  <a:gd name="T38" fmla="*/ 2 w 44"/>
                  <a:gd name="T39" fmla="*/ 0 h 38"/>
                  <a:gd name="T40" fmla="*/ 4 w 44"/>
                  <a:gd name="T41" fmla="*/ 5 h 38"/>
                  <a:gd name="T42" fmla="*/ 2 w 44"/>
                  <a:gd name="T4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38">
                    <a:moveTo>
                      <a:pt x="38" y="25"/>
                    </a:moveTo>
                    <a:cubicBezTo>
                      <a:pt x="38" y="25"/>
                      <a:pt x="38" y="27"/>
                      <a:pt x="38" y="27"/>
                    </a:cubicBezTo>
                    <a:cubicBezTo>
                      <a:pt x="38" y="27"/>
                      <a:pt x="35" y="28"/>
                      <a:pt x="35" y="28"/>
                    </a:cubicBezTo>
                    <a:cubicBezTo>
                      <a:pt x="37" y="38"/>
                      <a:pt x="38" y="36"/>
                      <a:pt x="44" y="32"/>
                    </a:cubicBezTo>
                    <a:cubicBezTo>
                      <a:pt x="43" y="30"/>
                      <a:pt x="43" y="30"/>
                      <a:pt x="43" y="28"/>
                    </a:cubicBezTo>
                    <a:cubicBezTo>
                      <a:pt x="41" y="25"/>
                      <a:pt x="41" y="27"/>
                      <a:pt x="38" y="25"/>
                    </a:cubicBezTo>
                    <a:close/>
                    <a:moveTo>
                      <a:pt x="31" y="14"/>
                    </a:moveTo>
                    <a:cubicBezTo>
                      <a:pt x="31" y="15"/>
                      <a:pt x="32" y="17"/>
                      <a:pt x="33" y="18"/>
                    </a:cubicBezTo>
                    <a:cubicBezTo>
                      <a:pt x="33" y="18"/>
                      <a:pt x="34" y="18"/>
                      <a:pt x="33" y="17"/>
                    </a:cubicBezTo>
                    <a:cubicBezTo>
                      <a:pt x="35" y="18"/>
                      <a:pt x="34" y="14"/>
                      <a:pt x="33" y="14"/>
                    </a:cubicBezTo>
                    <a:cubicBezTo>
                      <a:pt x="33" y="14"/>
                      <a:pt x="31" y="14"/>
                      <a:pt x="31" y="14"/>
                    </a:cubicBezTo>
                    <a:close/>
                    <a:moveTo>
                      <a:pt x="17" y="5"/>
                    </a:moveTo>
                    <a:cubicBezTo>
                      <a:pt x="19" y="5"/>
                      <a:pt x="16" y="5"/>
                      <a:pt x="16" y="5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7"/>
                      <a:pt x="19" y="7"/>
                    </a:cubicBezTo>
                    <a:cubicBezTo>
                      <a:pt x="19" y="7"/>
                      <a:pt x="20" y="6"/>
                      <a:pt x="19" y="5"/>
                    </a:cubicBezTo>
                    <a:cubicBezTo>
                      <a:pt x="19" y="5"/>
                      <a:pt x="17" y="5"/>
                      <a:pt x="17" y="5"/>
                    </a:cubicBezTo>
                    <a:close/>
                    <a:moveTo>
                      <a:pt x="2" y="0"/>
                    </a:moveTo>
                    <a:cubicBezTo>
                      <a:pt x="0" y="0"/>
                      <a:pt x="1" y="5"/>
                      <a:pt x="4" y="5"/>
                    </a:cubicBezTo>
                    <a:cubicBezTo>
                      <a:pt x="6" y="4"/>
                      <a:pt x="6" y="0"/>
                      <a:pt x="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17">
                <a:extLst>
                  <a:ext uri="{FF2B5EF4-FFF2-40B4-BE49-F238E27FC236}">
                    <a16:creationId xmlns:a16="http://schemas.microsoft.com/office/drawing/2014/main" id="{DFCA9673-D1C7-4F93-BDE0-0AFA0A0C3E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1545" y="3371141"/>
                <a:ext cx="152536" cy="129742"/>
              </a:xfrm>
              <a:custGeom>
                <a:avLst/>
                <a:gdLst>
                  <a:gd name="T0" fmla="*/ 38 w 44"/>
                  <a:gd name="T1" fmla="*/ 25 h 38"/>
                  <a:gd name="T2" fmla="*/ 38 w 44"/>
                  <a:gd name="T3" fmla="*/ 27 h 38"/>
                  <a:gd name="T4" fmla="*/ 35 w 44"/>
                  <a:gd name="T5" fmla="*/ 28 h 38"/>
                  <a:gd name="T6" fmla="*/ 44 w 44"/>
                  <a:gd name="T7" fmla="*/ 32 h 38"/>
                  <a:gd name="T8" fmla="*/ 43 w 44"/>
                  <a:gd name="T9" fmla="*/ 28 h 38"/>
                  <a:gd name="T10" fmla="*/ 38 w 44"/>
                  <a:gd name="T11" fmla="*/ 25 h 38"/>
                  <a:gd name="T12" fmla="*/ 31 w 44"/>
                  <a:gd name="T13" fmla="*/ 14 h 38"/>
                  <a:gd name="T14" fmla="*/ 33 w 44"/>
                  <a:gd name="T15" fmla="*/ 18 h 38"/>
                  <a:gd name="T16" fmla="*/ 33 w 44"/>
                  <a:gd name="T17" fmla="*/ 17 h 38"/>
                  <a:gd name="T18" fmla="*/ 33 w 44"/>
                  <a:gd name="T19" fmla="*/ 14 h 38"/>
                  <a:gd name="T20" fmla="*/ 31 w 44"/>
                  <a:gd name="T21" fmla="*/ 14 h 38"/>
                  <a:gd name="T22" fmla="*/ 17 w 44"/>
                  <a:gd name="T23" fmla="*/ 5 h 38"/>
                  <a:gd name="T24" fmla="*/ 16 w 44"/>
                  <a:gd name="T25" fmla="*/ 5 h 38"/>
                  <a:gd name="T26" fmla="*/ 16 w 44"/>
                  <a:gd name="T27" fmla="*/ 7 h 38"/>
                  <a:gd name="T28" fmla="*/ 19 w 44"/>
                  <a:gd name="T29" fmla="*/ 9 h 38"/>
                  <a:gd name="T30" fmla="*/ 20 w 44"/>
                  <a:gd name="T31" fmla="*/ 9 h 38"/>
                  <a:gd name="T32" fmla="*/ 19 w 44"/>
                  <a:gd name="T33" fmla="*/ 7 h 38"/>
                  <a:gd name="T34" fmla="*/ 19 w 44"/>
                  <a:gd name="T35" fmla="*/ 5 h 38"/>
                  <a:gd name="T36" fmla="*/ 17 w 44"/>
                  <a:gd name="T37" fmla="*/ 5 h 38"/>
                  <a:gd name="T38" fmla="*/ 2 w 44"/>
                  <a:gd name="T39" fmla="*/ 0 h 38"/>
                  <a:gd name="T40" fmla="*/ 4 w 44"/>
                  <a:gd name="T41" fmla="*/ 5 h 38"/>
                  <a:gd name="T42" fmla="*/ 2 w 44"/>
                  <a:gd name="T4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38">
                    <a:moveTo>
                      <a:pt x="38" y="25"/>
                    </a:moveTo>
                    <a:cubicBezTo>
                      <a:pt x="38" y="25"/>
                      <a:pt x="38" y="27"/>
                      <a:pt x="38" y="27"/>
                    </a:cubicBezTo>
                    <a:cubicBezTo>
                      <a:pt x="38" y="27"/>
                      <a:pt x="35" y="28"/>
                      <a:pt x="35" y="28"/>
                    </a:cubicBezTo>
                    <a:cubicBezTo>
                      <a:pt x="37" y="38"/>
                      <a:pt x="38" y="36"/>
                      <a:pt x="44" y="32"/>
                    </a:cubicBezTo>
                    <a:cubicBezTo>
                      <a:pt x="43" y="30"/>
                      <a:pt x="43" y="30"/>
                      <a:pt x="43" y="28"/>
                    </a:cubicBezTo>
                    <a:cubicBezTo>
                      <a:pt x="41" y="25"/>
                      <a:pt x="41" y="27"/>
                      <a:pt x="38" y="25"/>
                    </a:cubicBezTo>
                    <a:close/>
                    <a:moveTo>
                      <a:pt x="31" y="14"/>
                    </a:moveTo>
                    <a:cubicBezTo>
                      <a:pt x="31" y="15"/>
                      <a:pt x="32" y="17"/>
                      <a:pt x="33" y="18"/>
                    </a:cubicBezTo>
                    <a:cubicBezTo>
                      <a:pt x="33" y="18"/>
                      <a:pt x="34" y="18"/>
                      <a:pt x="33" y="17"/>
                    </a:cubicBezTo>
                    <a:cubicBezTo>
                      <a:pt x="35" y="18"/>
                      <a:pt x="34" y="14"/>
                      <a:pt x="33" y="14"/>
                    </a:cubicBezTo>
                    <a:cubicBezTo>
                      <a:pt x="33" y="14"/>
                      <a:pt x="31" y="14"/>
                      <a:pt x="31" y="14"/>
                    </a:cubicBezTo>
                    <a:close/>
                    <a:moveTo>
                      <a:pt x="17" y="5"/>
                    </a:moveTo>
                    <a:cubicBezTo>
                      <a:pt x="19" y="5"/>
                      <a:pt x="16" y="5"/>
                      <a:pt x="16" y="5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7"/>
                      <a:pt x="19" y="7"/>
                    </a:cubicBezTo>
                    <a:cubicBezTo>
                      <a:pt x="19" y="7"/>
                      <a:pt x="20" y="6"/>
                      <a:pt x="19" y="5"/>
                    </a:cubicBezTo>
                    <a:cubicBezTo>
                      <a:pt x="19" y="5"/>
                      <a:pt x="17" y="5"/>
                      <a:pt x="17" y="5"/>
                    </a:cubicBezTo>
                    <a:close/>
                    <a:moveTo>
                      <a:pt x="2" y="0"/>
                    </a:moveTo>
                    <a:cubicBezTo>
                      <a:pt x="0" y="0"/>
                      <a:pt x="1" y="5"/>
                      <a:pt x="4" y="5"/>
                    </a:cubicBezTo>
                    <a:cubicBezTo>
                      <a:pt x="6" y="4"/>
                      <a:pt x="6" y="0"/>
                      <a:pt x="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18">
                <a:extLst>
                  <a:ext uri="{FF2B5EF4-FFF2-40B4-BE49-F238E27FC236}">
                    <a16:creationId xmlns:a16="http://schemas.microsoft.com/office/drawing/2014/main" id="{78662738-DFC2-4C3F-84C3-B34BB869D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572" y="3467572"/>
                <a:ext cx="85911" cy="61365"/>
              </a:xfrm>
              <a:custGeom>
                <a:avLst/>
                <a:gdLst>
                  <a:gd name="T0" fmla="*/ 24 w 25"/>
                  <a:gd name="T1" fmla="*/ 18 h 18"/>
                  <a:gd name="T2" fmla="*/ 24 w 25"/>
                  <a:gd name="T3" fmla="*/ 15 h 18"/>
                  <a:gd name="T4" fmla="*/ 23 w 25"/>
                  <a:gd name="T5" fmla="*/ 12 h 18"/>
                  <a:gd name="T6" fmla="*/ 23 w 25"/>
                  <a:gd name="T7" fmla="*/ 11 h 18"/>
                  <a:gd name="T8" fmla="*/ 24 w 25"/>
                  <a:gd name="T9" fmla="*/ 8 h 18"/>
                  <a:gd name="T10" fmla="*/ 23 w 25"/>
                  <a:gd name="T11" fmla="*/ 3 h 18"/>
                  <a:gd name="T12" fmla="*/ 16 w 25"/>
                  <a:gd name="T13" fmla="*/ 0 h 18"/>
                  <a:gd name="T14" fmla="*/ 12 w 25"/>
                  <a:gd name="T15" fmla="*/ 0 h 18"/>
                  <a:gd name="T16" fmla="*/ 16 w 25"/>
                  <a:gd name="T17" fmla="*/ 3 h 18"/>
                  <a:gd name="T18" fmla="*/ 16 w 25"/>
                  <a:gd name="T19" fmla="*/ 8 h 18"/>
                  <a:gd name="T20" fmla="*/ 19 w 25"/>
                  <a:gd name="T21" fmla="*/ 12 h 18"/>
                  <a:gd name="T22" fmla="*/ 18 w 25"/>
                  <a:gd name="T23" fmla="*/ 14 h 18"/>
                  <a:gd name="T24" fmla="*/ 18 w 25"/>
                  <a:gd name="T25" fmla="*/ 15 h 18"/>
                  <a:gd name="T26" fmla="*/ 16 w 25"/>
                  <a:gd name="T27" fmla="*/ 15 h 18"/>
                  <a:gd name="T28" fmla="*/ 9 w 25"/>
                  <a:gd name="T29" fmla="*/ 13 h 18"/>
                  <a:gd name="T30" fmla="*/ 6 w 25"/>
                  <a:gd name="T31" fmla="*/ 14 h 18"/>
                  <a:gd name="T32" fmla="*/ 2 w 25"/>
                  <a:gd name="T33" fmla="*/ 12 h 18"/>
                  <a:gd name="T34" fmla="*/ 0 w 25"/>
                  <a:gd name="T35" fmla="*/ 13 h 18"/>
                  <a:gd name="T36" fmla="*/ 0 w 25"/>
                  <a:gd name="T37" fmla="*/ 16 h 18"/>
                  <a:gd name="T38" fmla="*/ 3 w 25"/>
                  <a:gd name="T39" fmla="*/ 18 h 18"/>
                  <a:gd name="T40" fmla="*/ 8 w 25"/>
                  <a:gd name="T41" fmla="*/ 17 h 18"/>
                  <a:gd name="T42" fmla="*/ 24 w 25"/>
                  <a:gd name="T4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24" y="18"/>
                      <a:pt x="25" y="16"/>
                      <a:pt x="24" y="15"/>
                    </a:cubicBezTo>
                    <a:cubicBezTo>
                      <a:pt x="24" y="14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8" y="4"/>
                      <a:pt x="19" y="1"/>
                      <a:pt x="16" y="0"/>
                    </a:cubicBezTo>
                    <a:cubicBezTo>
                      <a:pt x="15" y="0"/>
                      <a:pt x="13" y="1"/>
                      <a:pt x="12" y="0"/>
                    </a:cubicBezTo>
                    <a:cubicBezTo>
                      <a:pt x="13" y="1"/>
                      <a:pt x="15" y="2"/>
                      <a:pt x="16" y="3"/>
                    </a:cubicBezTo>
                    <a:cubicBezTo>
                      <a:pt x="16" y="5"/>
                      <a:pt x="15" y="6"/>
                      <a:pt x="16" y="8"/>
                    </a:cubicBezTo>
                    <a:cubicBezTo>
                      <a:pt x="16" y="9"/>
                      <a:pt x="19" y="12"/>
                      <a:pt x="19" y="12"/>
                    </a:cubicBezTo>
                    <a:cubicBezTo>
                      <a:pt x="19" y="13"/>
                      <a:pt x="19" y="15"/>
                      <a:pt x="18" y="14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4"/>
                      <a:pt x="11" y="13"/>
                      <a:pt x="9" y="13"/>
                    </a:cubicBezTo>
                    <a:cubicBezTo>
                      <a:pt x="7" y="13"/>
                      <a:pt x="8" y="14"/>
                      <a:pt x="6" y="14"/>
                    </a:cubicBezTo>
                    <a:cubicBezTo>
                      <a:pt x="5" y="14"/>
                      <a:pt x="4" y="12"/>
                      <a:pt x="2" y="12"/>
                    </a:cubicBezTo>
                    <a:cubicBezTo>
                      <a:pt x="2" y="12"/>
                      <a:pt x="1" y="13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2" y="18"/>
                      <a:pt x="3" y="18"/>
                    </a:cubicBezTo>
                    <a:cubicBezTo>
                      <a:pt x="5" y="18"/>
                      <a:pt x="8" y="17"/>
                      <a:pt x="8" y="17"/>
                    </a:cubicBezTo>
                    <a:cubicBezTo>
                      <a:pt x="13" y="17"/>
                      <a:pt x="19" y="18"/>
                      <a:pt x="24" y="18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19">
                <a:extLst>
                  <a:ext uri="{FF2B5EF4-FFF2-40B4-BE49-F238E27FC236}">
                    <a16:creationId xmlns:a16="http://schemas.microsoft.com/office/drawing/2014/main" id="{F430C347-4D88-40BF-BD80-CE9DDA8C4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572" y="3467572"/>
                <a:ext cx="85911" cy="61365"/>
              </a:xfrm>
              <a:custGeom>
                <a:avLst/>
                <a:gdLst>
                  <a:gd name="T0" fmla="*/ 24 w 25"/>
                  <a:gd name="T1" fmla="*/ 18 h 18"/>
                  <a:gd name="T2" fmla="*/ 24 w 25"/>
                  <a:gd name="T3" fmla="*/ 15 h 18"/>
                  <a:gd name="T4" fmla="*/ 23 w 25"/>
                  <a:gd name="T5" fmla="*/ 12 h 18"/>
                  <a:gd name="T6" fmla="*/ 23 w 25"/>
                  <a:gd name="T7" fmla="*/ 11 h 18"/>
                  <a:gd name="T8" fmla="*/ 24 w 25"/>
                  <a:gd name="T9" fmla="*/ 8 h 18"/>
                  <a:gd name="T10" fmla="*/ 23 w 25"/>
                  <a:gd name="T11" fmla="*/ 3 h 18"/>
                  <a:gd name="T12" fmla="*/ 16 w 25"/>
                  <a:gd name="T13" fmla="*/ 0 h 18"/>
                  <a:gd name="T14" fmla="*/ 12 w 25"/>
                  <a:gd name="T15" fmla="*/ 0 h 18"/>
                  <a:gd name="T16" fmla="*/ 16 w 25"/>
                  <a:gd name="T17" fmla="*/ 3 h 18"/>
                  <a:gd name="T18" fmla="*/ 16 w 25"/>
                  <a:gd name="T19" fmla="*/ 8 h 18"/>
                  <a:gd name="T20" fmla="*/ 19 w 25"/>
                  <a:gd name="T21" fmla="*/ 12 h 18"/>
                  <a:gd name="T22" fmla="*/ 18 w 25"/>
                  <a:gd name="T23" fmla="*/ 14 h 18"/>
                  <a:gd name="T24" fmla="*/ 18 w 25"/>
                  <a:gd name="T25" fmla="*/ 15 h 18"/>
                  <a:gd name="T26" fmla="*/ 16 w 25"/>
                  <a:gd name="T27" fmla="*/ 15 h 18"/>
                  <a:gd name="T28" fmla="*/ 9 w 25"/>
                  <a:gd name="T29" fmla="*/ 13 h 18"/>
                  <a:gd name="T30" fmla="*/ 6 w 25"/>
                  <a:gd name="T31" fmla="*/ 14 h 18"/>
                  <a:gd name="T32" fmla="*/ 2 w 25"/>
                  <a:gd name="T33" fmla="*/ 12 h 18"/>
                  <a:gd name="T34" fmla="*/ 0 w 25"/>
                  <a:gd name="T35" fmla="*/ 13 h 18"/>
                  <a:gd name="T36" fmla="*/ 0 w 25"/>
                  <a:gd name="T37" fmla="*/ 16 h 18"/>
                  <a:gd name="T38" fmla="*/ 3 w 25"/>
                  <a:gd name="T39" fmla="*/ 18 h 18"/>
                  <a:gd name="T40" fmla="*/ 8 w 25"/>
                  <a:gd name="T41" fmla="*/ 17 h 18"/>
                  <a:gd name="T42" fmla="*/ 24 w 25"/>
                  <a:gd name="T4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" h="18">
                    <a:moveTo>
                      <a:pt x="24" y="18"/>
                    </a:moveTo>
                    <a:cubicBezTo>
                      <a:pt x="24" y="18"/>
                      <a:pt x="25" y="16"/>
                      <a:pt x="24" y="15"/>
                    </a:cubicBezTo>
                    <a:cubicBezTo>
                      <a:pt x="24" y="14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8" y="4"/>
                      <a:pt x="19" y="1"/>
                      <a:pt x="16" y="0"/>
                    </a:cubicBezTo>
                    <a:cubicBezTo>
                      <a:pt x="15" y="0"/>
                      <a:pt x="13" y="1"/>
                      <a:pt x="12" y="0"/>
                    </a:cubicBezTo>
                    <a:cubicBezTo>
                      <a:pt x="13" y="1"/>
                      <a:pt x="15" y="2"/>
                      <a:pt x="16" y="3"/>
                    </a:cubicBezTo>
                    <a:cubicBezTo>
                      <a:pt x="16" y="5"/>
                      <a:pt x="15" y="6"/>
                      <a:pt x="16" y="8"/>
                    </a:cubicBezTo>
                    <a:cubicBezTo>
                      <a:pt x="16" y="9"/>
                      <a:pt x="19" y="12"/>
                      <a:pt x="19" y="12"/>
                    </a:cubicBezTo>
                    <a:cubicBezTo>
                      <a:pt x="19" y="13"/>
                      <a:pt x="19" y="15"/>
                      <a:pt x="18" y="14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4"/>
                      <a:pt x="11" y="13"/>
                      <a:pt x="9" y="13"/>
                    </a:cubicBezTo>
                    <a:cubicBezTo>
                      <a:pt x="7" y="13"/>
                      <a:pt x="8" y="14"/>
                      <a:pt x="6" y="14"/>
                    </a:cubicBezTo>
                    <a:cubicBezTo>
                      <a:pt x="5" y="14"/>
                      <a:pt x="4" y="12"/>
                      <a:pt x="2" y="12"/>
                    </a:cubicBezTo>
                    <a:cubicBezTo>
                      <a:pt x="2" y="12"/>
                      <a:pt x="1" y="13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2" y="18"/>
                      <a:pt x="3" y="18"/>
                    </a:cubicBezTo>
                    <a:cubicBezTo>
                      <a:pt x="5" y="18"/>
                      <a:pt x="8" y="17"/>
                      <a:pt x="8" y="17"/>
                    </a:cubicBezTo>
                    <a:cubicBezTo>
                      <a:pt x="13" y="17"/>
                      <a:pt x="19" y="18"/>
                      <a:pt x="24" y="18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0">
                <a:extLst>
                  <a:ext uri="{FF2B5EF4-FFF2-40B4-BE49-F238E27FC236}">
                    <a16:creationId xmlns:a16="http://schemas.microsoft.com/office/drawing/2014/main" id="{ACFC73CD-D694-4965-AC47-723E1F8F0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759" y="3897124"/>
                <a:ext cx="145522" cy="289290"/>
              </a:xfrm>
              <a:custGeom>
                <a:avLst/>
                <a:gdLst>
                  <a:gd name="T0" fmla="*/ 14 w 42"/>
                  <a:gd name="T1" fmla="*/ 1 h 84"/>
                  <a:gd name="T2" fmla="*/ 14 w 42"/>
                  <a:gd name="T3" fmla="*/ 5 h 84"/>
                  <a:gd name="T4" fmla="*/ 12 w 42"/>
                  <a:gd name="T5" fmla="*/ 7 h 84"/>
                  <a:gd name="T6" fmla="*/ 6 w 42"/>
                  <a:gd name="T7" fmla="*/ 9 h 84"/>
                  <a:gd name="T8" fmla="*/ 6 w 42"/>
                  <a:gd name="T9" fmla="*/ 12 h 84"/>
                  <a:gd name="T10" fmla="*/ 8 w 42"/>
                  <a:gd name="T11" fmla="*/ 17 h 84"/>
                  <a:gd name="T12" fmla="*/ 11 w 42"/>
                  <a:gd name="T13" fmla="*/ 19 h 84"/>
                  <a:gd name="T14" fmla="*/ 4 w 42"/>
                  <a:gd name="T15" fmla="*/ 22 h 84"/>
                  <a:gd name="T16" fmla="*/ 3 w 42"/>
                  <a:gd name="T17" fmla="*/ 26 h 84"/>
                  <a:gd name="T18" fmla="*/ 0 w 42"/>
                  <a:gd name="T19" fmla="*/ 27 h 84"/>
                  <a:gd name="T20" fmla="*/ 8 w 42"/>
                  <a:gd name="T21" fmla="*/ 39 h 84"/>
                  <a:gd name="T22" fmla="*/ 14 w 42"/>
                  <a:gd name="T23" fmla="*/ 40 h 84"/>
                  <a:gd name="T24" fmla="*/ 16 w 42"/>
                  <a:gd name="T25" fmla="*/ 43 h 84"/>
                  <a:gd name="T26" fmla="*/ 13 w 42"/>
                  <a:gd name="T27" fmla="*/ 46 h 84"/>
                  <a:gd name="T28" fmla="*/ 18 w 42"/>
                  <a:gd name="T29" fmla="*/ 48 h 84"/>
                  <a:gd name="T30" fmla="*/ 18 w 42"/>
                  <a:gd name="T31" fmla="*/ 51 h 84"/>
                  <a:gd name="T32" fmla="*/ 18 w 42"/>
                  <a:gd name="T33" fmla="*/ 55 h 84"/>
                  <a:gd name="T34" fmla="*/ 13 w 42"/>
                  <a:gd name="T35" fmla="*/ 59 h 84"/>
                  <a:gd name="T36" fmla="*/ 13 w 42"/>
                  <a:gd name="T37" fmla="*/ 72 h 84"/>
                  <a:gd name="T38" fmla="*/ 15 w 42"/>
                  <a:gd name="T39" fmla="*/ 78 h 84"/>
                  <a:gd name="T40" fmla="*/ 19 w 42"/>
                  <a:gd name="T41" fmla="*/ 81 h 84"/>
                  <a:gd name="T42" fmla="*/ 23 w 42"/>
                  <a:gd name="T43" fmla="*/ 84 h 84"/>
                  <a:gd name="T44" fmla="*/ 27 w 42"/>
                  <a:gd name="T45" fmla="*/ 81 h 84"/>
                  <a:gd name="T46" fmla="*/ 29 w 42"/>
                  <a:gd name="T47" fmla="*/ 78 h 84"/>
                  <a:gd name="T48" fmla="*/ 33 w 42"/>
                  <a:gd name="T49" fmla="*/ 76 h 84"/>
                  <a:gd name="T50" fmla="*/ 37 w 42"/>
                  <a:gd name="T51" fmla="*/ 77 h 84"/>
                  <a:gd name="T52" fmla="*/ 36 w 42"/>
                  <a:gd name="T53" fmla="*/ 72 h 84"/>
                  <a:gd name="T54" fmla="*/ 35 w 42"/>
                  <a:gd name="T55" fmla="*/ 64 h 84"/>
                  <a:gd name="T56" fmla="*/ 35 w 42"/>
                  <a:gd name="T57" fmla="*/ 59 h 84"/>
                  <a:gd name="T58" fmla="*/ 32 w 42"/>
                  <a:gd name="T59" fmla="*/ 57 h 84"/>
                  <a:gd name="T60" fmla="*/ 33 w 42"/>
                  <a:gd name="T61" fmla="*/ 50 h 84"/>
                  <a:gd name="T62" fmla="*/ 32 w 42"/>
                  <a:gd name="T63" fmla="*/ 44 h 84"/>
                  <a:gd name="T64" fmla="*/ 37 w 42"/>
                  <a:gd name="T65" fmla="*/ 40 h 84"/>
                  <a:gd name="T66" fmla="*/ 37 w 42"/>
                  <a:gd name="T67" fmla="*/ 35 h 84"/>
                  <a:gd name="T68" fmla="*/ 42 w 42"/>
                  <a:gd name="T69" fmla="*/ 27 h 84"/>
                  <a:gd name="T70" fmla="*/ 39 w 42"/>
                  <a:gd name="T71" fmla="*/ 20 h 84"/>
                  <a:gd name="T72" fmla="*/ 36 w 42"/>
                  <a:gd name="T73" fmla="*/ 20 h 84"/>
                  <a:gd name="T74" fmla="*/ 33 w 42"/>
                  <a:gd name="T75" fmla="*/ 17 h 84"/>
                  <a:gd name="T76" fmla="*/ 30 w 42"/>
                  <a:gd name="T77" fmla="*/ 18 h 84"/>
                  <a:gd name="T78" fmla="*/ 30 w 42"/>
                  <a:gd name="T79" fmla="*/ 16 h 84"/>
                  <a:gd name="T80" fmla="*/ 28 w 42"/>
                  <a:gd name="T81" fmla="*/ 24 h 84"/>
                  <a:gd name="T82" fmla="*/ 25 w 42"/>
                  <a:gd name="T83" fmla="*/ 23 h 84"/>
                  <a:gd name="T84" fmla="*/ 24 w 42"/>
                  <a:gd name="T85" fmla="*/ 24 h 84"/>
                  <a:gd name="T86" fmla="*/ 24 w 42"/>
                  <a:gd name="T87" fmla="*/ 22 h 84"/>
                  <a:gd name="T88" fmla="*/ 24 w 42"/>
                  <a:gd name="T89" fmla="*/ 20 h 84"/>
                  <a:gd name="T90" fmla="*/ 26 w 42"/>
                  <a:gd name="T91" fmla="*/ 18 h 84"/>
                  <a:gd name="T92" fmla="*/ 27 w 42"/>
                  <a:gd name="T93" fmla="*/ 18 h 84"/>
                  <a:gd name="T94" fmla="*/ 28 w 42"/>
                  <a:gd name="T95" fmla="*/ 10 h 84"/>
                  <a:gd name="T96" fmla="*/ 18 w 42"/>
                  <a:gd name="T97" fmla="*/ 0 h 84"/>
                  <a:gd name="T98" fmla="*/ 15 w 42"/>
                  <a:gd name="T99" fmla="*/ 1 h 84"/>
                  <a:gd name="T100" fmla="*/ 14 w 42"/>
                  <a:gd name="T101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" h="84">
                    <a:moveTo>
                      <a:pt x="14" y="1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2" y="7"/>
                    </a:cubicBezTo>
                    <a:cubicBezTo>
                      <a:pt x="10" y="8"/>
                      <a:pt x="8" y="9"/>
                      <a:pt x="6" y="9"/>
                    </a:cubicBezTo>
                    <a:cubicBezTo>
                      <a:pt x="4" y="9"/>
                      <a:pt x="5" y="12"/>
                      <a:pt x="6" y="12"/>
                    </a:cubicBezTo>
                    <a:cubicBezTo>
                      <a:pt x="8" y="13"/>
                      <a:pt x="8" y="17"/>
                      <a:pt x="8" y="17"/>
                    </a:cubicBezTo>
                    <a:cubicBezTo>
                      <a:pt x="8" y="17"/>
                      <a:pt x="11" y="17"/>
                      <a:pt x="11" y="19"/>
                    </a:cubicBezTo>
                    <a:cubicBezTo>
                      <a:pt x="11" y="21"/>
                      <a:pt x="6" y="22"/>
                      <a:pt x="4" y="22"/>
                    </a:cubicBezTo>
                    <a:cubicBezTo>
                      <a:pt x="2" y="22"/>
                      <a:pt x="3" y="26"/>
                      <a:pt x="3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12" y="41"/>
                      <a:pt x="14" y="40"/>
                    </a:cubicBezTo>
                    <a:cubicBezTo>
                      <a:pt x="16" y="40"/>
                      <a:pt x="16" y="43"/>
                      <a:pt x="16" y="4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7" y="47"/>
                      <a:pt x="18" y="48"/>
                    </a:cubicBezTo>
                    <a:cubicBezTo>
                      <a:pt x="19" y="48"/>
                      <a:pt x="17" y="50"/>
                      <a:pt x="18" y="51"/>
                    </a:cubicBezTo>
                    <a:cubicBezTo>
                      <a:pt x="19" y="53"/>
                      <a:pt x="20" y="54"/>
                      <a:pt x="18" y="55"/>
                    </a:cubicBezTo>
                    <a:cubicBezTo>
                      <a:pt x="16" y="57"/>
                      <a:pt x="13" y="59"/>
                      <a:pt x="13" y="59"/>
                    </a:cubicBezTo>
                    <a:cubicBezTo>
                      <a:pt x="13" y="59"/>
                      <a:pt x="14" y="69"/>
                      <a:pt x="13" y="72"/>
                    </a:cubicBezTo>
                    <a:cubicBezTo>
                      <a:pt x="12" y="75"/>
                      <a:pt x="14" y="76"/>
                      <a:pt x="15" y="78"/>
                    </a:cubicBezTo>
                    <a:cubicBezTo>
                      <a:pt x="16" y="79"/>
                      <a:pt x="19" y="80"/>
                      <a:pt x="19" y="81"/>
                    </a:cubicBezTo>
                    <a:cubicBezTo>
                      <a:pt x="19" y="83"/>
                      <a:pt x="21" y="84"/>
                      <a:pt x="23" y="84"/>
                    </a:cubicBezTo>
                    <a:cubicBezTo>
                      <a:pt x="24" y="84"/>
                      <a:pt x="25" y="80"/>
                      <a:pt x="27" y="81"/>
                    </a:cubicBezTo>
                    <a:cubicBezTo>
                      <a:pt x="28" y="82"/>
                      <a:pt x="27" y="78"/>
                      <a:pt x="29" y="78"/>
                    </a:cubicBezTo>
                    <a:cubicBezTo>
                      <a:pt x="31" y="78"/>
                      <a:pt x="30" y="75"/>
                      <a:pt x="33" y="76"/>
                    </a:cubicBezTo>
                    <a:cubicBezTo>
                      <a:pt x="35" y="78"/>
                      <a:pt x="37" y="77"/>
                      <a:pt x="37" y="77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4"/>
                      <a:pt x="36" y="60"/>
                      <a:pt x="35" y="59"/>
                    </a:cubicBezTo>
                    <a:cubicBezTo>
                      <a:pt x="34" y="58"/>
                      <a:pt x="32" y="57"/>
                      <a:pt x="32" y="57"/>
                    </a:cubicBezTo>
                    <a:cubicBezTo>
                      <a:pt x="32" y="57"/>
                      <a:pt x="33" y="52"/>
                      <a:pt x="33" y="50"/>
                    </a:cubicBezTo>
                    <a:cubicBezTo>
                      <a:pt x="34" y="48"/>
                      <a:pt x="30" y="45"/>
                      <a:pt x="32" y="44"/>
                    </a:cubicBezTo>
                    <a:cubicBezTo>
                      <a:pt x="34" y="42"/>
                      <a:pt x="36" y="42"/>
                      <a:pt x="37" y="40"/>
                    </a:cubicBezTo>
                    <a:cubicBezTo>
                      <a:pt x="37" y="38"/>
                      <a:pt x="37" y="36"/>
                      <a:pt x="37" y="35"/>
                    </a:cubicBezTo>
                    <a:cubicBezTo>
                      <a:pt x="37" y="33"/>
                      <a:pt x="42" y="27"/>
                      <a:pt x="42" y="27"/>
                    </a:cubicBezTo>
                    <a:cubicBezTo>
                      <a:pt x="42" y="24"/>
                      <a:pt x="41" y="21"/>
                      <a:pt x="39" y="20"/>
                    </a:cubicBezTo>
                    <a:cubicBezTo>
                      <a:pt x="38" y="20"/>
                      <a:pt x="37" y="20"/>
                      <a:pt x="36" y="20"/>
                    </a:cubicBezTo>
                    <a:cubicBezTo>
                      <a:pt x="35" y="19"/>
                      <a:pt x="34" y="17"/>
                      <a:pt x="33" y="17"/>
                    </a:cubicBezTo>
                    <a:cubicBezTo>
                      <a:pt x="31" y="17"/>
                      <a:pt x="32" y="18"/>
                      <a:pt x="30" y="18"/>
                    </a:cubicBezTo>
                    <a:cubicBezTo>
                      <a:pt x="30" y="17"/>
                      <a:pt x="31" y="17"/>
                      <a:pt x="30" y="16"/>
                    </a:cubicBezTo>
                    <a:cubicBezTo>
                      <a:pt x="29" y="19"/>
                      <a:pt x="28" y="20"/>
                      <a:pt x="28" y="24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2"/>
                      <a:pt x="24" y="22"/>
                    </a:cubicBezTo>
                    <a:cubicBezTo>
                      <a:pt x="23" y="23"/>
                      <a:pt x="24" y="20"/>
                      <a:pt x="24" y="20"/>
                    </a:cubicBezTo>
                    <a:cubicBezTo>
                      <a:pt x="25" y="19"/>
                      <a:pt x="25" y="19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5"/>
                      <a:pt x="28" y="13"/>
                      <a:pt x="28" y="10"/>
                    </a:cubicBezTo>
                    <a:cubicBezTo>
                      <a:pt x="24" y="7"/>
                      <a:pt x="21" y="4"/>
                      <a:pt x="18" y="0"/>
                    </a:cubicBezTo>
                    <a:cubicBezTo>
                      <a:pt x="17" y="1"/>
                      <a:pt x="15" y="1"/>
                      <a:pt x="15" y="1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1">
                <a:extLst>
                  <a:ext uri="{FF2B5EF4-FFF2-40B4-BE49-F238E27FC236}">
                    <a16:creationId xmlns:a16="http://schemas.microsoft.com/office/drawing/2014/main" id="{A67D59F9-E32C-4884-8402-DE71FC873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759" y="3897124"/>
                <a:ext cx="145522" cy="289290"/>
              </a:xfrm>
              <a:custGeom>
                <a:avLst/>
                <a:gdLst>
                  <a:gd name="T0" fmla="*/ 14 w 42"/>
                  <a:gd name="T1" fmla="*/ 1 h 84"/>
                  <a:gd name="T2" fmla="*/ 14 w 42"/>
                  <a:gd name="T3" fmla="*/ 5 h 84"/>
                  <a:gd name="T4" fmla="*/ 12 w 42"/>
                  <a:gd name="T5" fmla="*/ 7 h 84"/>
                  <a:gd name="T6" fmla="*/ 6 w 42"/>
                  <a:gd name="T7" fmla="*/ 9 h 84"/>
                  <a:gd name="T8" fmla="*/ 6 w 42"/>
                  <a:gd name="T9" fmla="*/ 12 h 84"/>
                  <a:gd name="T10" fmla="*/ 8 w 42"/>
                  <a:gd name="T11" fmla="*/ 17 h 84"/>
                  <a:gd name="T12" fmla="*/ 11 w 42"/>
                  <a:gd name="T13" fmla="*/ 19 h 84"/>
                  <a:gd name="T14" fmla="*/ 4 w 42"/>
                  <a:gd name="T15" fmla="*/ 22 h 84"/>
                  <a:gd name="T16" fmla="*/ 3 w 42"/>
                  <a:gd name="T17" fmla="*/ 26 h 84"/>
                  <a:gd name="T18" fmla="*/ 0 w 42"/>
                  <a:gd name="T19" fmla="*/ 27 h 84"/>
                  <a:gd name="T20" fmla="*/ 8 w 42"/>
                  <a:gd name="T21" fmla="*/ 39 h 84"/>
                  <a:gd name="T22" fmla="*/ 14 w 42"/>
                  <a:gd name="T23" fmla="*/ 40 h 84"/>
                  <a:gd name="T24" fmla="*/ 16 w 42"/>
                  <a:gd name="T25" fmla="*/ 43 h 84"/>
                  <a:gd name="T26" fmla="*/ 13 w 42"/>
                  <a:gd name="T27" fmla="*/ 46 h 84"/>
                  <a:gd name="T28" fmla="*/ 18 w 42"/>
                  <a:gd name="T29" fmla="*/ 48 h 84"/>
                  <a:gd name="T30" fmla="*/ 18 w 42"/>
                  <a:gd name="T31" fmla="*/ 51 h 84"/>
                  <a:gd name="T32" fmla="*/ 18 w 42"/>
                  <a:gd name="T33" fmla="*/ 55 h 84"/>
                  <a:gd name="T34" fmla="*/ 13 w 42"/>
                  <a:gd name="T35" fmla="*/ 59 h 84"/>
                  <a:gd name="T36" fmla="*/ 13 w 42"/>
                  <a:gd name="T37" fmla="*/ 72 h 84"/>
                  <a:gd name="T38" fmla="*/ 15 w 42"/>
                  <a:gd name="T39" fmla="*/ 78 h 84"/>
                  <a:gd name="T40" fmla="*/ 19 w 42"/>
                  <a:gd name="T41" fmla="*/ 81 h 84"/>
                  <a:gd name="T42" fmla="*/ 23 w 42"/>
                  <a:gd name="T43" fmla="*/ 84 h 84"/>
                  <a:gd name="T44" fmla="*/ 27 w 42"/>
                  <a:gd name="T45" fmla="*/ 81 h 84"/>
                  <a:gd name="T46" fmla="*/ 29 w 42"/>
                  <a:gd name="T47" fmla="*/ 78 h 84"/>
                  <a:gd name="T48" fmla="*/ 33 w 42"/>
                  <a:gd name="T49" fmla="*/ 76 h 84"/>
                  <a:gd name="T50" fmla="*/ 37 w 42"/>
                  <a:gd name="T51" fmla="*/ 77 h 84"/>
                  <a:gd name="T52" fmla="*/ 36 w 42"/>
                  <a:gd name="T53" fmla="*/ 72 h 84"/>
                  <a:gd name="T54" fmla="*/ 35 w 42"/>
                  <a:gd name="T55" fmla="*/ 64 h 84"/>
                  <a:gd name="T56" fmla="*/ 35 w 42"/>
                  <a:gd name="T57" fmla="*/ 59 h 84"/>
                  <a:gd name="T58" fmla="*/ 32 w 42"/>
                  <a:gd name="T59" fmla="*/ 57 h 84"/>
                  <a:gd name="T60" fmla="*/ 33 w 42"/>
                  <a:gd name="T61" fmla="*/ 50 h 84"/>
                  <a:gd name="T62" fmla="*/ 32 w 42"/>
                  <a:gd name="T63" fmla="*/ 44 h 84"/>
                  <a:gd name="T64" fmla="*/ 37 w 42"/>
                  <a:gd name="T65" fmla="*/ 40 h 84"/>
                  <a:gd name="T66" fmla="*/ 37 w 42"/>
                  <a:gd name="T67" fmla="*/ 35 h 84"/>
                  <a:gd name="T68" fmla="*/ 42 w 42"/>
                  <a:gd name="T69" fmla="*/ 27 h 84"/>
                  <a:gd name="T70" fmla="*/ 39 w 42"/>
                  <a:gd name="T71" fmla="*/ 20 h 84"/>
                  <a:gd name="T72" fmla="*/ 36 w 42"/>
                  <a:gd name="T73" fmla="*/ 20 h 84"/>
                  <a:gd name="T74" fmla="*/ 33 w 42"/>
                  <a:gd name="T75" fmla="*/ 17 h 84"/>
                  <a:gd name="T76" fmla="*/ 30 w 42"/>
                  <a:gd name="T77" fmla="*/ 18 h 84"/>
                  <a:gd name="T78" fmla="*/ 30 w 42"/>
                  <a:gd name="T79" fmla="*/ 16 h 84"/>
                  <a:gd name="T80" fmla="*/ 28 w 42"/>
                  <a:gd name="T81" fmla="*/ 24 h 84"/>
                  <a:gd name="T82" fmla="*/ 25 w 42"/>
                  <a:gd name="T83" fmla="*/ 23 h 84"/>
                  <a:gd name="T84" fmla="*/ 24 w 42"/>
                  <a:gd name="T85" fmla="*/ 24 h 84"/>
                  <a:gd name="T86" fmla="*/ 24 w 42"/>
                  <a:gd name="T87" fmla="*/ 22 h 84"/>
                  <a:gd name="T88" fmla="*/ 24 w 42"/>
                  <a:gd name="T89" fmla="*/ 20 h 84"/>
                  <a:gd name="T90" fmla="*/ 26 w 42"/>
                  <a:gd name="T91" fmla="*/ 18 h 84"/>
                  <a:gd name="T92" fmla="*/ 27 w 42"/>
                  <a:gd name="T93" fmla="*/ 18 h 84"/>
                  <a:gd name="T94" fmla="*/ 28 w 42"/>
                  <a:gd name="T95" fmla="*/ 10 h 84"/>
                  <a:gd name="T96" fmla="*/ 18 w 42"/>
                  <a:gd name="T97" fmla="*/ 0 h 84"/>
                  <a:gd name="T98" fmla="*/ 15 w 42"/>
                  <a:gd name="T99" fmla="*/ 1 h 84"/>
                  <a:gd name="T100" fmla="*/ 14 w 42"/>
                  <a:gd name="T101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" h="84">
                    <a:moveTo>
                      <a:pt x="14" y="1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2" y="7"/>
                    </a:cubicBezTo>
                    <a:cubicBezTo>
                      <a:pt x="10" y="8"/>
                      <a:pt x="8" y="9"/>
                      <a:pt x="6" y="9"/>
                    </a:cubicBezTo>
                    <a:cubicBezTo>
                      <a:pt x="4" y="9"/>
                      <a:pt x="5" y="12"/>
                      <a:pt x="6" y="12"/>
                    </a:cubicBezTo>
                    <a:cubicBezTo>
                      <a:pt x="8" y="13"/>
                      <a:pt x="8" y="17"/>
                      <a:pt x="8" y="17"/>
                    </a:cubicBezTo>
                    <a:cubicBezTo>
                      <a:pt x="8" y="17"/>
                      <a:pt x="11" y="17"/>
                      <a:pt x="11" y="19"/>
                    </a:cubicBezTo>
                    <a:cubicBezTo>
                      <a:pt x="11" y="21"/>
                      <a:pt x="6" y="22"/>
                      <a:pt x="4" y="22"/>
                    </a:cubicBezTo>
                    <a:cubicBezTo>
                      <a:pt x="2" y="22"/>
                      <a:pt x="3" y="26"/>
                      <a:pt x="3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12" y="41"/>
                      <a:pt x="14" y="40"/>
                    </a:cubicBezTo>
                    <a:cubicBezTo>
                      <a:pt x="16" y="40"/>
                      <a:pt x="16" y="43"/>
                      <a:pt x="16" y="4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7" y="47"/>
                      <a:pt x="18" y="48"/>
                    </a:cubicBezTo>
                    <a:cubicBezTo>
                      <a:pt x="19" y="48"/>
                      <a:pt x="17" y="50"/>
                      <a:pt x="18" y="51"/>
                    </a:cubicBezTo>
                    <a:cubicBezTo>
                      <a:pt x="19" y="53"/>
                      <a:pt x="20" y="54"/>
                      <a:pt x="18" y="55"/>
                    </a:cubicBezTo>
                    <a:cubicBezTo>
                      <a:pt x="16" y="57"/>
                      <a:pt x="13" y="59"/>
                      <a:pt x="13" y="59"/>
                    </a:cubicBezTo>
                    <a:cubicBezTo>
                      <a:pt x="13" y="59"/>
                      <a:pt x="14" y="69"/>
                      <a:pt x="13" y="72"/>
                    </a:cubicBezTo>
                    <a:cubicBezTo>
                      <a:pt x="12" y="75"/>
                      <a:pt x="14" y="76"/>
                      <a:pt x="15" y="78"/>
                    </a:cubicBezTo>
                    <a:cubicBezTo>
                      <a:pt x="16" y="79"/>
                      <a:pt x="19" y="80"/>
                      <a:pt x="19" y="81"/>
                    </a:cubicBezTo>
                    <a:cubicBezTo>
                      <a:pt x="19" y="83"/>
                      <a:pt x="21" y="84"/>
                      <a:pt x="23" y="84"/>
                    </a:cubicBezTo>
                    <a:cubicBezTo>
                      <a:pt x="24" y="84"/>
                      <a:pt x="25" y="80"/>
                      <a:pt x="27" y="81"/>
                    </a:cubicBezTo>
                    <a:cubicBezTo>
                      <a:pt x="28" y="82"/>
                      <a:pt x="27" y="78"/>
                      <a:pt x="29" y="78"/>
                    </a:cubicBezTo>
                    <a:cubicBezTo>
                      <a:pt x="31" y="78"/>
                      <a:pt x="30" y="75"/>
                      <a:pt x="33" y="76"/>
                    </a:cubicBezTo>
                    <a:cubicBezTo>
                      <a:pt x="35" y="78"/>
                      <a:pt x="37" y="77"/>
                      <a:pt x="37" y="77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4"/>
                      <a:pt x="36" y="60"/>
                      <a:pt x="35" y="59"/>
                    </a:cubicBezTo>
                    <a:cubicBezTo>
                      <a:pt x="34" y="58"/>
                      <a:pt x="32" y="57"/>
                      <a:pt x="32" y="57"/>
                    </a:cubicBezTo>
                    <a:cubicBezTo>
                      <a:pt x="32" y="57"/>
                      <a:pt x="33" y="52"/>
                      <a:pt x="33" y="50"/>
                    </a:cubicBezTo>
                    <a:cubicBezTo>
                      <a:pt x="34" y="48"/>
                      <a:pt x="30" y="45"/>
                      <a:pt x="32" y="44"/>
                    </a:cubicBezTo>
                    <a:cubicBezTo>
                      <a:pt x="34" y="42"/>
                      <a:pt x="36" y="42"/>
                      <a:pt x="37" y="40"/>
                    </a:cubicBezTo>
                    <a:cubicBezTo>
                      <a:pt x="37" y="38"/>
                      <a:pt x="37" y="36"/>
                      <a:pt x="37" y="35"/>
                    </a:cubicBezTo>
                    <a:cubicBezTo>
                      <a:pt x="37" y="33"/>
                      <a:pt x="42" y="27"/>
                      <a:pt x="42" y="27"/>
                    </a:cubicBezTo>
                    <a:cubicBezTo>
                      <a:pt x="42" y="24"/>
                      <a:pt x="41" y="21"/>
                      <a:pt x="39" y="20"/>
                    </a:cubicBezTo>
                    <a:cubicBezTo>
                      <a:pt x="38" y="20"/>
                      <a:pt x="37" y="20"/>
                      <a:pt x="36" y="20"/>
                    </a:cubicBezTo>
                    <a:cubicBezTo>
                      <a:pt x="35" y="19"/>
                      <a:pt x="34" y="17"/>
                      <a:pt x="33" y="17"/>
                    </a:cubicBezTo>
                    <a:cubicBezTo>
                      <a:pt x="31" y="17"/>
                      <a:pt x="32" y="18"/>
                      <a:pt x="30" y="18"/>
                    </a:cubicBezTo>
                    <a:cubicBezTo>
                      <a:pt x="30" y="17"/>
                      <a:pt x="31" y="17"/>
                      <a:pt x="30" y="16"/>
                    </a:cubicBezTo>
                    <a:cubicBezTo>
                      <a:pt x="29" y="19"/>
                      <a:pt x="28" y="20"/>
                      <a:pt x="28" y="24"/>
                    </a:cubicBezTo>
                    <a:cubicBezTo>
                      <a:pt x="26" y="23"/>
                      <a:pt x="25" y="23"/>
                      <a:pt x="25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2"/>
                      <a:pt x="24" y="22"/>
                    </a:cubicBezTo>
                    <a:cubicBezTo>
                      <a:pt x="23" y="23"/>
                      <a:pt x="24" y="20"/>
                      <a:pt x="24" y="20"/>
                    </a:cubicBezTo>
                    <a:cubicBezTo>
                      <a:pt x="25" y="19"/>
                      <a:pt x="25" y="19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5"/>
                      <a:pt x="28" y="13"/>
                      <a:pt x="28" y="10"/>
                    </a:cubicBezTo>
                    <a:cubicBezTo>
                      <a:pt x="24" y="7"/>
                      <a:pt x="21" y="4"/>
                      <a:pt x="18" y="0"/>
                    </a:cubicBezTo>
                    <a:cubicBezTo>
                      <a:pt x="17" y="1"/>
                      <a:pt x="15" y="1"/>
                      <a:pt x="15" y="1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2">
                <a:extLst>
                  <a:ext uri="{FF2B5EF4-FFF2-40B4-BE49-F238E27FC236}">
                    <a16:creationId xmlns:a16="http://schemas.microsoft.com/office/drawing/2014/main" id="{4286D5EC-3A3E-4CED-89F8-084C1E978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520" y="3742835"/>
                <a:ext cx="82405" cy="61365"/>
              </a:xfrm>
              <a:custGeom>
                <a:avLst/>
                <a:gdLst>
                  <a:gd name="T0" fmla="*/ 14 w 24"/>
                  <a:gd name="T1" fmla="*/ 18 h 18"/>
                  <a:gd name="T2" fmla="*/ 14 w 24"/>
                  <a:gd name="T3" fmla="*/ 15 h 18"/>
                  <a:gd name="T4" fmla="*/ 17 w 24"/>
                  <a:gd name="T5" fmla="*/ 15 h 18"/>
                  <a:gd name="T6" fmla="*/ 21 w 24"/>
                  <a:gd name="T7" fmla="*/ 12 h 18"/>
                  <a:gd name="T8" fmla="*/ 21 w 24"/>
                  <a:gd name="T9" fmla="*/ 8 h 18"/>
                  <a:gd name="T10" fmla="*/ 22 w 24"/>
                  <a:gd name="T11" fmla="*/ 5 h 18"/>
                  <a:gd name="T12" fmla="*/ 23 w 24"/>
                  <a:gd name="T13" fmla="*/ 0 h 18"/>
                  <a:gd name="T14" fmla="*/ 9 w 24"/>
                  <a:gd name="T15" fmla="*/ 0 h 18"/>
                  <a:gd name="T16" fmla="*/ 5 w 24"/>
                  <a:gd name="T17" fmla="*/ 3 h 18"/>
                  <a:gd name="T18" fmla="*/ 1 w 24"/>
                  <a:gd name="T19" fmla="*/ 4 h 18"/>
                  <a:gd name="T20" fmla="*/ 0 w 24"/>
                  <a:gd name="T21" fmla="*/ 6 h 18"/>
                  <a:gd name="T22" fmla="*/ 8 w 24"/>
                  <a:gd name="T23" fmla="*/ 10 h 18"/>
                  <a:gd name="T24" fmla="*/ 8 w 24"/>
                  <a:gd name="T25" fmla="*/ 15 h 18"/>
                  <a:gd name="T26" fmla="*/ 12 w 24"/>
                  <a:gd name="T27" fmla="*/ 16 h 18"/>
                  <a:gd name="T28" fmla="*/ 12 w 24"/>
                  <a:gd name="T29" fmla="*/ 18 h 18"/>
                  <a:gd name="T30" fmla="*/ 14 w 24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18">
                    <a:moveTo>
                      <a:pt x="14" y="18"/>
                    </a:moveTo>
                    <a:cubicBezTo>
                      <a:pt x="14" y="18"/>
                      <a:pt x="14" y="18"/>
                      <a:pt x="14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5"/>
                      <a:pt x="21" y="12"/>
                      <a:pt x="21" y="12"/>
                    </a:cubicBezTo>
                    <a:cubicBezTo>
                      <a:pt x="21" y="12"/>
                      <a:pt x="23" y="10"/>
                      <a:pt x="21" y="8"/>
                    </a:cubicBezTo>
                    <a:cubicBezTo>
                      <a:pt x="20" y="7"/>
                      <a:pt x="21" y="5"/>
                      <a:pt x="22" y="5"/>
                    </a:cubicBezTo>
                    <a:cubicBezTo>
                      <a:pt x="24" y="5"/>
                      <a:pt x="23" y="0"/>
                      <a:pt x="23" y="0"/>
                    </a:cubicBezTo>
                    <a:cubicBezTo>
                      <a:pt x="20" y="0"/>
                      <a:pt x="9" y="0"/>
                      <a:pt x="9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0" y="5"/>
                      <a:pt x="0" y="6"/>
                    </a:cubicBezTo>
                    <a:cubicBezTo>
                      <a:pt x="2" y="8"/>
                      <a:pt x="5" y="8"/>
                      <a:pt x="8" y="10"/>
                    </a:cubicBezTo>
                    <a:cubicBezTo>
                      <a:pt x="8" y="10"/>
                      <a:pt x="8" y="14"/>
                      <a:pt x="8" y="15"/>
                    </a:cubicBezTo>
                    <a:cubicBezTo>
                      <a:pt x="9" y="16"/>
                      <a:pt x="10" y="15"/>
                      <a:pt x="12" y="16"/>
                    </a:cubicBezTo>
                    <a:cubicBezTo>
                      <a:pt x="12" y="16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3">
                <a:extLst>
                  <a:ext uri="{FF2B5EF4-FFF2-40B4-BE49-F238E27FC236}">
                    <a16:creationId xmlns:a16="http://schemas.microsoft.com/office/drawing/2014/main" id="{768E5B3C-BBAB-4EEB-B285-B1B8731FE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520" y="3742835"/>
                <a:ext cx="82405" cy="61365"/>
              </a:xfrm>
              <a:custGeom>
                <a:avLst/>
                <a:gdLst>
                  <a:gd name="T0" fmla="*/ 14 w 24"/>
                  <a:gd name="T1" fmla="*/ 18 h 18"/>
                  <a:gd name="T2" fmla="*/ 14 w 24"/>
                  <a:gd name="T3" fmla="*/ 15 h 18"/>
                  <a:gd name="T4" fmla="*/ 17 w 24"/>
                  <a:gd name="T5" fmla="*/ 15 h 18"/>
                  <a:gd name="T6" fmla="*/ 21 w 24"/>
                  <a:gd name="T7" fmla="*/ 12 h 18"/>
                  <a:gd name="T8" fmla="*/ 21 w 24"/>
                  <a:gd name="T9" fmla="*/ 8 h 18"/>
                  <a:gd name="T10" fmla="*/ 22 w 24"/>
                  <a:gd name="T11" fmla="*/ 5 h 18"/>
                  <a:gd name="T12" fmla="*/ 23 w 24"/>
                  <a:gd name="T13" fmla="*/ 0 h 18"/>
                  <a:gd name="T14" fmla="*/ 9 w 24"/>
                  <a:gd name="T15" fmla="*/ 0 h 18"/>
                  <a:gd name="T16" fmla="*/ 5 w 24"/>
                  <a:gd name="T17" fmla="*/ 3 h 18"/>
                  <a:gd name="T18" fmla="*/ 1 w 24"/>
                  <a:gd name="T19" fmla="*/ 4 h 18"/>
                  <a:gd name="T20" fmla="*/ 0 w 24"/>
                  <a:gd name="T21" fmla="*/ 6 h 18"/>
                  <a:gd name="T22" fmla="*/ 8 w 24"/>
                  <a:gd name="T23" fmla="*/ 10 h 18"/>
                  <a:gd name="T24" fmla="*/ 8 w 24"/>
                  <a:gd name="T25" fmla="*/ 15 h 18"/>
                  <a:gd name="T26" fmla="*/ 12 w 24"/>
                  <a:gd name="T27" fmla="*/ 16 h 18"/>
                  <a:gd name="T28" fmla="*/ 12 w 24"/>
                  <a:gd name="T29" fmla="*/ 18 h 18"/>
                  <a:gd name="T30" fmla="*/ 14 w 24"/>
                  <a:gd name="T3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18">
                    <a:moveTo>
                      <a:pt x="14" y="18"/>
                    </a:moveTo>
                    <a:cubicBezTo>
                      <a:pt x="14" y="18"/>
                      <a:pt x="14" y="18"/>
                      <a:pt x="14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9" y="15"/>
                      <a:pt x="21" y="12"/>
                      <a:pt x="21" y="12"/>
                    </a:cubicBezTo>
                    <a:cubicBezTo>
                      <a:pt x="21" y="12"/>
                      <a:pt x="23" y="10"/>
                      <a:pt x="21" y="8"/>
                    </a:cubicBezTo>
                    <a:cubicBezTo>
                      <a:pt x="20" y="7"/>
                      <a:pt x="21" y="5"/>
                      <a:pt x="22" y="5"/>
                    </a:cubicBezTo>
                    <a:cubicBezTo>
                      <a:pt x="24" y="5"/>
                      <a:pt x="23" y="0"/>
                      <a:pt x="23" y="0"/>
                    </a:cubicBezTo>
                    <a:cubicBezTo>
                      <a:pt x="20" y="0"/>
                      <a:pt x="9" y="0"/>
                      <a:pt x="9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0" y="5"/>
                      <a:pt x="0" y="6"/>
                    </a:cubicBezTo>
                    <a:cubicBezTo>
                      <a:pt x="2" y="8"/>
                      <a:pt x="5" y="8"/>
                      <a:pt x="8" y="10"/>
                    </a:cubicBezTo>
                    <a:cubicBezTo>
                      <a:pt x="8" y="10"/>
                      <a:pt x="8" y="14"/>
                      <a:pt x="8" y="15"/>
                    </a:cubicBezTo>
                    <a:cubicBezTo>
                      <a:pt x="9" y="16"/>
                      <a:pt x="10" y="15"/>
                      <a:pt x="12" y="16"/>
                    </a:cubicBezTo>
                    <a:cubicBezTo>
                      <a:pt x="12" y="16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4">
                <a:extLst>
                  <a:ext uri="{FF2B5EF4-FFF2-40B4-BE49-F238E27FC236}">
                    <a16:creationId xmlns:a16="http://schemas.microsoft.com/office/drawing/2014/main" id="{53321D54-5C56-43D1-85BB-A43918026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858" y="3742835"/>
                <a:ext cx="220912" cy="196366"/>
              </a:xfrm>
              <a:custGeom>
                <a:avLst/>
                <a:gdLst>
                  <a:gd name="T0" fmla="*/ 12 w 64"/>
                  <a:gd name="T1" fmla="*/ 39 h 57"/>
                  <a:gd name="T2" fmla="*/ 14 w 64"/>
                  <a:gd name="T3" fmla="*/ 39 h 57"/>
                  <a:gd name="T4" fmla="*/ 17 w 64"/>
                  <a:gd name="T5" fmla="*/ 36 h 57"/>
                  <a:gd name="T6" fmla="*/ 19 w 64"/>
                  <a:gd name="T7" fmla="*/ 29 h 57"/>
                  <a:gd name="T8" fmla="*/ 26 w 64"/>
                  <a:gd name="T9" fmla="*/ 28 h 57"/>
                  <a:gd name="T10" fmla="*/ 31 w 64"/>
                  <a:gd name="T11" fmla="*/ 28 h 57"/>
                  <a:gd name="T12" fmla="*/ 33 w 64"/>
                  <a:gd name="T13" fmla="*/ 33 h 57"/>
                  <a:gd name="T14" fmla="*/ 36 w 64"/>
                  <a:gd name="T15" fmla="*/ 37 h 57"/>
                  <a:gd name="T16" fmla="*/ 38 w 64"/>
                  <a:gd name="T17" fmla="*/ 41 h 57"/>
                  <a:gd name="T18" fmla="*/ 37 w 64"/>
                  <a:gd name="T19" fmla="*/ 46 h 57"/>
                  <a:gd name="T20" fmla="*/ 41 w 64"/>
                  <a:gd name="T21" fmla="*/ 46 h 57"/>
                  <a:gd name="T22" fmla="*/ 45 w 64"/>
                  <a:gd name="T23" fmla="*/ 46 h 57"/>
                  <a:gd name="T24" fmla="*/ 46 w 64"/>
                  <a:gd name="T25" fmla="*/ 43 h 57"/>
                  <a:gd name="T26" fmla="*/ 49 w 64"/>
                  <a:gd name="T27" fmla="*/ 48 h 57"/>
                  <a:gd name="T28" fmla="*/ 47 w 64"/>
                  <a:gd name="T29" fmla="*/ 55 h 57"/>
                  <a:gd name="T30" fmla="*/ 49 w 64"/>
                  <a:gd name="T31" fmla="*/ 57 h 57"/>
                  <a:gd name="T32" fmla="*/ 52 w 64"/>
                  <a:gd name="T33" fmla="*/ 52 h 57"/>
                  <a:gd name="T34" fmla="*/ 55 w 64"/>
                  <a:gd name="T35" fmla="*/ 52 h 57"/>
                  <a:gd name="T36" fmla="*/ 58 w 64"/>
                  <a:gd name="T37" fmla="*/ 50 h 57"/>
                  <a:gd name="T38" fmla="*/ 57 w 64"/>
                  <a:gd name="T39" fmla="*/ 47 h 57"/>
                  <a:gd name="T40" fmla="*/ 63 w 64"/>
                  <a:gd name="T41" fmla="*/ 44 h 57"/>
                  <a:gd name="T42" fmla="*/ 61 w 64"/>
                  <a:gd name="T43" fmla="*/ 38 h 57"/>
                  <a:gd name="T44" fmla="*/ 63 w 64"/>
                  <a:gd name="T45" fmla="*/ 34 h 57"/>
                  <a:gd name="T46" fmla="*/ 60 w 64"/>
                  <a:gd name="T47" fmla="*/ 32 h 57"/>
                  <a:gd name="T48" fmla="*/ 57 w 64"/>
                  <a:gd name="T49" fmla="*/ 28 h 57"/>
                  <a:gd name="T50" fmla="*/ 52 w 64"/>
                  <a:gd name="T51" fmla="*/ 26 h 57"/>
                  <a:gd name="T52" fmla="*/ 49 w 64"/>
                  <a:gd name="T53" fmla="*/ 26 h 57"/>
                  <a:gd name="T54" fmla="*/ 47 w 64"/>
                  <a:gd name="T55" fmla="*/ 24 h 57"/>
                  <a:gd name="T56" fmla="*/ 53 w 64"/>
                  <a:gd name="T57" fmla="*/ 20 h 57"/>
                  <a:gd name="T58" fmla="*/ 50 w 64"/>
                  <a:gd name="T59" fmla="*/ 19 h 57"/>
                  <a:gd name="T60" fmla="*/ 48 w 64"/>
                  <a:gd name="T61" fmla="*/ 15 h 57"/>
                  <a:gd name="T62" fmla="*/ 49 w 64"/>
                  <a:gd name="T63" fmla="*/ 9 h 57"/>
                  <a:gd name="T64" fmla="*/ 48 w 64"/>
                  <a:gd name="T65" fmla="*/ 4 h 57"/>
                  <a:gd name="T66" fmla="*/ 44 w 64"/>
                  <a:gd name="T67" fmla="*/ 4 h 57"/>
                  <a:gd name="T68" fmla="*/ 40 w 64"/>
                  <a:gd name="T69" fmla="*/ 2 h 57"/>
                  <a:gd name="T70" fmla="*/ 37 w 64"/>
                  <a:gd name="T71" fmla="*/ 5 h 57"/>
                  <a:gd name="T72" fmla="*/ 34 w 64"/>
                  <a:gd name="T73" fmla="*/ 3 h 57"/>
                  <a:gd name="T74" fmla="*/ 31 w 64"/>
                  <a:gd name="T75" fmla="*/ 5 h 57"/>
                  <a:gd name="T76" fmla="*/ 28 w 64"/>
                  <a:gd name="T77" fmla="*/ 5 h 57"/>
                  <a:gd name="T78" fmla="*/ 28 w 64"/>
                  <a:gd name="T79" fmla="*/ 1 h 57"/>
                  <a:gd name="T80" fmla="*/ 20 w 64"/>
                  <a:gd name="T81" fmla="*/ 2 h 57"/>
                  <a:gd name="T82" fmla="*/ 15 w 64"/>
                  <a:gd name="T83" fmla="*/ 1 h 57"/>
                  <a:gd name="T84" fmla="*/ 9 w 64"/>
                  <a:gd name="T85" fmla="*/ 0 h 57"/>
                  <a:gd name="T86" fmla="*/ 8 w 64"/>
                  <a:gd name="T87" fmla="*/ 5 h 57"/>
                  <a:gd name="T88" fmla="*/ 7 w 64"/>
                  <a:gd name="T89" fmla="*/ 8 h 57"/>
                  <a:gd name="T90" fmla="*/ 7 w 64"/>
                  <a:gd name="T91" fmla="*/ 12 h 57"/>
                  <a:gd name="T92" fmla="*/ 3 w 64"/>
                  <a:gd name="T93" fmla="*/ 15 h 57"/>
                  <a:gd name="T94" fmla="*/ 0 w 64"/>
                  <a:gd name="T95" fmla="*/ 15 h 57"/>
                  <a:gd name="T96" fmla="*/ 0 w 64"/>
                  <a:gd name="T97" fmla="*/ 18 h 57"/>
                  <a:gd name="T98" fmla="*/ 0 w 64"/>
                  <a:gd name="T99" fmla="*/ 18 h 57"/>
                  <a:gd name="T100" fmla="*/ 0 w 64"/>
                  <a:gd name="T101" fmla="*/ 20 h 57"/>
                  <a:gd name="T102" fmla="*/ 3 w 64"/>
                  <a:gd name="T103" fmla="*/ 22 h 57"/>
                  <a:gd name="T104" fmla="*/ 2 w 64"/>
                  <a:gd name="T105" fmla="*/ 24 h 57"/>
                  <a:gd name="T106" fmla="*/ 4 w 64"/>
                  <a:gd name="T107" fmla="*/ 26 h 57"/>
                  <a:gd name="T108" fmla="*/ 4 w 64"/>
                  <a:gd name="T109" fmla="*/ 27 h 57"/>
                  <a:gd name="T110" fmla="*/ 8 w 64"/>
                  <a:gd name="T111" fmla="*/ 28 h 57"/>
                  <a:gd name="T112" fmla="*/ 8 w 64"/>
                  <a:gd name="T113" fmla="*/ 37 h 57"/>
                  <a:gd name="T114" fmla="*/ 12 w 64"/>
                  <a:gd name="T115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" h="57">
                    <a:moveTo>
                      <a:pt x="12" y="39"/>
                    </a:moveTo>
                    <a:cubicBezTo>
                      <a:pt x="13" y="39"/>
                      <a:pt x="13" y="39"/>
                      <a:pt x="14" y="39"/>
                    </a:cubicBezTo>
                    <a:cubicBezTo>
                      <a:pt x="16" y="39"/>
                      <a:pt x="15" y="37"/>
                      <a:pt x="17" y="36"/>
                    </a:cubicBezTo>
                    <a:cubicBezTo>
                      <a:pt x="19" y="35"/>
                      <a:pt x="18" y="32"/>
                      <a:pt x="19" y="29"/>
                    </a:cubicBezTo>
                    <a:cubicBezTo>
                      <a:pt x="21" y="26"/>
                      <a:pt x="23" y="26"/>
                      <a:pt x="26" y="28"/>
                    </a:cubicBezTo>
                    <a:cubicBezTo>
                      <a:pt x="29" y="30"/>
                      <a:pt x="29" y="28"/>
                      <a:pt x="31" y="28"/>
                    </a:cubicBezTo>
                    <a:cubicBezTo>
                      <a:pt x="33" y="28"/>
                      <a:pt x="33" y="30"/>
                      <a:pt x="33" y="33"/>
                    </a:cubicBezTo>
                    <a:cubicBezTo>
                      <a:pt x="33" y="36"/>
                      <a:pt x="35" y="34"/>
                      <a:pt x="36" y="37"/>
                    </a:cubicBezTo>
                    <a:cubicBezTo>
                      <a:pt x="37" y="40"/>
                      <a:pt x="37" y="39"/>
                      <a:pt x="38" y="41"/>
                    </a:cubicBezTo>
                    <a:cubicBezTo>
                      <a:pt x="39" y="43"/>
                      <a:pt x="37" y="46"/>
                      <a:pt x="37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3" y="46"/>
                      <a:pt x="45" y="46"/>
                    </a:cubicBezTo>
                    <a:cubicBezTo>
                      <a:pt x="46" y="45"/>
                      <a:pt x="46" y="43"/>
                      <a:pt x="46" y="43"/>
                    </a:cubicBezTo>
                    <a:cubicBezTo>
                      <a:pt x="46" y="43"/>
                      <a:pt x="48" y="46"/>
                      <a:pt x="49" y="48"/>
                    </a:cubicBezTo>
                    <a:cubicBezTo>
                      <a:pt x="50" y="51"/>
                      <a:pt x="47" y="55"/>
                      <a:pt x="47" y="55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49" y="57"/>
                      <a:pt x="50" y="55"/>
                      <a:pt x="52" y="52"/>
                    </a:cubicBezTo>
                    <a:cubicBezTo>
                      <a:pt x="54" y="49"/>
                      <a:pt x="55" y="52"/>
                      <a:pt x="55" y="52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49"/>
                      <a:pt x="57" y="47"/>
                    </a:cubicBezTo>
                    <a:cubicBezTo>
                      <a:pt x="57" y="46"/>
                      <a:pt x="61" y="47"/>
                      <a:pt x="63" y="44"/>
                    </a:cubicBezTo>
                    <a:cubicBezTo>
                      <a:pt x="64" y="41"/>
                      <a:pt x="62" y="40"/>
                      <a:pt x="61" y="38"/>
                    </a:cubicBezTo>
                    <a:cubicBezTo>
                      <a:pt x="59" y="36"/>
                      <a:pt x="63" y="34"/>
                      <a:pt x="63" y="34"/>
                    </a:cubicBezTo>
                    <a:cubicBezTo>
                      <a:pt x="63" y="34"/>
                      <a:pt x="62" y="32"/>
                      <a:pt x="60" y="32"/>
                    </a:cubicBezTo>
                    <a:cubicBezTo>
                      <a:pt x="59" y="32"/>
                      <a:pt x="58" y="30"/>
                      <a:pt x="57" y="28"/>
                    </a:cubicBezTo>
                    <a:cubicBezTo>
                      <a:pt x="55" y="25"/>
                      <a:pt x="53" y="28"/>
                      <a:pt x="52" y="26"/>
                    </a:cubicBezTo>
                    <a:cubicBezTo>
                      <a:pt x="51" y="23"/>
                      <a:pt x="51" y="26"/>
                      <a:pt x="49" y="26"/>
                    </a:cubicBezTo>
                    <a:cubicBezTo>
                      <a:pt x="47" y="26"/>
                      <a:pt x="47" y="24"/>
                      <a:pt x="47" y="24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0" y="21"/>
                      <a:pt x="50" y="19"/>
                    </a:cubicBezTo>
                    <a:cubicBezTo>
                      <a:pt x="50" y="18"/>
                      <a:pt x="49" y="15"/>
                      <a:pt x="48" y="15"/>
                    </a:cubicBezTo>
                    <a:cubicBezTo>
                      <a:pt x="46" y="14"/>
                      <a:pt x="49" y="12"/>
                      <a:pt x="49" y="9"/>
                    </a:cubicBezTo>
                    <a:cubicBezTo>
                      <a:pt x="49" y="7"/>
                      <a:pt x="48" y="4"/>
                      <a:pt x="48" y="4"/>
                    </a:cubicBezTo>
                    <a:cubicBezTo>
                      <a:pt x="48" y="4"/>
                      <a:pt x="47" y="3"/>
                      <a:pt x="44" y="4"/>
                    </a:cubicBezTo>
                    <a:cubicBezTo>
                      <a:pt x="41" y="5"/>
                      <a:pt x="40" y="2"/>
                      <a:pt x="40" y="2"/>
                    </a:cubicBezTo>
                    <a:cubicBezTo>
                      <a:pt x="40" y="2"/>
                      <a:pt x="39" y="5"/>
                      <a:pt x="37" y="5"/>
                    </a:cubicBezTo>
                    <a:cubicBezTo>
                      <a:pt x="36" y="6"/>
                      <a:pt x="36" y="4"/>
                      <a:pt x="34" y="3"/>
                    </a:cubicBezTo>
                    <a:cubicBezTo>
                      <a:pt x="32" y="3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2" y="3"/>
                      <a:pt x="20" y="2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3" y="2"/>
                      <a:pt x="11" y="1"/>
                      <a:pt x="9" y="0"/>
                    </a:cubicBezTo>
                    <a:cubicBezTo>
                      <a:pt x="9" y="0"/>
                      <a:pt x="10" y="5"/>
                      <a:pt x="8" y="5"/>
                    </a:cubicBezTo>
                    <a:cubicBezTo>
                      <a:pt x="7" y="5"/>
                      <a:pt x="6" y="7"/>
                      <a:pt x="7" y="8"/>
                    </a:cubicBezTo>
                    <a:cubicBezTo>
                      <a:pt x="9" y="10"/>
                      <a:pt x="7" y="12"/>
                      <a:pt x="7" y="12"/>
                    </a:cubicBezTo>
                    <a:cubicBezTo>
                      <a:pt x="7" y="12"/>
                      <a:pt x="5" y="15"/>
                      <a:pt x="3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21"/>
                      <a:pt x="3" y="22"/>
                    </a:cubicBezTo>
                    <a:cubicBezTo>
                      <a:pt x="3" y="23"/>
                      <a:pt x="2" y="23"/>
                      <a:pt x="2" y="24"/>
                    </a:cubicBezTo>
                    <a:cubicBezTo>
                      <a:pt x="2" y="24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6" y="27"/>
                      <a:pt x="8" y="28"/>
                    </a:cubicBezTo>
                    <a:cubicBezTo>
                      <a:pt x="7" y="30"/>
                      <a:pt x="7" y="36"/>
                      <a:pt x="8" y="37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25">
                <a:extLst>
                  <a:ext uri="{FF2B5EF4-FFF2-40B4-BE49-F238E27FC236}">
                    <a16:creationId xmlns:a16="http://schemas.microsoft.com/office/drawing/2014/main" id="{FB80C345-995E-4F74-8ACD-EB6D32ACD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858" y="3742835"/>
                <a:ext cx="220912" cy="196366"/>
              </a:xfrm>
              <a:custGeom>
                <a:avLst/>
                <a:gdLst>
                  <a:gd name="T0" fmla="*/ 12 w 64"/>
                  <a:gd name="T1" fmla="*/ 39 h 57"/>
                  <a:gd name="T2" fmla="*/ 14 w 64"/>
                  <a:gd name="T3" fmla="*/ 39 h 57"/>
                  <a:gd name="T4" fmla="*/ 17 w 64"/>
                  <a:gd name="T5" fmla="*/ 36 h 57"/>
                  <a:gd name="T6" fmla="*/ 19 w 64"/>
                  <a:gd name="T7" fmla="*/ 29 h 57"/>
                  <a:gd name="T8" fmla="*/ 26 w 64"/>
                  <a:gd name="T9" fmla="*/ 28 h 57"/>
                  <a:gd name="T10" fmla="*/ 31 w 64"/>
                  <a:gd name="T11" fmla="*/ 28 h 57"/>
                  <a:gd name="T12" fmla="*/ 33 w 64"/>
                  <a:gd name="T13" fmla="*/ 33 h 57"/>
                  <a:gd name="T14" fmla="*/ 36 w 64"/>
                  <a:gd name="T15" fmla="*/ 37 h 57"/>
                  <a:gd name="T16" fmla="*/ 38 w 64"/>
                  <a:gd name="T17" fmla="*/ 41 h 57"/>
                  <a:gd name="T18" fmla="*/ 37 w 64"/>
                  <a:gd name="T19" fmla="*/ 46 h 57"/>
                  <a:gd name="T20" fmla="*/ 41 w 64"/>
                  <a:gd name="T21" fmla="*/ 46 h 57"/>
                  <a:gd name="T22" fmla="*/ 45 w 64"/>
                  <a:gd name="T23" fmla="*/ 46 h 57"/>
                  <a:gd name="T24" fmla="*/ 46 w 64"/>
                  <a:gd name="T25" fmla="*/ 43 h 57"/>
                  <a:gd name="T26" fmla="*/ 49 w 64"/>
                  <a:gd name="T27" fmla="*/ 48 h 57"/>
                  <a:gd name="T28" fmla="*/ 47 w 64"/>
                  <a:gd name="T29" fmla="*/ 55 h 57"/>
                  <a:gd name="T30" fmla="*/ 49 w 64"/>
                  <a:gd name="T31" fmla="*/ 57 h 57"/>
                  <a:gd name="T32" fmla="*/ 52 w 64"/>
                  <a:gd name="T33" fmla="*/ 52 h 57"/>
                  <a:gd name="T34" fmla="*/ 55 w 64"/>
                  <a:gd name="T35" fmla="*/ 52 h 57"/>
                  <a:gd name="T36" fmla="*/ 58 w 64"/>
                  <a:gd name="T37" fmla="*/ 50 h 57"/>
                  <a:gd name="T38" fmla="*/ 57 w 64"/>
                  <a:gd name="T39" fmla="*/ 47 h 57"/>
                  <a:gd name="T40" fmla="*/ 63 w 64"/>
                  <a:gd name="T41" fmla="*/ 44 h 57"/>
                  <a:gd name="T42" fmla="*/ 61 w 64"/>
                  <a:gd name="T43" fmla="*/ 38 h 57"/>
                  <a:gd name="T44" fmla="*/ 63 w 64"/>
                  <a:gd name="T45" fmla="*/ 34 h 57"/>
                  <a:gd name="T46" fmla="*/ 60 w 64"/>
                  <a:gd name="T47" fmla="*/ 32 h 57"/>
                  <a:gd name="T48" fmla="*/ 57 w 64"/>
                  <a:gd name="T49" fmla="*/ 28 h 57"/>
                  <a:gd name="T50" fmla="*/ 52 w 64"/>
                  <a:gd name="T51" fmla="*/ 26 h 57"/>
                  <a:gd name="T52" fmla="*/ 49 w 64"/>
                  <a:gd name="T53" fmla="*/ 26 h 57"/>
                  <a:gd name="T54" fmla="*/ 47 w 64"/>
                  <a:gd name="T55" fmla="*/ 24 h 57"/>
                  <a:gd name="T56" fmla="*/ 53 w 64"/>
                  <a:gd name="T57" fmla="*/ 20 h 57"/>
                  <a:gd name="T58" fmla="*/ 50 w 64"/>
                  <a:gd name="T59" fmla="*/ 19 h 57"/>
                  <a:gd name="T60" fmla="*/ 48 w 64"/>
                  <a:gd name="T61" fmla="*/ 15 h 57"/>
                  <a:gd name="T62" fmla="*/ 49 w 64"/>
                  <a:gd name="T63" fmla="*/ 9 h 57"/>
                  <a:gd name="T64" fmla="*/ 48 w 64"/>
                  <a:gd name="T65" fmla="*/ 4 h 57"/>
                  <a:gd name="T66" fmla="*/ 44 w 64"/>
                  <a:gd name="T67" fmla="*/ 4 h 57"/>
                  <a:gd name="T68" fmla="*/ 40 w 64"/>
                  <a:gd name="T69" fmla="*/ 2 h 57"/>
                  <a:gd name="T70" fmla="*/ 37 w 64"/>
                  <a:gd name="T71" fmla="*/ 5 h 57"/>
                  <a:gd name="T72" fmla="*/ 34 w 64"/>
                  <a:gd name="T73" fmla="*/ 3 h 57"/>
                  <a:gd name="T74" fmla="*/ 31 w 64"/>
                  <a:gd name="T75" fmla="*/ 5 h 57"/>
                  <a:gd name="T76" fmla="*/ 28 w 64"/>
                  <a:gd name="T77" fmla="*/ 5 h 57"/>
                  <a:gd name="T78" fmla="*/ 28 w 64"/>
                  <a:gd name="T79" fmla="*/ 1 h 57"/>
                  <a:gd name="T80" fmla="*/ 20 w 64"/>
                  <a:gd name="T81" fmla="*/ 2 h 57"/>
                  <a:gd name="T82" fmla="*/ 15 w 64"/>
                  <a:gd name="T83" fmla="*/ 1 h 57"/>
                  <a:gd name="T84" fmla="*/ 9 w 64"/>
                  <a:gd name="T85" fmla="*/ 0 h 57"/>
                  <a:gd name="T86" fmla="*/ 8 w 64"/>
                  <a:gd name="T87" fmla="*/ 5 h 57"/>
                  <a:gd name="T88" fmla="*/ 7 w 64"/>
                  <a:gd name="T89" fmla="*/ 8 h 57"/>
                  <a:gd name="T90" fmla="*/ 7 w 64"/>
                  <a:gd name="T91" fmla="*/ 12 h 57"/>
                  <a:gd name="T92" fmla="*/ 3 w 64"/>
                  <a:gd name="T93" fmla="*/ 15 h 57"/>
                  <a:gd name="T94" fmla="*/ 0 w 64"/>
                  <a:gd name="T95" fmla="*/ 15 h 57"/>
                  <a:gd name="T96" fmla="*/ 0 w 64"/>
                  <a:gd name="T97" fmla="*/ 18 h 57"/>
                  <a:gd name="T98" fmla="*/ 0 w 64"/>
                  <a:gd name="T99" fmla="*/ 18 h 57"/>
                  <a:gd name="T100" fmla="*/ 0 w 64"/>
                  <a:gd name="T101" fmla="*/ 20 h 57"/>
                  <a:gd name="T102" fmla="*/ 3 w 64"/>
                  <a:gd name="T103" fmla="*/ 22 h 57"/>
                  <a:gd name="T104" fmla="*/ 2 w 64"/>
                  <a:gd name="T105" fmla="*/ 24 h 57"/>
                  <a:gd name="T106" fmla="*/ 4 w 64"/>
                  <a:gd name="T107" fmla="*/ 26 h 57"/>
                  <a:gd name="T108" fmla="*/ 4 w 64"/>
                  <a:gd name="T109" fmla="*/ 27 h 57"/>
                  <a:gd name="T110" fmla="*/ 8 w 64"/>
                  <a:gd name="T111" fmla="*/ 28 h 57"/>
                  <a:gd name="T112" fmla="*/ 8 w 64"/>
                  <a:gd name="T113" fmla="*/ 37 h 57"/>
                  <a:gd name="T114" fmla="*/ 12 w 64"/>
                  <a:gd name="T115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" h="57">
                    <a:moveTo>
                      <a:pt x="12" y="39"/>
                    </a:moveTo>
                    <a:cubicBezTo>
                      <a:pt x="13" y="39"/>
                      <a:pt x="13" y="39"/>
                      <a:pt x="14" y="39"/>
                    </a:cubicBezTo>
                    <a:cubicBezTo>
                      <a:pt x="16" y="39"/>
                      <a:pt x="15" y="37"/>
                      <a:pt x="17" y="36"/>
                    </a:cubicBezTo>
                    <a:cubicBezTo>
                      <a:pt x="19" y="35"/>
                      <a:pt x="18" y="32"/>
                      <a:pt x="19" y="29"/>
                    </a:cubicBezTo>
                    <a:cubicBezTo>
                      <a:pt x="21" y="26"/>
                      <a:pt x="23" y="26"/>
                      <a:pt x="26" y="28"/>
                    </a:cubicBezTo>
                    <a:cubicBezTo>
                      <a:pt x="29" y="30"/>
                      <a:pt x="29" y="28"/>
                      <a:pt x="31" y="28"/>
                    </a:cubicBezTo>
                    <a:cubicBezTo>
                      <a:pt x="33" y="28"/>
                      <a:pt x="33" y="30"/>
                      <a:pt x="33" y="33"/>
                    </a:cubicBezTo>
                    <a:cubicBezTo>
                      <a:pt x="33" y="36"/>
                      <a:pt x="35" y="34"/>
                      <a:pt x="36" y="37"/>
                    </a:cubicBezTo>
                    <a:cubicBezTo>
                      <a:pt x="37" y="40"/>
                      <a:pt x="37" y="39"/>
                      <a:pt x="38" y="41"/>
                    </a:cubicBezTo>
                    <a:cubicBezTo>
                      <a:pt x="39" y="43"/>
                      <a:pt x="37" y="46"/>
                      <a:pt x="37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3" y="46"/>
                      <a:pt x="45" y="46"/>
                    </a:cubicBezTo>
                    <a:cubicBezTo>
                      <a:pt x="46" y="45"/>
                      <a:pt x="46" y="43"/>
                      <a:pt x="46" y="43"/>
                    </a:cubicBezTo>
                    <a:cubicBezTo>
                      <a:pt x="46" y="43"/>
                      <a:pt x="48" y="46"/>
                      <a:pt x="49" y="48"/>
                    </a:cubicBezTo>
                    <a:cubicBezTo>
                      <a:pt x="50" y="51"/>
                      <a:pt x="47" y="55"/>
                      <a:pt x="47" y="55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49" y="57"/>
                      <a:pt x="50" y="55"/>
                      <a:pt x="52" y="52"/>
                    </a:cubicBezTo>
                    <a:cubicBezTo>
                      <a:pt x="54" y="49"/>
                      <a:pt x="55" y="52"/>
                      <a:pt x="55" y="52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49"/>
                      <a:pt x="57" y="47"/>
                    </a:cubicBezTo>
                    <a:cubicBezTo>
                      <a:pt x="57" y="46"/>
                      <a:pt x="61" y="47"/>
                      <a:pt x="63" y="44"/>
                    </a:cubicBezTo>
                    <a:cubicBezTo>
                      <a:pt x="64" y="41"/>
                      <a:pt x="62" y="40"/>
                      <a:pt x="61" y="38"/>
                    </a:cubicBezTo>
                    <a:cubicBezTo>
                      <a:pt x="59" y="36"/>
                      <a:pt x="63" y="34"/>
                      <a:pt x="63" y="34"/>
                    </a:cubicBezTo>
                    <a:cubicBezTo>
                      <a:pt x="63" y="34"/>
                      <a:pt x="62" y="32"/>
                      <a:pt x="60" y="32"/>
                    </a:cubicBezTo>
                    <a:cubicBezTo>
                      <a:pt x="59" y="32"/>
                      <a:pt x="58" y="30"/>
                      <a:pt x="57" y="28"/>
                    </a:cubicBezTo>
                    <a:cubicBezTo>
                      <a:pt x="55" y="25"/>
                      <a:pt x="53" y="28"/>
                      <a:pt x="52" y="26"/>
                    </a:cubicBezTo>
                    <a:cubicBezTo>
                      <a:pt x="51" y="23"/>
                      <a:pt x="51" y="26"/>
                      <a:pt x="49" y="26"/>
                    </a:cubicBezTo>
                    <a:cubicBezTo>
                      <a:pt x="47" y="26"/>
                      <a:pt x="47" y="24"/>
                      <a:pt x="47" y="24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3" y="20"/>
                      <a:pt x="50" y="21"/>
                      <a:pt x="50" y="19"/>
                    </a:cubicBezTo>
                    <a:cubicBezTo>
                      <a:pt x="50" y="18"/>
                      <a:pt x="49" y="15"/>
                      <a:pt x="48" y="15"/>
                    </a:cubicBezTo>
                    <a:cubicBezTo>
                      <a:pt x="46" y="14"/>
                      <a:pt x="49" y="12"/>
                      <a:pt x="49" y="9"/>
                    </a:cubicBezTo>
                    <a:cubicBezTo>
                      <a:pt x="49" y="7"/>
                      <a:pt x="48" y="4"/>
                      <a:pt x="48" y="4"/>
                    </a:cubicBezTo>
                    <a:cubicBezTo>
                      <a:pt x="48" y="4"/>
                      <a:pt x="47" y="3"/>
                      <a:pt x="44" y="4"/>
                    </a:cubicBezTo>
                    <a:cubicBezTo>
                      <a:pt x="41" y="5"/>
                      <a:pt x="40" y="2"/>
                      <a:pt x="40" y="2"/>
                    </a:cubicBezTo>
                    <a:cubicBezTo>
                      <a:pt x="40" y="2"/>
                      <a:pt x="39" y="5"/>
                      <a:pt x="37" y="5"/>
                    </a:cubicBezTo>
                    <a:cubicBezTo>
                      <a:pt x="36" y="6"/>
                      <a:pt x="36" y="4"/>
                      <a:pt x="34" y="3"/>
                    </a:cubicBezTo>
                    <a:cubicBezTo>
                      <a:pt x="32" y="3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2" y="3"/>
                      <a:pt x="20" y="2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3" y="2"/>
                      <a:pt x="11" y="1"/>
                      <a:pt x="9" y="0"/>
                    </a:cubicBezTo>
                    <a:cubicBezTo>
                      <a:pt x="9" y="0"/>
                      <a:pt x="10" y="5"/>
                      <a:pt x="8" y="5"/>
                    </a:cubicBezTo>
                    <a:cubicBezTo>
                      <a:pt x="7" y="5"/>
                      <a:pt x="6" y="7"/>
                      <a:pt x="7" y="8"/>
                    </a:cubicBezTo>
                    <a:cubicBezTo>
                      <a:pt x="9" y="10"/>
                      <a:pt x="7" y="12"/>
                      <a:pt x="7" y="12"/>
                    </a:cubicBezTo>
                    <a:cubicBezTo>
                      <a:pt x="7" y="12"/>
                      <a:pt x="5" y="15"/>
                      <a:pt x="3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21"/>
                      <a:pt x="3" y="22"/>
                    </a:cubicBezTo>
                    <a:cubicBezTo>
                      <a:pt x="3" y="23"/>
                      <a:pt x="2" y="23"/>
                      <a:pt x="2" y="24"/>
                    </a:cubicBezTo>
                    <a:cubicBezTo>
                      <a:pt x="2" y="24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6" y="27"/>
                      <a:pt x="8" y="28"/>
                    </a:cubicBezTo>
                    <a:cubicBezTo>
                      <a:pt x="7" y="30"/>
                      <a:pt x="7" y="36"/>
                      <a:pt x="8" y="37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6">
                <a:extLst>
                  <a:ext uri="{FF2B5EF4-FFF2-40B4-BE49-F238E27FC236}">
                    <a16:creationId xmlns:a16="http://schemas.microsoft.com/office/drawing/2014/main" id="{C4821ED0-D12F-4E77-8B9B-E6ACBE1B6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7809" y="3542962"/>
                <a:ext cx="122729" cy="154288"/>
              </a:xfrm>
              <a:custGeom>
                <a:avLst/>
                <a:gdLst>
                  <a:gd name="T0" fmla="*/ 19 w 36"/>
                  <a:gd name="T1" fmla="*/ 45 h 45"/>
                  <a:gd name="T2" fmla="*/ 23 w 36"/>
                  <a:gd name="T3" fmla="*/ 42 h 45"/>
                  <a:gd name="T4" fmla="*/ 27 w 36"/>
                  <a:gd name="T5" fmla="*/ 37 h 45"/>
                  <a:gd name="T6" fmla="*/ 29 w 36"/>
                  <a:gd name="T7" fmla="*/ 32 h 45"/>
                  <a:gd name="T8" fmla="*/ 33 w 36"/>
                  <a:gd name="T9" fmla="*/ 28 h 45"/>
                  <a:gd name="T10" fmla="*/ 36 w 36"/>
                  <a:gd name="T11" fmla="*/ 25 h 45"/>
                  <a:gd name="T12" fmla="*/ 31 w 36"/>
                  <a:gd name="T13" fmla="*/ 25 h 45"/>
                  <a:gd name="T14" fmla="*/ 31 w 36"/>
                  <a:gd name="T15" fmla="*/ 24 h 45"/>
                  <a:gd name="T16" fmla="*/ 28 w 36"/>
                  <a:gd name="T17" fmla="*/ 24 h 45"/>
                  <a:gd name="T18" fmla="*/ 29 w 36"/>
                  <a:gd name="T19" fmla="*/ 0 h 45"/>
                  <a:gd name="T20" fmla="*/ 14 w 36"/>
                  <a:gd name="T21" fmla="*/ 0 h 45"/>
                  <a:gd name="T22" fmla="*/ 13 w 36"/>
                  <a:gd name="T23" fmla="*/ 5 h 45"/>
                  <a:gd name="T24" fmla="*/ 10 w 36"/>
                  <a:gd name="T25" fmla="*/ 5 h 45"/>
                  <a:gd name="T26" fmla="*/ 10 w 36"/>
                  <a:gd name="T27" fmla="*/ 8 h 45"/>
                  <a:gd name="T28" fmla="*/ 15 w 36"/>
                  <a:gd name="T29" fmla="*/ 13 h 45"/>
                  <a:gd name="T30" fmla="*/ 17 w 36"/>
                  <a:gd name="T31" fmla="*/ 18 h 45"/>
                  <a:gd name="T32" fmla="*/ 6 w 36"/>
                  <a:gd name="T33" fmla="*/ 18 h 45"/>
                  <a:gd name="T34" fmla="*/ 1 w 36"/>
                  <a:gd name="T35" fmla="*/ 26 h 45"/>
                  <a:gd name="T36" fmla="*/ 0 w 36"/>
                  <a:gd name="T37" fmla="*/ 31 h 45"/>
                  <a:gd name="T38" fmla="*/ 1 w 36"/>
                  <a:gd name="T39" fmla="*/ 32 h 45"/>
                  <a:gd name="T40" fmla="*/ 4 w 36"/>
                  <a:gd name="T41" fmla="*/ 34 h 45"/>
                  <a:gd name="T42" fmla="*/ 8 w 36"/>
                  <a:gd name="T43" fmla="*/ 39 h 45"/>
                  <a:gd name="T44" fmla="*/ 11 w 36"/>
                  <a:gd name="T45" fmla="*/ 40 h 45"/>
                  <a:gd name="T46" fmla="*/ 13 w 36"/>
                  <a:gd name="T47" fmla="*/ 43 h 45"/>
                  <a:gd name="T48" fmla="*/ 13 w 36"/>
                  <a:gd name="T49" fmla="*/ 44 h 45"/>
                  <a:gd name="T50" fmla="*/ 17 w 36"/>
                  <a:gd name="T51" fmla="*/ 44 h 45"/>
                  <a:gd name="T52" fmla="*/ 19 w 36"/>
                  <a:gd name="T5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5">
                    <a:moveTo>
                      <a:pt x="19" y="45"/>
                    </a:moveTo>
                    <a:cubicBezTo>
                      <a:pt x="18" y="42"/>
                      <a:pt x="24" y="44"/>
                      <a:pt x="23" y="42"/>
                    </a:cubicBezTo>
                    <a:cubicBezTo>
                      <a:pt x="23" y="40"/>
                      <a:pt x="27" y="37"/>
                      <a:pt x="27" y="37"/>
                    </a:cubicBezTo>
                    <a:cubicBezTo>
                      <a:pt x="27" y="37"/>
                      <a:pt x="29" y="34"/>
                      <a:pt x="29" y="32"/>
                    </a:cubicBezTo>
                    <a:cubicBezTo>
                      <a:pt x="29" y="29"/>
                      <a:pt x="30" y="28"/>
                      <a:pt x="33" y="28"/>
                    </a:cubicBezTo>
                    <a:cubicBezTo>
                      <a:pt x="36" y="28"/>
                      <a:pt x="36" y="25"/>
                      <a:pt x="36" y="25"/>
                    </a:cubicBezTo>
                    <a:cubicBezTo>
                      <a:pt x="34" y="25"/>
                      <a:pt x="32" y="25"/>
                      <a:pt x="31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2" y="12"/>
                      <a:pt x="15" y="13"/>
                    </a:cubicBezTo>
                    <a:cubicBezTo>
                      <a:pt x="17" y="15"/>
                      <a:pt x="17" y="18"/>
                      <a:pt x="1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0" y="25"/>
                      <a:pt x="1" y="26"/>
                    </a:cubicBezTo>
                    <a:cubicBezTo>
                      <a:pt x="2" y="28"/>
                      <a:pt x="0" y="31"/>
                      <a:pt x="0" y="31"/>
                    </a:cubicBezTo>
                    <a:cubicBezTo>
                      <a:pt x="0" y="32"/>
                      <a:pt x="1" y="32"/>
                      <a:pt x="1" y="32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5" y="35"/>
                      <a:pt x="6" y="38"/>
                      <a:pt x="8" y="39"/>
                    </a:cubicBezTo>
                    <a:cubicBezTo>
                      <a:pt x="8" y="40"/>
                      <a:pt x="10" y="40"/>
                      <a:pt x="11" y="40"/>
                    </a:cubicBezTo>
                    <a:cubicBezTo>
                      <a:pt x="13" y="42"/>
                      <a:pt x="10" y="41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5" y="45"/>
                      <a:pt x="15" y="43"/>
                      <a:pt x="17" y="44"/>
                    </a:cubicBezTo>
                    <a:cubicBezTo>
                      <a:pt x="19" y="45"/>
                      <a:pt x="19" y="45"/>
                      <a:pt x="19" y="45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">
                <a:extLst>
                  <a:ext uri="{FF2B5EF4-FFF2-40B4-BE49-F238E27FC236}">
                    <a16:creationId xmlns:a16="http://schemas.microsoft.com/office/drawing/2014/main" id="{E6AD4A1C-EBB4-4D83-B113-0BB5FE799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7809" y="3542962"/>
                <a:ext cx="122729" cy="154288"/>
              </a:xfrm>
              <a:custGeom>
                <a:avLst/>
                <a:gdLst>
                  <a:gd name="T0" fmla="*/ 19 w 36"/>
                  <a:gd name="T1" fmla="*/ 45 h 45"/>
                  <a:gd name="T2" fmla="*/ 23 w 36"/>
                  <a:gd name="T3" fmla="*/ 42 h 45"/>
                  <a:gd name="T4" fmla="*/ 27 w 36"/>
                  <a:gd name="T5" fmla="*/ 37 h 45"/>
                  <a:gd name="T6" fmla="*/ 29 w 36"/>
                  <a:gd name="T7" fmla="*/ 32 h 45"/>
                  <a:gd name="T8" fmla="*/ 33 w 36"/>
                  <a:gd name="T9" fmla="*/ 28 h 45"/>
                  <a:gd name="T10" fmla="*/ 36 w 36"/>
                  <a:gd name="T11" fmla="*/ 25 h 45"/>
                  <a:gd name="T12" fmla="*/ 31 w 36"/>
                  <a:gd name="T13" fmla="*/ 25 h 45"/>
                  <a:gd name="T14" fmla="*/ 31 w 36"/>
                  <a:gd name="T15" fmla="*/ 24 h 45"/>
                  <a:gd name="T16" fmla="*/ 28 w 36"/>
                  <a:gd name="T17" fmla="*/ 24 h 45"/>
                  <a:gd name="T18" fmla="*/ 29 w 36"/>
                  <a:gd name="T19" fmla="*/ 0 h 45"/>
                  <a:gd name="T20" fmla="*/ 14 w 36"/>
                  <a:gd name="T21" fmla="*/ 0 h 45"/>
                  <a:gd name="T22" fmla="*/ 13 w 36"/>
                  <a:gd name="T23" fmla="*/ 5 h 45"/>
                  <a:gd name="T24" fmla="*/ 10 w 36"/>
                  <a:gd name="T25" fmla="*/ 5 h 45"/>
                  <a:gd name="T26" fmla="*/ 10 w 36"/>
                  <a:gd name="T27" fmla="*/ 8 h 45"/>
                  <a:gd name="T28" fmla="*/ 15 w 36"/>
                  <a:gd name="T29" fmla="*/ 13 h 45"/>
                  <a:gd name="T30" fmla="*/ 17 w 36"/>
                  <a:gd name="T31" fmla="*/ 18 h 45"/>
                  <a:gd name="T32" fmla="*/ 6 w 36"/>
                  <a:gd name="T33" fmla="*/ 18 h 45"/>
                  <a:gd name="T34" fmla="*/ 1 w 36"/>
                  <a:gd name="T35" fmla="*/ 26 h 45"/>
                  <a:gd name="T36" fmla="*/ 0 w 36"/>
                  <a:gd name="T37" fmla="*/ 31 h 45"/>
                  <a:gd name="T38" fmla="*/ 1 w 36"/>
                  <a:gd name="T39" fmla="*/ 32 h 45"/>
                  <a:gd name="T40" fmla="*/ 4 w 36"/>
                  <a:gd name="T41" fmla="*/ 34 h 45"/>
                  <a:gd name="T42" fmla="*/ 8 w 36"/>
                  <a:gd name="T43" fmla="*/ 39 h 45"/>
                  <a:gd name="T44" fmla="*/ 11 w 36"/>
                  <a:gd name="T45" fmla="*/ 40 h 45"/>
                  <a:gd name="T46" fmla="*/ 13 w 36"/>
                  <a:gd name="T47" fmla="*/ 43 h 45"/>
                  <a:gd name="T48" fmla="*/ 13 w 36"/>
                  <a:gd name="T49" fmla="*/ 44 h 45"/>
                  <a:gd name="T50" fmla="*/ 17 w 36"/>
                  <a:gd name="T51" fmla="*/ 44 h 45"/>
                  <a:gd name="T52" fmla="*/ 19 w 36"/>
                  <a:gd name="T5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5">
                    <a:moveTo>
                      <a:pt x="19" y="45"/>
                    </a:moveTo>
                    <a:cubicBezTo>
                      <a:pt x="18" y="42"/>
                      <a:pt x="24" y="44"/>
                      <a:pt x="23" y="42"/>
                    </a:cubicBezTo>
                    <a:cubicBezTo>
                      <a:pt x="23" y="40"/>
                      <a:pt x="27" y="37"/>
                      <a:pt x="27" y="37"/>
                    </a:cubicBezTo>
                    <a:cubicBezTo>
                      <a:pt x="27" y="37"/>
                      <a:pt x="29" y="34"/>
                      <a:pt x="29" y="32"/>
                    </a:cubicBezTo>
                    <a:cubicBezTo>
                      <a:pt x="29" y="29"/>
                      <a:pt x="30" y="28"/>
                      <a:pt x="33" y="28"/>
                    </a:cubicBezTo>
                    <a:cubicBezTo>
                      <a:pt x="36" y="28"/>
                      <a:pt x="36" y="25"/>
                      <a:pt x="36" y="25"/>
                    </a:cubicBezTo>
                    <a:cubicBezTo>
                      <a:pt x="34" y="25"/>
                      <a:pt x="32" y="25"/>
                      <a:pt x="31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2" y="12"/>
                      <a:pt x="15" y="13"/>
                    </a:cubicBezTo>
                    <a:cubicBezTo>
                      <a:pt x="17" y="15"/>
                      <a:pt x="17" y="18"/>
                      <a:pt x="1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0" y="25"/>
                      <a:pt x="1" y="26"/>
                    </a:cubicBezTo>
                    <a:cubicBezTo>
                      <a:pt x="2" y="28"/>
                      <a:pt x="0" y="31"/>
                      <a:pt x="0" y="31"/>
                    </a:cubicBezTo>
                    <a:cubicBezTo>
                      <a:pt x="0" y="32"/>
                      <a:pt x="1" y="32"/>
                      <a:pt x="1" y="32"/>
                    </a:cubicBezTo>
                    <a:cubicBezTo>
                      <a:pt x="1" y="33"/>
                      <a:pt x="3" y="33"/>
                      <a:pt x="4" y="34"/>
                    </a:cubicBezTo>
                    <a:cubicBezTo>
                      <a:pt x="5" y="35"/>
                      <a:pt x="6" y="38"/>
                      <a:pt x="8" y="39"/>
                    </a:cubicBezTo>
                    <a:cubicBezTo>
                      <a:pt x="8" y="40"/>
                      <a:pt x="10" y="40"/>
                      <a:pt x="11" y="40"/>
                    </a:cubicBezTo>
                    <a:cubicBezTo>
                      <a:pt x="13" y="42"/>
                      <a:pt x="10" y="41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5" y="45"/>
                      <a:pt x="15" y="43"/>
                      <a:pt x="17" y="44"/>
                    </a:cubicBezTo>
                    <a:cubicBezTo>
                      <a:pt x="19" y="45"/>
                      <a:pt x="19" y="45"/>
                      <a:pt x="19" y="45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8">
                <a:extLst>
                  <a:ext uri="{FF2B5EF4-FFF2-40B4-BE49-F238E27FC236}">
                    <a16:creationId xmlns:a16="http://schemas.microsoft.com/office/drawing/2014/main" id="{7FD570F9-E88B-4ECC-B9EE-3A9BDFAD24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83" y="404602"/>
                <a:ext cx="1790094" cy="1383333"/>
              </a:xfrm>
              <a:custGeom>
                <a:avLst/>
                <a:gdLst>
                  <a:gd name="T0" fmla="*/ 392 w 521"/>
                  <a:gd name="T1" fmla="*/ 63 h 402"/>
                  <a:gd name="T2" fmla="*/ 198 w 521"/>
                  <a:gd name="T3" fmla="*/ 298 h 402"/>
                  <a:gd name="T4" fmla="*/ 174 w 521"/>
                  <a:gd name="T5" fmla="*/ 223 h 402"/>
                  <a:gd name="T6" fmla="*/ 404 w 521"/>
                  <a:gd name="T7" fmla="*/ 203 h 402"/>
                  <a:gd name="T8" fmla="*/ 435 w 521"/>
                  <a:gd name="T9" fmla="*/ 206 h 402"/>
                  <a:gd name="T10" fmla="*/ 466 w 521"/>
                  <a:gd name="T11" fmla="*/ 167 h 402"/>
                  <a:gd name="T12" fmla="*/ 466 w 521"/>
                  <a:gd name="T13" fmla="*/ 153 h 402"/>
                  <a:gd name="T14" fmla="*/ 10 w 521"/>
                  <a:gd name="T15" fmla="*/ 119 h 402"/>
                  <a:gd name="T16" fmla="*/ 463 w 521"/>
                  <a:gd name="T17" fmla="*/ 39 h 402"/>
                  <a:gd name="T18" fmla="*/ 327 w 521"/>
                  <a:gd name="T19" fmla="*/ 18 h 402"/>
                  <a:gd name="T20" fmla="*/ 366 w 521"/>
                  <a:gd name="T21" fmla="*/ 14 h 402"/>
                  <a:gd name="T22" fmla="*/ 451 w 521"/>
                  <a:gd name="T23" fmla="*/ 27 h 402"/>
                  <a:gd name="T24" fmla="*/ 406 w 521"/>
                  <a:gd name="T25" fmla="*/ 12 h 402"/>
                  <a:gd name="T26" fmla="*/ 300 w 521"/>
                  <a:gd name="T27" fmla="*/ 2 h 402"/>
                  <a:gd name="T28" fmla="*/ 267 w 521"/>
                  <a:gd name="T29" fmla="*/ 12 h 402"/>
                  <a:gd name="T30" fmla="*/ 264 w 521"/>
                  <a:gd name="T31" fmla="*/ 27 h 402"/>
                  <a:gd name="T32" fmla="*/ 245 w 521"/>
                  <a:gd name="T33" fmla="*/ 48 h 402"/>
                  <a:gd name="T34" fmla="*/ 194 w 521"/>
                  <a:gd name="T35" fmla="*/ 40 h 402"/>
                  <a:gd name="T36" fmla="*/ 146 w 521"/>
                  <a:gd name="T37" fmla="*/ 33 h 402"/>
                  <a:gd name="T38" fmla="*/ 92 w 521"/>
                  <a:gd name="T39" fmla="*/ 49 h 402"/>
                  <a:gd name="T40" fmla="*/ 72 w 521"/>
                  <a:gd name="T41" fmla="*/ 79 h 402"/>
                  <a:gd name="T42" fmla="*/ 7 w 521"/>
                  <a:gd name="T43" fmla="*/ 110 h 402"/>
                  <a:gd name="T44" fmla="*/ 41 w 521"/>
                  <a:gd name="T45" fmla="*/ 121 h 402"/>
                  <a:gd name="T46" fmla="*/ 49 w 521"/>
                  <a:gd name="T47" fmla="*/ 139 h 402"/>
                  <a:gd name="T48" fmla="*/ 106 w 521"/>
                  <a:gd name="T49" fmla="*/ 143 h 402"/>
                  <a:gd name="T50" fmla="*/ 136 w 521"/>
                  <a:gd name="T51" fmla="*/ 176 h 402"/>
                  <a:gd name="T52" fmla="*/ 146 w 521"/>
                  <a:gd name="T53" fmla="*/ 209 h 402"/>
                  <a:gd name="T54" fmla="*/ 190 w 521"/>
                  <a:gd name="T55" fmla="*/ 223 h 402"/>
                  <a:gd name="T56" fmla="*/ 158 w 521"/>
                  <a:gd name="T57" fmla="*/ 237 h 402"/>
                  <a:gd name="T58" fmla="*/ 152 w 521"/>
                  <a:gd name="T59" fmla="*/ 260 h 402"/>
                  <a:gd name="T60" fmla="*/ 190 w 521"/>
                  <a:gd name="T61" fmla="*/ 250 h 402"/>
                  <a:gd name="T62" fmla="*/ 180 w 521"/>
                  <a:gd name="T63" fmla="*/ 275 h 402"/>
                  <a:gd name="T64" fmla="*/ 164 w 521"/>
                  <a:gd name="T65" fmla="*/ 292 h 402"/>
                  <a:gd name="T66" fmla="*/ 165 w 521"/>
                  <a:gd name="T67" fmla="*/ 294 h 402"/>
                  <a:gd name="T68" fmla="*/ 168 w 521"/>
                  <a:gd name="T69" fmla="*/ 319 h 402"/>
                  <a:gd name="T70" fmla="*/ 192 w 521"/>
                  <a:gd name="T71" fmla="*/ 331 h 402"/>
                  <a:gd name="T72" fmla="*/ 188 w 521"/>
                  <a:gd name="T73" fmla="*/ 358 h 402"/>
                  <a:gd name="T74" fmla="*/ 213 w 521"/>
                  <a:gd name="T75" fmla="*/ 377 h 402"/>
                  <a:gd name="T76" fmla="*/ 231 w 521"/>
                  <a:gd name="T77" fmla="*/ 385 h 402"/>
                  <a:gd name="T78" fmla="*/ 249 w 521"/>
                  <a:gd name="T79" fmla="*/ 391 h 402"/>
                  <a:gd name="T80" fmla="*/ 258 w 521"/>
                  <a:gd name="T81" fmla="*/ 383 h 402"/>
                  <a:gd name="T82" fmla="*/ 272 w 521"/>
                  <a:gd name="T83" fmla="*/ 351 h 402"/>
                  <a:gd name="T84" fmla="*/ 283 w 521"/>
                  <a:gd name="T85" fmla="*/ 316 h 402"/>
                  <a:gd name="T86" fmla="*/ 318 w 521"/>
                  <a:gd name="T87" fmla="*/ 313 h 402"/>
                  <a:gd name="T88" fmla="*/ 364 w 521"/>
                  <a:gd name="T89" fmla="*/ 273 h 402"/>
                  <a:gd name="T90" fmla="*/ 409 w 521"/>
                  <a:gd name="T91" fmla="*/ 258 h 402"/>
                  <a:gd name="T92" fmla="*/ 418 w 521"/>
                  <a:gd name="T93" fmla="*/ 237 h 402"/>
                  <a:gd name="T94" fmla="*/ 402 w 521"/>
                  <a:gd name="T95" fmla="*/ 228 h 402"/>
                  <a:gd name="T96" fmla="*/ 410 w 521"/>
                  <a:gd name="T97" fmla="*/ 221 h 402"/>
                  <a:gd name="T98" fmla="*/ 436 w 521"/>
                  <a:gd name="T99" fmla="*/ 219 h 402"/>
                  <a:gd name="T100" fmla="*/ 400 w 521"/>
                  <a:gd name="T101" fmla="*/ 202 h 402"/>
                  <a:gd name="T102" fmla="*/ 427 w 521"/>
                  <a:gd name="T103" fmla="*/ 189 h 402"/>
                  <a:gd name="T104" fmla="*/ 464 w 521"/>
                  <a:gd name="T105" fmla="*/ 174 h 402"/>
                  <a:gd name="T106" fmla="*/ 453 w 521"/>
                  <a:gd name="T107" fmla="*/ 158 h 402"/>
                  <a:gd name="T108" fmla="*/ 460 w 521"/>
                  <a:gd name="T109" fmla="*/ 131 h 402"/>
                  <a:gd name="T110" fmla="*/ 443 w 521"/>
                  <a:gd name="T111" fmla="*/ 109 h 402"/>
                  <a:gd name="T112" fmla="*/ 453 w 521"/>
                  <a:gd name="T113" fmla="*/ 69 h 402"/>
                  <a:gd name="T114" fmla="*/ 505 w 521"/>
                  <a:gd name="T115" fmla="*/ 56 h 402"/>
                  <a:gd name="T116" fmla="*/ 444 w 521"/>
                  <a:gd name="T117" fmla="*/ 50 h 402"/>
                  <a:gd name="T118" fmla="*/ 400 w 521"/>
                  <a:gd name="T119" fmla="*/ 44 h 402"/>
                  <a:gd name="T120" fmla="*/ 359 w 521"/>
                  <a:gd name="T121" fmla="*/ 38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1" h="402">
                    <a:moveTo>
                      <a:pt x="460" y="133"/>
                    </a:moveTo>
                    <a:cubicBezTo>
                      <a:pt x="461" y="135"/>
                      <a:pt x="461" y="135"/>
                      <a:pt x="461" y="135"/>
                    </a:cubicBezTo>
                    <a:cubicBezTo>
                      <a:pt x="460" y="134"/>
                      <a:pt x="461" y="133"/>
                      <a:pt x="460" y="133"/>
                    </a:cubicBezTo>
                    <a:close/>
                    <a:moveTo>
                      <a:pt x="247" y="398"/>
                    </a:moveTo>
                    <a:cubicBezTo>
                      <a:pt x="247" y="401"/>
                      <a:pt x="247" y="401"/>
                      <a:pt x="247" y="401"/>
                    </a:cubicBezTo>
                    <a:cubicBezTo>
                      <a:pt x="248" y="400"/>
                      <a:pt x="248" y="402"/>
                      <a:pt x="250" y="401"/>
                    </a:cubicBezTo>
                    <a:cubicBezTo>
                      <a:pt x="251" y="401"/>
                      <a:pt x="250" y="399"/>
                      <a:pt x="250" y="399"/>
                    </a:cubicBezTo>
                    <a:cubicBezTo>
                      <a:pt x="249" y="399"/>
                      <a:pt x="248" y="399"/>
                      <a:pt x="247" y="398"/>
                    </a:cubicBezTo>
                    <a:close/>
                    <a:moveTo>
                      <a:pt x="236" y="383"/>
                    </a:moveTo>
                    <a:cubicBezTo>
                      <a:pt x="236" y="383"/>
                      <a:pt x="236" y="385"/>
                      <a:pt x="235" y="385"/>
                    </a:cubicBezTo>
                    <a:cubicBezTo>
                      <a:pt x="234" y="386"/>
                      <a:pt x="236" y="383"/>
                      <a:pt x="236" y="383"/>
                    </a:cubicBezTo>
                    <a:close/>
                    <a:moveTo>
                      <a:pt x="439" y="172"/>
                    </a:moveTo>
                    <a:cubicBezTo>
                      <a:pt x="439" y="172"/>
                      <a:pt x="439" y="175"/>
                      <a:pt x="439" y="177"/>
                    </a:cubicBezTo>
                    <a:cubicBezTo>
                      <a:pt x="440" y="177"/>
                      <a:pt x="440" y="177"/>
                      <a:pt x="441" y="178"/>
                    </a:cubicBezTo>
                    <a:cubicBezTo>
                      <a:pt x="443" y="178"/>
                      <a:pt x="446" y="177"/>
                      <a:pt x="447" y="177"/>
                    </a:cubicBezTo>
                    <a:cubicBezTo>
                      <a:pt x="453" y="174"/>
                      <a:pt x="441" y="172"/>
                      <a:pt x="439" y="172"/>
                    </a:cubicBezTo>
                    <a:close/>
                    <a:moveTo>
                      <a:pt x="392" y="63"/>
                    </a:moveTo>
                    <a:cubicBezTo>
                      <a:pt x="397" y="61"/>
                      <a:pt x="390" y="65"/>
                      <a:pt x="390" y="65"/>
                    </a:cubicBezTo>
                    <a:cubicBezTo>
                      <a:pt x="389" y="65"/>
                      <a:pt x="388" y="67"/>
                      <a:pt x="388" y="67"/>
                    </a:cubicBezTo>
                    <a:cubicBezTo>
                      <a:pt x="385" y="69"/>
                      <a:pt x="387" y="64"/>
                      <a:pt x="392" y="63"/>
                    </a:cubicBezTo>
                    <a:close/>
                    <a:moveTo>
                      <a:pt x="269" y="31"/>
                    </a:moveTo>
                    <a:cubicBezTo>
                      <a:pt x="270" y="31"/>
                      <a:pt x="273" y="34"/>
                      <a:pt x="269" y="33"/>
                    </a:cubicBezTo>
                    <a:cubicBezTo>
                      <a:pt x="269" y="33"/>
                      <a:pt x="267" y="30"/>
                      <a:pt x="269" y="31"/>
                    </a:cubicBezTo>
                    <a:close/>
                    <a:moveTo>
                      <a:pt x="305" y="304"/>
                    </a:moveTo>
                    <a:cubicBezTo>
                      <a:pt x="307" y="305"/>
                      <a:pt x="307" y="304"/>
                      <a:pt x="309" y="305"/>
                    </a:cubicBezTo>
                    <a:cubicBezTo>
                      <a:pt x="308" y="305"/>
                      <a:pt x="308" y="307"/>
                      <a:pt x="307" y="308"/>
                    </a:cubicBezTo>
                    <a:cubicBezTo>
                      <a:pt x="306" y="308"/>
                      <a:pt x="305" y="308"/>
                      <a:pt x="304" y="309"/>
                    </a:cubicBezTo>
                    <a:cubicBezTo>
                      <a:pt x="304" y="308"/>
                      <a:pt x="304" y="306"/>
                      <a:pt x="303" y="305"/>
                    </a:cubicBezTo>
                    <a:cubicBezTo>
                      <a:pt x="303" y="305"/>
                      <a:pt x="305" y="304"/>
                      <a:pt x="305" y="304"/>
                    </a:cubicBezTo>
                    <a:close/>
                    <a:moveTo>
                      <a:pt x="174" y="299"/>
                    </a:moveTo>
                    <a:cubicBezTo>
                      <a:pt x="175" y="300"/>
                      <a:pt x="177" y="302"/>
                      <a:pt x="175" y="301"/>
                    </a:cubicBezTo>
                    <a:cubicBezTo>
                      <a:pt x="175" y="301"/>
                      <a:pt x="172" y="299"/>
                      <a:pt x="174" y="299"/>
                    </a:cubicBezTo>
                    <a:close/>
                    <a:moveTo>
                      <a:pt x="198" y="297"/>
                    </a:moveTo>
                    <a:cubicBezTo>
                      <a:pt x="200" y="297"/>
                      <a:pt x="198" y="298"/>
                      <a:pt x="198" y="298"/>
                    </a:cubicBezTo>
                    <a:cubicBezTo>
                      <a:pt x="198" y="299"/>
                      <a:pt x="198" y="300"/>
                      <a:pt x="198" y="300"/>
                    </a:cubicBezTo>
                    <a:cubicBezTo>
                      <a:pt x="196" y="301"/>
                      <a:pt x="193" y="303"/>
                      <a:pt x="192" y="303"/>
                    </a:cubicBezTo>
                    <a:cubicBezTo>
                      <a:pt x="189" y="303"/>
                      <a:pt x="191" y="302"/>
                      <a:pt x="192" y="301"/>
                    </a:cubicBezTo>
                    <a:cubicBezTo>
                      <a:pt x="192" y="301"/>
                      <a:pt x="193" y="300"/>
                      <a:pt x="194" y="299"/>
                    </a:cubicBezTo>
                    <a:cubicBezTo>
                      <a:pt x="195" y="299"/>
                      <a:pt x="197" y="297"/>
                      <a:pt x="198" y="297"/>
                    </a:cubicBezTo>
                    <a:close/>
                    <a:moveTo>
                      <a:pt x="195" y="286"/>
                    </a:moveTo>
                    <a:cubicBezTo>
                      <a:pt x="197" y="286"/>
                      <a:pt x="195" y="287"/>
                      <a:pt x="194" y="288"/>
                    </a:cubicBezTo>
                    <a:cubicBezTo>
                      <a:pt x="194" y="287"/>
                      <a:pt x="194" y="286"/>
                      <a:pt x="195" y="286"/>
                    </a:cubicBezTo>
                    <a:close/>
                    <a:moveTo>
                      <a:pt x="196" y="284"/>
                    </a:moveTo>
                    <a:cubicBezTo>
                      <a:pt x="198" y="283"/>
                      <a:pt x="196" y="285"/>
                      <a:pt x="196" y="285"/>
                    </a:cubicBezTo>
                    <a:cubicBezTo>
                      <a:pt x="196" y="285"/>
                      <a:pt x="194" y="284"/>
                      <a:pt x="196" y="284"/>
                    </a:cubicBezTo>
                    <a:close/>
                    <a:moveTo>
                      <a:pt x="395" y="240"/>
                    </a:moveTo>
                    <a:cubicBezTo>
                      <a:pt x="398" y="240"/>
                      <a:pt x="396" y="243"/>
                      <a:pt x="396" y="243"/>
                    </a:cubicBezTo>
                    <a:cubicBezTo>
                      <a:pt x="395" y="243"/>
                      <a:pt x="391" y="242"/>
                      <a:pt x="391" y="242"/>
                    </a:cubicBezTo>
                    <a:cubicBezTo>
                      <a:pt x="391" y="242"/>
                      <a:pt x="392" y="242"/>
                      <a:pt x="393" y="242"/>
                    </a:cubicBezTo>
                    <a:cubicBezTo>
                      <a:pt x="393" y="241"/>
                      <a:pt x="394" y="240"/>
                      <a:pt x="395" y="240"/>
                    </a:cubicBezTo>
                    <a:close/>
                    <a:moveTo>
                      <a:pt x="174" y="223"/>
                    </a:moveTo>
                    <a:cubicBezTo>
                      <a:pt x="172" y="223"/>
                      <a:pt x="175" y="224"/>
                      <a:pt x="176" y="224"/>
                    </a:cubicBezTo>
                    <a:cubicBezTo>
                      <a:pt x="176" y="224"/>
                      <a:pt x="177" y="223"/>
                      <a:pt x="174" y="223"/>
                    </a:cubicBezTo>
                    <a:close/>
                    <a:moveTo>
                      <a:pt x="166" y="221"/>
                    </a:moveTo>
                    <a:cubicBezTo>
                      <a:pt x="164" y="221"/>
                      <a:pt x="164" y="223"/>
                      <a:pt x="164" y="224"/>
                    </a:cubicBezTo>
                    <a:cubicBezTo>
                      <a:pt x="164" y="224"/>
                      <a:pt x="165" y="225"/>
                      <a:pt x="165" y="225"/>
                    </a:cubicBezTo>
                    <a:cubicBezTo>
                      <a:pt x="165" y="225"/>
                      <a:pt x="166" y="225"/>
                      <a:pt x="167" y="225"/>
                    </a:cubicBezTo>
                    <a:cubicBezTo>
                      <a:pt x="167" y="223"/>
                      <a:pt x="167" y="221"/>
                      <a:pt x="166" y="221"/>
                    </a:cubicBezTo>
                    <a:close/>
                    <a:moveTo>
                      <a:pt x="418" y="189"/>
                    </a:moveTo>
                    <a:cubicBezTo>
                      <a:pt x="417" y="190"/>
                      <a:pt x="417" y="190"/>
                      <a:pt x="417" y="190"/>
                    </a:cubicBezTo>
                    <a:cubicBezTo>
                      <a:pt x="416" y="191"/>
                      <a:pt x="413" y="191"/>
                      <a:pt x="412" y="192"/>
                    </a:cubicBezTo>
                    <a:cubicBezTo>
                      <a:pt x="412" y="192"/>
                      <a:pt x="412" y="194"/>
                      <a:pt x="412" y="194"/>
                    </a:cubicBezTo>
                    <a:cubicBezTo>
                      <a:pt x="412" y="195"/>
                      <a:pt x="413" y="195"/>
                      <a:pt x="414" y="196"/>
                    </a:cubicBezTo>
                    <a:cubicBezTo>
                      <a:pt x="410" y="195"/>
                      <a:pt x="405" y="193"/>
                      <a:pt x="402" y="195"/>
                    </a:cubicBezTo>
                    <a:cubicBezTo>
                      <a:pt x="401" y="196"/>
                      <a:pt x="400" y="196"/>
                      <a:pt x="400" y="197"/>
                    </a:cubicBezTo>
                    <a:cubicBezTo>
                      <a:pt x="400" y="197"/>
                      <a:pt x="400" y="200"/>
                      <a:pt x="400" y="200"/>
                    </a:cubicBezTo>
                    <a:cubicBezTo>
                      <a:pt x="400" y="200"/>
                      <a:pt x="402" y="200"/>
                      <a:pt x="403" y="200"/>
                    </a:cubicBezTo>
                    <a:cubicBezTo>
                      <a:pt x="403" y="201"/>
                      <a:pt x="404" y="203"/>
                      <a:pt x="404" y="203"/>
                    </a:cubicBezTo>
                    <a:cubicBezTo>
                      <a:pt x="406" y="202"/>
                      <a:pt x="406" y="203"/>
                      <a:pt x="408" y="202"/>
                    </a:cubicBezTo>
                    <a:cubicBezTo>
                      <a:pt x="408" y="202"/>
                      <a:pt x="409" y="200"/>
                      <a:pt x="410" y="200"/>
                    </a:cubicBezTo>
                    <a:cubicBezTo>
                      <a:pt x="411" y="200"/>
                      <a:pt x="412" y="200"/>
                      <a:pt x="413" y="200"/>
                    </a:cubicBezTo>
                    <a:cubicBezTo>
                      <a:pt x="414" y="199"/>
                      <a:pt x="413" y="197"/>
                      <a:pt x="414" y="196"/>
                    </a:cubicBezTo>
                    <a:cubicBezTo>
                      <a:pt x="415" y="197"/>
                      <a:pt x="415" y="196"/>
                      <a:pt x="416" y="196"/>
                    </a:cubicBezTo>
                    <a:cubicBezTo>
                      <a:pt x="417" y="197"/>
                      <a:pt x="417" y="199"/>
                      <a:pt x="418" y="199"/>
                    </a:cubicBezTo>
                    <a:cubicBezTo>
                      <a:pt x="420" y="200"/>
                      <a:pt x="423" y="200"/>
                      <a:pt x="425" y="200"/>
                    </a:cubicBezTo>
                    <a:cubicBezTo>
                      <a:pt x="425" y="200"/>
                      <a:pt x="426" y="201"/>
                      <a:pt x="426" y="201"/>
                    </a:cubicBezTo>
                    <a:cubicBezTo>
                      <a:pt x="425" y="202"/>
                      <a:pt x="422" y="202"/>
                      <a:pt x="424" y="203"/>
                    </a:cubicBezTo>
                    <a:cubicBezTo>
                      <a:pt x="425" y="203"/>
                      <a:pt x="424" y="204"/>
                      <a:pt x="425" y="204"/>
                    </a:cubicBezTo>
                    <a:cubicBezTo>
                      <a:pt x="420" y="209"/>
                      <a:pt x="431" y="211"/>
                      <a:pt x="434" y="212"/>
                    </a:cubicBezTo>
                    <a:cubicBezTo>
                      <a:pt x="435" y="213"/>
                      <a:pt x="437" y="215"/>
                      <a:pt x="438" y="216"/>
                    </a:cubicBezTo>
                    <a:cubicBezTo>
                      <a:pt x="440" y="216"/>
                      <a:pt x="441" y="215"/>
                      <a:pt x="443" y="216"/>
                    </a:cubicBezTo>
                    <a:cubicBezTo>
                      <a:pt x="443" y="216"/>
                      <a:pt x="444" y="214"/>
                      <a:pt x="443" y="213"/>
                    </a:cubicBezTo>
                    <a:cubicBezTo>
                      <a:pt x="439" y="210"/>
                      <a:pt x="435" y="214"/>
                      <a:pt x="441" y="209"/>
                    </a:cubicBezTo>
                    <a:cubicBezTo>
                      <a:pt x="441" y="208"/>
                      <a:pt x="441" y="208"/>
                      <a:pt x="441" y="208"/>
                    </a:cubicBezTo>
                    <a:cubicBezTo>
                      <a:pt x="439" y="207"/>
                      <a:pt x="437" y="207"/>
                      <a:pt x="435" y="206"/>
                    </a:cubicBezTo>
                    <a:cubicBezTo>
                      <a:pt x="435" y="206"/>
                      <a:pt x="433" y="204"/>
                      <a:pt x="433" y="204"/>
                    </a:cubicBezTo>
                    <a:cubicBezTo>
                      <a:pt x="431" y="204"/>
                      <a:pt x="435" y="204"/>
                      <a:pt x="435" y="204"/>
                    </a:cubicBezTo>
                    <a:cubicBezTo>
                      <a:pt x="436" y="204"/>
                      <a:pt x="437" y="206"/>
                      <a:pt x="437" y="206"/>
                    </a:cubicBezTo>
                    <a:cubicBezTo>
                      <a:pt x="439" y="206"/>
                      <a:pt x="439" y="205"/>
                      <a:pt x="441" y="205"/>
                    </a:cubicBezTo>
                    <a:cubicBezTo>
                      <a:pt x="441" y="203"/>
                      <a:pt x="441" y="203"/>
                      <a:pt x="442" y="200"/>
                    </a:cubicBezTo>
                    <a:cubicBezTo>
                      <a:pt x="436" y="199"/>
                      <a:pt x="435" y="199"/>
                      <a:pt x="429" y="200"/>
                    </a:cubicBezTo>
                    <a:cubicBezTo>
                      <a:pt x="430" y="200"/>
                      <a:pt x="431" y="198"/>
                      <a:pt x="432" y="198"/>
                    </a:cubicBezTo>
                    <a:cubicBezTo>
                      <a:pt x="433" y="198"/>
                      <a:pt x="434" y="198"/>
                      <a:pt x="435" y="198"/>
                    </a:cubicBezTo>
                    <a:cubicBezTo>
                      <a:pt x="435" y="198"/>
                      <a:pt x="435" y="196"/>
                      <a:pt x="435" y="196"/>
                    </a:cubicBezTo>
                    <a:cubicBezTo>
                      <a:pt x="428" y="196"/>
                      <a:pt x="428" y="196"/>
                      <a:pt x="428" y="196"/>
                    </a:cubicBezTo>
                    <a:cubicBezTo>
                      <a:pt x="429" y="195"/>
                      <a:pt x="430" y="193"/>
                      <a:pt x="430" y="193"/>
                    </a:cubicBezTo>
                    <a:cubicBezTo>
                      <a:pt x="427" y="192"/>
                      <a:pt x="421" y="189"/>
                      <a:pt x="418" y="189"/>
                    </a:cubicBezTo>
                    <a:close/>
                    <a:moveTo>
                      <a:pt x="136" y="168"/>
                    </a:moveTo>
                    <a:cubicBezTo>
                      <a:pt x="135" y="168"/>
                      <a:pt x="130" y="171"/>
                      <a:pt x="134" y="171"/>
                    </a:cubicBezTo>
                    <a:cubicBezTo>
                      <a:pt x="135" y="170"/>
                      <a:pt x="139" y="169"/>
                      <a:pt x="138" y="169"/>
                    </a:cubicBezTo>
                    <a:cubicBezTo>
                      <a:pt x="137" y="168"/>
                      <a:pt x="137" y="168"/>
                      <a:pt x="136" y="168"/>
                    </a:cubicBezTo>
                    <a:close/>
                    <a:moveTo>
                      <a:pt x="466" y="167"/>
                    </a:moveTo>
                    <a:cubicBezTo>
                      <a:pt x="466" y="167"/>
                      <a:pt x="465" y="168"/>
                      <a:pt x="465" y="168"/>
                    </a:cubicBezTo>
                    <a:cubicBezTo>
                      <a:pt x="466" y="168"/>
                      <a:pt x="467" y="168"/>
                      <a:pt x="467" y="169"/>
                    </a:cubicBezTo>
                    <a:cubicBezTo>
                      <a:pt x="466" y="168"/>
                      <a:pt x="469" y="166"/>
                      <a:pt x="466" y="167"/>
                    </a:cubicBezTo>
                    <a:close/>
                    <a:moveTo>
                      <a:pt x="454" y="162"/>
                    </a:moveTo>
                    <a:cubicBezTo>
                      <a:pt x="454" y="164"/>
                      <a:pt x="453" y="166"/>
                      <a:pt x="455" y="168"/>
                    </a:cubicBezTo>
                    <a:cubicBezTo>
                      <a:pt x="455" y="168"/>
                      <a:pt x="457" y="168"/>
                      <a:pt x="457" y="169"/>
                    </a:cubicBezTo>
                    <a:cubicBezTo>
                      <a:pt x="457" y="168"/>
                      <a:pt x="458" y="167"/>
                      <a:pt x="459" y="167"/>
                    </a:cubicBezTo>
                    <a:cubicBezTo>
                      <a:pt x="459" y="166"/>
                      <a:pt x="459" y="166"/>
                      <a:pt x="459" y="165"/>
                    </a:cubicBezTo>
                    <a:cubicBezTo>
                      <a:pt x="459" y="164"/>
                      <a:pt x="457" y="165"/>
                      <a:pt x="457" y="165"/>
                    </a:cubicBezTo>
                    <a:cubicBezTo>
                      <a:pt x="456" y="164"/>
                      <a:pt x="456" y="163"/>
                      <a:pt x="456" y="163"/>
                    </a:cubicBezTo>
                    <a:cubicBezTo>
                      <a:pt x="456" y="162"/>
                      <a:pt x="455" y="162"/>
                      <a:pt x="454" y="162"/>
                    </a:cubicBezTo>
                    <a:close/>
                    <a:moveTo>
                      <a:pt x="436" y="157"/>
                    </a:moveTo>
                    <a:cubicBezTo>
                      <a:pt x="439" y="157"/>
                      <a:pt x="438" y="160"/>
                      <a:pt x="438" y="163"/>
                    </a:cubicBezTo>
                    <a:cubicBezTo>
                      <a:pt x="438" y="163"/>
                      <a:pt x="436" y="162"/>
                      <a:pt x="436" y="163"/>
                    </a:cubicBezTo>
                    <a:cubicBezTo>
                      <a:pt x="436" y="162"/>
                      <a:pt x="434" y="157"/>
                      <a:pt x="436" y="157"/>
                    </a:cubicBezTo>
                    <a:close/>
                    <a:moveTo>
                      <a:pt x="467" y="151"/>
                    </a:moveTo>
                    <a:cubicBezTo>
                      <a:pt x="467" y="151"/>
                      <a:pt x="467" y="152"/>
                      <a:pt x="466" y="153"/>
                    </a:cubicBezTo>
                    <a:cubicBezTo>
                      <a:pt x="465" y="153"/>
                      <a:pt x="464" y="152"/>
                      <a:pt x="463" y="153"/>
                    </a:cubicBezTo>
                    <a:cubicBezTo>
                      <a:pt x="464" y="157"/>
                      <a:pt x="463" y="164"/>
                      <a:pt x="470" y="161"/>
                    </a:cubicBezTo>
                    <a:cubicBezTo>
                      <a:pt x="471" y="161"/>
                      <a:pt x="471" y="159"/>
                      <a:pt x="472" y="159"/>
                    </a:cubicBezTo>
                    <a:cubicBezTo>
                      <a:pt x="473" y="158"/>
                      <a:pt x="473" y="159"/>
                      <a:pt x="474" y="159"/>
                    </a:cubicBezTo>
                    <a:cubicBezTo>
                      <a:pt x="473" y="160"/>
                      <a:pt x="476" y="159"/>
                      <a:pt x="476" y="159"/>
                    </a:cubicBezTo>
                    <a:cubicBezTo>
                      <a:pt x="476" y="157"/>
                      <a:pt x="475" y="155"/>
                      <a:pt x="475" y="155"/>
                    </a:cubicBezTo>
                    <a:cubicBezTo>
                      <a:pt x="475" y="155"/>
                      <a:pt x="473" y="157"/>
                      <a:pt x="473" y="157"/>
                    </a:cubicBezTo>
                    <a:cubicBezTo>
                      <a:pt x="469" y="156"/>
                      <a:pt x="470" y="154"/>
                      <a:pt x="469" y="151"/>
                    </a:cubicBezTo>
                    <a:lnTo>
                      <a:pt x="467" y="151"/>
                    </a:lnTo>
                    <a:close/>
                    <a:moveTo>
                      <a:pt x="461" y="135"/>
                    </a:moveTo>
                    <a:cubicBezTo>
                      <a:pt x="461" y="136"/>
                      <a:pt x="460" y="136"/>
                      <a:pt x="460" y="137"/>
                    </a:cubicBezTo>
                    <a:cubicBezTo>
                      <a:pt x="462" y="137"/>
                      <a:pt x="465" y="148"/>
                      <a:pt x="464" y="143"/>
                    </a:cubicBezTo>
                    <a:cubicBezTo>
                      <a:pt x="464" y="142"/>
                      <a:pt x="464" y="141"/>
                      <a:pt x="464" y="140"/>
                    </a:cubicBezTo>
                    <a:cubicBezTo>
                      <a:pt x="464" y="140"/>
                      <a:pt x="462" y="138"/>
                      <a:pt x="462" y="138"/>
                    </a:cubicBezTo>
                    <a:cubicBezTo>
                      <a:pt x="462" y="137"/>
                      <a:pt x="463" y="136"/>
                      <a:pt x="463" y="136"/>
                    </a:cubicBezTo>
                    <a:lnTo>
                      <a:pt x="461" y="135"/>
                    </a:lnTo>
                    <a:close/>
                    <a:moveTo>
                      <a:pt x="10" y="119"/>
                    </a:moveTo>
                    <a:cubicBezTo>
                      <a:pt x="11" y="120"/>
                      <a:pt x="11" y="120"/>
                      <a:pt x="11" y="120"/>
                    </a:cubicBezTo>
                    <a:cubicBezTo>
                      <a:pt x="13" y="120"/>
                      <a:pt x="13" y="120"/>
                      <a:pt x="11" y="119"/>
                    </a:cubicBezTo>
                    <a:cubicBezTo>
                      <a:pt x="11" y="119"/>
                      <a:pt x="11" y="119"/>
                      <a:pt x="10" y="119"/>
                    </a:cubicBezTo>
                    <a:close/>
                    <a:moveTo>
                      <a:pt x="1" y="117"/>
                    </a:moveTo>
                    <a:cubicBezTo>
                      <a:pt x="1" y="117"/>
                      <a:pt x="0" y="120"/>
                      <a:pt x="1" y="120"/>
                    </a:cubicBezTo>
                    <a:cubicBezTo>
                      <a:pt x="4" y="120"/>
                      <a:pt x="4" y="118"/>
                      <a:pt x="5" y="118"/>
                    </a:cubicBezTo>
                    <a:cubicBezTo>
                      <a:pt x="3" y="118"/>
                      <a:pt x="3" y="118"/>
                      <a:pt x="1" y="117"/>
                    </a:cubicBezTo>
                    <a:close/>
                    <a:moveTo>
                      <a:pt x="457" y="69"/>
                    </a:moveTo>
                    <a:cubicBezTo>
                      <a:pt x="457" y="69"/>
                      <a:pt x="456" y="71"/>
                      <a:pt x="456" y="72"/>
                    </a:cubicBezTo>
                    <a:cubicBezTo>
                      <a:pt x="460" y="71"/>
                      <a:pt x="460" y="72"/>
                      <a:pt x="457" y="69"/>
                    </a:cubicBezTo>
                    <a:close/>
                    <a:moveTo>
                      <a:pt x="400" y="60"/>
                    </a:moveTo>
                    <a:cubicBezTo>
                      <a:pt x="407" y="58"/>
                      <a:pt x="396" y="63"/>
                      <a:pt x="396" y="63"/>
                    </a:cubicBezTo>
                    <a:cubicBezTo>
                      <a:pt x="395" y="63"/>
                      <a:pt x="392" y="62"/>
                      <a:pt x="393" y="62"/>
                    </a:cubicBezTo>
                    <a:cubicBezTo>
                      <a:pt x="394" y="62"/>
                      <a:pt x="395" y="62"/>
                      <a:pt x="396" y="62"/>
                    </a:cubicBezTo>
                    <a:cubicBezTo>
                      <a:pt x="397" y="61"/>
                      <a:pt x="399" y="60"/>
                      <a:pt x="400" y="60"/>
                    </a:cubicBezTo>
                    <a:close/>
                    <a:moveTo>
                      <a:pt x="463" y="37"/>
                    </a:moveTo>
                    <a:cubicBezTo>
                      <a:pt x="463" y="37"/>
                      <a:pt x="463" y="39"/>
                      <a:pt x="463" y="39"/>
                    </a:cubicBezTo>
                    <a:cubicBezTo>
                      <a:pt x="465" y="40"/>
                      <a:pt x="464" y="37"/>
                      <a:pt x="463" y="37"/>
                    </a:cubicBezTo>
                    <a:close/>
                    <a:moveTo>
                      <a:pt x="455" y="36"/>
                    </a:moveTo>
                    <a:cubicBezTo>
                      <a:pt x="456" y="37"/>
                      <a:pt x="455" y="39"/>
                      <a:pt x="455" y="41"/>
                    </a:cubicBezTo>
                    <a:cubicBezTo>
                      <a:pt x="457" y="41"/>
                      <a:pt x="457" y="41"/>
                      <a:pt x="457" y="41"/>
                    </a:cubicBezTo>
                    <a:cubicBezTo>
                      <a:pt x="457" y="40"/>
                      <a:pt x="456" y="38"/>
                      <a:pt x="457" y="37"/>
                    </a:cubicBezTo>
                    <a:lnTo>
                      <a:pt x="455" y="36"/>
                    </a:lnTo>
                    <a:close/>
                    <a:moveTo>
                      <a:pt x="166" y="30"/>
                    </a:moveTo>
                    <a:cubicBezTo>
                      <a:pt x="167" y="31"/>
                      <a:pt x="166" y="33"/>
                      <a:pt x="167" y="34"/>
                    </a:cubicBezTo>
                    <a:cubicBezTo>
                      <a:pt x="169" y="38"/>
                      <a:pt x="180" y="41"/>
                      <a:pt x="186" y="42"/>
                    </a:cubicBezTo>
                    <a:cubicBezTo>
                      <a:pt x="186" y="42"/>
                      <a:pt x="189" y="43"/>
                      <a:pt x="187" y="41"/>
                    </a:cubicBezTo>
                    <a:cubicBezTo>
                      <a:pt x="187" y="41"/>
                      <a:pt x="187" y="39"/>
                      <a:pt x="186" y="39"/>
                    </a:cubicBezTo>
                    <a:cubicBezTo>
                      <a:pt x="186" y="39"/>
                      <a:pt x="180" y="36"/>
                      <a:pt x="180" y="36"/>
                    </a:cubicBezTo>
                    <a:cubicBezTo>
                      <a:pt x="179" y="36"/>
                      <a:pt x="178" y="37"/>
                      <a:pt x="177" y="36"/>
                    </a:cubicBezTo>
                    <a:cubicBezTo>
                      <a:pt x="176" y="36"/>
                      <a:pt x="175" y="34"/>
                      <a:pt x="175" y="34"/>
                    </a:cubicBezTo>
                    <a:cubicBezTo>
                      <a:pt x="174" y="33"/>
                      <a:pt x="173" y="34"/>
                      <a:pt x="172" y="33"/>
                    </a:cubicBezTo>
                    <a:cubicBezTo>
                      <a:pt x="170" y="32"/>
                      <a:pt x="168" y="30"/>
                      <a:pt x="166" y="30"/>
                    </a:cubicBezTo>
                    <a:close/>
                    <a:moveTo>
                      <a:pt x="327" y="18"/>
                    </a:moveTo>
                    <a:cubicBezTo>
                      <a:pt x="332" y="17"/>
                      <a:pt x="324" y="20"/>
                      <a:pt x="324" y="20"/>
                    </a:cubicBezTo>
                    <a:cubicBezTo>
                      <a:pt x="324" y="20"/>
                      <a:pt x="324" y="21"/>
                      <a:pt x="324" y="22"/>
                    </a:cubicBezTo>
                    <a:cubicBezTo>
                      <a:pt x="324" y="22"/>
                      <a:pt x="321" y="21"/>
                      <a:pt x="320" y="20"/>
                    </a:cubicBezTo>
                    <a:cubicBezTo>
                      <a:pt x="320" y="21"/>
                      <a:pt x="320" y="22"/>
                      <a:pt x="319" y="22"/>
                    </a:cubicBezTo>
                    <a:cubicBezTo>
                      <a:pt x="317" y="22"/>
                      <a:pt x="319" y="19"/>
                      <a:pt x="319" y="19"/>
                    </a:cubicBezTo>
                    <a:cubicBezTo>
                      <a:pt x="322" y="19"/>
                      <a:pt x="325" y="18"/>
                      <a:pt x="327" y="18"/>
                    </a:cubicBezTo>
                    <a:close/>
                    <a:moveTo>
                      <a:pt x="366" y="14"/>
                    </a:moveTo>
                    <a:cubicBezTo>
                      <a:pt x="368" y="14"/>
                      <a:pt x="372" y="15"/>
                      <a:pt x="373" y="15"/>
                    </a:cubicBezTo>
                    <a:cubicBezTo>
                      <a:pt x="377" y="15"/>
                      <a:pt x="379" y="14"/>
                      <a:pt x="383" y="14"/>
                    </a:cubicBezTo>
                    <a:cubicBezTo>
                      <a:pt x="384" y="14"/>
                      <a:pt x="390" y="16"/>
                      <a:pt x="392" y="16"/>
                    </a:cubicBezTo>
                    <a:cubicBezTo>
                      <a:pt x="386" y="16"/>
                      <a:pt x="379" y="18"/>
                      <a:pt x="374" y="18"/>
                    </a:cubicBezTo>
                    <a:cubicBezTo>
                      <a:pt x="371" y="18"/>
                      <a:pt x="367" y="16"/>
                      <a:pt x="364" y="17"/>
                    </a:cubicBezTo>
                    <a:cubicBezTo>
                      <a:pt x="362" y="18"/>
                      <a:pt x="362" y="18"/>
                      <a:pt x="362" y="18"/>
                    </a:cubicBezTo>
                    <a:cubicBezTo>
                      <a:pt x="359" y="19"/>
                      <a:pt x="356" y="18"/>
                      <a:pt x="353" y="18"/>
                    </a:cubicBezTo>
                    <a:cubicBezTo>
                      <a:pt x="354" y="17"/>
                      <a:pt x="354" y="17"/>
                      <a:pt x="354" y="17"/>
                    </a:cubicBezTo>
                    <a:cubicBezTo>
                      <a:pt x="354" y="17"/>
                      <a:pt x="356" y="17"/>
                      <a:pt x="356" y="17"/>
                    </a:cubicBezTo>
                    <a:cubicBezTo>
                      <a:pt x="359" y="16"/>
                      <a:pt x="363" y="15"/>
                      <a:pt x="366" y="14"/>
                    </a:cubicBezTo>
                    <a:close/>
                    <a:moveTo>
                      <a:pt x="335" y="12"/>
                    </a:moveTo>
                    <a:cubicBezTo>
                      <a:pt x="336" y="12"/>
                      <a:pt x="336" y="12"/>
                      <a:pt x="336" y="12"/>
                    </a:cubicBezTo>
                    <a:cubicBezTo>
                      <a:pt x="337" y="13"/>
                      <a:pt x="336" y="14"/>
                      <a:pt x="336" y="15"/>
                    </a:cubicBezTo>
                    <a:cubicBezTo>
                      <a:pt x="337" y="15"/>
                      <a:pt x="339" y="17"/>
                      <a:pt x="339" y="18"/>
                    </a:cubicBezTo>
                    <a:cubicBezTo>
                      <a:pt x="346" y="15"/>
                      <a:pt x="346" y="16"/>
                      <a:pt x="352" y="18"/>
                    </a:cubicBezTo>
                    <a:cubicBezTo>
                      <a:pt x="350" y="18"/>
                      <a:pt x="347" y="18"/>
                      <a:pt x="346" y="18"/>
                    </a:cubicBezTo>
                    <a:cubicBezTo>
                      <a:pt x="345" y="18"/>
                      <a:pt x="341" y="18"/>
                      <a:pt x="339" y="18"/>
                    </a:cubicBezTo>
                    <a:cubicBezTo>
                      <a:pt x="339" y="18"/>
                      <a:pt x="339" y="20"/>
                      <a:pt x="339" y="20"/>
                    </a:cubicBezTo>
                    <a:cubicBezTo>
                      <a:pt x="338" y="20"/>
                      <a:pt x="339" y="21"/>
                      <a:pt x="338" y="21"/>
                    </a:cubicBezTo>
                    <a:cubicBezTo>
                      <a:pt x="337" y="21"/>
                      <a:pt x="337" y="19"/>
                      <a:pt x="336" y="19"/>
                    </a:cubicBezTo>
                    <a:cubicBezTo>
                      <a:pt x="336" y="19"/>
                      <a:pt x="334" y="19"/>
                      <a:pt x="334" y="18"/>
                    </a:cubicBezTo>
                    <a:cubicBezTo>
                      <a:pt x="334" y="18"/>
                      <a:pt x="334" y="18"/>
                      <a:pt x="334" y="18"/>
                    </a:cubicBezTo>
                    <a:cubicBezTo>
                      <a:pt x="337" y="16"/>
                      <a:pt x="334" y="11"/>
                      <a:pt x="335" y="12"/>
                    </a:cubicBezTo>
                    <a:close/>
                    <a:moveTo>
                      <a:pt x="440" y="34"/>
                    </a:moveTo>
                    <a:cubicBezTo>
                      <a:pt x="442" y="33"/>
                      <a:pt x="443" y="30"/>
                      <a:pt x="444" y="30"/>
                    </a:cubicBezTo>
                    <a:cubicBezTo>
                      <a:pt x="445" y="29"/>
                      <a:pt x="446" y="30"/>
                      <a:pt x="447" y="30"/>
                    </a:cubicBezTo>
                    <a:cubicBezTo>
                      <a:pt x="448" y="29"/>
                      <a:pt x="450" y="28"/>
                      <a:pt x="451" y="27"/>
                    </a:cubicBezTo>
                    <a:cubicBezTo>
                      <a:pt x="451" y="27"/>
                      <a:pt x="451" y="25"/>
                      <a:pt x="451" y="25"/>
                    </a:cubicBezTo>
                    <a:cubicBezTo>
                      <a:pt x="449" y="24"/>
                      <a:pt x="447" y="24"/>
                      <a:pt x="445" y="24"/>
                    </a:cubicBezTo>
                    <a:cubicBezTo>
                      <a:pt x="444" y="23"/>
                      <a:pt x="443" y="22"/>
                      <a:pt x="443" y="22"/>
                    </a:cubicBezTo>
                    <a:cubicBezTo>
                      <a:pt x="439" y="21"/>
                      <a:pt x="435" y="24"/>
                      <a:pt x="432" y="22"/>
                    </a:cubicBezTo>
                    <a:cubicBezTo>
                      <a:pt x="432" y="22"/>
                      <a:pt x="432" y="20"/>
                      <a:pt x="432" y="20"/>
                    </a:cubicBezTo>
                    <a:cubicBezTo>
                      <a:pt x="431" y="20"/>
                      <a:pt x="430" y="19"/>
                      <a:pt x="429" y="18"/>
                    </a:cubicBezTo>
                    <a:cubicBezTo>
                      <a:pt x="428" y="19"/>
                      <a:pt x="428" y="18"/>
                      <a:pt x="427" y="18"/>
                    </a:cubicBezTo>
                    <a:cubicBezTo>
                      <a:pt x="426" y="18"/>
                      <a:pt x="426" y="20"/>
                      <a:pt x="425" y="20"/>
                    </a:cubicBezTo>
                    <a:cubicBezTo>
                      <a:pt x="425" y="20"/>
                      <a:pt x="425" y="18"/>
                      <a:pt x="425" y="18"/>
                    </a:cubicBezTo>
                    <a:cubicBezTo>
                      <a:pt x="424" y="17"/>
                      <a:pt x="424" y="17"/>
                      <a:pt x="423" y="17"/>
                    </a:cubicBezTo>
                    <a:cubicBezTo>
                      <a:pt x="418" y="19"/>
                      <a:pt x="417" y="21"/>
                      <a:pt x="410" y="22"/>
                    </a:cubicBezTo>
                    <a:cubicBezTo>
                      <a:pt x="410" y="20"/>
                      <a:pt x="410" y="20"/>
                      <a:pt x="410" y="20"/>
                    </a:cubicBezTo>
                    <a:cubicBezTo>
                      <a:pt x="413" y="19"/>
                      <a:pt x="414" y="20"/>
                      <a:pt x="417" y="19"/>
                    </a:cubicBezTo>
                    <a:cubicBezTo>
                      <a:pt x="417" y="19"/>
                      <a:pt x="417" y="18"/>
                      <a:pt x="418" y="18"/>
                    </a:cubicBezTo>
                    <a:cubicBezTo>
                      <a:pt x="418" y="17"/>
                      <a:pt x="419" y="15"/>
                      <a:pt x="418" y="14"/>
                    </a:cubicBezTo>
                    <a:cubicBezTo>
                      <a:pt x="418" y="13"/>
                      <a:pt x="412" y="9"/>
                      <a:pt x="410" y="9"/>
                    </a:cubicBezTo>
                    <a:cubicBezTo>
                      <a:pt x="408" y="9"/>
                      <a:pt x="407" y="12"/>
                      <a:pt x="406" y="12"/>
                    </a:cubicBezTo>
                    <a:cubicBezTo>
                      <a:pt x="403" y="14"/>
                      <a:pt x="398" y="14"/>
                      <a:pt x="394" y="15"/>
                    </a:cubicBezTo>
                    <a:cubicBezTo>
                      <a:pt x="395" y="14"/>
                      <a:pt x="397" y="11"/>
                      <a:pt x="398" y="10"/>
                    </a:cubicBezTo>
                    <a:cubicBezTo>
                      <a:pt x="399" y="10"/>
                      <a:pt x="401" y="10"/>
                      <a:pt x="402" y="9"/>
                    </a:cubicBezTo>
                    <a:cubicBezTo>
                      <a:pt x="403" y="9"/>
                      <a:pt x="403" y="7"/>
                      <a:pt x="404" y="6"/>
                    </a:cubicBezTo>
                    <a:cubicBezTo>
                      <a:pt x="403" y="6"/>
                      <a:pt x="401" y="5"/>
                      <a:pt x="400" y="5"/>
                    </a:cubicBezTo>
                    <a:cubicBezTo>
                      <a:pt x="396" y="5"/>
                      <a:pt x="391" y="6"/>
                      <a:pt x="386" y="5"/>
                    </a:cubicBezTo>
                    <a:cubicBezTo>
                      <a:pt x="383" y="5"/>
                      <a:pt x="380" y="3"/>
                      <a:pt x="376" y="3"/>
                    </a:cubicBezTo>
                    <a:cubicBezTo>
                      <a:pt x="376" y="3"/>
                      <a:pt x="376" y="4"/>
                      <a:pt x="376" y="4"/>
                    </a:cubicBezTo>
                    <a:cubicBezTo>
                      <a:pt x="374" y="4"/>
                      <a:pt x="373" y="4"/>
                      <a:pt x="371" y="4"/>
                    </a:cubicBezTo>
                    <a:cubicBezTo>
                      <a:pt x="369" y="4"/>
                      <a:pt x="367" y="6"/>
                      <a:pt x="364" y="6"/>
                    </a:cubicBezTo>
                    <a:cubicBezTo>
                      <a:pt x="360" y="5"/>
                      <a:pt x="355" y="1"/>
                      <a:pt x="352" y="1"/>
                    </a:cubicBezTo>
                    <a:cubicBezTo>
                      <a:pt x="351" y="1"/>
                      <a:pt x="349" y="3"/>
                      <a:pt x="348" y="3"/>
                    </a:cubicBezTo>
                    <a:cubicBezTo>
                      <a:pt x="345" y="4"/>
                      <a:pt x="342" y="2"/>
                      <a:pt x="340" y="2"/>
                    </a:cubicBezTo>
                    <a:cubicBezTo>
                      <a:pt x="335" y="1"/>
                      <a:pt x="333" y="3"/>
                      <a:pt x="326" y="3"/>
                    </a:cubicBezTo>
                    <a:cubicBezTo>
                      <a:pt x="324" y="3"/>
                      <a:pt x="310" y="0"/>
                      <a:pt x="309" y="1"/>
                    </a:cubicBezTo>
                    <a:cubicBezTo>
                      <a:pt x="308" y="1"/>
                      <a:pt x="308" y="3"/>
                      <a:pt x="308" y="4"/>
                    </a:cubicBezTo>
                    <a:cubicBezTo>
                      <a:pt x="305" y="3"/>
                      <a:pt x="303" y="3"/>
                      <a:pt x="300" y="2"/>
                    </a:cubicBezTo>
                    <a:cubicBezTo>
                      <a:pt x="300" y="2"/>
                      <a:pt x="299" y="4"/>
                      <a:pt x="299" y="4"/>
                    </a:cubicBezTo>
                    <a:cubicBezTo>
                      <a:pt x="300" y="5"/>
                      <a:pt x="300" y="5"/>
                      <a:pt x="301" y="6"/>
                    </a:cubicBezTo>
                    <a:cubicBezTo>
                      <a:pt x="299" y="6"/>
                      <a:pt x="294" y="7"/>
                      <a:pt x="291" y="6"/>
                    </a:cubicBezTo>
                    <a:cubicBezTo>
                      <a:pt x="290" y="5"/>
                      <a:pt x="293" y="4"/>
                      <a:pt x="291" y="5"/>
                    </a:cubicBezTo>
                    <a:cubicBezTo>
                      <a:pt x="290" y="5"/>
                      <a:pt x="290" y="6"/>
                      <a:pt x="290" y="7"/>
                    </a:cubicBezTo>
                    <a:cubicBezTo>
                      <a:pt x="290" y="7"/>
                      <a:pt x="286" y="9"/>
                      <a:pt x="288" y="10"/>
                    </a:cubicBezTo>
                    <a:cubicBezTo>
                      <a:pt x="289" y="10"/>
                      <a:pt x="290" y="9"/>
                      <a:pt x="291" y="10"/>
                    </a:cubicBezTo>
                    <a:cubicBezTo>
                      <a:pt x="293" y="11"/>
                      <a:pt x="293" y="11"/>
                      <a:pt x="293" y="11"/>
                    </a:cubicBezTo>
                    <a:cubicBezTo>
                      <a:pt x="277" y="11"/>
                      <a:pt x="282" y="13"/>
                      <a:pt x="288" y="19"/>
                    </a:cubicBezTo>
                    <a:cubicBezTo>
                      <a:pt x="287" y="19"/>
                      <a:pt x="286" y="19"/>
                      <a:pt x="285" y="19"/>
                    </a:cubicBezTo>
                    <a:cubicBezTo>
                      <a:pt x="284" y="19"/>
                      <a:pt x="281" y="14"/>
                      <a:pt x="281" y="14"/>
                    </a:cubicBezTo>
                    <a:cubicBezTo>
                      <a:pt x="279" y="13"/>
                      <a:pt x="278" y="14"/>
                      <a:pt x="277" y="14"/>
                    </a:cubicBezTo>
                    <a:cubicBezTo>
                      <a:pt x="278" y="14"/>
                      <a:pt x="278" y="15"/>
                      <a:pt x="279" y="15"/>
                    </a:cubicBezTo>
                    <a:cubicBezTo>
                      <a:pt x="280" y="16"/>
                      <a:pt x="279" y="17"/>
                      <a:pt x="280" y="18"/>
                    </a:cubicBezTo>
                    <a:cubicBezTo>
                      <a:pt x="276" y="16"/>
                      <a:pt x="277" y="14"/>
                      <a:pt x="275" y="20"/>
                    </a:cubicBezTo>
                    <a:cubicBezTo>
                      <a:pt x="273" y="19"/>
                      <a:pt x="268" y="17"/>
                      <a:pt x="267" y="16"/>
                    </a:cubicBezTo>
                    <a:cubicBezTo>
                      <a:pt x="267" y="15"/>
                      <a:pt x="267" y="12"/>
                      <a:pt x="267" y="12"/>
                    </a:cubicBezTo>
                    <a:cubicBezTo>
                      <a:pt x="265" y="11"/>
                      <a:pt x="259" y="9"/>
                      <a:pt x="255" y="10"/>
                    </a:cubicBezTo>
                    <a:cubicBezTo>
                      <a:pt x="253" y="11"/>
                      <a:pt x="258" y="13"/>
                      <a:pt x="255" y="14"/>
                    </a:cubicBezTo>
                    <a:cubicBezTo>
                      <a:pt x="254" y="14"/>
                      <a:pt x="250" y="12"/>
                      <a:pt x="249" y="12"/>
                    </a:cubicBezTo>
                    <a:cubicBezTo>
                      <a:pt x="250" y="12"/>
                      <a:pt x="247" y="12"/>
                      <a:pt x="247" y="12"/>
                    </a:cubicBezTo>
                    <a:cubicBezTo>
                      <a:pt x="247" y="13"/>
                      <a:pt x="247" y="14"/>
                      <a:pt x="248" y="14"/>
                    </a:cubicBezTo>
                    <a:cubicBezTo>
                      <a:pt x="248" y="15"/>
                      <a:pt x="248" y="15"/>
                      <a:pt x="248" y="15"/>
                    </a:cubicBezTo>
                    <a:cubicBezTo>
                      <a:pt x="248" y="15"/>
                      <a:pt x="250" y="16"/>
                      <a:pt x="250" y="16"/>
                    </a:cubicBezTo>
                    <a:cubicBezTo>
                      <a:pt x="250" y="16"/>
                      <a:pt x="251" y="17"/>
                      <a:pt x="251" y="18"/>
                    </a:cubicBezTo>
                    <a:cubicBezTo>
                      <a:pt x="250" y="18"/>
                      <a:pt x="248" y="18"/>
                      <a:pt x="247" y="18"/>
                    </a:cubicBezTo>
                    <a:cubicBezTo>
                      <a:pt x="248" y="18"/>
                      <a:pt x="247" y="20"/>
                      <a:pt x="247" y="21"/>
                    </a:cubicBezTo>
                    <a:cubicBezTo>
                      <a:pt x="248" y="21"/>
                      <a:pt x="252" y="21"/>
                      <a:pt x="253" y="22"/>
                    </a:cubicBezTo>
                    <a:cubicBezTo>
                      <a:pt x="255" y="23"/>
                      <a:pt x="255" y="23"/>
                      <a:pt x="255" y="23"/>
                    </a:cubicBezTo>
                    <a:cubicBezTo>
                      <a:pt x="258" y="23"/>
                      <a:pt x="260" y="21"/>
                      <a:pt x="263" y="23"/>
                    </a:cubicBezTo>
                    <a:cubicBezTo>
                      <a:pt x="265" y="24"/>
                      <a:pt x="264" y="26"/>
                      <a:pt x="265" y="28"/>
                    </a:cubicBezTo>
                    <a:cubicBezTo>
                      <a:pt x="265" y="28"/>
                      <a:pt x="267" y="30"/>
                      <a:pt x="268" y="31"/>
                    </a:cubicBezTo>
                    <a:cubicBezTo>
                      <a:pt x="266" y="30"/>
                      <a:pt x="265" y="30"/>
                      <a:pt x="264" y="28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63" y="24"/>
                      <a:pt x="256" y="23"/>
                      <a:pt x="253" y="23"/>
                    </a:cubicBezTo>
                    <a:cubicBezTo>
                      <a:pt x="249" y="22"/>
                      <a:pt x="238" y="20"/>
                      <a:pt x="242" y="27"/>
                    </a:cubicBezTo>
                    <a:cubicBezTo>
                      <a:pt x="242" y="28"/>
                      <a:pt x="244" y="28"/>
                      <a:pt x="245" y="28"/>
                    </a:cubicBezTo>
                    <a:cubicBezTo>
                      <a:pt x="245" y="29"/>
                      <a:pt x="245" y="30"/>
                      <a:pt x="245" y="31"/>
                    </a:cubicBezTo>
                    <a:cubicBezTo>
                      <a:pt x="244" y="30"/>
                      <a:pt x="239" y="25"/>
                      <a:pt x="239" y="25"/>
                    </a:cubicBezTo>
                    <a:cubicBezTo>
                      <a:pt x="234" y="23"/>
                      <a:pt x="231" y="26"/>
                      <a:pt x="227" y="26"/>
                    </a:cubicBezTo>
                    <a:cubicBezTo>
                      <a:pt x="225" y="27"/>
                      <a:pt x="223" y="26"/>
                      <a:pt x="220" y="26"/>
                    </a:cubicBezTo>
                    <a:cubicBezTo>
                      <a:pt x="220" y="26"/>
                      <a:pt x="220" y="28"/>
                      <a:pt x="220" y="28"/>
                    </a:cubicBezTo>
                    <a:cubicBezTo>
                      <a:pt x="220" y="29"/>
                      <a:pt x="222" y="30"/>
                      <a:pt x="223" y="30"/>
                    </a:cubicBezTo>
                    <a:cubicBezTo>
                      <a:pt x="223" y="31"/>
                      <a:pt x="223" y="33"/>
                      <a:pt x="223" y="33"/>
                    </a:cubicBezTo>
                    <a:cubicBezTo>
                      <a:pt x="224" y="34"/>
                      <a:pt x="225" y="33"/>
                      <a:pt x="226" y="34"/>
                    </a:cubicBezTo>
                    <a:cubicBezTo>
                      <a:pt x="227" y="34"/>
                      <a:pt x="228" y="36"/>
                      <a:pt x="228" y="36"/>
                    </a:cubicBezTo>
                    <a:cubicBezTo>
                      <a:pt x="230" y="38"/>
                      <a:pt x="232" y="39"/>
                      <a:pt x="234" y="40"/>
                    </a:cubicBezTo>
                    <a:cubicBezTo>
                      <a:pt x="235" y="41"/>
                      <a:pt x="236" y="43"/>
                      <a:pt x="237" y="44"/>
                    </a:cubicBezTo>
                    <a:cubicBezTo>
                      <a:pt x="240" y="46"/>
                      <a:pt x="245" y="46"/>
                      <a:pt x="249" y="48"/>
                    </a:cubicBezTo>
                    <a:cubicBezTo>
                      <a:pt x="250" y="49"/>
                      <a:pt x="250" y="51"/>
                      <a:pt x="251" y="52"/>
                    </a:cubicBezTo>
                    <a:cubicBezTo>
                      <a:pt x="249" y="51"/>
                      <a:pt x="247" y="48"/>
                      <a:pt x="245" y="48"/>
                    </a:cubicBezTo>
                    <a:cubicBezTo>
                      <a:pt x="245" y="48"/>
                      <a:pt x="244" y="49"/>
                      <a:pt x="243" y="49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36" y="46"/>
                      <a:pt x="236" y="49"/>
                      <a:pt x="233" y="52"/>
                    </a:cubicBezTo>
                    <a:cubicBezTo>
                      <a:pt x="233" y="52"/>
                      <a:pt x="231" y="52"/>
                      <a:pt x="230" y="52"/>
                    </a:cubicBezTo>
                    <a:cubicBezTo>
                      <a:pt x="229" y="51"/>
                      <a:pt x="229" y="49"/>
                      <a:pt x="228" y="49"/>
                    </a:cubicBezTo>
                    <a:cubicBezTo>
                      <a:pt x="227" y="48"/>
                      <a:pt x="227" y="50"/>
                      <a:pt x="225" y="50"/>
                    </a:cubicBezTo>
                    <a:cubicBezTo>
                      <a:pt x="224" y="49"/>
                      <a:pt x="217" y="43"/>
                      <a:pt x="217" y="42"/>
                    </a:cubicBezTo>
                    <a:cubicBezTo>
                      <a:pt x="216" y="40"/>
                      <a:pt x="217" y="38"/>
                      <a:pt x="216" y="36"/>
                    </a:cubicBezTo>
                    <a:cubicBezTo>
                      <a:pt x="215" y="36"/>
                      <a:pt x="215" y="36"/>
                      <a:pt x="215" y="36"/>
                    </a:cubicBezTo>
                    <a:cubicBezTo>
                      <a:pt x="213" y="35"/>
                      <a:pt x="209" y="30"/>
                      <a:pt x="207" y="28"/>
                    </a:cubicBezTo>
                    <a:cubicBezTo>
                      <a:pt x="207" y="28"/>
                      <a:pt x="198" y="26"/>
                      <a:pt x="198" y="26"/>
                    </a:cubicBezTo>
                    <a:cubicBezTo>
                      <a:pt x="196" y="26"/>
                      <a:pt x="195" y="26"/>
                      <a:pt x="194" y="26"/>
                    </a:cubicBezTo>
                    <a:cubicBezTo>
                      <a:pt x="194" y="28"/>
                      <a:pt x="194" y="31"/>
                      <a:pt x="195" y="34"/>
                    </a:cubicBezTo>
                    <a:cubicBezTo>
                      <a:pt x="195" y="34"/>
                      <a:pt x="197" y="36"/>
                      <a:pt x="197" y="36"/>
                    </a:cubicBezTo>
                    <a:cubicBezTo>
                      <a:pt x="197" y="36"/>
                      <a:pt x="196" y="39"/>
                      <a:pt x="196" y="38"/>
                    </a:cubicBezTo>
                    <a:cubicBezTo>
                      <a:pt x="197" y="37"/>
                      <a:pt x="194" y="37"/>
                      <a:pt x="194" y="37"/>
                    </a:cubicBezTo>
                    <a:cubicBezTo>
                      <a:pt x="193" y="38"/>
                      <a:pt x="193" y="40"/>
                      <a:pt x="194" y="40"/>
                    </a:cubicBezTo>
                    <a:cubicBezTo>
                      <a:pt x="194" y="41"/>
                      <a:pt x="194" y="43"/>
                      <a:pt x="194" y="43"/>
                    </a:cubicBezTo>
                    <a:cubicBezTo>
                      <a:pt x="193" y="43"/>
                      <a:pt x="195" y="47"/>
                      <a:pt x="195" y="47"/>
                    </a:cubicBezTo>
                    <a:cubicBezTo>
                      <a:pt x="194" y="48"/>
                      <a:pt x="194" y="47"/>
                      <a:pt x="194" y="49"/>
                    </a:cubicBezTo>
                    <a:cubicBezTo>
                      <a:pt x="193" y="49"/>
                      <a:pt x="192" y="49"/>
                      <a:pt x="192" y="49"/>
                    </a:cubicBezTo>
                    <a:cubicBezTo>
                      <a:pt x="189" y="47"/>
                      <a:pt x="186" y="44"/>
                      <a:pt x="182" y="44"/>
                    </a:cubicBezTo>
                    <a:cubicBezTo>
                      <a:pt x="181" y="43"/>
                      <a:pt x="181" y="44"/>
                      <a:pt x="180" y="44"/>
                    </a:cubicBezTo>
                    <a:cubicBezTo>
                      <a:pt x="180" y="42"/>
                      <a:pt x="180" y="42"/>
                      <a:pt x="180" y="42"/>
                    </a:cubicBezTo>
                    <a:cubicBezTo>
                      <a:pt x="178" y="42"/>
                      <a:pt x="180" y="43"/>
                      <a:pt x="179" y="44"/>
                    </a:cubicBezTo>
                    <a:cubicBezTo>
                      <a:pt x="176" y="45"/>
                      <a:pt x="172" y="41"/>
                      <a:pt x="171" y="40"/>
                    </a:cubicBezTo>
                    <a:cubicBezTo>
                      <a:pt x="170" y="41"/>
                      <a:pt x="170" y="42"/>
                      <a:pt x="170" y="43"/>
                    </a:cubicBezTo>
                    <a:cubicBezTo>
                      <a:pt x="168" y="44"/>
                      <a:pt x="166" y="45"/>
                      <a:pt x="164" y="47"/>
                    </a:cubicBezTo>
                    <a:cubicBezTo>
                      <a:pt x="165" y="48"/>
                      <a:pt x="165" y="48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2" y="43"/>
                      <a:pt x="164" y="30"/>
                      <a:pt x="156" y="30"/>
                    </a:cubicBezTo>
                    <a:cubicBezTo>
                      <a:pt x="155" y="30"/>
                      <a:pt x="151" y="32"/>
                      <a:pt x="150" y="32"/>
                    </a:cubicBezTo>
                    <a:cubicBezTo>
                      <a:pt x="150" y="36"/>
                      <a:pt x="150" y="36"/>
                      <a:pt x="150" y="36"/>
                    </a:cubicBezTo>
                    <a:cubicBezTo>
                      <a:pt x="149" y="36"/>
                      <a:pt x="147" y="33"/>
                      <a:pt x="146" y="33"/>
                    </a:cubicBezTo>
                    <a:cubicBezTo>
                      <a:pt x="144" y="33"/>
                      <a:pt x="145" y="34"/>
                      <a:pt x="144" y="34"/>
                    </a:cubicBezTo>
                    <a:cubicBezTo>
                      <a:pt x="143" y="34"/>
                      <a:pt x="143" y="36"/>
                      <a:pt x="143" y="36"/>
                    </a:cubicBezTo>
                    <a:cubicBezTo>
                      <a:pt x="142" y="37"/>
                      <a:pt x="141" y="36"/>
                      <a:pt x="141" y="37"/>
                    </a:cubicBezTo>
                    <a:cubicBezTo>
                      <a:pt x="140" y="36"/>
                      <a:pt x="140" y="34"/>
                      <a:pt x="138" y="34"/>
                    </a:cubicBezTo>
                    <a:cubicBezTo>
                      <a:pt x="135" y="33"/>
                      <a:pt x="131" y="35"/>
                      <a:pt x="128" y="36"/>
                    </a:cubicBezTo>
                    <a:cubicBezTo>
                      <a:pt x="123" y="36"/>
                      <a:pt x="119" y="36"/>
                      <a:pt x="114" y="37"/>
                    </a:cubicBezTo>
                    <a:cubicBezTo>
                      <a:pt x="113" y="37"/>
                      <a:pt x="111" y="40"/>
                      <a:pt x="110" y="40"/>
                    </a:cubicBezTo>
                    <a:cubicBezTo>
                      <a:pt x="109" y="41"/>
                      <a:pt x="108" y="40"/>
                      <a:pt x="106" y="40"/>
                    </a:cubicBezTo>
                    <a:cubicBezTo>
                      <a:pt x="107" y="41"/>
                      <a:pt x="108" y="42"/>
                      <a:pt x="108" y="43"/>
                    </a:cubicBezTo>
                    <a:cubicBezTo>
                      <a:pt x="109" y="45"/>
                      <a:pt x="108" y="47"/>
                      <a:pt x="109" y="49"/>
                    </a:cubicBezTo>
                    <a:cubicBezTo>
                      <a:pt x="109" y="49"/>
                      <a:pt x="111" y="50"/>
                      <a:pt x="111" y="51"/>
                    </a:cubicBezTo>
                    <a:cubicBezTo>
                      <a:pt x="110" y="50"/>
                      <a:pt x="108" y="50"/>
                      <a:pt x="107" y="48"/>
                    </a:cubicBezTo>
                    <a:cubicBezTo>
                      <a:pt x="106" y="46"/>
                      <a:pt x="106" y="43"/>
                      <a:pt x="104" y="42"/>
                    </a:cubicBezTo>
                    <a:cubicBezTo>
                      <a:pt x="103" y="41"/>
                      <a:pt x="102" y="41"/>
                      <a:pt x="100" y="40"/>
                    </a:cubicBezTo>
                    <a:cubicBezTo>
                      <a:pt x="101" y="40"/>
                      <a:pt x="97" y="40"/>
                      <a:pt x="96" y="42"/>
                    </a:cubicBezTo>
                    <a:cubicBezTo>
                      <a:pt x="95" y="43"/>
                      <a:pt x="94" y="47"/>
                      <a:pt x="93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0"/>
                      <a:pt x="93" y="52"/>
                      <a:pt x="93" y="52"/>
                    </a:cubicBezTo>
                    <a:cubicBezTo>
                      <a:pt x="94" y="53"/>
                      <a:pt x="95" y="54"/>
                      <a:pt x="96" y="55"/>
                    </a:cubicBezTo>
                    <a:cubicBezTo>
                      <a:pt x="96" y="55"/>
                      <a:pt x="95" y="56"/>
                      <a:pt x="94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56"/>
                      <a:pt x="93" y="54"/>
                      <a:pt x="92" y="54"/>
                    </a:cubicBezTo>
                    <a:cubicBezTo>
                      <a:pt x="91" y="53"/>
                      <a:pt x="84" y="51"/>
                      <a:pt x="83" y="52"/>
                    </a:cubicBezTo>
                    <a:cubicBezTo>
                      <a:pt x="74" y="52"/>
                      <a:pt x="68" y="58"/>
                      <a:pt x="61" y="60"/>
                    </a:cubicBezTo>
                    <a:cubicBezTo>
                      <a:pt x="56" y="61"/>
                      <a:pt x="49" y="61"/>
                      <a:pt x="47" y="64"/>
                    </a:cubicBezTo>
                    <a:cubicBezTo>
                      <a:pt x="46" y="64"/>
                      <a:pt x="45" y="67"/>
                      <a:pt x="45" y="67"/>
                    </a:cubicBezTo>
                    <a:cubicBezTo>
                      <a:pt x="43" y="72"/>
                      <a:pt x="44" y="70"/>
                      <a:pt x="46" y="73"/>
                    </a:cubicBezTo>
                    <a:cubicBezTo>
                      <a:pt x="49" y="73"/>
                      <a:pt x="53" y="70"/>
                      <a:pt x="57" y="71"/>
                    </a:cubicBezTo>
                    <a:cubicBezTo>
                      <a:pt x="57" y="71"/>
                      <a:pt x="59" y="73"/>
                      <a:pt x="59" y="74"/>
                    </a:cubicBezTo>
                    <a:cubicBezTo>
                      <a:pt x="61" y="73"/>
                      <a:pt x="63" y="72"/>
                      <a:pt x="64" y="71"/>
                    </a:cubicBezTo>
                    <a:cubicBezTo>
                      <a:pt x="65" y="71"/>
                      <a:pt x="67" y="72"/>
                      <a:pt x="67" y="72"/>
                    </a:cubicBezTo>
                    <a:cubicBezTo>
                      <a:pt x="70" y="72"/>
                      <a:pt x="72" y="71"/>
                      <a:pt x="75" y="71"/>
                    </a:cubicBezTo>
                    <a:cubicBezTo>
                      <a:pt x="73" y="75"/>
                      <a:pt x="72" y="71"/>
                      <a:pt x="75" y="76"/>
                    </a:cubicBezTo>
                    <a:cubicBezTo>
                      <a:pt x="74" y="77"/>
                      <a:pt x="72" y="77"/>
                      <a:pt x="72" y="79"/>
                    </a:cubicBezTo>
                    <a:cubicBezTo>
                      <a:pt x="72" y="79"/>
                      <a:pt x="74" y="82"/>
                      <a:pt x="73" y="8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1"/>
                      <a:pt x="63" y="90"/>
                      <a:pt x="62" y="91"/>
                    </a:cubicBezTo>
                    <a:cubicBezTo>
                      <a:pt x="61" y="91"/>
                      <a:pt x="60" y="93"/>
                      <a:pt x="60" y="93"/>
                    </a:cubicBezTo>
                    <a:cubicBezTo>
                      <a:pt x="59" y="94"/>
                      <a:pt x="58" y="92"/>
                      <a:pt x="57" y="91"/>
                    </a:cubicBezTo>
                    <a:cubicBezTo>
                      <a:pt x="57" y="91"/>
                      <a:pt x="46" y="91"/>
                      <a:pt x="45" y="91"/>
                    </a:cubicBezTo>
                    <a:cubicBezTo>
                      <a:pt x="42" y="92"/>
                      <a:pt x="37" y="95"/>
                      <a:pt x="35" y="95"/>
                    </a:cubicBezTo>
                    <a:cubicBezTo>
                      <a:pt x="33" y="96"/>
                      <a:pt x="32" y="95"/>
                      <a:pt x="30" y="95"/>
                    </a:cubicBezTo>
                    <a:cubicBezTo>
                      <a:pt x="28" y="95"/>
                      <a:pt x="23" y="97"/>
                      <a:pt x="21" y="97"/>
                    </a:cubicBezTo>
                    <a:cubicBezTo>
                      <a:pt x="19" y="97"/>
                      <a:pt x="17" y="96"/>
                      <a:pt x="15" y="97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1" y="98"/>
                      <a:pt x="9" y="97"/>
                      <a:pt x="6" y="98"/>
                    </a:cubicBezTo>
                    <a:cubicBezTo>
                      <a:pt x="5" y="98"/>
                      <a:pt x="2" y="102"/>
                      <a:pt x="1" y="103"/>
                    </a:cubicBezTo>
                    <a:cubicBezTo>
                      <a:pt x="2" y="103"/>
                      <a:pt x="1" y="104"/>
                      <a:pt x="1" y="105"/>
                    </a:cubicBezTo>
                    <a:cubicBezTo>
                      <a:pt x="1" y="105"/>
                      <a:pt x="3" y="105"/>
                      <a:pt x="3" y="105"/>
                    </a:cubicBezTo>
                    <a:cubicBezTo>
                      <a:pt x="4" y="106"/>
                      <a:pt x="4" y="109"/>
                      <a:pt x="5" y="109"/>
                    </a:cubicBezTo>
                    <a:cubicBezTo>
                      <a:pt x="6" y="110"/>
                      <a:pt x="7" y="109"/>
                      <a:pt x="7" y="110"/>
                    </a:cubicBezTo>
                    <a:cubicBezTo>
                      <a:pt x="8" y="110"/>
                      <a:pt x="8" y="113"/>
                      <a:pt x="8" y="113"/>
                    </a:cubicBezTo>
                    <a:cubicBezTo>
                      <a:pt x="9" y="113"/>
                      <a:pt x="11" y="112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4" y="114"/>
                      <a:pt x="15" y="115"/>
                    </a:cubicBezTo>
                    <a:cubicBezTo>
                      <a:pt x="15" y="115"/>
                      <a:pt x="15" y="116"/>
                      <a:pt x="15" y="117"/>
                    </a:cubicBezTo>
                    <a:cubicBezTo>
                      <a:pt x="17" y="117"/>
                      <a:pt x="19" y="116"/>
                      <a:pt x="20" y="117"/>
                    </a:cubicBezTo>
                    <a:cubicBezTo>
                      <a:pt x="27" y="118"/>
                      <a:pt x="27" y="119"/>
                      <a:pt x="29" y="111"/>
                    </a:cubicBezTo>
                    <a:cubicBezTo>
                      <a:pt x="30" y="112"/>
                      <a:pt x="31" y="111"/>
                      <a:pt x="32" y="112"/>
                    </a:cubicBezTo>
                    <a:cubicBezTo>
                      <a:pt x="32" y="112"/>
                      <a:pt x="34" y="117"/>
                      <a:pt x="35" y="117"/>
                    </a:cubicBezTo>
                    <a:cubicBezTo>
                      <a:pt x="42" y="117"/>
                      <a:pt x="49" y="115"/>
                      <a:pt x="58" y="115"/>
                    </a:cubicBezTo>
                    <a:cubicBezTo>
                      <a:pt x="58" y="116"/>
                      <a:pt x="59" y="118"/>
                      <a:pt x="59" y="119"/>
                    </a:cubicBezTo>
                    <a:cubicBezTo>
                      <a:pt x="58" y="119"/>
                      <a:pt x="58" y="120"/>
                      <a:pt x="57" y="12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1"/>
                      <a:pt x="54" y="119"/>
                      <a:pt x="53" y="119"/>
                    </a:cubicBezTo>
                    <a:cubicBezTo>
                      <a:pt x="52" y="118"/>
                      <a:pt x="45" y="119"/>
                      <a:pt x="43" y="119"/>
                    </a:cubicBezTo>
                    <a:cubicBezTo>
                      <a:pt x="41" y="121"/>
                      <a:pt x="41" y="121"/>
                      <a:pt x="41" y="121"/>
                    </a:cubicBezTo>
                    <a:cubicBezTo>
                      <a:pt x="39" y="121"/>
                      <a:pt x="37" y="120"/>
                      <a:pt x="35" y="120"/>
                    </a:cubicBezTo>
                    <a:cubicBezTo>
                      <a:pt x="32" y="120"/>
                      <a:pt x="27" y="123"/>
                      <a:pt x="23" y="124"/>
                    </a:cubicBezTo>
                    <a:cubicBezTo>
                      <a:pt x="23" y="124"/>
                      <a:pt x="23" y="126"/>
                      <a:pt x="23" y="126"/>
                    </a:cubicBezTo>
                    <a:cubicBezTo>
                      <a:pt x="24" y="127"/>
                      <a:pt x="24" y="127"/>
                      <a:pt x="25" y="127"/>
                    </a:cubicBezTo>
                    <a:cubicBezTo>
                      <a:pt x="23" y="127"/>
                      <a:pt x="20" y="128"/>
                      <a:pt x="17" y="127"/>
                    </a:cubicBezTo>
                    <a:cubicBezTo>
                      <a:pt x="13" y="126"/>
                      <a:pt x="16" y="122"/>
                      <a:pt x="8" y="126"/>
                    </a:cubicBezTo>
                    <a:cubicBezTo>
                      <a:pt x="9" y="128"/>
                      <a:pt x="10" y="130"/>
                      <a:pt x="11" y="132"/>
                    </a:cubicBezTo>
                    <a:cubicBezTo>
                      <a:pt x="12" y="132"/>
                      <a:pt x="13" y="131"/>
                      <a:pt x="15" y="131"/>
                    </a:cubicBezTo>
                    <a:cubicBezTo>
                      <a:pt x="15" y="131"/>
                      <a:pt x="16" y="133"/>
                      <a:pt x="16" y="133"/>
                    </a:cubicBezTo>
                    <a:cubicBezTo>
                      <a:pt x="18" y="135"/>
                      <a:pt x="20" y="134"/>
                      <a:pt x="23" y="135"/>
                    </a:cubicBezTo>
                    <a:cubicBezTo>
                      <a:pt x="22" y="135"/>
                      <a:pt x="21" y="136"/>
                      <a:pt x="20" y="137"/>
                    </a:cubicBezTo>
                    <a:cubicBezTo>
                      <a:pt x="22" y="139"/>
                      <a:pt x="24" y="144"/>
                      <a:pt x="27" y="145"/>
                    </a:cubicBezTo>
                    <a:cubicBezTo>
                      <a:pt x="29" y="145"/>
                      <a:pt x="30" y="144"/>
                      <a:pt x="33" y="144"/>
                    </a:cubicBezTo>
                    <a:cubicBezTo>
                      <a:pt x="35" y="144"/>
                      <a:pt x="38" y="146"/>
                      <a:pt x="41" y="146"/>
                    </a:cubicBezTo>
                    <a:cubicBezTo>
                      <a:pt x="40" y="140"/>
                      <a:pt x="40" y="140"/>
                      <a:pt x="43" y="137"/>
                    </a:cubicBezTo>
                    <a:cubicBezTo>
                      <a:pt x="45" y="138"/>
                      <a:pt x="47" y="140"/>
                      <a:pt x="49" y="141"/>
                    </a:cubicBezTo>
                    <a:cubicBezTo>
                      <a:pt x="49" y="140"/>
                      <a:pt x="49" y="140"/>
                      <a:pt x="49" y="139"/>
                    </a:cubicBezTo>
                    <a:cubicBezTo>
                      <a:pt x="51" y="137"/>
                      <a:pt x="55" y="137"/>
                      <a:pt x="58" y="137"/>
                    </a:cubicBezTo>
                    <a:cubicBezTo>
                      <a:pt x="58" y="138"/>
                      <a:pt x="58" y="139"/>
                      <a:pt x="58" y="140"/>
                    </a:cubicBezTo>
                    <a:cubicBezTo>
                      <a:pt x="58" y="141"/>
                      <a:pt x="61" y="142"/>
                      <a:pt x="63" y="143"/>
                    </a:cubicBezTo>
                    <a:cubicBezTo>
                      <a:pt x="63" y="141"/>
                      <a:pt x="64" y="140"/>
                      <a:pt x="65" y="139"/>
                    </a:cubicBezTo>
                    <a:cubicBezTo>
                      <a:pt x="65" y="139"/>
                      <a:pt x="66" y="140"/>
                      <a:pt x="67" y="140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4" y="139"/>
                      <a:pt x="77" y="139"/>
                    </a:cubicBezTo>
                    <a:cubicBezTo>
                      <a:pt x="77" y="139"/>
                      <a:pt x="77" y="137"/>
                      <a:pt x="77" y="137"/>
                    </a:cubicBezTo>
                    <a:cubicBezTo>
                      <a:pt x="78" y="136"/>
                      <a:pt x="80" y="135"/>
                      <a:pt x="81" y="135"/>
                    </a:cubicBezTo>
                    <a:cubicBezTo>
                      <a:pt x="81" y="135"/>
                      <a:pt x="82" y="136"/>
                      <a:pt x="83" y="137"/>
                    </a:cubicBezTo>
                    <a:cubicBezTo>
                      <a:pt x="83" y="138"/>
                      <a:pt x="83" y="139"/>
                      <a:pt x="83" y="141"/>
                    </a:cubicBezTo>
                    <a:cubicBezTo>
                      <a:pt x="85" y="139"/>
                      <a:pt x="86" y="138"/>
                      <a:pt x="88" y="136"/>
                    </a:cubicBezTo>
                    <a:cubicBezTo>
                      <a:pt x="89" y="136"/>
                      <a:pt x="90" y="136"/>
                      <a:pt x="91" y="136"/>
                    </a:cubicBezTo>
                    <a:cubicBezTo>
                      <a:pt x="92" y="139"/>
                      <a:pt x="92" y="139"/>
                      <a:pt x="92" y="139"/>
                    </a:cubicBezTo>
                    <a:cubicBezTo>
                      <a:pt x="96" y="140"/>
                      <a:pt x="102" y="139"/>
                      <a:pt x="106" y="141"/>
                    </a:cubicBezTo>
                    <a:cubicBezTo>
                      <a:pt x="106" y="141"/>
                      <a:pt x="106" y="142"/>
                      <a:pt x="106" y="143"/>
                    </a:cubicBezTo>
                    <a:cubicBezTo>
                      <a:pt x="108" y="144"/>
                      <a:pt x="110" y="144"/>
                      <a:pt x="112" y="146"/>
                    </a:cubicBezTo>
                    <a:cubicBezTo>
                      <a:pt x="112" y="146"/>
                      <a:pt x="112" y="148"/>
                      <a:pt x="112" y="148"/>
                    </a:cubicBezTo>
                    <a:cubicBezTo>
                      <a:pt x="114" y="148"/>
                      <a:pt x="118" y="147"/>
                      <a:pt x="121" y="148"/>
                    </a:cubicBezTo>
                    <a:cubicBezTo>
                      <a:pt x="121" y="148"/>
                      <a:pt x="125" y="152"/>
                      <a:pt x="125" y="152"/>
                    </a:cubicBezTo>
                    <a:cubicBezTo>
                      <a:pt x="126" y="154"/>
                      <a:pt x="125" y="155"/>
                      <a:pt x="126" y="156"/>
                    </a:cubicBezTo>
                    <a:cubicBezTo>
                      <a:pt x="126" y="156"/>
                      <a:pt x="127" y="156"/>
                      <a:pt x="128" y="156"/>
                    </a:cubicBezTo>
                    <a:cubicBezTo>
                      <a:pt x="128" y="156"/>
                      <a:pt x="133" y="160"/>
                      <a:pt x="134" y="160"/>
                    </a:cubicBezTo>
                    <a:cubicBezTo>
                      <a:pt x="134" y="160"/>
                      <a:pt x="136" y="165"/>
                      <a:pt x="136" y="165"/>
                    </a:cubicBezTo>
                    <a:cubicBezTo>
                      <a:pt x="138" y="165"/>
                      <a:pt x="140" y="164"/>
                      <a:pt x="141" y="165"/>
                    </a:cubicBezTo>
                    <a:cubicBezTo>
                      <a:pt x="141" y="165"/>
                      <a:pt x="142" y="166"/>
                      <a:pt x="142" y="166"/>
                    </a:cubicBezTo>
                    <a:cubicBezTo>
                      <a:pt x="143" y="165"/>
                      <a:pt x="142" y="166"/>
                      <a:pt x="142" y="167"/>
                    </a:cubicBezTo>
                    <a:cubicBezTo>
                      <a:pt x="143" y="166"/>
                      <a:pt x="143" y="167"/>
                      <a:pt x="143" y="167"/>
                    </a:cubicBezTo>
                    <a:cubicBezTo>
                      <a:pt x="143" y="167"/>
                      <a:pt x="141" y="168"/>
                      <a:pt x="141" y="169"/>
                    </a:cubicBezTo>
                    <a:cubicBezTo>
                      <a:pt x="141" y="169"/>
                      <a:pt x="142" y="170"/>
                      <a:pt x="142" y="171"/>
                    </a:cubicBezTo>
                    <a:cubicBezTo>
                      <a:pt x="142" y="172"/>
                      <a:pt x="140" y="172"/>
                      <a:pt x="140" y="173"/>
                    </a:cubicBezTo>
                    <a:cubicBezTo>
                      <a:pt x="139" y="174"/>
                      <a:pt x="138" y="173"/>
                      <a:pt x="137" y="174"/>
                    </a:cubicBezTo>
                    <a:cubicBezTo>
                      <a:pt x="137" y="174"/>
                      <a:pt x="136" y="176"/>
                      <a:pt x="136" y="176"/>
                    </a:cubicBezTo>
                    <a:cubicBezTo>
                      <a:pt x="138" y="175"/>
                      <a:pt x="141" y="174"/>
                      <a:pt x="143" y="174"/>
                    </a:cubicBezTo>
                    <a:cubicBezTo>
                      <a:pt x="143" y="174"/>
                      <a:pt x="143" y="175"/>
                      <a:pt x="143" y="176"/>
                    </a:cubicBezTo>
                    <a:cubicBezTo>
                      <a:pt x="143" y="176"/>
                      <a:pt x="149" y="183"/>
                      <a:pt x="150" y="183"/>
                    </a:cubicBezTo>
                    <a:cubicBezTo>
                      <a:pt x="150" y="183"/>
                      <a:pt x="149" y="185"/>
                      <a:pt x="148" y="184"/>
                    </a:cubicBezTo>
                    <a:cubicBezTo>
                      <a:pt x="148" y="185"/>
                      <a:pt x="148" y="185"/>
                      <a:pt x="148" y="185"/>
                    </a:cubicBezTo>
                    <a:cubicBezTo>
                      <a:pt x="149" y="186"/>
                      <a:pt x="152" y="188"/>
                      <a:pt x="152" y="190"/>
                    </a:cubicBezTo>
                    <a:cubicBezTo>
                      <a:pt x="153" y="192"/>
                      <a:pt x="151" y="191"/>
                      <a:pt x="152" y="192"/>
                    </a:cubicBezTo>
                    <a:cubicBezTo>
                      <a:pt x="153" y="192"/>
                      <a:pt x="154" y="192"/>
                      <a:pt x="156" y="192"/>
                    </a:cubicBezTo>
                    <a:cubicBezTo>
                      <a:pt x="155" y="193"/>
                      <a:pt x="157" y="195"/>
                      <a:pt x="154" y="194"/>
                    </a:cubicBezTo>
                    <a:cubicBezTo>
                      <a:pt x="154" y="195"/>
                      <a:pt x="155" y="196"/>
                      <a:pt x="155" y="197"/>
                    </a:cubicBezTo>
                    <a:cubicBezTo>
                      <a:pt x="153" y="198"/>
                      <a:pt x="154" y="198"/>
                      <a:pt x="154" y="200"/>
                    </a:cubicBezTo>
                    <a:cubicBezTo>
                      <a:pt x="154" y="201"/>
                      <a:pt x="154" y="201"/>
                      <a:pt x="154" y="201"/>
                    </a:cubicBezTo>
                    <a:cubicBezTo>
                      <a:pt x="153" y="202"/>
                      <a:pt x="148" y="202"/>
                      <a:pt x="147" y="202"/>
                    </a:cubicBezTo>
                    <a:cubicBezTo>
                      <a:pt x="147" y="203"/>
                      <a:pt x="147" y="203"/>
                      <a:pt x="147" y="203"/>
                    </a:cubicBezTo>
                    <a:cubicBezTo>
                      <a:pt x="148" y="203"/>
                      <a:pt x="149" y="203"/>
                      <a:pt x="150" y="203"/>
                    </a:cubicBezTo>
                    <a:cubicBezTo>
                      <a:pt x="149" y="205"/>
                      <a:pt x="149" y="207"/>
                      <a:pt x="148" y="208"/>
                    </a:cubicBezTo>
                    <a:cubicBezTo>
                      <a:pt x="147" y="209"/>
                      <a:pt x="146" y="209"/>
                      <a:pt x="146" y="209"/>
                    </a:cubicBezTo>
                    <a:cubicBezTo>
                      <a:pt x="146" y="209"/>
                      <a:pt x="146" y="212"/>
                      <a:pt x="146" y="212"/>
                    </a:cubicBezTo>
                    <a:cubicBezTo>
                      <a:pt x="147" y="212"/>
                      <a:pt x="148" y="211"/>
                      <a:pt x="149" y="211"/>
                    </a:cubicBezTo>
                    <a:cubicBezTo>
                      <a:pt x="148" y="212"/>
                      <a:pt x="148" y="214"/>
                      <a:pt x="148" y="214"/>
                    </a:cubicBezTo>
                    <a:cubicBezTo>
                      <a:pt x="147" y="215"/>
                      <a:pt x="145" y="215"/>
                      <a:pt x="145" y="216"/>
                    </a:cubicBezTo>
                    <a:cubicBezTo>
                      <a:pt x="145" y="217"/>
                      <a:pt x="145" y="217"/>
                      <a:pt x="145" y="217"/>
                    </a:cubicBezTo>
                    <a:cubicBezTo>
                      <a:pt x="147" y="219"/>
                      <a:pt x="153" y="222"/>
                      <a:pt x="157" y="219"/>
                    </a:cubicBezTo>
                    <a:cubicBezTo>
                      <a:pt x="157" y="219"/>
                      <a:pt x="158" y="213"/>
                      <a:pt x="159" y="212"/>
                    </a:cubicBezTo>
                    <a:cubicBezTo>
                      <a:pt x="160" y="212"/>
                      <a:pt x="160" y="212"/>
                      <a:pt x="160" y="212"/>
                    </a:cubicBezTo>
                    <a:cubicBezTo>
                      <a:pt x="161" y="214"/>
                      <a:pt x="160" y="214"/>
                      <a:pt x="161" y="216"/>
                    </a:cubicBezTo>
                    <a:cubicBezTo>
                      <a:pt x="166" y="215"/>
                      <a:pt x="169" y="217"/>
                      <a:pt x="176" y="218"/>
                    </a:cubicBezTo>
                    <a:cubicBezTo>
                      <a:pt x="175" y="218"/>
                      <a:pt x="175" y="219"/>
                      <a:pt x="174" y="219"/>
                    </a:cubicBezTo>
                    <a:cubicBezTo>
                      <a:pt x="175" y="221"/>
                      <a:pt x="175" y="221"/>
                      <a:pt x="175" y="221"/>
                    </a:cubicBezTo>
                    <a:cubicBezTo>
                      <a:pt x="177" y="221"/>
                      <a:pt x="179" y="221"/>
                      <a:pt x="182" y="220"/>
                    </a:cubicBezTo>
                    <a:cubicBezTo>
                      <a:pt x="182" y="220"/>
                      <a:pt x="184" y="218"/>
                      <a:pt x="184" y="218"/>
                    </a:cubicBezTo>
                    <a:cubicBezTo>
                      <a:pt x="186" y="218"/>
                      <a:pt x="185" y="219"/>
                      <a:pt x="186" y="219"/>
                    </a:cubicBezTo>
                    <a:cubicBezTo>
                      <a:pt x="185" y="219"/>
                      <a:pt x="182" y="221"/>
                      <a:pt x="182" y="222"/>
                    </a:cubicBezTo>
                    <a:cubicBezTo>
                      <a:pt x="178" y="223"/>
                      <a:pt x="187" y="223"/>
                      <a:pt x="190" y="223"/>
                    </a:cubicBezTo>
                    <a:cubicBezTo>
                      <a:pt x="189" y="223"/>
                      <a:pt x="190" y="225"/>
                      <a:pt x="190" y="226"/>
                    </a:cubicBezTo>
                    <a:cubicBezTo>
                      <a:pt x="188" y="226"/>
                      <a:pt x="186" y="226"/>
                      <a:pt x="184" y="226"/>
                    </a:cubicBezTo>
                    <a:cubicBezTo>
                      <a:pt x="185" y="226"/>
                      <a:pt x="187" y="227"/>
                      <a:pt x="188" y="228"/>
                    </a:cubicBezTo>
                    <a:cubicBezTo>
                      <a:pt x="191" y="229"/>
                      <a:pt x="187" y="229"/>
                      <a:pt x="185" y="229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82" y="232"/>
                      <a:pt x="186" y="231"/>
                      <a:pt x="187" y="232"/>
                    </a:cubicBezTo>
                    <a:cubicBezTo>
                      <a:pt x="187" y="232"/>
                      <a:pt x="188" y="232"/>
                      <a:pt x="189" y="232"/>
                    </a:cubicBezTo>
                    <a:cubicBezTo>
                      <a:pt x="189" y="234"/>
                      <a:pt x="189" y="234"/>
                      <a:pt x="189" y="234"/>
                    </a:cubicBezTo>
                    <a:cubicBezTo>
                      <a:pt x="181" y="234"/>
                      <a:pt x="185" y="236"/>
                      <a:pt x="190" y="238"/>
                    </a:cubicBezTo>
                    <a:cubicBezTo>
                      <a:pt x="190" y="238"/>
                      <a:pt x="189" y="240"/>
                      <a:pt x="190" y="240"/>
                    </a:cubicBezTo>
                    <a:cubicBezTo>
                      <a:pt x="185" y="239"/>
                      <a:pt x="179" y="237"/>
                      <a:pt x="176" y="235"/>
                    </a:cubicBezTo>
                    <a:cubicBezTo>
                      <a:pt x="175" y="234"/>
                      <a:pt x="175" y="233"/>
                      <a:pt x="174" y="232"/>
                    </a:cubicBezTo>
                    <a:cubicBezTo>
                      <a:pt x="169" y="230"/>
                      <a:pt x="159" y="230"/>
                      <a:pt x="154" y="231"/>
                    </a:cubicBezTo>
                    <a:cubicBezTo>
                      <a:pt x="154" y="231"/>
                      <a:pt x="153" y="233"/>
                      <a:pt x="153" y="233"/>
                    </a:cubicBezTo>
                    <a:cubicBezTo>
                      <a:pt x="153" y="233"/>
                      <a:pt x="155" y="236"/>
                      <a:pt x="155" y="236"/>
                    </a:cubicBezTo>
                    <a:cubicBezTo>
                      <a:pt x="156" y="237"/>
                      <a:pt x="157" y="236"/>
                      <a:pt x="158" y="236"/>
                    </a:cubicBezTo>
                    <a:cubicBezTo>
                      <a:pt x="158" y="237"/>
                      <a:pt x="158" y="237"/>
                      <a:pt x="158" y="237"/>
                    </a:cubicBezTo>
                    <a:cubicBezTo>
                      <a:pt x="159" y="237"/>
                      <a:pt x="161" y="238"/>
                      <a:pt x="162" y="238"/>
                    </a:cubicBezTo>
                    <a:cubicBezTo>
                      <a:pt x="162" y="240"/>
                      <a:pt x="162" y="240"/>
                      <a:pt x="162" y="240"/>
                    </a:cubicBezTo>
                    <a:cubicBezTo>
                      <a:pt x="161" y="240"/>
                      <a:pt x="162" y="241"/>
                      <a:pt x="160" y="241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55" y="240"/>
                      <a:pt x="154" y="240"/>
                      <a:pt x="153" y="240"/>
                    </a:cubicBezTo>
                    <a:cubicBezTo>
                      <a:pt x="152" y="241"/>
                      <a:pt x="152" y="242"/>
                      <a:pt x="151" y="242"/>
                    </a:cubicBezTo>
                    <a:cubicBezTo>
                      <a:pt x="151" y="244"/>
                      <a:pt x="153" y="246"/>
                      <a:pt x="152" y="247"/>
                    </a:cubicBezTo>
                    <a:cubicBezTo>
                      <a:pt x="150" y="249"/>
                      <a:pt x="150" y="249"/>
                      <a:pt x="150" y="249"/>
                    </a:cubicBezTo>
                    <a:cubicBezTo>
                      <a:pt x="149" y="250"/>
                      <a:pt x="150" y="251"/>
                      <a:pt x="150" y="252"/>
                    </a:cubicBezTo>
                    <a:cubicBezTo>
                      <a:pt x="147" y="253"/>
                      <a:pt x="149" y="254"/>
                      <a:pt x="148" y="254"/>
                    </a:cubicBezTo>
                    <a:cubicBezTo>
                      <a:pt x="148" y="254"/>
                      <a:pt x="148" y="256"/>
                      <a:pt x="149" y="256"/>
                    </a:cubicBezTo>
                    <a:cubicBezTo>
                      <a:pt x="151" y="257"/>
                      <a:pt x="154" y="256"/>
                      <a:pt x="155" y="256"/>
                    </a:cubicBezTo>
                    <a:cubicBezTo>
                      <a:pt x="157" y="256"/>
                      <a:pt x="157" y="258"/>
                      <a:pt x="159" y="257"/>
                    </a:cubicBezTo>
                    <a:cubicBezTo>
                      <a:pt x="160" y="257"/>
                      <a:pt x="158" y="256"/>
                      <a:pt x="160" y="256"/>
                    </a:cubicBezTo>
                    <a:cubicBezTo>
                      <a:pt x="160" y="256"/>
                      <a:pt x="160" y="259"/>
                      <a:pt x="160" y="259"/>
                    </a:cubicBezTo>
                    <a:cubicBezTo>
                      <a:pt x="152" y="259"/>
                      <a:pt x="152" y="259"/>
                      <a:pt x="152" y="259"/>
                    </a:cubicBezTo>
                    <a:cubicBezTo>
                      <a:pt x="152" y="260"/>
                      <a:pt x="152" y="260"/>
                      <a:pt x="152" y="260"/>
                    </a:cubicBezTo>
                    <a:cubicBezTo>
                      <a:pt x="154" y="261"/>
                      <a:pt x="155" y="263"/>
                      <a:pt x="157" y="263"/>
                    </a:cubicBezTo>
                    <a:cubicBezTo>
                      <a:pt x="162" y="264"/>
                      <a:pt x="163" y="262"/>
                      <a:pt x="165" y="261"/>
                    </a:cubicBezTo>
                    <a:cubicBezTo>
                      <a:pt x="167" y="260"/>
                      <a:pt x="169" y="261"/>
                      <a:pt x="170" y="260"/>
                    </a:cubicBezTo>
                    <a:cubicBezTo>
                      <a:pt x="177" y="256"/>
                      <a:pt x="177" y="256"/>
                      <a:pt x="177" y="256"/>
                    </a:cubicBezTo>
                    <a:cubicBezTo>
                      <a:pt x="178" y="255"/>
                      <a:pt x="177" y="254"/>
                      <a:pt x="178" y="253"/>
                    </a:cubicBezTo>
                    <a:cubicBezTo>
                      <a:pt x="175" y="251"/>
                      <a:pt x="173" y="250"/>
                      <a:pt x="172" y="248"/>
                    </a:cubicBezTo>
                    <a:cubicBezTo>
                      <a:pt x="171" y="247"/>
                      <a:pt x="170" y="245"/>
                      <a:pt x="169" y="244"/>
                    </a:cubicBezTo>
                    <a:cubicBezTo>
                      <a:pt x="167" y="243"/>
                      <a:pt x="165" y="243"/>
                      <a:pt x="164" y="242"/>
                    </a:cubicBezTo>
                    <a:cubicBezTo>
                      <a:pt x="164" y="241"/>
                      <a:pt x="163" y="239"/>
                      <a:pt x="163" y="239"/>
                    </a:cubicBezTo>
                    <a:cubicBezTo>
                      <a:pt x="167" y="240"/>
                      <a:pt x="168" y="240"/>
                      <a:pt x="171" y="242"/>
                    </a:cubicBezTo>
                    <a:cubicBezTo>
                      <a:pt x="173" y="243"/>
                      <a:pt x="175" y="247"/>
                      <a:pt x="180" y="246"/>
                    </a:cubicBezTo>
                    <a:cubicBezTo>
                      <a:pt x="181" y="245"/>
                      <a:pt x="182" y="244"/>
                      <a:pt x="183" y="244"/>
                    </a:cubicBezTo>
                    <a:cubicBezTo>
                      <a:pt x="184" y="246"/>
                      <a:pt x="184" y="246"/>
                      <a:pt x="184" y="246"/>
                    </a:cubicBezTo>
                    <a:cubicBezTo>
                      <a:pt x="186" y="246"/>
                      <a:pt x="187" y="246"/>
                      <a:pt x="190" y="245"/>
                    </a:cubicBezTo>
                    <a:cubicBezTo>
                      <a:pt x="190" y="246"/>
                      <a:pt x="190" y="246"/>
                      <a:pt x="190" y="246"/>
                    </a:cubicBezTo>
                    <a:cubicBezTo>
                      <a:pt x="190" y="246"/>
                      <a:pt x="189" y="248"/>
                      <a:pt x="189" y="248"/>
                    </a:cubicBezTo>
                    <a:cubicBezTo>
                      <a:pt x="189" y="248"/>
                      <a:pt x="191" y="249"/>
                      <a:pt x="190" y="250"/>
                    </a:cubicBezTo>
                    <a:cubicBezTo>
                      <a:pt x="190" y="250"/>
                      <a:pt x="188" y="250"/>
                      <a:pt x="188" y="250"/>
                    </a:cubicBezTo>
                    <a:cubicBezTo>
                      <a:pt x="187" y="252"/>
                      <a:pt x="188" y="252"/>
                      <a:pt x="187" y="254"/>
                    </a:cubicBezTo>
                    <a:cubicBezTo>
                      <a:pt x="187" y="254"/>
                      <a:pt x="189" y="255"/>
                      <a:pt x="190" y="255"/>
                    </a:cubicBezTo>
                    <a:cubicBezTo>
                      <a:pt x="189" y="256"/>
                      <a:pt x="188" y="256"/>
                      <a:pt x="187" y="256"/>
                    </a:cubicBezTo>
                    <a:cubicBezTo>
                      <a:pt x="187" y="258"/>
                      <a:pt x="187" y="258"/>
                      <a:pt x="187" y="258"/>
                    </a:cubicBezTo>
                    <a:cubicBezTo>
                      <a:pt x="192" y="257"/>
                      <a:pt x="192" y="256"/>
                      <a:pt x="191" y="261"/>
                    </a:cubicBezTo>
                    <a:cubicBezTo>
                      <a:pt x="191" y="261"/>
                      <a:pt x="193" y="261"/>
                      <a:pt x="193" y="261"/>
                    </a:cubicBezTo>
                    <a:cubicBezTo>
                      <a:pt x="193" y="261"/>
                      <a:pt x="193" y="263"/>
                      <a:pt x="193" y="264"/>
                    </a:cubicBezTo>
                    <a:cubicBezTo>
                      <a:pt x="191" y="265"/>
                      <a:pt x="192" y="264"/>
                      <a:pt x="192" y="266"/>
                    </a:cubicBezTo>
                    <a:cubicBezTo>
                      <a:pt x="190" y="266"/>
                      <a:pt x="190" y="266"/>
                      <a:pt x="190" y="266"/>
                    </a:cubicBezTo>
                    <a:cubicBezTo>
                      <a:pt x="189" y="265"/>
                      <a:pt x="189" y="264"/>
                      <a:pt x="189" y="262"/>
                    </a:cubicBezTo>
                    <a:cubicBezTo>
                      <a:pt x="189" y="263"/>
                      <a:pt x="187" y="262"/>
                      <a:pt x="186" y="262"/>
                    </a:cubicBezTo>
                    <a:cubicBezTo>
                      <a:pt x="186" y="265"/>
                      <a:pt x="186" y="269"/>
                      <a:pt x="186" y="269"/>
                    </a:cubicBezTo>
                    <a:cubicBezTo>
                      <a:pt x="186" y="270"/>
                      <a:pt x="186" y="270"/>
                      <a:pt x="186" y="270"/>
                    </a:cubicBezTo>
                    <a:cubicBezTo>
                      <a:pt x="187" y="270"/>
                      <a:pt x="188" y="270"/>
                      <a:pt x="188" y="270"/>
                    </a:cubicBezTo>
                    <a:cubicBezTo>
                      <a:pt x="188" y="272"/>
                      <a:pt x="187" y="273"/>
                      <a:pt x="187" y="274"/>
                    </a:cubicBezTo>
                    <a:cubicBezTo>
                      <a:pt x="185" y="275"/>
                      <a:pt x="182" y="276"/>
                      <a:pt x="180" y="275"/>
                    </a:cubicBezTo>
                    <a:cubicBezTo>
                      <a:pt x="179" y="275"/>
                      <a:pt x="178" y="273"/>
                      <a:pt x="178" y="274"/>
                    </a:cubicBezTo>
                    <a:cubicBezTo>
                      <a:pt x="176" y="274"/>
                      <a:pt x="177" y="276"/>
                      <a:pt x="176" y="276"/>
                    </a:cubicBezTo>
                    <a:cubicBezTo>
                      <a:pt x="175" y="277"/>
                      <a:pt x="174" y="277"/>
                      <a:pt x="173" y="278"/>
                    </a:cubicBezTo>
                    <a:cubicBezTo>
                      <a:pt x="173" y="277"/>
                      <a:pt x="171" y="277"/>
                      <a:pt x="170" y="278"/>
                    </a:cubicBezTo>
                    <a:cubicBezTo>
                      <a:pt x="170" y="279"/>
                      <a:pt x="170" y="279"/>
                      <a:pt x="170" y="279"/>
                    </a:cubicBezTo>
                    <a:cubicBezTo>
                      <a:pt x="179" y="279"/>
                      <a:pt x="183" y="280"/>
                      <a:pt x="188" y="276"/>
                    </a:cubicBezTo>
                    <a:cubicBezTo>
                      <a:pt x="190" y="283"/>
                      <a:pt x="191" y="280"/>
                      <a:pt x="184" y="281"/>
                    </a:cubicBezTo>
                    <a:cubicBezTo>
                      <a:pt x="183" y="281"/>
                      <a:pt x="179" y="283"/>
                      <a:pt x="177" y="282"/>
                    </a:cubicBezTo>
                    <a:cubicBezTo>
                      <a:pt x="177" y="282"/>
                      <a:pt x="176" y="280"/>
                      <a:pt x="176" y="280"/>
                    </a:cubicBezTo>
                    <a:cubicBezTo>
                      <a:pt x="174" y="279"/>
                      <a:pt x="173" y="280"/>
                      <a:pt x="172" y="280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73" y="283"/>
                      <a:pt x="180" y="286"/>
                      <a:pt x="177" y="286"/>
                    </a:cubicBezTo>
                    <a:cubicBezTo>
                      <a:pt x="176" y="285"/>
                      <a:pt x="175" y="285"/>
                      <a:pt x="174" y="285"/>
                    </a:cubicBezTo>
                    <a:cubicBezTo>
                      <a:pt x="174" y="285"/>
                      <a:pt x="172" y="283"/>
                      <a:pt x="172" y="283"/>
                    </a:cubicBezTo>
                    <a:cubicBezTo>
                      <a:pt x="169" y="282"/>
                      <a:pt x="167" y="285"/>
                      <a:pt x="166" y="286"/>
                    </a:cubicBezTo>
                    <a:cubicBezTo>
                      <a:pt x="166" y="287"/>
                      <a:pt x="164" y="288"/>
                      <a:pt x="164" y="289"/>
                    </a:cubicBezTo>
                    <a:cubicBezTo>
                      <a:pt x="163" y="290"/>
                      <a:pt x="164" y="291"/>
                      <a:pt x="164" y="292"/>
                    </a:cubicBezTo>
                    <a:cubicBezTo>
                      <a:pt x="166" y="291"/>
                      <a:pt x="168" y="289"/>
                      <a:pt x="170" y="288"/>
                    </a:cubicBezTo>
                    <a:cubicBezTo>
                      <a:pt x="170" y="288"/>
                      <a:pt x="170" y="288"/>
                      <a:pt x="170" y="288"/>
                    </a:cubicBezTo>
                    <a:cubicBezTo>
                      <a:pt x="171" y="287"/>
                      <a:pt x="171" y="288"/>
                      <a:pt x="173" y="288"/>
                    </a:cubicBezTo>
                    <a:cubicBezTo>
                      <a:pt x="175" y="288"/>
                      <a:pt x="178" y="286"/>
                      <a:pt x="181" y="286"/>
                    </a:cubicBezTo>
                    <a:cubicBezTo>
                      <a:pt x="178" y="288"/>
                      <a:pt x="179" y="288"/>
                      <a:pt x="182" y="290"/>
                    </a:cubicBezTo>
                    <a:cubicBezTo>
                      <a:pt x="182" y="291"/>
                      <a:pt x="182" y="291"/>
                      <a:pt x="182" y="291"/>
                    </a:cubicBezTo>
                    <a:cubicBezTo>
                      <a:pt x="184" y="291"/>
                      <a:pt x="186" y="290"/>
                      <a:pt x="187" y="290"/>
                    </a:cubicBezTo>
                    <a:cubicBezTo>
                      <a:pt x="187" y="288"/>
                      <a:pt x="187" y="287"/>
                      <a:pt x="186" y="285"/>
                    </a:cubicBezTo>
                    <a:cubicBezTo>
                      <a:pt x="187" y="285"/>
                      <a:pt x="189" y="285"/>
                      <a:pt x="191" y="285"/>
                    </a:cubicBezTo>
                    <a:cubicBezTo>
                      <a:pt x="190" y="286"/>
                      <a:pt x="188" y="289"/>
                      <a:pt x="190" y="288"/>
                    </a:cubicBezTo>
                    <a:cubicBezTo>
                      <a:pt x="190" y="288"/>
                      <a:pt x="190" y="290"/>
                      <a:pt x="189" y="290"/>
                    </a:cubicBezTo>
                    <a:cubicBezTo>
                      <a:pt x="189" y="290"/>
                      <a:pt x="189" y="292"/>
                      <a:pt x="188" y="292"/>
                    </a:cubicBezTo>
                    <a:cubicBezTo>
                      <a:pt x="186" y="292"/>
                      <a:pt x="184" y="293"/>
                      <a:pt x="182" y="292"/>
                    </a:cubicBezTo>
                    <a:cubicBezTo>
                      <a:pt x="179" y="292"/>
                      <a:pt x="175" y="287"/>
                      <a:pt x="170" y="289"/>
                    </a:cubicBezTo>
                    <a:cubicBezTo>
                      <a:pt x="170" y="290"/>
                      <a:pt x="170" y="290"/>
                      <a:pt x="170" y="290"/>
                    </a:cubicBezTo>
                    <a:cubicBezTo>
                      <a:pt x="168" y="291"/>
                      <a:pt x="168" y="293"/>
                      <a:pt x="168" y="294"/>
                    </a:cubicBezTo>
                    <a:cubicBezTo>
                      <a:pt x="167" y="294"/>
                      <a:pt x="166" y="293"/>
                      <a:pt x="165" y="294"/>
                    </a:cubicBezTo>
                    <a:cubicBezTo>
                      <a:pt x="165" y="294"/>
                      <a:pt x="164" y="295"/>
                      <a:pt x="163" y="296"/>
                    </a:cubicBezTo>
                    <a:cubicBezTo>
                      <a:pt x="163" y="296"/>
                      <a:pt x="165" y="297"/>
                      <a:pt x="165" y="298"/>
                    </a:cubicBezTo>
                    <a:cubicBezTo>
                      <a:pt x="165" y="299"/>
                      <a:pt x="164" y="300"/>
                      <a:pt x="164" y="300"/>
                    </a:cubicBezTo>
                    <a:cubicBezTo>
                      <a:pt x="165" y="301"/>
                      <a:pt x="167" y="300"/>
                      <a:pt x="168" y="301"/>
                    </a:cubicBezTo>
                    <a:cubicBezTo>
                      <a:pt x="169" y="301"/>
                      <a:pt x="169" y="303"/>
                      <a:pt x="168" y="303"/>
                    </a:cubicBezTo>
                    <a:cubicBezTo>
                      <a:pt x="170" y="303"/>
                      <a:pt x="170" y="303"/>
                      <a:pt x="170" y="303"/>
                    </a:cubicBezTo>
                    <a:cubicBezTo>
                      <a:pt x="169" y="304"/>
                      <a:pt x="169" y="306"/>
                      <a:pt x="168" y="306"/>
                    </a:cubicBezTo>
                    <a:cubicBezTo>
                      <a:pt x="168" y="306"/>
                      <a:pt x="166" y="306"/>
                      <a:pt x="166" y="306"/>
                    </a:cubicBezTo>
                    <a:cubicBezTo>
                      <a:pt x="166" y="307"/>
                      <a:pt x="166" y="308"/>
                      <a:pt x="166" y="308"/>
                    </a:cubicBezTo>
                    <a:cubicBezTo>
                      <a:pt x="166" y="309"/>
                      <a:pt x="166" y="309"/>
                      <a:pt x="166" y="309"/>
                    </a:cubicBezTo>
                    <a:cubicBezTo>
                      <a:pt x="166" y="309"/>
                      <a:pt x="169" y="309"/>
                      <a:pt x="168" y="309"/>
                    </a:cubicBezTo>
                    <a:cubicBezTo>
                      <a:pt x="168" y="310"/>
                      <a:pt x="168" y="310"/>
                      <a:pt x="168" y="310"/>
                    </a:cubicBezTo>
                    <a:cubicBezTo>
                      <a:pt x="167" y="311"/>
                      <a:pt x="162" y="311"/>
                      <a:pt x="165" y="313"/>
                    </a:cubicBezTo>
                    <a:cubicBezTo>
                      <a:pt x="166" y="315"/>
                      <a:pt x="166" y="315"/>
                      <a:pt x="166" y="315"/>
                    </a:cubicBezTo>
                    <a:cubicBezTo>
                      <a:pt x="168" y="314"/>
                      <a:pt x="169" y="314"/>
                      <a:pt x="171" y="314"/>
                    </a:cubicBezTo>
                    <a:cubicBezTo>
                      <a:pt x="171" y="314"/>
                      <a:pt x="168" y="316"/>
                      <a:pt x="168" y="316"/>
                    </a:cubicBezTo>
                    <a:cubicBezTo>
                      <a:pt x="168" y="317"/>
                      <a:pt x="169" y="318"/>
                      <a:pt x="168" y="319"/>
                    </a:cubicBezTo>
                    <a:cubicBezTo>
                      <a:pt x="170" y="318"/>
                      <a:pt x="170" y="318"/>
                      <a:pt x="172" y="318"/>
                    </a:cubicBezTo>
                    <a:cubicBezTo>
                      <a:pt x="172" y="318"/>
                      <a:pt x="173" y="319"/>
                      <a:pt x="174" y="319"/>
                    </a:cubicBezTo>
                    <a:cubicBezTo>
                      <a:pt x="175" y="319"/>
                      <a:pt x="175" y="317"/>
                      <a:pt x="176" y="317"/>
                    </a:cubicBezTo>
                    <a:cubicBezTo>
                      <a:pt x="177" y="316"/>
                      <a:pt x="178" y="317"/>
                      <a:pt x="179" y="316"/>
                    </a:cubicBezTo>
                    <a:cubicBezTo>
                      <a:pt x="177" y="318"/>
                      <a:pt x="175" y="320"/>
                      <a:pt x="174" y="321"/>
                    </a:cubicBezTo>
                    <a:cubicBezTo>
                      <a:pt x="175" y="322"/>
                      <a:pt x="176" y="323"/>
                      <a:pt x="178" y="323"/>
                    </a:cubicBezTo>
                    <a:cubicBezTo>
                      <a:pt x="178" y="325"/>
                      <a:pt x="178" y="325"/>
                      <a:pt x="178" y="325"/>
                    </a:cubicBezTo>
                    <a:cubicBezTo>
                      <a:pt x="176" y="325"/>
                      <a:pt x="176" y="325"/>
                      <a:pt x="175" y="325"/>
                    </a:cubicBezTo>
                    <a:cubicBezTo>
                      <a:pt x="175" y="325"/>
                      <a:pt x="175" y="328"/>
                      <a:pt x="175" y="328"/>
                    </a:cubicBezTo>
                    <a:cubicBezTo>
                      <a:pt x="176" y="328"/>
                      <a:pt x="178" y="328"/>
                      <a:pt x="178" y="328"/>
                    </a:cubicBezTo>
                    <a:cubicBezTo>
                      <a:pt x="178" y="328"/>
                      <a:pt x="178" y="330"/>
                      <a:pt x="178" y="330"/>
                    </a:cubicBezTo>
                    <a:cubicBezTo>
                      <a:pt x="178" y="330"/>
                      <a:pt x="180" y="330"/>
                      <a:pt x="180" y="331"/>
                    </a:cubicBezTo>
                    <a:cubicBezTo>
                      <a:pt x="179" y="334"/>
                      <a:pt x="179" y="333"/>
                      <a:pt x="179" y="337"/>
                    </a:cubicBezTo>
                    <a:cubicBezTo>
                      <a:pt x="184" y="332"/>
                      <a:pt x="184" y="332"/>
                      <a:pt x="184" y="332"/>
                    </a:cubicBezTo>
                    <a:cubicBezTo>
                      <a:pt x="185" y="332"/>
                      <a:pt x="185" y="333"/>
                      <a:pt x="187" y="333"/>
                    </a:cubicBezTo>
                    <a:cubicBezTo>
                      <a:pt x="187" y="333"/>
                      <a:pt x="188" y="330"/>
                      <a:pt x="188" y="330"/>
                    </a:cubicBezTo>
                    <a:cubicBezTo>
                      <a:pt x="190" y="330"/>
                      <a:pt x="190" y="331"/>
                      <a:pt x="192" y="331"/>
                    </a:cubicBezTo>
                    <a:cubicBezTo>
                      <a:pt x="190" y="332"/>
                      <a:pt x="192" y="335"/>
                      <a:pt x="192" y="335"/>
                    </a:cubicBezTo>
                    <a:cubicBezTo>
                      <a:pt x="191" y="336"/>
                      <a:pt x="190" y="334"/>
                      <a:pt x="188" y="334"/>
                    </a:cubicBezTo>
                    <a:cubicBezTo>
                      <a:pt x="188" y="334"/>
                      <a:pt x="188" y="336"/>
                      <a:pt x="188" y="336"/>
                    </a:cubicBezTo>
                    <a:cubicBezTo>
                      <a:pt x="189" y="336"/>
                      <a:pt x="189" y="337"/>
                      <a:pt x="189" y="338"/>
                    </a:cubicBezTo>
                    <a:cubicBezTo>
                      <a:pt x="185" y="339"/>
                      <a:pt x="184" y="338"/>
                      <a:pt x="181" y="339"/>
                    </a:cubicBezTo>
                    <a:cubicBezTo>
                      <a:pt x="181" y="341"/>
                      <a:pt x="181" y="341"/>
                      <a:pt x="181" y="341"/>
                    </a:cubicBezTo>
                    <a:cubicBezTo>
                      <a:pt x="182" y="341"/>
                      <a:pt x="184" y="340"/>
                      <a:pt x="186" y="341"/>
                    </a:cubicBezTo>
                    <a:cubicBezTo>
                      <a:pt x="186" y="342"/>
                      <a:pt x="186" y="342"/>
                      <a:pt x="186" y="342"/>
                    </a:cubicBezTo>
                    <a:cubicBezTo>
                      <a:pt x="184" y="342"/>
                      <a:pt x="183" y="342"/>
                      <a:pt x="182" y="342"/>
                    </a:cubicBezTo>
                    <a:cubicBezTo>
                      <a:pt x="182" y="342"/>
                      <a:pt x="179" y="344"/>
                      <a:pt x="181" y="343"/>
                    </a:cubicBezTo>
                    <a:cubicBezTo>
                      <a:pt x="181" y="344"/>
                      <a:pt x="184" y="347"/>
                      <a:pt x="183" y="345"/>
                    </a:cubicBezTo>
                    <a:cubicBezTo>
                      <a:pt x="183" y="345"/>
                      <a:pt x="184" y="341"/>
                      <a:pt x="183" y="347"/>
                    </a:cubicBezTo>
                    <a:cubicBezTo>
                      <a:pt x="182" y="350"/>
                      <a:pt x="184" y="349"/>
                      <a:pt x="188" y="349"/>
                    </a:cubicBezTo>
                    <a:cubicBezTo>
                      <a:pt x="187" y="349"/>
                      <a:pt x="187" y="352"/>
                      <a:pt x="187" y="352"/>
                    </a:cubicBezTo>
                    <a:cubicBezTo>
                      <a:pt x="185" y="351"/>
                      <a:pt x="186" y="354"/>
                      <a:pt x="186" y="354"/>
                    </a:cubicBezTo>
                    <a:cubicBezTo>
                      <a:pt x="187" y="354"/>
                      <a:pt x="188" y="354"/>
                      <a:pt x="189" y="354"/>
                    </a:cubicBezTo>
                    <a:cubicBezTo>
                      <a:pt x="186" y="355"/>
                      <a:pt x="189" y="358"/>
                      <a:pt x="188" y="358"/>
                    </a:cubicBezTo>
                    <a:cubicBezTo>
                      <a:pt x="188" y="358"/>
                      <a:pt x="190" y="358"/>
                      <a:pt x="189" y="357"/>
                    </a:cubicBezTo>
                    <a:cubicBezTo>
                      <a:pt x="189" y="357"/>
                      <a:pt x="190" y="356"/>
                      <a:pt x="190" y="356"/>
                    </a:cubicBezTo>
                    <a:cubicBezTo>
                      <a:pt x="190" y="356"/>
                      <a:pt x="192" y="356"/>
                      <a:pt x="194" y="355"/>
                    </a:cubicBezTo>
                    <a:cubicBezTo>
                      <a:pt x="192" y="360"/>
                      <a:pt x="191" y="364"/>
                      <a:pt x="198" y="361"/>
                    </a:cubicBezTo>
                    <a:cubicBezTo>
                      <a:pt x="197" y="361"/>
                      <a:pt x="196" y="366"/>
                      <a:pt x="197" y="367"/>
                    </a:cubicBezTo>
                    <a:cubicBezTo>
                      <a:pt x="199" y="368"/>
                      <a:pt x="200" y="365"/>
                      <a:pt x="202" y="364"/>
                    </a:cubicBezTo>
                    <a:cubicBezTo>
                      <a:pt x="203" y="364"/>
                      <a:pt x="204" y="364"/>
                      <a:pt x="205" y="364"/>
                    </a:cubicBezTo>
                    <a:cubicBezTo>
                      <a:pt x="205" y="364"/>
                      <a:pt x="203" y="368"/>
                      <a:pt x="204" y="368"/>
                    </a:cubicBezTo>
                    <a:cubicBezTo>
                      <a:pt x="202" y="368"/>
                      <a:pt x="205" y="369"/>
                      <a:pt x="205" y="369"/>
                    </a:cubicBezTo>
                    <a:cubicBezTo>
                      <a:pt x="206" y="369"/>
                      <a:pt x="207" y="368"/>
                      <a:pt x="208" y="367"/>
                    </a:cubicBezTo>
                    <a:cubicBezTo>
                      <a:pt x="208" y="368"/>
                      <a:pt x="208" y="369"/>
                      <a:pt x="208" y="369"/>
                    </a:cubicBezTo>
                    <a:cubicBezTo>
                      <a:pt x="208" y="370"/>
                      <a:pt x="206" y="371"/>
                      <a:pt x="206" y="371"/>
                    </a:cubicBezTo>
                    <a:cubicBezTo>
                      <a:pt x="205" y="374"/>
                      <a:pt x="211" y="369"/>
                      <a:pt x="209" y="375"/>
                    </a:cubicBezTo>
                    <a:cubicBezTo>
                      <a:pt x="209" y="375"/>
                      <a:pt x="208" y="378"/>
                      <a:pt x="208" y="377"/>
                    </a:cubicBezTo>
                    <a:cubicBezTo>
                      <a:pt x="207" y="378"/>
                      <a:pt x="210" y="378"/>
                      <a:pt x="210" y="378"/>
                    </a:cubicBezTo>
                    <a:cubicBezTo>
                      <a:pt x="211" y="378"/>
                      <a:pt x="211" y="376"/>
                      <a:pt x="211" y="376"/>
                    </a:cubicBezTo>
                    <a:cubicBezTo>
                      <a:pt x="211" y="376"/>
                      <a:pt x="214" y="376"/>
                      <a:pt x="213" y="377"/>
                    </a:cubicBezTo>
                    <a:cubicBezTo>
                      <a:pt x="213" y="377"/>
                      <a:pt x="215" y="377"/>
                      <a:pt x="213" y="377"/>
                    </a:cubicBezTo>
                    <a:cubicBezTo>
                      <a:pt x="213" y="377"/>
                      <a:pt x="210" y="378"/>
                      <a:pt x="213" y="378"/>
                    </a:cubicBezTo>
                    <a:cubicBezTo>
                      <a:pt x="211" y="379"/>
                      <a:pt x="211" y="378"/>
                      <a:pt x="209" y="379"/>
                    </a:cubicBezTo>
                    <a:cubicBezTo>
                      <a:pt x="209" y="380"/>
                      <a:pt x="209" y="380"/>
                      <a:pt x="209" y="380"/>
                    </a:cubicBezTo>
                    <a:cubicBezTo>
                      <a:pt x="210" y="380"/>
                      <a:pt x="212" y="380"/>
                      <a:pt x="213" y="380"/>
                    </a:cubicBezTo>
                    <a:cubicBezTo>
                      <a:pt x="213" y="380"/>
                      <a:pt x="213" y="382"/>
                      <a:pt x="212" y="382"/>
                    </a:cubicBezTo>
                    <a:cubicBezTo>
                      <a:pt x="212" y="382"/>
                      <a:pt x="212" y="384"/>
                      <a:pt x="212" y="385"/>
                    </a:cubicBezTo>
                    <a:cubicBezTo>
                      <a:pt x="217" y="385"/>
                      <a:pt x="216" y="383"/>
                      <a:pt x="215" y="388"/>
                    </a:cubicBezTo>
                    <a:cubicBezTo>
                      <a:pt x="215" y="387"/>
                      <a:pt x="217" y="388"/>
                      <a:pt x="217" y="388"/>
                    </a:cubicBezTo>
                    <a:cubicBezTo>
                      <a:pt x="217" y="388"/>
                      <a:pt x="218" y="386"/>
                      <a:pt x="219" y="385"/>
                    </a:cubicBezTo>
                    <a:cubicBezTo>
                      <a:pt x="219" y="385"/>
                      <a:pt x="219" y="385"/>
                      <a:pt x="219" y="385"/>
                    </a:cubicBezTo>
                    <a:cubicBezTo>
                      <a:pt x="221" y="384"/>
                      <a:pt x="221" y="386"/>
                      <a:pt x="221" y="386"/>
                    </a:cubicBezTo>
                    <a:cubicBezTo>
                      <a:pt x="222" y="386"/>
                      <a:pt x="226" y="384"/>
                      <a:pt x="226" y="384"/>
                    </a:cubicBezTo>
                    <a:cubicBezTo>
                      <a:pt x="227" y="383"/>
                      <a:pt x="229" y="379"/>
                      <a:pt x="230" y="378"/>
                    </a:cubicBezTo>
                    <a:cubicBezTo>
                      <a:pt x="230" y="378"/>
                      <a:pt x="231" y="379"/>
                      <a:pt x="231" y="379"/>
                    </a:cubicBezTo>
                    <a:cubicBezTo>
                      <a:pt x="231" y="381"/>
                      <a:pt x="231" y="382"/>
                      <a:pt x="230" y="384"/>
                    </a:cubicBezTo>
                    <a:cubicBezTo>
                      <a:pt x="233" y="383"/>
                      <a:pt x="233" y="384"/>
                      <a:pt x="231" y="385"/>
                    </a:cubicBezTo>
                    <a:cubicBezTo>
                      <a:pt x="227" y="387"/>
                      <a:pt x="231" y="386"/>
                      <a:pt x="234" y="387"/>
                    </a:cubicBezTo>
                    <a:cubicBezTo>
                      <a:pt x="234" y="386"/>
                      <a:pt x="234" y="386"/>
                      <a:pt x="235" y="386"/>
                    </a:cubicBezTo>
                    <a:cubicBezTo>
                      <a:pt x="235" y="386"/>
                      <a:pt x="234" y="389"/>
                      <a:pt x="234" y="389"/>
                    </a:cubicBezTo>
                    <a:cubicBezTo>
                      <a:pt x="235" y="390"/>
                      <a:pt x="235" y="389"/>
                      <a:pt x="235" y="390"/>
                    </a:cubicBezTo>
                    <a:cubicBezTo>
                      <a:pt x="235" y="390"/>
                      <a:pt x="237" y="389"/>
                      <a:pt x="237" y="389"/>
                    </a:cubicBezTo>
                    <a:cubicBezTo>
                      <a:pt x="238" y="389"/>
                      <a:pt x="238" y="388"/>
                      <a:pt x="238" y="387"/>
                    </a:cubicBezTo>
                    <a:cubicBezTo>
                      <a:pt x="239" y="387"/>
                      <a:pt x="239" y="387"/>
                      <a:pt x="239" y="387"/>
                    </a:cubicBezTo>
                    <a:cubicBezTo>
                      <a:pt x="240" y="387"/>
                      <a:pt x="239" y="388"/>
                      <a:pt x="241" y="389"/>
                    </a:cubicBezTo>
                    <a:cubicBezTo>
                      <a:pt x="242" y="388"/>
                      <a:pt x="243" y="387"/>
                      <a:pt x="243" y="387"/>
                    </a:cubicBezTo>
                    <a:cubicBezTo>
                      <a:pt x="243" y="387"/>
                      <a:pt x="244" y="389"/>
                      <a:pt x="243" y="390"/>
                    </a:cubicBezTo>
                    <a:cubicBezTo>
                      <a:pt x="243" y="390"/>
                      <a:pt x="241" y="391"/>
                      <a:pt x="241" y="391"/>
                    </a:cubicBezTo>
                    <a:cubicBezTo>
                      <a:pt x="240" y="392"/>
                      <a:pt x="241" y="393"/>
                      <a:pt x="240" y="394"/>
                    </a:cubicBezTo>
                    <a:cubicBezTo>
                      <a:pt x="239" y="395"/>
                      <a:pt x="244" y="391"/>
                      <a:pt x="245" y="390"/>
                    </a:cubicBezTo>
                    <a:cubicBezTo>
                      <a:pt x="245" y="391"/>
                      <a:pt x="243" y="396"/>
                      <a:pt x="245" y="395"/>
                    </a:cubicBezTo>
                    <a:cubicBezTo>
                      <a:pt x="244" y="396"/>
                      <a:pt x="246" y="395"/>
                      <a:pt x="247" y="395"/>
                    </a:cubicBezTo>
                    <a:cubicBezTo>
                      <a:pt x="247" y="394"/>
                      <a:pt x="247" y="393"/>
                      <a:pt x="247" y="391"/>
                    </a:cubicBezTo>
                    <a:cubicBezTo>
                      <a:pt x="249" y="391"/>
                      <a:pt x="249" y="391"/>
                      <a:pt x="249" y="391"/>
                    </a:cubicBezTo>
                    <a:cubicBezTo>
                      <a:pt x="248" y="392"/>
                      <a:pt x="249" y="392"/>
                      <a:pt x="249" y="393"/>
                    </a:cubicBezTo>
                    <a:cubicBezTo>
                      <a:pt x="249" y="393"/>
                      <a:pt x="248" y="394"/>
                      <a:pt x="248" y="394"/>
                    </a:cubicBezTo>
                    <a:cubicBezTo>
                      <a:pt x="248" y="394"/>
                      <a:pt x="248" y="395"/>
                      <a:pt x="248" y="396"/>
                    </a:cubicBezTo>
                    <a:cubicBezTo>
                      <a:pt x="248" y="396"/>
                      <a:pt x="253" y="399"/>
                      <a:pt x="253" y="399"/>
                    </a:cubicBezTo>
                    <a:cubicBezTo>
                      <a:pt x="254" y="399"/>
                      <a:pt x="254" y="397"/>
                      <a:pt x="255" y="397"/>
                    </a:cubicBezTo>
                    <a:cubicBezTo>
                      <a:pt x="255" y="397"/>
                      <a:pt x="256" y="397"/>
                      <a:pt x="257" y="397"/>
                    </a:cubicBezTo>
                    <a:cubicBezTo>
                      <a:pt x="257" y="397"/>
                      <a:pt x="256" y="396"/>
                      <a:pt x="256" y="396"/>
                    </a:cubicBezTo>
                    <a:cubicBezTo>
                      <a:pt x="256" y="396"/>
                      <a:pt x="258" y="395"/>
                      <a:pt x="259" y="395"/>
                    </a:cubicBezTo>
                    <a:cubicBezTo>
                      <a:pt x="258" y="395"/>
                      <a:pt x="258" y="394"/>
                      <a:pt x="258" y="393"/>
                    </a:cubicBezTo>
                    <a:cubicBezTo>
                      <a:pt x="257" y="393"/>
                      <a:pt x="254" y="393"/>
                      <a:pt x="256" y="391"/>
                    </a:cubicBezTo>
                    <a:cubicBezTo>
                      <a:pt x="258" y="390"/>
                      <a:pt x="258" y="390"/>
                      <a:pt x="256" y="389"/>
                    </a:cubicBezTo>
                    <a:cubicBezTo>
                      <a:pt x="255" y="387"/>
                      <a:pt x="255" y="387"/>
                      <a:pt x="255" y="387"/>
                    </a:cubicBezTo>
                    <a:cubicBezTo>
                      <a:pt x="254" y="387"/>
                      <a:pt x="253" y="387"/>
                      <a:pt x="252" y="387"/>
                    </a:cubicBezTo>
                    <a:cubicBezTo>
                      <a:pt x="252" y="385"/>
                      <a:pt x="252" y="385"/>
                      <a:pt x="252" y="385"/>
                    </a:cubicBezTo>
                    <a:cubicBezTo>
                      <a:pt x="253" y="385"/>
                      <a:pt x="254" y="386"/>
                      <a:pt x="256" y="386"/>
                    </a:cubicBezTo>
                    <a:cubicBezTo>
                      <a:pt x="256" y="386"/>
                      <a:pt x="257" y="384"/>
                      <a:pt x="256" y="384"/>
                    </a:cubicBezTo>
                    <a:cubicBezTo>
                      <a:pt x="258" y="383"/>
                      <a:pt x="258" y="383"/>
                      <a:pt x="258" y="383"/>
                    </a:cubicBezTo>
                    <a:cubicBezTo>
                      <a:pt x="258" y="381"/>
                      <a:pt x="257" y="381"/>
                      <a:pt x="257" y="379"/>
                    </a:cubicBezTo>
                    <a:cubicBezTo>
                      <a:pt x="261" y="377"/>
                      <a:pt x="261" y="377"/>
                      <a:pt x="261" y="377"/>
                    </a:cubicBezTo>
                    <a:cubicBezTo>
                      <a:pt x="261" y="374"/>
                      <a:pt x="260" y="374"/>
                      <a:pt x="259" y="373"/>
                    </a:cubicBezTo>
                    <a:cubicBezTo>
                      <a:pt x="260" y="372"/>
                      <a:pt x="261" y="372"/>
                      <a:pt x="262" y="372"/>
                    </a:cubicBezTo>
                    <a:cubicBezTo>
                      <a:pt x="262" y="371"/>
                      <a:pt x="263" y="369"/>
                      <a:pt x="264" y="368"/>
                    </a:cubicBezTo>
                    <a:cubicBezTo>
                      <a:pt x="265" y="367"/>
                      <a:pt x="262" y="366"/>
                      <a:pt x="262" y="366"/>
                    </a:cubicBezTo>
                    <a:cubicBezTo>
                      <a:pt x="262" y="365"/>
                      <a:pt x="262" y="363"/>
                      <a:pt x="263" y="361"/>
                    </a:cubicBezTo>
                    <a:cubicBezTo>
                      <a:pt x="263" y="361"/>
                      <a:pt x="264" y="361"/>
                      <a:pt x="265" y="361"/>
                    </a:cubicBezTo>
                    <a:cubicBezTo>
                      <a:pt x="264" y="363"/>
                      <a:pt x="265" y="362"/>
                      <a:pt x="266" y="362"/>
                    </a:cubicBezTo>
                    <a:cubicBezTo>
                      <a:pt x="266" y="361"/>
                      <a:pt x="266" y="360"/>
                      <a:pt x="267" y="359"/>
                    </a:cubicBezTo>
                    <a:cubicBezTo>
                      <a:pt x="266" y="359"/>
                      <a:pt x="267" y="358"/>
                      <a:pt x="267" y="357"/>
                    </a:cubicBezTo>
                    <a:cubicBezTo>
                      <a:pt x="266" y="357"/>
                      <a:pt x="265" y="358"/>
                      <a:pt x="265" y="357"/>
                    </a:cubicBezTo>
                    <a:cubicBezTo>
                      <a:pt x="264" y="357"/>
                      <a:pt x="265" y="356"/>
                      <a:pt x="265" y="355"/>
                    </a:cubicBezTo>
                    <a:cubicBezTo>
                      <a:pt x="266" y="355"/>
                      <a:pt x="265" y="355"/>
                      <a:pt x="266" y="353"/>
                    </a:cubicBezTo>
                    <a:cubicBezTo>
                      <a:pt x="268" y="354"/>
                      <a:pt x="269" y="354"/>
                      <a:pt x="271" y="355"/>
                    </a:cubicBezTo>
                    <a:cubicBezTo>
                      <a:pt x="271" y="355"/>
                      <a:pt x="270" y="354"/>
                      <a:pt x="271" y="352"/>
                    </a:cubicBezTo>
                    <a:cubicBezTo>
                      <a:pt x="272" y="351"/>
                      <a:pt x="272" y="351"/>
                      <a:pt x="272" y="351"/>
                    </a:cubicBezTo>
                    <a:cubicBezTo>
                      <a:pt x="272" y="348"/>
                      <a:pt x="271" y="348"/>
                      <a:pt x="269" y="345"/>
                    </a:cubicBezTo>
                    <a:cubicBezTo>
                      <a:pt x="270" y="345"/>
                      <a:pt x="271" y="345"/>
                      <a:pt x="271" y="345"/>
                    </a:cubicBezTo>
                    <a:cubicBezTo>
                      <a:pt x="272" y="345"/>
                      <a:pt x="273" y="347"/>
                      <a:pt x="273" y="347"/>
                    </a:cubicBezTo>
                    <a:cubicBezTo>
                      <a:pt x="277" y="348"/>
                      <a:pt x="277" y="345"/>
                      <a:pt x="275" y="345"/>
                    </a:cubicBezTo>
                    <a:cubicBezTo>
                      <a:pt x="276" y="341"/>
                      <a:pt x="276" y="340"/>
                      <a:pt x="278" y="337"/>
                    </a:cubicBezTo>
                    <a:cubicBezTo>
                      <a:pt x="275" y="336"/>
                      <a:pt x="273" y="336"/>
                      <a:pt x="271" y="335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271" y="334"/>
                      <a:pt x="274" y="335"/>
                      <a:pt x="273" y="335"/>
                    </a:cubicBezTo>
                    <a:cubicBezTo>
                      <a:pt x="275" y="335"/>
                      <a:pt x="277" y="335"/>
                      <a:pt x="279" y="335"/>
                    </a:cubicBezTo>
                    <a:cubicBezTo>
                      <a:pt x="280" y="328"/>
                      <a:pt x="280" y="329"/>
                      <a:pt x="277" y="324"/>
                    </a:cubicBezTo>
                    <a:cubicBezTo>
                      <a:pt x="275" y="323"/>
                      <a:pt x="275" y="323"/>
                      <a:pt x="275" y="323"/>
                    </a:cubicBezTo>
                    <a:cubicBezTo>
                      <a:pt x="275" y="321"/>
                      <a:pt x="275" y="321"/>
                      <a:pt x="275" y="321"/>
                    </a:cubicBezTo>
                    <a:cubicBezTo>
                      <a:pt x="277" y="322"/>
                      <a:pt x="277" y="321"/>
                      <a:pt x="278" y="321"/>
                    </a:cubicBezTo>
                    <a:cubicBezTo>
                      <a:pt x="275" y="321"/>
                      <a:pt x="279" y="321"/>
                      <a:pt x="279" y="321"/>
                    </a:cubicBezTo>
                    <a:cubicBezTo>
                      <a:pt x="278" y="321"/>
                      <a:pt x="281" y="321"/>
                      <a:pt x="281" y="321"/>
                    </a:cubicBezTo>
                    <a:cubicBezTo>
                      <a:pt x="282" y="321"/>
                      <a:pt x="283" y="319"/>
                      <a:pt x="283" y="319"/>
                    </a:cubicBezTo>
                    <a:cubicBezTo>
                      <a:pt x="283" y="318"/>
                      <a:pt x="283" y="315"/>
                      <a:pt x="283" y="316"/>
                    </a:cubicBezTo>
                    <a:cubicBezTo>
                      <a:pt x="283" y="315"/>
                      <a:pt x="283" y="315"/>
                      <a:pt x="283" y="315"/>
                    </a:cubicBezTo>
                    <a:cubicBezTo>
                      <a:pt x="284" y="314"/>
                      <a:pt x="287" y="315"/>
                      <a:pt x="288" y="315"/>
                    </a:cubicBezTo>
                    <a:cubicBezTo>
                      <a:pt x="289" y="315"/>
                      <a:pt x="290" y="315"/>
                      <a:pt x="290" y="315"/>
                    </a:cubicBezTo>
                    <a:cubicBezTo>
                      <a:pt x="290" y="315"/>
                      <a:pt x="285" y="315"/>
                      <a:pt x="290" y="314"/>
                    </a:cubicBezTo>
                    <a:cubicBezTo>
                      <a:pt x="292" y="314"/>
                      <a:pt x="294" y="316"/>
                      <a:pt x="297" y="315"/>
                    </a:cubicBezTo>
                    <a:cubicBezTo>
                      <a:pt x="299" y="314"/>
                      <a:pt x="299" y="312"/>
                      <a:pt x="301" y="311"/>
                    </a:cubicBezTo>
                    <a:cubicBezTo>
                      <a:pt x="302" y="311"/>
                      <a:pt x="303" y="311"/>
                      <a:pt x="304" y="311"/>
                    </a:cubicBezTo>
                    <a:cubicBezTo>
                      <a:pt x="305" y="313"/>
                      <a:pt x="305" y="314"/>
                      <a:pt x="306" y="315"/>
                    </a:cubicBezTo>
                    <a:cubicBezTo>
                      <a:pt x="307" y="317"/>
                      <a:pt x="307" y="317"/>
                      <a:pt x="307" y="317"/>
                    </a:cubicBezTo>
                    <a:cubicBezTo>
                      <a:pt x="307" y="317"/>
                      <a:pt x="309" y="317"/>
                      <a:pt x="307" y="316"/>
                    </a:cubicBezTo>
                    <a:cubicBezTo>
                      <a:pt x="307" y="316"/>
                      <a:pt x="309" y="316"/>
                      <a:pt x="308" y="315"/>
                    </a:cubicBezTo>
                    <a:cubicBezTo>
                      <a:pt x="308" y="315"/>
                      <a:pt x="310" y="314"/>
                      <a:pt x="310" y="313"/>
                    </a:cubicBezTo>
                    <a:cubicBezTo>
                      <a:pt x="311" y="312"/>
                      <a:pt x="311" y="312"/>
                      <a:pt x="311" y="310"/>
                    </a:cubicBezTo>
                    <a:cubicBezTo>
                      <a:pt x="312" y="310"/>
                      <a:pt x="314" y="310"/>
                      <a:pt x="316" y="310"/>
                    </a:cubicBezTo>
                    <a:cubicBezTo>
                      <a:pt x="316" y="311"/>
                      <a:pt x="315" y="311"/>
                      <a:pt x="316" y="311"/>
                    </a:cubicBezTo>
                    <a:cubicBezTo>
                      <a:pt x="316" y="313"/>
                      <a:pt x="316" y="313"/>
                      <a:pt x="316" y="313"/>
                    </a:cubicBezTo>
                    <a:cubicBezTo>
                      <a:pt x="318" y="313"/>
                      <a:pt x="318" y="313"/>
                      <a:pt x="318" y="313"/>
                    </a:cubicBezTo>
                    <a:cubicBezTo>
                      <a:pt x="318" y="312"/>
                      <a:pt x="320" y="310"/>
                      <a:pt x="320" y="309"/>
                    </a:cubicBezTo>
                    <a:cubicBezTo>
                      <a:pt x="320" y="308"/>
                      <a:pt x="319" y="307"/>
                      <a:pt x="319" y="307"/>
                    </a:cubicBezTo>
                    <a:cubicBezTo>
                      <a:pt x="320" y="306"/>
                      <a:pt x="322" y="306"/>
                      <a:pt x="323" y="305"/>
                    </a:cubicBezTo>
                    <a:cubicBezTo>
                      <a:pt x="324" y="304"/>
                      <a:pt x="323" y="301"/>
                      <a:pt x="325" y="299"/>
                    </a:cubicBezTo>
                    <a:cubicBezTo>
                      <a:pt x="326" y="299"/>
                      <a:pt x="327" y="300"/>
                      <a:pt x="328" y="299"/>
                    </a:cubicBezTo>
                    <a:cubicBezTo>
                      <a:pt x="329" y="299"/>
                      <a:pt x="330" y="297"/>
                      <a:pt x="331" y="296"/>
                    </a:cubicBezTo>
                    <a:cubicBezTo>
                      <a:pt x="333" y="295"/>
                      <a:pt x="335" y="295"/>
                      <a:pt x="337" y="294"/>
                    </a:cubicBezTo>
                    <a:cubicBezTo>
                      <a:pt x="339" y="293"/>
                      <a:pt x="341" y="286"/>
                      <a:pt x="344" y="286"/>
                    </a:cubicBezTo>
                    <a:cubicBezTo>
                      <a:pt x="345" y="285"/>
                      <a:pt x="346" y="287"/>
                      <a:pt x="347" y="286"/>
                    </a:cubicBezTo>
                    <a:cubicBezTo>
                      <a:pt x="348" y="285"/>
                      <a:pt x="348" y="285"/>
                      <a:pt x="348" y="285"/>
                    </a:cubicBezTo>
                    <a:cubicBezTo>
                      <a:pt x="349" y="283"/>
                      <a:pt x="349" y="283"/>
                      <a:pt x="349" y="283"/>
                    </a:cubicBezTo>
                    <a:cubicBezTo>
                      <a:pt x="350" y="277"/>
                      <a:pt x="347" y="279"/>
                      <a:pt x="346" y="278"/>
                    </a:cubicBezTo>
                    <a:cubicBezTo>
                      <a:pt x="345" y="276"/>
                      <a:pt x="345" y="272"/>
                      <a:pt x="344" y="270"/>
                    </a:cubicBezTo>
                    <a:cubicBezTo>
                      <a:pt x="347" y="276"/>
                      <a:pt x="353" y="279"/>
                      <a:pt x="360" y="278"/>
                    </a:cubicBezTo>
                    <a:cubicBezTo>
                      <a:pt x="360" y="277"/>
                      <a:pt x="360" y="277"/>
                      <a:pt x="360" y="277"/>
                    </a:cubicBezTo>
                    <a:cubicBezTo>
                      <a:pt x="362" y="276"/>
                      <a:pt x="363" y="277"/>
                      <a:pt x="364" y="276"/>
                    </a:cubicBezTo>
                    <a:cubicBezTo>
                      <a:pt x="365" y="276"/>
                      <a:pt x="364" y="273"/>
                      <a:pt x="364" y="273"/>
                    </a:cubicBezTo>
                    <a:cubicBezTo>
                      <a:pt x="365" y="273"/>
                      <a:pt x="366" y="273"/>
                      <a:pt x="366" y="273"/>
                    </a:cubicBezTo>
                    <a:cubicBezTo>
                      <a:pt x="367" y="273"/>
                      <a:pt x="367" y="274"/>
                      <a:pt x="367" y="276"/>
                    </a:cubicBezTo>
                    <a:cubicBezTo>
                      <a:pt x="367" y="275"/>
                      <a:pt x="371" y="274"/>
                      <a:pt x="370" y="274"/>
                    </a:cubicBezTo>
                    <a:cubicBezTo>
                      <a:pt x="371" y="274"/>
                      <a:pt x="372" y="274"/>
                      <a:pt x="372" y="274"/>
                    </a:cubicBezTo>
                    <a:cubicBezTo>
                      <a:pt x="373" y="274"/>
                      <a:pt x="372" y="272"/>
                      <a:pt x="373" y="272"/>
                    </a:cubicBezTo>
                    <a:cubicBezTo>
                      <a:pt x="374" y="272"/>
                      <a:pt x="374" y="271"/>
                      <a:pt x="375" y="272"/>
                    </a:cubicBezTo>
                    <a:cubicBezTo>
                      <a:pt x="375" y="272"/>
                      <a:pt x="376" y="273"/>
                      <a:pt x="376" y="274"/>
                    </a:cubicBezTo>
                    <a:cubicBezTo>
                      <a:pt x="380" y="272"/>
                      <a:pt x="379" y="273"/>
                      <a:pt x="383" y="273"/>
                    </a:cubicBezTo>
                    <a:cubicBezTo>
                      <a:pt x="384" y="271"/>
                      <a:pt x="384" y="271"/>
                      <a:pt x="384" y="271"/>
                    </a:cubicBezTo>
                    <a:cubicBezTo>
                      <a:pt x="385" y="270"/>
                      <a:pt x="385" y="272"/>
                      <a:pt x="386" y="272"/>
                    </a:cubicBezTo>
                    <a:cubicBezTo>
                      <a:pt x="387" y="271"/>
                      <a:pt x="388" y="269"/>
                      <a:pt x="390" y="269"/>
                    </a:cubicBezTo>
                    <a:cubicBezTo>
                      <a:pt x="391" y="269"/>
                      <a:pt x="392" y="269"/>
                      <a:pt x="393" y="269"/>
                    </a:cubicBezTo>
                    <a:cubicBezTo>
                      <a:pt x="395" y="269"/>
                      <a:pt x="398" y="267"/>
                      <a:pt x="400" y="266"/>
                    </a:cubicBezTo>
                    <a:cubicBezTo>
                      <a:pt x="400" y="262"/>
                      <a:pt x="400" y="262"/>
                      <a:pt x="400" y="262"/>
                    </a:cubicBezTo>
                    <a:cubicBezTo>
                      <a:pt x="401" y="261"/>
                      <a:pt x="402" y="263"/>
                      <a:pt x="402" y="264"/>
                    </a:cubicBezTo>
                    <a:cubicBezTo>
                      <a:pt x="403" y="264"/>
                      <a:pt x="404" y="263"/>
                      <a:pt x="405" y="264"/>
                    </a:cubicBezTo>
                    <a:cubicBezTo>
                      <a:pt x="406" y="261"/>
                      <a:pt x="407" y="260"/>
                      <a:pt x="409" y="258"/>
                    </a:cubicBezTo>
                    <a:cubicBezTo>
                      <a:pt x="410" y="258"/>
                      <a:pt x="410" y="258"/>
                      <a:pt x="412" y="258"/>
                    </a:cubicBezTo>
                    <a:cubicBezTo>
                      <a:pt x="411" y="258"/>
                      <a:pt x="412" y="259"/>
                      <a:pt x="412" y="260"/>
                    </a:cubicBezTo>
                    <a:cubicBezTo>
                      <a:pt x="412" y="259"/>
                      <a:pt x="414" y="258"/>
                      <a:pt x="414" y="258"/>
                    </a:cubicBezTo>
                    <a:cubicBezTo>
                      <a:pt x="415" y="257"/>
                      <a:pt x="415" y="258"/>
                      <a:pt x="416" y="258"/>
                    </a:cubicBezTo>
                    <a:cubicBezTo>
                      <a:pt x="416" y="258"/>
                      <a:pt x="417" y="256"/>
                      <a:pt x="417" y="256"/>
                    </a:cubicBezTo>
                    <a:cubicBezTo>
                      <a:pt x="419" y="255"/>
                      <a:pt x="419" y="256"/>
                      <a:pt x="421" y="256"/>
                    </a:cubicBezTo>
                    <a:cubicBezTo>
                      <a:pt x="422" y="256"/>
                      <a:pt x="424" y="254"/>
                      <a:pt x="424" y="254"/>
                    </a:cubicBezTo>
                    <a:cubicBezTo>
                      <a:pt x="425" y="254"/>
                      <a:pt x="427" y="254"/>
                      <a:pt x="428" y="254"/>
                    </a:cubicBezTo>
                    <a:cubicBezTo>
                      <a:pt x="427" y="250"/>
                      <a:pt x="428" y="250"/>
                      <a:pt x="432" y="250"/>
                    </a:cubicBezTo>
                    <a:cubicBezTo>
                      <a:pt x="432" y="249"/>
                      <a:pt x="432" y="248"/>
                      <a:pt x="431" y="247"/>
                    </a:cubicBezTo>
                    <a:cubicBezTo>
                      <a:pt x="432" y="246"/>
                      <a:pt x="434" y="245"/>
                      <a:pt x="434" y="244"/>
                    </a:cubicBezTo>
                    <a:cubicBezTo>
                      <a:pt x="436" y="244"/>
                      <a:pt x="437" y="244"/>
                      <a:pt x="438" y="244"/>
                    </a:cubicBezTo>
                    <a:cubicBezTo>
                      <a:pt x="439" y="243"/>
                      <a:pt x="439" y="241"/>
                      <a:pt x="439" y="241"/>
                    </a:cubicBezTo>
                    <a:cubicBezTo>
                      <a:pt x="434" y="242"/>
                      <a:pt x="429" y="242"/>
                      <a:pt x="425" y="240"/>
                    </a:cubicBezTo>
                    <a:cubicBezTo>
                      <a:pt x="424" y="240"/>
                      <a:pt x="422" y="238"/>
                      <a:pt x="421" y="238"/>
                    </a:cubicBezTo>
                    <a:cubicBezTo>
                      <a:pt x="419" y="238"/>
                      <a:pt x="420" y="239"/>
                      <a:pt x="418" y="238"/>
                    </a:cubicBezTo>
                    <a:cubicBezTo>
                      <a:pt x="418" y="237"/>
                      <a:pt x="418" y="237"/>
                      <a:pt x="418" y="237"/>
                    </a:cubicBezTo>
                    <a:cubicBezTo>
                      <a:pt x="414" y="237"/>
                      <a:pt x="412" y="240"/>
                      <a:pt x="410" y="240"/>
                    </a:cubicBezTo>
                    <a:cubicBezTo>
                      <a:pt x="405" y="241"/>
                      <a:pt x="403" y="240"/>
                      <a:pt x="399" y="240"/>
                    </a:cubicBezTo>
                    <a:cubicBezTo>
                      <a:pt x="411" y="232"/>
                      <a:pt x="389" y="236"/>
                      <a:pt x="384" y="237"/>
                    </a:cubicBezTo>
                    <a:cubicBezTo>
                      <a:pt x="384" y="235"/>
                      <a:pt x="383" y="234"/>
                      <a:pt x="382" y="232"/>
                    </a:cubicBezTo>
                    <a:cubicBezTo>
                      <a:pt x="383" y="232"/>
                      <a:pt x="383" y="232"/>
                      <a:pt x="383" y="231"/>
                    </a:cubicBezTo>
                    <a:cubicBezTo>
                      <a:pt x="384" y="232"/>
                      <a:pt x="385" y="230"/>
                      <a:pt x="385" y="230"/>
                    </a:cubicBezTo>
                    <a:cubicBezTo>
                      <a:pt x="385" y="232"/>
                      <a:pt x="385" y="235"/>
                      <a:pt x="386" y="236"/>
                    </a:cubicBezTo>
                    <a:cubicBezTo>
                      <a:pt x="391" y="234"/>
                      <a:pt x="397" y="233"/>
                      <a:pt x="403" y="234"/>
                    </a:cubicBezTo>
                    <a:cubicBezTo>
                      <a:pt x="403" y="234"/>
                      <a:pt x="406" y="236"/>
                      <a:pt x="408" y="235"/>
                    </a:cubicBezTo>
                    <a:cubicBezTo>
                      <a:pt x="408" y="235"/>
                      <a:pt x="409" y="234"/>
                      <a:pt x="410" y="234"/>
                    </a:cubicBezTo>
                    <a:cubicBezTo>
                      <a:pt x="409" y="232"/>
                      <a:pt x="409" y="230"/>
                      <a:pt x="408" y="228"/>
                    </a:cubicBezTo>
                    <a:cubicBezTo>
                      <a:pt x="402" y="230"/>
                      <a:pt x="399" y="229"/>
                      <a:pt x="392" y="230"/>
                    </a:cubicBezTo>
                    <a:cubicBezTo>
                      <a:pt x="391" y="230"/>
                      <a:pt x="383" y="232"/>
                      <a:pt x="386" y="229"/>
                    </a:cubicBezTo>
                    <a:cubicBezTo>
                      <a:pt x="386" y="229"/>
                      <a:pt x="388" y="227"/>
                      <a:pt x="388" y="227"/>
                    </a:cubicBezTo>
                    <a:cubicBezTo>
                      <a:pt x="388" y="226"/>
                      <a:pt x="388" y="226"/>
                      <a:pt x="388" y="226"/>
                    </a:cubicBezTo>
                    <a:cubicBezTo>
                      <a:pt x="390" y="226"/>
                      <a:pt x="390" y="227"/>
                      <a:pt x="391" y="228"/>
                    </a:cubicBezTo>
                    <a:cubicBezTo>
                      <a:pt x="394" y="228"/>
                      <a:pt x="400" y="229"/>
                      <a:pt x="402" y="228"/>
                    </a:cubicBezTo>
                    <a:cubicBezTo>
                      <a:pt x="403" y="228"/>
                      <a:pt x="405" y="226"/>
                      <a:pt x="405" y="226"/>
                    </a:cubicBezTo>
                    <a:cubicBezTo>
                      <a:pt x="407" y="226"/>
                      <a:pt x="409" y="226"/>
                      <a:pt x="411" y="226"/>
                    </a:cubicBezTo>
                    <a:cubicBezTo>
                      <a:pt x="411" y="225"/>
                      <a:pt x="411" y="225"/>
                      <a:pt x="411" y="225"/>
                    </a:cubicBezTo>
                    <a:cubicBezTo>
                      <a:pt x="410" y="224"/>
                      <a:pt x="410" y="224"/>
                      <a:pt x="410" y="222"/>
                    </a:cubicBezTo>
                    <a:cubicBezTo>
                      <a:pt x="408" y="222"/>
                      <a:pt x="405" y="222"/>
                      <a:pt x="404" y="221"/>
                    </a:cubicBezTo>
                    <a:cubicBezTo>
                      <a:pt x="403" y="219"/>
                      <a:pt x="403" y="219"/>
                      <a:pt x="403" y="219"/>
                    </a:cubicBezTo>
                    <a:cubicBezTo>
                      <a:pt x="397" y="220"/>
                      <a:pt x="390" y="220"/>
                      <a:pt x="384" y="221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19"/>
                      <a:pt x="386" y="219"/>
                      <a:pt x="388" y="219"/>
                    </a:cubicBezTo>
                    <a:cubicBezTo>
                      <a:pt x="387" y="218"/>
                      <a:pt x="389" y="218"/>
                      <a:pt x="388" y="216"/>
                    </a:cubicBezTo>
                    <a:cubicBezTo>
                      <a:pt x="386" y="216"/>
                      <a:pt x="386" y="216"/>
                      <a:pt x="386" y="216"/>
                    </a:cubicBezTo>
                    <a:cubicBezTo>
                      <a:pt x="385" y="215"/>
                      <a:pt x="386" y="214"/>
                      <a:pt x="386" y="213"/>
                    </a:cubicBezTo>
                    <a:cubicBezTo>
                      <a:pt x="388" y="214"/>
                      <a:pt x="389" y="215"/>
                      <a:pt x="391" y="217"/>
                    </a:cubicBezTo>
                    <a:cubicBezTo>
                      <a:pt x="395" y="216"/>
                      <a:pt x="398" y="215"/>
                      <a:pt x="402" y="216"/>
                    </a:cubicBezTo>
                    <a:cubicBezTo>
                      <a:pt x="404" y="218"/>
                      <a:pt x="404" y="218"/>
                      <a:pt x="404" y="218"/>
                    </a:cubicBezTo>
                    <a:cubicBezTo>
                      <a:pt x="405" y="218"/>
                      <a:pt x="407" y="217"/>
                      <a:pt x="408" y="218"/>
                    </a:cubicBezTo>
                    <a:cubicBezTo>
                      <a:pt x="408" y="218"/>
                      <a:pt x="408" y="221"/>
                      <a:pt x="410" y="221"/>
                    </a:cubicBezTo>
                    <a:cubicBezTo>
                      <a:pt x="412" y="222"/>
                      <a:pt x="414" y="220"/>
                      <a:pt x="417" y="222"/>
                    </a:cubicBezTo>
                    <a:cubicBezTo>
                      <a:pt x="418" y="222"/>
                      <a:pt x="418" y="224"/>
                      <a:pt x="418" y="225"/>
                    </a:cubicBezTo>
                    <a:cubicBezTo>
                      <a:pt x="420" y="228"/>
                      <a:pt x="424" y="234"/>
                      <a:pt x="427" y="236"/>
                    </a:cubicBezTo>
                    <a:cubicBezTo>
                      <a:pt x="428" y="237"/>
                      <a:pt x="431" y="238"/>
                      <a:pt x="432" y="238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4" y="239"/>
                      <a:pt x="433" y="237"/>
                      <a:pt x="434" y="237"/>
                    </a:cubicBezTo>
                    <a:cubicBezTo>
                      <a:pt x="436" y="236"/>
                      <a:pt x="440" y="238"/>
                      <a:pt x="442" y="239"/>
                    </a:cubicBezTo>
                    <a:cubicBezTo>
                      <a:pt x="443" y="240"/>
                      <a:pt x="443" y="240"/>
                      <a:pt x="443" y="240"/>
                    </a:cubicBezTo>
                    <a:cubicBezTo>
                      <a:pt x="446" y="237"/>
                      <a:pt x="443" y="236"/>
                      <a:pt x="441" y="235"/>
                    </a:cubicBezTo>
                    <a:cubicBezTo>
                      <a:pt x="442" y="234"/>
                      <a:pt x="443" y="234"/>
                      <a:pt x="443" y="234"/>
                    </a:cubicBezTo>
                    <a:cubicBezTo>
                      <a:pt x="444" y="233"/>
                      <a:pt x="442" y="233"/>
                      <a:pt x="443" y="232"/>
                    </a:cubicBezTo>
                    <a:cubicBezTo>
                      <a:pt x="445" y="231"/>
                      <a:pt x="443" y="225"/>
                      <a:pt x="441" y="224"/>
                    </a:cubicBezTo>
                    <a:cubicBezTo>
                      <a:pt x="440" y="224"/>
                      <a:pt x="440" y="224"/>
                      <a:pt x="440" y="224"/>
                    </a:cubicBezTo>
                    <a:cubicBezTo>
                      <a:pt x="439" y="223"/>
                      <a:pt x="440" y="222"/>
                      <a:pt x="439" y="220"/>
                    </a:cubicBezTo>
                    <a:cubicBezTo>
                      <a:pt x="439" y="221"/>
                      <a:pt x="438" y="220"/>
                      <a:pt x="437" y="220"/>
                    </a:cubicBezTo>
                    <a:cubicBezTo>
                      <a:pt x="437" y="222"/>
                      <a:pt x="438" y="222"/>
                      <a:pt x="436" y="222"/>
                    </a:cubicBezTo>
                    <a:cubicBezTo>
                      <a:pt x="436" y="222"/>
                      <a:pt x="436" y="219"/>
                      <a:pt x="436" y="219"/>
                    </a:cubicBezTo>
                    <a:cubicBezTo>
                      <a:pt x="437" y="219"/>
                      <a:pt x="437" y="219"/>
                      <a:pt x="437" y="218"/>
                    </a:cubicBezTo>
                    <a:cubicBezTo>
                      <a:pt x="435" y="218"/>
                      <a:pt x="435" y="218"/>
                      <a:pt x="433" y="218"/>
                    </a:cubicBezTo>
                    <a:cubicBezTo>
                      <a:pt x="433" y="217"/>
                      <a:pt x="434" y="217"/>
                      <a:pt x="434" y="216"/>
                    </a:cubicBezTo>
                    <a:cubicBezTo>
                      <a:pt x="433" y="215"/>
                      <a:pt x="431" y="213"/>
                      <a:pt x="430" y="212"/>
                    </a:cubicBezTo>
                    <a:cubicBezTo>
                      <a:pt x="429" y="212"/>
                      <a:pt x="428" y="213"/>
                      <a:pt x="426" y="212"/>
                    </a:cubicBezTo>
                    <a:cubicBezTo>
                      <a:pt x="425" y="211"/>
                      <a:pt x="423" y="208"/>
                      <a:pt x="421" y="208"/>
                    </a:cubicBezTo>
                    <a:cubicBezTo>
                      <a:pt x="418" y="207"/>
                      <a:pt x="415" y="208"/>
                      <a:pt x="412" y="208"/>
                    </a:cubicBezTo>
                    <a:cubicBezTo>
                      <a:pt x="412" y="207"/>
                      <a:pt x="412" y="207"/>
                      <a:pt x="412" y="207"/>
                    </a:cubicBezTo>
                    <a:cubicBezTo>
                      <a:pt x="414" y="206"/>
                      <a:pt x="416" y="206"/>
                      <a:pt x="418" y="206"/>
                    </a:cubicBezTo>
                    <a:cubicBezTo>
                      <a:pt x="416" y="204"/>
                      <a:pt x="416" y="202"/>
                      <a:pt x="413" y="201"/>
                    </a:cubicBezTo>
                    <a:cubicBezTo>
                      <a:pt x="412" y="201"/>
                      <a:pt x="411" y="202"/>
                      <a:pt x="412" y="202"/>
                    </a:cubicBezTo>
                    <a:cubicBezTo>
                      <a:pt x="411" y="202"/>
                      <a:pt x="410" y="204"/>
                      <a:pt x="410" y="204"/>
                    </a:cubicBezTo>
                    <a:cubicBezTo>
                      <a:pt x="408" y="204"/>
                      <a:pt x="406" y="204"/>
                      <a:pt x="406" y="204"/>
                    </a:cubicBezTo>
                    <a:cubicBezTo>
                      <a:pt x="406" y="204"/>
                      <a:pt x="405" y="206"/>
                      <a:pt x="405" y="206"/>
                    </a:cubicBezTo>
                    <a:cubicBezTo>
                      <a:pt x="404" y="206"/>
                      <a:pt x="402" y="206"/>
                      <a:pt x="402" y="205"/>
                    </a:cubicBezTo>
                    <a:cubicBezTo>
                      <a:pt x="402" y="205"/>
                      <a:pt x="402" y="204"/>
                      <a:pt x="402" y="203"/>
                    </a:cubicBezTo>
                    <a:cubicBezTo>
                      <a:pt x="401" y="203"/>
                      <a:pt x="400" y="202"/>
                      <a:pt x="400" y="202"/>
                    </a:cubicBezTo>
                    <a:cubicBezTo>
                      <a:pt x="400" y="202"/>
                      <a:pt x="398" y="203"/>
                      <a:pt x="398" y="202"/>
                    </a:cubicBezTo>
                    <a:cubicBezTo>
                      <a:pt x="397" y="202"/>
                      <a:pt x="398" y="200"/>
                      <a:pt x="398" y="200"/>
                    </a:cubicBezTo>
                    <a:cubicBezTo>
                      <a:pt x="397" y="199"/>
                      <a:pt x="397" y="199"/>
                      <a:pt x="396" y="199"/>
                    </a:cubicBezTo>
                    <a:cubicBezTo>
                      <a:pt x="395" y="198"/>
                      <a:pt x="396" y="198"/>
                      <a:pt x="395" y="197"/>
                    </a:cubicBezTo>
                    <a:cubicBezTo>
                      <a:pt x="395" y="196"/>
                      <a:pt x="395" y="196"/>
                      <a:pt x="395" y="196"/>
                    </a:cubicBezTo>
                    <a:cubicBezTo>
                      <a:pt x="396" y="196"/>
                      <a:pt x="397" y="196"/>
                      <a:pt x="398" y="196"/>
                    </a:cubicBezTo>
                    <a:cubicBezTo>
                      <a:pt x="401" y="194"/>
                      <a:pt x="399" y="195"/>
                      <a:pt x="400" y="194"/>
                    </a:cubicBezTo>
                    <a:cubicBezTo>
                      <a:pt x="398" y="194"/>
                      <a:pt x="398" y="193"/>
                      <a:pt x="398" y="193"/>
                    </a:cubicBezTo>
                    <a:cubicBezTo>
                      <a:pt x="401" y="193"/>
                      <a:pt x="403" y="194"/>
                      <a:pt x="406" y="193"/>
                    </a:cubicBezTo>
                    <a:cubicBezTo>
                      <a:pt x="408" y="193"/>
                      <a:pt x="409" y="190"/>
                      <a:pt x="411" y="190"/>
                    </a:cubicBezTo>
                    <a:cubicBezTo>
                      <a:pt x="411" y="190"/>
                      <a:pt x="412" y="190"/>
                      <a:pt x="413" y="190"/>
                    </a:cubicBezTo>
                    <a:cubicBezTo>
                      <a:pt x="413" y="190"/>
                      <a:pt x="414" y="188"/>
                      <a:pt x="414" y="188"/>
                    </a:cubicBezTo>
                    <a:cubicBezTo>
                      <a:pt x="415" y="187"/>
                      <a:pt x="417" y="187"/>
                      <a:pt x="418" y="187"/>
                    </a:cubicBezTo>
                    <a:cubicBezTo>
                      <a:pt x="418" y="186"/>
                      <a:pt x="418" y="184"/>
                      <a:pt x="418" y="183"/>
                    </a:cubicBezTo>
                    <a:cubicBezTo>
                      <a:pt x="419" y="183"/>
                      <a:pt x="420" y="183"/>
                      <a:pt x="421" y="183"/>
                    </a:cubicBezTo>
                    <a:cubicBezTo>
                      <a:pt x="420" y="185"/>
                      <a:pt x="419" y="187"/>
                      <a:pt x="421" y="188"/>
                    </a:cubicBezTo>
                    <a:cubicBezTo>
                      <a:pt x="423" y="189"/>
                      <a:pt x="425" y="189"/>
                      <a:pt x="427" y="189"/>
                    </a:cubicBezTo>
                    <a:cubicBezTo>
                      <a:pt x="429" y="190"/>
                      <a:pt x="429" y="190"/>
                      <a:pt x="429" y="190"/>
                    </a:cubicBezTo>
                    <a:cubicBezTo>
                      <a:pt x="430" y="191"/>
                      <a:pt x="432" y="190"/>
                      <a:pt x="433" y="190"/>
                    </a:cubicBezTo>
                    <a:cubicBezTo>
                      <a:pt x="434" y="191"/>
                      <a:pt x="436" y="192"/>
                      <a:pt x="436" y="192"/>
                    </a:cubicBezTo>
                    <a:cubicBezTo>
                      <a:pt x="439" y="193"/>
                      <a:pt x="443" y="190"/>
                      <a:pt x="445" y="189"/>
                    </a:cubicBezTo>
                    <a:cubicBezTo>
                      <a:pt x="445" y="189"/>
                      <a:pt x="445" y="187"/>
                      <a:pt x="445" y="187"/>
                    </a:cubicBezTo>
                    <a:cubicBezTo>
                      <a:pt x="447" y="186"/>
                      <a:pt x="451" y="186"/>
                      <a:pt x="452" y="186"/>
                    </a:cubicBezTo>
                    <a:cubicBezTo>
                      <a:pt x="451" y="185"/>
                      <a:pt x="452" y="181"/>
                      <a:pt x="452" y="181"/>
                    </a:cubicBezTo>
                    <a:cubicBezTo>
                      <a:pt x="451" y="180"/>
                      <a:pt x="450" y="181"/>
                      <a:pt x="449" y="181"/>
                    </a:cubicBezTo>
                    <a:cubicBezTo>
                      <a:pt x="443" y="180"/>
                      <a:pt x="444" y="176"/>
                      <a:pt x="441" y="183"/>
                    </a:cubicBezTo>
                    <a:cubicBezTo>
                      <a:pt x="441" y="182"/>
                      <a:pt x="440" y="180"/>
                      <a:pt x="439" y="179"/>
                    </a:cubicBezTo>
                    <a:cubicBezTo>
                      <a:pt x="439" y="179"/>
                      <a:pt x="438" y="179"/>
                      <a:pt x="437" y="179"/>
                    </a:cubicBezTo>
                    <a:cubicBezTo>
                      <a:pt x="434" y="178"/>
                      <a:pt x="438" y="175"/>
                      <a:pt x="438" y="174"/>
                    </a:cubicBezTo>
                    <a:cubicBezTo>
                      <a:pt x="438" y="173"/>
                      <a:pt x="438" y="171"/>
                      <a:pt x="438" y="169"/>
                    </a:cubicBezTo>
                    <a:cubicBezTo>
                      <a:pt x="440" y="170"/>
                      <a:pt x="442" y="172"/>
                      <a:pt x="443" y="172"/>
                    </a:cubicBezTo>
                    <a:cubicBezTo>
                      <a:pt x="447" y="173"/>
                      <a:pt x="451" y="172"/>
                      <a:pt x="455" y="173"/>
                    </a:cubicBezTo>
                    <a:cubicBezTo>
                      <a:pt x="457" y="174"/>
                      <a:pt x="458" y="177"/>
                      <a:pt x="462" y="176"/>
                    </a:cubicBezTo>
                    <a:cubicBezTo>
                      <a:pt x="462" y="176"/>
                      <a:pt x="464" y="174"/>
                      <a:pt x="464" y="174"/>
                    </a:cubicBezTo>
                    <a:cubicBezTo>
                      <a:pt x="465" y="175"/>
                      <a:pt x="465" y="172"/>
                      <a:pt x="465" y="171"/>
                    </a:cubicBezTo>
                    <a:cubicBezTo>
                      <a:pt x="463" y="171"/>
                      <a:pt x="461" y="170"/>
                      <a:pt x="459" y="170"/>
                    </a:cubicBezTo>
                    <a:cubicBezTo>
                      <a:pt x="457" y="171"/>
                      <a:pt x="457" y="171"/>
                      <a:pt x="457" y="171"/>
                    </a:cubicBezTo>
                    <a:cubicBezTo>
                      <a:pt x="455" y="171"/>
                      <a:pt x="452" y="171"/>
                      <a:pt x="449" y="171"/>
                    </a:cubicBezTo>
                    <a:cubicBezTo>
                      <a:pt x="450" y="169"/>
                      <a:pt x="450" y="169"/>
                      <a:pt x="450" y="169"/>
                    </a:cubicBezTo>
                    <a:cubicBezTo>
                      <a:pt x="452" y="169"/>
                      <a:pt x="453" y="164"/>
                      <a:pt x="447" y="166"/>
                    </a:cubicBezTo>
                    <a:cubicBezTo>
                      <a:pt x="447" y="168"/>
                      <a:pt x="447" y="168"/>
                      <a:pt x="447" y="168"/>
                    </a:cubicBezTo>
                    <a:cubicBezTo>
                      <a:pt x="446" y="168"/>
                      <a:pt x="443" y="167"/>
                      <a:pt x="443" y="167"/>
                    </a:cubicBezTo>
                    <a:cubicBezTo>
                      <a:pt x="445" y="167"/>
                      <a:pt x="446" y="167"/>
                      <a:pt x="447" y="164"/>
                    </a:cubicBezTo>
                    <a:cubicBezTo>
                      <a:pt x="448" y="163"/>
                      <a:pt x="449" y="163"/>
                      <a:pt x="449" y="163"/>
                    </a:cubicBezTo>
                    <a:cubicBezTo>
                      <a:pt x="446" y="158"/>
                      <a:pt x="446" y="159"/>
                      <a:pt x="440" y="157"/>
                    </a:cubicBezTo>
                    <a:cubicBezTo>
                      <a:pt x="441" y="155"/>
                      <a:pt x="441" y="155"/>
                      <a:pt x="441" y="155"/>
                    </a:cubicBezTo>
                    <a:cubicBezTo>
                      <a:pt x="441" y="155"/>
                      <a:pt x="444" y="155"/>
                      <a:pt x="443" y="156"/>
                    </a:cubicBezTo>
                    <a:cubicBezTo>
                      <a:pt x="443" y="156"/>
                      <a:pt x="444" y="157"/>
                      <a:pt x="444" y="157"/>
                    </a:cubicBezTo>
                    <a:cubicBezTo>
                      <a:pt x="446" y="157"/>
                      <a:pt x="448" y="158"/>
                      <a:pt x="450" y="157"/>
                    </a:cubicBezTo>
                    <a:cubicBezTo>
                      <a:pt x="451" y="157"/>
                      <a:pt x="451" y="155"/>
                      <a:pt x="453" y="156"/>
                    </a:cubicBezTo>
                    <a:cubicBezTo>
                      <a:pt x="453" y="156"/>
                      <a:pt x="453" y="158"/>
                      <a:pt x="453" y="158"/>
                    </a:cubicBezTo>
                    <a:cubicBezTo>
                      <a:pt x="455" y="159"/>
                      <a:pt x="455" y="159"/>
                      <a:pt x="455" y="159"/>
                    </a:cubicBezTo>
                    <a:cubicBezTo>
                      <a:pt x="455" y="159"/>
                      <a:pt x="455" y="159"/>
                      <a:pt x="455" y="159"/>
                    </a:cubicBezTo>
                    <a:cubicBezTo>
                      <a:pt x="455" y="159"/>
                      <a:pt x="457" y="159"/>
                      <a:pt x="457" y="159"/>
                    </a:cubicBezTo>
                    <a:cubicBezTo>
                      <a:pt x="459" y="154"/>
                      <a:pt x="458" y="151"/>
                      <a:pt x="457" y="145"/>
                    </a:cubicBezTo>
                    <a:cubicBezTo>
                      <a:pt x="454" y="145"/>
                      <a:pt x="454" y="145"/>
                      <a:pt x="454" y="145"/>
                    </a:cubicBezTo>
                    <a:cubicBezTo>
                      <a:pt x="454" y="144"/>
                      <a:pt x="455" y="144"/>
                      <a:pt x="455" y="143"/>
                    </a:cubicBezTo>
                    <a:cubicBezTo>
                      <a:pt x="456" y="142"/>
                      <a:pt x="455" y="140"/>
                      <a:pt x="455" y="139"/>
                    </a:cubicBezTo>
                    <a:cubicBezTo>
                      <a:pt x="449" y="138"/>
                      <a:pt x="450" y="139"/>
                      <a:pt x="447" y="143"/>
                    </a:cubicBezTo>
                    <a:cubicBezTo>
                      <a:pt x="445" y="142"/>
                      <a:pt x="446" y="142"/>
                      <a:pt x="445" y="141"/>
                    </a:cubicBezTo>
                    <a:cubicBezTo>
                      <a:pt x="444" y="141"/>
                      <a:pt x="442" y="141"/>
                      <a:pt x="441" y="141"/>
                    </a:cubicBezTo>
                    <a:cubicBezTo>
                      <a:pt x="442" y="141"/>
                      <a:pt x="441" y="138"/>
                      <a:pt x="441" y="138"/>
                    </a:cubicBezTo>
                    <a:cubicBezTo>
                      <a:pt x="443" y="138"/>
                      <a:pt x="443" y="139"/>
                      <a:pt x="445" y="139"/>
                    </a:cubicBezTo>
                    <a:cubicBezTo>
                      <a:pt x="445" y="139"/>
                      <a:pt x="446" y="137"/>
                      <a:pt x="446" y="137"/>
                    </a:cubicBezTo>
                    <a:cubicBezTo>
                      <a:pt x="448" y="135"/>
                      <a:pt x="449" y="135"/>
                      <a:pt x="447" y="133"/>
                    </a:cubicBezTo>
                    <a:cubicBezTo>
                      <a:pt x="448" y="133"/>
                      <a:pt x="449" y="131"/>
                      <a:pt x="446" y="131"/>
                    </a:cubicBezTo>
                    <a:cubicBezTo>
                      <a:pt x="446" y="131"/>
                      <a:pt x="447" y="129"/>
                      <a:pt x="447" y="129"/>
                    </a:cubicBezTo>
                    <a:cubicBezTo>
                      <a:pt x="451" y="130"/>
                      <a:pt x="456" y="129"/>
                      <a:pt x="460" y="131"/>
                    </a:cubicBezTo>
                    <a:cubicBezTo>
                      <a:pt x="461" y="131"/>
                      <a:pt x="463" y="133"/>
                      <a:pt x="464" y="133"/>
                    </a:cubicBezTo>
                    <a:cubicBezTo>
                      <a:pt x="466" y="134"/>
                      <a:pt x="469" y="133"/>
                      <a:pt x="470" y="133"/>
                    </a:cubicBezTo>
                    <a:cubicBezTo>
                      <a:pt x="469" y="131"/>
                      <a:pt x="469" y="131"/>
                      <a:pt x="469" y="131"/>
                    </a:cubicBezTo>
                    <a:cubicBezTo>
                      <a:pt x="470" y="127"/>
                      <a:pt x="469" y="129"/>
                      <a:pt x="468" y="126"/>
                    </a:cubicBezTo>
                    <a:cubicBezTo>
                      <a:pt x="468" y="125"/>
                      <a:pt x="468" y="124"/>
                      <a:pt x="467" y="123"/>
                    </a:cubicBezTo>
                    <a:cubicBezTo>
                      <a:pt x="467" y="122"/>
                      <a:pt x="466" y="122"/>
                      <a:pt x="465" y="121"/>
                    </a:cubicBezTo>
                    <a:cubicBezTo>
                      <a:pt x="466" y="121"/>
                      <a:pt x="464" y="120"/>
                      <a:pt x="464" y="120"/>
                    </a:cubicBezTo>
                    <a:cubicBezTo>
                      <a:pt x="464" y="120"/>
                      <a:pt x="462" y="120"/>
                      <a:pt x="462" y="120"/>
                    </a:cubicBezTo>
                    <a:cubicBezTo>
                      <a:pt x="462" y="120"/>
                      <a:pt x="462" y="123"/>
                      <a:pt x="461" y="123"/>
                    </a:cubicBezTo>
                    <a:cubicBezTo>
                      <a:pt x="459" y="123"/>
                      <a:pt x="459" y="122"/>
                      <a:pt x="457" y="122"/>
                    </a:cubicBezTo>
                    <a:cubicBezTo>
                      <a:pt x="456" y="122"/>
                      <a:pt x="455" y="122"/>
                      <a:pt x="453" y="123"/>
                    </a:cubicBezTo>
                    <a:cubicBezTo>
                      <a:pt x="453" y="121"/>
                      <a:pt x="453" y="117"/>
                      <a:pt x="453" y="115"/>
                    </a:cubicBezTo>
                    <a:cubicBezTo>
                      <a:pt x="456" y="116"/>
                      <a:pt x="457" y="117"/>
                      <a:pt x="459" y="117"/>
                    </a:cubicBezTo>
                    <a:cubicBezTo>
                      <a:pt x="465" y="115"/>
                      <a:pt x="458" y="114"/>
                      <a:pt x="456" y="113"/>
                    </a:cubicBezTo>
                    <a:cubicBezTo>
                      <a:pt x="456" y="112"/>
                      <a:pt x="455" y="111"/>
                      <a:pt x="455" y="111"/>
                    </a:cubicBezTo>
                    <a:cubicBezTo>
                      <a:pt x="453" y="110"/>
                      <a:pt x="451" y="112"/>
                      <a:pt x="450" y="112"/>
                    </a:cubicBezTo>
                    <a:cubicBezTo>
                      <a:pt x="448" y="112"/>
                      <a:pt x="445" y="110"/>
                      <a:pt x="443" y="109"/>
                    </a:cubicBezTo>
                    <a:cubicBezTo>
                      <a:pt x="444" y="110"/>
                      <a:pt x="441" y="111"/>
                      <a:pt x="441" y="111"/>
                    </a:cubicBezTo>
                    <a:cubicBezTo>
                      <a:pt x="440" y="110"/>
                      <a:pt x="439" y="108"/>
                      <a:pt x="441" y="109"/>
                    </a:cubicBezTo>
                    <a:cubicBezTo>
                      <a:pt x="441" y="107"/>
                      <a:pt x="441" y="106"/>
                      <a:pt x="441" y="105"/>
                    </a:cubicBezTo>
                    <a:cubicBezTo>
                      <a:pt x="447" y="106"/>
                      <a:pt x="450" y="107"/>
                      <a:pt x="454" y="109"/>
                    </a:cubicBezTo>
                    <a:cubicBezTo>
                      <a:pt x="454" y="107"/>
                      <a:pt x="455" y="104"/>
                      <a:pt x="455" y="103"/>
                    </a:cubicBezTo>
                    <a:cubicBezTo>
                      <a:pt x="456" y="101"/>
                      <a:pt x="460" y="100"/>
                      <a:pt x="461" y="99"/>
                    </a:cubicBezTo>
                    <a:cubicBezTo>
                      <a:pt x="461" y="98"/>
                      <a:pt x="460" y="98"/>
                      <a:pt x="461" y="97"/>
                    </a:cubicBezTo>
                    <a:cubicBezTo>
                      <a:pt x="461" y="97"/>
                      <a:pt x="462" y="94"/>
                      <a:pt x="461" y="93"/>
                    </a:cubicBezTo>
                    <a:cubicBezTo>
                      <a:pt x="465" y="90"/>
                      <a:pt x="466" y="89"/>
                      <a:pt x="461" y="86"/>
                    </a:cubicBezTo>
                    <a:cubicBezTo>
                      <a:pt x="464" y="85"/>
                      <a:pt x="468" y="85"/>
                      <a:pt x="473" y="85"/>
                    </a:cubicBezTo>
                    <a:cubicBezTo>
                      <a:pt x="474" y="84"/>
                      <a:pt x="473" y="82"/>
                      <a:pt x="473" y="81"/>
                    </a:cubicBezTo>
                    <a:cubicBezTo>
                      <a:pt x="479" y="77"/>
                      <a:pt x="482" y="75"/>
                      <a:pt x="472" y="73"/>
                    </a:cubicBezTo>
                    <a:cubicBezTo>
                      <a:pt x="470" y="73"/>
                      <a:pt x="467" y="72"/>
                      <a:pt x="464" y="73"/>
                    </a:cubicBezTo>
                    <a:cubicBezTo>
                      <a:pt x="463" y="73"/>
                      <a:pt x="463" y="75"/>
                      <a:pt x="462" y="75"/>
                    </a:cubicBezTo>
                    <a:cubicBezTo>
                      <a:pt x="459" y="76"/>
                      <a:pt x="457" y="77"/>
                      <a:pt x="455" y="78"/>
                    </a:cubicBezTo>
                    <a:cubicBezTo>
                      <a:pt x="455" y="76"/>
                      <a:pt x="455" y="76"/>
                      <a:pt x="454" y="75"/>
                    </a:cubicBezTo>
                    <a:cubicBezTo>
                      <a:pt x="453" y="73"/>
                      <a:pt x="451" y="71"/>
                      <a:pt x="453" y="69"/>
                    </a:cubicBezTo>
                    <a:cubicBezTo>
                      <a:pt x="459" y="66"/>
                      <a:pt x="468" y="70"/>
                      <a:pt x="473" y="71"/>
                    </a:cubicBezTo>
                    <a:cubicBezTo>
                      <a:pt x="476" y="71"/>
                      <a:pt x="478" y="71"/>
                      <a:pt x="481" y="71"/>
                    </a:cubicBezTo>
                    <a:cubicBezTo>
                      <a:pt x="481" y="71"/>
                      <a:pt x="483" y="72"/>
                      <a:pt x="484" y="71"/>
                    </a:cubicBezTo>
                    <a:cubicBezTo>
                      <a:pt x="485" y="71"/>
                      <a:pt x="491" y="64"/>
                      <a:pt x="492" y="63"/>
                    </a:cubicBezTo>
                    <a:cubicBezTo>
                      <a:pt x="493" y="63"/>
                      <a:pt x="492" y="61"/>
                      <a:pt x="493" y="61"/>
                    </a:cubicBezTo>
                    <a:cubicBezTo>
                      <a:pt x="490" y="61"/>
                      <a:pt x="487" y="60"/>
                      <a:pt x="485" y="60"/>
                    </a:cubicBezTo>
                    <a:cubicBezTo>
                      <a:pt x="485" y="60"/>
                      <a:pt x="484" y="63"/>
                      <a:pt x="483" y="63"/>
                    </a:cubicBezTo>
                    <a:cubicBezTo>
                      <a:pt x="482" y="63"/>
                      <a:pt x="480" y="62"/>
                      <a:pt x="478" y="62"/>
                    </a:cubicBezTo>
                    <a:cubicBezTo>
                      <a:pt x="476" y="62"/>
                      <a:pt x="472" y="64"/>
                      <a:pt x="469" y="64"/>
                    </a:cubicBezTo>
                    <a:cubicBezTo>
                      <a:pt x="468" y="64"/>
                      <a:pt x="465" y="62"/>
                      <a:pt x="464" y="61"/>
                    </a:cubicBezTo>
                    <a:cubicBezTo>
                      <a:pt x="467" y="61"/>
                      <a:pt x="470" y="61"/>
                      <a:pt x="472" y="60"/>
                    </a:cubicBezTo>
                    <a:cubicBezTo>
                      <a:pt x="472" y="60"/>
                      <a:pt x="473" y="58"/>
                      <a:pt x="473" y="58"/>
                    </a:cubicBezTo>
                    <a:cubicBezTo>
                      <a:pt x="477" y="57"/>
                      <a:pt x="481" y="60"/>
                      <a:pt x="485" y="60"/>
                    </a:cubicBezTo>
                    <a:cubicBezTo>
                      <a:pt x="486" y="59"/>
                      <a:pt x="487" y="58"/>
                      <a:pt x="489" y="58"/>
                    </a:cubicBezTo>
                    <a:cubicBezTo>
                      <a:pt x="490" y="58"/>
                      <a:pt x="494" y="60"/>
                      <a:pt x="495" y="60"/>
                    </a:cubicBezTo>
                    <a:cubicBezTo>
                      <a:pt x="495" y="59"/>
                      <a:pt x="496" y="57"/>
                      <a:pt x="497" y="57"/>
                    </a:cubicBezTo>
                    <a:cubicBezTo>
                      <a:pt x="499" y="56"/>
                      <a:pt x="502" y="56"/>
                      <a:pt x="505" y="56"/>
                    </a:cubicBezTo>
                    <a:cubicBezTo>
                      <a:pt x="505" y="54"/>
                      <a:pt x="504" y="53"/>
                      <a:pt x="505" y="52"/>
                    </a:cubicBezTo>
                    <a:cubicBezTo>
                      <a:pt x="506" y="52"/>
                      <a:pt x="508" y="52"/>
                      <a:pt x="509" y="52"/>
                    </a:cubicBezTo>
                    <a:cubicBezTo>
                      <a:pt x="511" y="52"/>
                      <a:pt x="512" y="49"/>
                      <a:pt x="513" y="49"/>
                    </a:cubicBezTo>
                    <a:cubicBezTo>
                      <a:pt x="515" y="48"/>
                      <a:pt x="516" y="50"/>
                      <a:pt x="519" y="50"/>
                    </a:cubicBezTo>
                    <a:cubicBezTo>
                      <a:pt x="519" y="49"/>
                      <a:pt x="520" y="48"/>
                      <a:pt x="521" y="48"/>
                    </a:cubicBezTo>
                    <a:cubicBezTo>
                      <a:pt x="519" y="46"/>
                      <a:pt x="518" y="43"/>
                      <a:pt x="516" y="43"/>
                    </a:cubicBezTo>
                    <a:cubicBezTo>
                      <a:pt x="513" y="42"/>
                      <a:pt x="507" y="44"/>
                      <a:pt x="505" y="44"/>
                    </a:cubicBezTo>
                    <a:cubicBezTo>
                      <a:pt x="502" y="43"/>
                      <a:pt x="495" y="41"/>
                      <a:pt x="491" y="41"/>
                    </a:cubicBezTo>
                    <a:cubicBezTo>
                      <a:pt x="487" y="40"/>
                      <a:pt x="485" y="42"/>
                      <a:pt x="481" y="42"/>
                    </a:cubicBezTo>
                    <a:cubicBezTo>
                      <a:pt x="481" y="42"/>
                      <a:pt x="476" y="40"/>
                      <a:pt x="475" y="41"/>
                    </a:cubicBezTo>
                    <a:cubicBezTo>
                      <a:pt x="474" y="44"/>
                      <a:pt x="474" y="44"/>
                      <a:pt x="474" y="44"/>
                    </a:cubicBezTo>
                    <a:cubicBezTo>
                      <a:pt x="470" y="45"/>
                      <a:pt x="468" y="45"/>
                      <a:pt x="465" y="46"/>
                    </a:cubicBezTo>
                    <a:cubicBezTo>
                      <a:pt x="465" y="46"/>
                      <a:pt x="465" y="48"/>
                      <a:pt x="465" y="48"/>
                    </a:cubicBezTo>
                    <a:cubicBezTo>
                      <a:pt x="463" y="49"/>
                      <a:pt x="463" y="47"/>
                      <a:pt x="462" y="47"/>
                    </a:cubicBezTo>
                    <a:cubicBezTo>
                      <a:pt x="458" y="45"/>
                      <a:pt x="458" y="45"/>
                      <a:pt x="455" y="48"/>
                    </a:cubicBezTo>
                    <a:cubicBezTo>
                      <a:pt x="454" y="46"/>
                      <a:pt x="454" y="45"/>
                      <a:pt x="453" y="43"/>
                    </a:cubicBezTo>
                    <a:cubicBezTo>
                      <a:pt x="451" y="44"/>
                      <a:pt x="446" y="49"/>
                      <a:pt x="444" y="50"/>
                    </a:cubicBezTo>
                    <a:cubicBezTo>
                      <a:pt x="443" y="50"/>
                      <a:pt x="442" y="49"/>
                      <a:pt x="441" y="50"/>
                    </a:cubicBezTo>
                    <a:cubicBezTo>
                      <a:pt x="439" y="50"/>
                      <a:pt x="439" y="53"/>
                      <a:pt x="437" y="54"/>
                    </a:cubicBezTo>
                    <a:cubicBezTo>
                      <a:pt x="435" y="55"/>
                      <a:pt x="429" y="56"/>
                      <a:pt x="425" y="56"/>
                    </a:cubicBezTo>
                    <a:cubicBezTo>
                      <a:pt x="425" y="55"/>
                      <a:pt x="423" y="55"/>
                      <a:pt x="421" y="55"/>
                    </a:cubicBezTo>
                    <a:cubicBezTo>
                      <a:pt x="421" y="55"/>
                      <a:pt x="420" y="56"/>
                      <a:pt x="419" y="56"/>
                    </a:cubicBezTo>
                    <a:cubicBezTo>
                      <a:pt x="418" y="56"/>
                      <a:pt x="416" y="54"/>
                      <a:pt x="416" y="54"/>
                    </a:cubicBezTo>
                    <a:cubicBezTo>
                      <a:pt x="418" y="53"/>
                      <a:pt x="419" y="51"/>
                      <a:pt x="423" y="51"/>
                    </a:cubicBezTo>
                    <a:cubicBezTo>
                      <a:pt x="423" y="51"/>
                      <a:pt x="425" y="52"/>
                      <a:pt x="426" y="52"/>
                    </a:cubicBezTo>
                    <a:cubicBezTo>
                      <a:pt x="427" y="51"/>
                      <a:pt x="427" y="50"/>
                      <a:pt x="427" y="50"/>
                    </a:cubicBezTo>
                    <a:cubicBezTo>
                      <a:pt x="429" y="49"/>
                      <a:pt x="431" y="49"/>
                      <a:pt x="432" y="48"/>
                    </a:cubicBezTo>
                    <a:cubicBezTo>
                      <a:pt x="433" y="48"/>
                      <a:pt x="437" y="41"/>
                      <a:pt x="437" y="40"/>
                    </a:cubicBezTo>
                    <a:cubicBezTo>
                      <a:pt x="438" y="38"/>
                      <a:pt x="437" y="39"/>
                      <a:pt x="437" y="37"/>
                    </a:cubicBezTo>
                    <a:cubicBezTo>
                      <a:pt x="433" y="37"/>
                      <a:pt x="429" y="38"/>
                      <a:pt x="426" y="38"/>
                    </a:cubicBezTo>
                    <a:cubicBezTo>
                      <a:pt x="426" y="38"/>
                      <a:pt x="423" y="36"/>
                      <a:pt x="421" y="37"/>
                    </a:cubicBezTo>
                    <a:cubicBezTo>
                      <a:pt x="421" y="37"/>
                      <a:pt x="421" y="38"/>
                      <a:pt x="420" y="38"/>
                    </a:cubicBezTo>
                    <a:cubicBezTo>
                      <a:pt x="420" y="40"/>
                      <a:pt x="420" y="42"/>
                      <a:pt x="420" y="44"/>
                    </a:cubicBezTo>
                    <a:cubicBezTo>
                      <a:pt x="415" y="43"/>
                      <a:pt x="407" y="44"/>
                      <a:pt x="400" y="44"/>
                    </a:cubicBezTo>
                    <a:cubicBezTo>
                      <a:pt x="400" y="43"/>
                      <a:pt x="401" y="43"/>
                      <a:pt x="402" y="43"/>
                    </a:cubicBezTo>
                    <a:cubicBezTo>
                      <a:pt x="402" y="41"/>
                      <a:pt x="401" y="39"/>
                      <a:pt x="402" y="38"/>
                    </a:cubicBezTo>
                    <a:cubicBezTo>
                      <a:pt x="400" y="37"/>
                      <a:pt x="400" y="38"/>
                      <a:pt x="400" y="37"/>
                    </a:cubicBezTo>
                    <a:cubicBezTo>
                      <a:pt x="393" y="37"/>
                      <a:pt x="386" y="37"/>
                      <a:pt x="378" y="38"/>
                    </a:cubicBezTo>
                    <a:cubicBezTo>
                      <a:pt x="378" y="38"/>
                      <a:pt x="374" y="39"/>
                      <a:pt x="374" y="39"/>
                    </a:cubicBezTo>
                    <a:cubicBezTo>
                      <a:pt x="371" y="39"/>
                      <a:pt x="369" y="38"/>
                      <a:pt x="368" y="38"/>
                    </a:cubicBezTo>
                    <a:cubicBezTo>
                      <a:pt x="365" y="37"/>
                      <a:pt x="365" y="39"/>
                      <a:pt x="364" y="39"/>
                    </a:cubicBezTo>
                    <a:cubicBezTo>
                      <a:pt x="362" y="39"/>
                      <a:pt x="362" y="38"/>
                      <a:pt x="360" y="38"/>
                    </a:cubicBezTo>
                    <a:cubicBezTo>
                      <a:pt x="357" y="39"/>
                      <a:pt x="353" y="42"/>
                      <a:pt x="350" y="43"/>
                    </a:cubicBezTo>
                    <a:cubicBezTo>
                      <a:pt x="348" y="43"/>
                      <a:pt x="345" y="42"/>
                      <a:pt x="342" y="43"/>
                    </a:cubicBezTo>
                    <a:cubicBezTo>
                      <a:pt x="341" y="43"/>
                      <a:pt x="341" y="45"/>
                      <a:pt x="340" y="46"/>
                    </a:cubicBezTo>
                    <a:cubicBezTo>
                      <a:pt x="339" y="46"/>
                      <a:pt x="339" y="45"/>
                      <a:pt x="337" y="46"/>
                    </a:cubicBezTo>
                    <a:cubicBezTo>
                      <a:pt x="338" y="45"/>
                      <a:pt x="338" y="43"/>
                      <a:pt x="338" y="43"/>
                    </a:cubicBezTo>
                    <a:cubicBezTo>
                      <a:pt x="341" y="41"/>
                      <a:pt x="347" y="42"/>
                      <a:pt x="350" y="41"/>
                    </a:cubicBezTo>
                    <a:cubicBezTo>
                      <a:pt x="351" y="41"/>
                      <a:pt x="352" y="40"/>
                      <a:pt x="352" y="39"/>
                    </a:cubicBezTo>
                    <a:cubicBezTo>
                      <a:pt x="352" y="38"/>
                      <a:pt x="352" y="38"/>
                      <a:pt x="352" y="38"/>
                    </a:cubicBezTo>
                    <a:cubicBezTo>
                      <a:pt x="355" y="37"/>
                      <a:pt x="357" y="39"/>
                      <a:pt x="359" y="38"/>
                    </a:cubicBezTo>
                    <a:cubicBezTo>
                      <a:pt x="360" y="37"/>
                      <a:pt x="359" y="36"/>
                      <a:pt x="360" y="35"/>
                    </a:cubicBezTo>
                    <a:cubicBezTo>
                      <a:pt x="361" y="34"/>
                      <a:pt x="364" y="33"/>
                      <a:pt x="365" y="33"/>
                    </a:cubicBezTo>
                    <a:cubicBezTo>
                      <a:pt x="367" y="33"/>
                      <a:pt x="370" y="33"/>
                      <a:pt x="372" y="34"/>
                    </a:cubicBezTo>
                    <a:cubicBezTo>
                      <a:pt x="377" y="34"/>
                      <a:pt x="383" y="33"/>
                      <a:pt x="387" y="33"/>
                    </a:cubicBezTo>
                    <a:cubicBezTo>
                      <a:pt x="391" y="34"/>
                      <a:pt x="391" y="34"/>
                      <a:pt x="391" y="34"/>
                    </a:cubicBezTo>
                    <a:cubicBezTo>
                      <a:pt x="398" y="34"/>
                      <a:pt x="405" y="33"/>
                      <a:pt x="414" y="34"/>
                    </a:cubicBezTo>
                    <a:cubicBezTo>
                      <a:pt x="416" y="34"/>
                      <a:pt x="420" y="35"/>
                      <a:pt x="423" y="35"/>
                    </a:cubicBezTo>
                    <a:cubicBezTo>
                      <a:pt x="425" y="35"/>
                      <a:pt x="428" y="33"/>
                      <a:pt x="430" y="33"/>
                    </a:cubicBezTo>
                    <a:cubicBezTo>
                      <a:pt x="434" y="33"/>
                      <a:pt x="437" y="34"/>
                      <a:pt x="440" y="3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9">
                <a:extLst>
                  <a:ext uri="{FF2B5EF4-FFF2-40B4-BE49-F238E27FC236}">
                    <a16:creationId xmlns:a16="http://schemas.microsoft.com/office/drawing/2014/main" id="{860DD3BC-04B1-47B1-8E96-69B62D225B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183" y="404602"/>
                <a:ext cx="1790094" cy="1383333"/>
              </a:xfrm>
              <a:custGeom>
                <a:avLst/>
                <a:gdLst>
                  <a:gd name="T0" fmla="*/ 392 w 521"/>
                  <a:gd name="T1" fmla="*/ 63 h 402"/>
                  <a:gd name="T2" fmla="*/ 198 w 521"/>
                  <a:gd name="T3" fmla="*/ 298 h 402"/>
                  <a:gd name="T4" fmla="*/ 174 w 521"/>
                  <a:gd name="T5" fmla="*/ 223 h 402"/>
                  <a:gd name="T6" fmla="*/ 404 w 521"/>
                  <a:gd name="T7" fmla="*/ 203 h 402"/>
                  <a:gd name="T8" fmla="*/ 435 w 521"/>
                  <a:gd name="T9" fmla="*/ 206 h 402"/>
                  <a:gd name="T10" fmla="*/ 466 w 521"/>
                  <a:gd name="T11" fmla="*/ 167 h 402"/>
                  <a:gd name="T12" fmla="*/ 466 w 521"/>
                  <a:gd name="T13" fmla="*/ 153 h 402"/>
                  <a:gd name="T14" fmla="*/ 10 w 521"/>
                  <a:gd name="T15" fmla="*/ 119 h 402"/>
                  <a:gd name="T16" fmla="*/ 463 w 521"/>
                  <a:gd name="T17" fmla="*/ 39 h 402"/>
                  <a:gd name="T18" fmla="*/ 327 w 521"/>
                  <a:gd name="T19" fmla="*/ 18 h 402"/>
                  <a:gd name="T20" fmla="*/ 366 w 521"/>
                  <a:gd name="T21" fmla="*/ 14 h 402"/>
                  <a:gd name="T22" fmla="*/ 451 w 521"/>
                  <a:gd name="T23" fmla="*/ 27 h 402"/>
                  <a:gd name="T24" fmla="*/ 406 w 521"/>
                  <a:gd name="T25" fmla="*/ 12 h 402"/>
                  <a:gd name="T26" fmla="*/ 300 w 521"/>
                  <a:gd name="T27" fmla="*/ 2 h 402"/>
                  <a:gd name="T28" fmla="*/ 267 w 521"/>
                  <a:gd name="T29" fmla="*/ 12 h 402"/>
                  <a:gd name="T30" fmla="*/ 264 w 521"/>
                  <a:gd name="T31" fmla="*/ 27 h 402"/>
                  <a:gd name="T32" fmla="*/ 245 w 521"/>
                  <a:gd name="T33" fmla="*/ 48 h 402"/>
                  <a:gd name="T34" fmla="*/ 194 w 521"/>
                  <a:gd name="T35" fmla="*/ 40 h 402"/>
                  <a:gd name="T36" fmla="*/ 146 w 521"/>
                  <a:gd name="T37" fmla="*/ 33 h 402"/>
                  <a:gd name="T38" fmla="*/ 92 w 521"/>
                  <a:gd name="T39" fmla="*/ 49 h 402"/>
                  <a:gd name="T40" fmla="*/ 72 w 521"/>
                  <a:gd name="T41" fmla="*/ 79 h 402"/>
                  <a:gd name="T42" fmla="*/ 7 w 521"/>
                  <a:gd name="T43" fmla="*/ 110 h 402"/>
                  <a:gd name="T44" fmla="*/ 41 w 521"/>
                  <a:gd name="T45" fmla="*/ 121 h 402"/>
                  <a:gd name="T46" fmla="*/ 49 w 521"/>
                  <a:gd name="T47" fmla="*/ 139 h 402"/>
                  <a:gd name="T48" fmla="*/ 106 w 521"/>
                  <a:gd name="T49" fmla="*/ 143 h 402"/>
                  <a:gd name="T50" fmla="*/ 136 w 521"/>
                  <a:gd name="T51" fmla="*/ 176 h 402"/>
                  <a:gd name="T52" fmla="*/ 146 w 521"/>
                  <a:gd name="T53" fmla="*/ 209 h 402"/>
                  <a:gd name="T54" fmla="*/ 190 w 521"/>
                  <a:gd name="T55" fmla="*/ 223 h 402"/>
                  <a:gd name="T56" fmla="*/ 158 w 521"/>
                  <a:gd name="T57" fmla="*/ 237 h 402"/>
                  <a:gd name="T58" fmla="*/ 152 w 521"/>
                  <a:gd name="T59" fmla="*/ 260 h 402"/>
                  <a:gd name="T60" fmla="*/ 190 w 521"/>
                  <a:gd name="T61" fmla="*/ 250 h 402"/>
                  <a:gd name="T62" fmla="*/ 180 w 521"/>
                  <a:gd name="T63" fmla="*/ 275 h 402"/>
                  <a:gd name="T64" fmla="*/ 164 w 521"/>
                  <a:gd name="T65" fmla="*/ 292 h 402"/>
                  <a:gd name="T66" fmla="*/ 165 w 521"/>
                  <a:gd name="T67" fmla="*/ 294 h 402"/>
                  <a:gd name="T68" fmla="*/ 168 w 521"/>
                  <a:gd name="T69" fmla="*/ 319 h 402"/>
                  <a:gd name="T70" fmla="*/ 192 w 521"/>
                  <a:gd name="T71" fmla="*/ 331 h 402"/>
                  <a:gd name="T72" fmla="*/ 188 w 521"/>
                  <a:gd name="T73" fmla="*/ 358 h 402"/>
                  <a:gd name="T74" fmla="*/ 213 w 521"/>
                  <a:gd name="T75" fmla="*/ 377 h 402"/>
                  <a:gd name="T76" fmla="*/ 231 w 521"/>
                  <a:gd name="T77" fmla="*/ 385 h 402"/>
                  <a:gd name="T78" fmla="*/ 249 w 521"/>
                  <a:gd name="T79" fmla="*/ 391 h 402"/>
                  <a:gd name="T80" fmla="*/ 258 w 521"/>
                  <a:gd name="T81" fmla="*/ 383 h 402"/>
                  <a:gd name="T82" fmla="*/ 272 w 521"/>
                  <a:gd name="T83" fmla="*/ 351 h 402"/>
                  <a:gd name="T84" fmla="*/ 283 w 521"/>
                  <a:gd name="T85" fmla="*/ 316 h 402"/>
                  <a:gd name="T86" fmla="*/ 318 w 521"/>
                  <a:gd name="T87" fmla="*/ 313 h 402"/>
                  <a:gd name="T88" fmla="*/ 364 w 521"/>
                  <a:gd name="T89" fmla="*/ 273 h 402"/>
                  <a:gd name="T90" fmla="*/ 409 w 521"/>
                  <a:gd name="T91" fmla="*/ 258 h 402"/>
                  <a:gd name="T92" fmla="*/ 418 w 521"/>
                  <a:gd name="T93" fmla="*/ 237 h 402"/>
                  <a:gd name="T94" fmla="*/ 402 w 521"/>
                  <a:gd name="T95" fmla="*/ 228 h 402"/>
                  <a:gd name="T96" fmla="*/ 410 w 521"/>
                  <a:gd name="T97" fmla="*/ 221 h 402"/>
                  <a:gd name="T98" fmla="*/ 436 w 521"/>
                  <a:gd name="T99" fmla="*/ 219 h 402"/>
                  <a:gd name="T100" fmla="*/ 400 w 521"/>
                  <a:gd name="T101" fmla="*/ 202 h 402"/>
                  <a:gd name="T102" fmla="*/ 427 w 521"/>
                  <a:gd name="T103" fmla="*/ 189 h 402"/>
                  <a:gd name="T104" fmla="*/ 464 w 521"/>
                  <a:gd name="T105" fmla="*/ 174 h 402"/>
                  <a:gd name="T106" fmla="*/ 453 w 521"/>
                  <a:gd name="T107" fmla="*/ 158 h 402"/>
                  <a:gd name="T108" fmla="*/ 460 w 521"/>
                  <a:gd name="T109" fmla="*/ 131 h 402"/>
                  <a:gd name="T110" fmla="*/ 443 w 521"/>
                  <a:gd name="T111" fmla="*/ 109 h 402"/>
                  <a:gd name="T112" fmla="*/ 453 w 521"/>
                  <a:gd name="T113" fmla="*/ 69 h 402"/>
                  <a:gd name="T114" fmla="*/ 505 w 521"/>
                  <a:gd name="T115" fmla="*/ 56 h 402"/>
                  <a:gd name="T116" fmla="*/ 444 w 521"/>
                  <a:gd name="T117" fmla="*/ 50 h 402"/>
                  <a:gd name="T118" fmla="*/ 400 w 521"/>
                  <a:gd name="T119" fmla="*/ 44 h 402"/>
                  <a:gd name="T120" fmla="*/ 359 w 521"/>
                  <a:gd name="T121" fmla="*/ 38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1" h="402">
                    <a:moveTo>
                      <a:pt x="460" y="133"/>
                    </a:moveTo>
                    <a:cubicBezTo>
                      <a:pt x="461" y="135"/>
                      <a:pt x="461" y="135"/>
                      <a:pt x="461" y="135"/>
                    </a:cubicBezTo>
                    <a:cubicBezTo>
                      <a:pt x="460" y="134"/>
                      <a:pt x="461" y="133"/>
                      <a:pt x="460" y="133"/>
                    </a:cubicBezTo>
                    <a:close/>
                    <a:moveTo>
                      <a:pt x="247" y="398"/>
                    </a:moveTo>
                    <a:cubicBezTo>
                      <a:pt x="247" y="401"/>
                      <a:pt x="247" y="401"/>
                      <a:pt x="247" y="401"/>
                    </a:cubicBezTo>
                    <a:cubicBezTo>
                      <a:pt x="248" y="400"/>
                      <a:pt x="248" y="402"/>
                      <a:pt x="250" y="401"/>
                    </a:cubicBezTo>
                    <a:cubicBezTo>
                      <a:pt x="251" y="401"/>
                      <a:pt x="250" y="399"/>
                      <a:pt x="250" y="399"/>
                    </a:cubicBezTo>
                    <a:cubicBezTo>
                      <a:pt x="249" y="399"/>
                      <a:pt x="248" y="399"/>
                      <a:pt x="247" y="398"/>
                    </a:cubicBezTo>
                    <a:close/>
                    <a:moveTo>
                      <a:pt x="236" y="383"/>
                    </a:moveTo>
                    <a:cubicBezTo>
                      <a:pt x="236" y="383"/>
                      <a:pt x="236" y="385"/>
                      <a:pt x="235" y="385"/>
                    </a:cubicBezTo>
                    <a:cubicBezTo>
                      <a:pt x="234" y="386"/>
                      <a:pt x="236" y="383"/>
                      <a:pt x="236" y="383"/>
                    </a:cubicBezTo>
                    <a:close/>
                    <a:moveTo>
                      <a:pt x="439" y="172"/>
                    </a:moveTo>
                    <a:cubicBezTo>
                      <a:pt x="439" y="172"/>
                      <a:pt x="439" y="175"/>
                      <a:pt x="439" y="177"/>
                    </a:cubicBezTo>
                    <a:cubicBezTo>
                      <a:pt x="440" y="177"/>
                      <a:pt x="440" y="177"/>
                      <a:pt x="441" y="178"/>
                    </a:cubicBezTo>
                    <a:cubicBezTo>
                      <a:pt x="443" y="178"/>
                      <a:pt x="446" y="177"/>
                      <a:pt x="447" y="177"/>
                    </a:cubicBezTo>
                    <a:cubicBezTo>
                      <a:pt x="453" y="174"/>
                      <a:pt x="441" y="172"/>
                      <a:pt x="439" y="172"/>
                    </a:cubicBezTo>
                    <a:close/>
                    <a:moveTo>
                      <a:pt x="392" y="63"/>
                    </a:moveTo>
                    <a:cubicBezTo>
                      <a:pt x="397" y="61"/>
                      <a:pt x="390" y="65"/>
                      <a:pt x="390" y="65"/>
                    </a:cubicBezTo>
                    <a:cubicBezTo>
                      <a:pt x="389" y="65"/>
                      <a:pt x="388" y="67"/>
                      <a:pt x="388" y="67"/>
                    </a:cubicBezTo>
                    <a:cubicBezTo>
                      <a:pt x="385" y="69"/>
                      <a:pt x="387" y="64"/>
                      <a:pt x="392" y="63"/>
                    </a:cubicBezTo>
                    <a:close/>
                    <a:moveTo>
                      <a:pt x="269" y="31"/>
                    </a:moveTo>
                    <a:cubicBezTo>
                      <a:pt x="270" y="31"/>
                      <a:pt x="273" y="34"/>
                      <a:pt x="269" y="33"/>
                    </a:cubicBezTo>
                    <a:cubicBezTo>
                      <a:pt x="269" y="33"/>
                      <a:pt x="267" y="30"/>
                      <a:pt x="269" y="31"/>
                    </a:cubicBezTo>
                    <a:close/>
                    <a:moveTo>
                      <a:pt x="305" y="304"/>
                    </a:moveTo>
                    <a:cubicBezTo>
                      <a:pt x="307" y="305"/>
                      <a:pt x="307" y="304"/>
                      <a:pt x="309" y="305"/>
                    </a:cubicBezTo>
                    <a:cubicBezTo>
                      <a:pt x="308" y="305"/>
                      <a:pt x="308" y="307"/>
                      <a:pt x="307" y="308"/>
                    </a:cubicBezTo>
                    <a:cubicBezTo>
                      <a:pt x="306" y="308"/>
                      <a:pt x="305" y="308"/>
                      <a:pt x="304" y="309"/>
                    </a:cubicBezTo>
                    <a:cubicBezTo>
                      <a:pt x="304" y="308"/>
                      <a:pt x="304" y="306"/>
                      <a:pt x="303" y="305"/>
                    </a:cubicBezTo>
                    <a:cubicBezTo>
                      <a:pt x="303" y="305"/>
                      <a:pt x="305" y="304"/>
                      <a:pt x="305" y="304"/>
                    </a:cubicBezTo>
                    <a:close/>
                    <a:moveTo>
                      <a:pt x="174" y="299"/>
                    </a:moveTo>
                    <a:cubicBezTo>
                      <a:pt x="175" y="300"/>
                      <a:pt x="177" y="302"/>
                      <a:pt x="175" y="301"/>
                    </a:cubicBezTo>
                    <a:cubicBezTo>
                      <a:pt x="175" y="301"/>
                      <a:pt x="172" y="299"/>
                      <a:pt x="174" y="299"/>
                    </a:cubicBezTo>
                    <a:close/>
                    <a:moveTo>
                      <a:pt x="198" y="297"/>
                    </a:moveTo>
                    <a:cubicBezTo>
                      <a:pt x="200" y="297"/>
                      <a:pt x="198" y="298"/>
                      <a:pt x="198" y="298"/>
                    </a:cubicBezTo>
                    <a:cubicBezTo>
                      <a:pt x="198" y="299"/>
                      <a:pt x="198" y="300"/>
                      <a:pt x="198" y="300"/>
                    </a:cubicBezTo>
                    <a:cubicBezTo>
                      <a:pt x="196" y="301"/>
                      <a:pt x="193" y="303"/>
                      <a:pt x="192" y="303"/>
                    </a:cubicBezTo>
                    <a:cubicBezTo>
                      <a:pt x="189" y="303"/>
                      <a:pt x="191" y="302"/>
                      <a:pt x="192" y="301"/>
                    </a:cubicBezTo>
                    <a:cubicBezTo>
                      <a:pt x="192" y="301"/>
                      <a:pt x="193" y="300"/>
                      <a:pt x="194" y="299"/>
                    </a:cubicBezTo>
                    <a:cubicBezTo>
                      <a:pt x="195" y="299"/>
                      <a:pt x="197" y="297"/>
                      <a:pt x="198" y="297"/>
                    </a:cubicBezTo>
                    <a:close/>
                    <a:moveTo>
                      <a:pt x="195" y="286"/>
                    </a:moveTo>
                    <a:cubicBezTo>
                      <a:pt x="197" y="286"/>
                      <a:pt x="195" y="287"/>
                      <a:pt x="194" y="288"/>
                    </a:cubicBezTo>
                    <a:cubicBezTo>
                      <a:pt x="194" y="287"/>
                      <a:pt x="194" y="286"/>
                      <a:pt x="195" y="286"/>
                    </a:cubicBezTo>
                    <a:close/>
                    <a:moveTo>
                      <a:pt x="196" y="284"/>
                    </a:moveTo>
                    <a:cubicBezTo>
                      <a:pt x="198" y="283"/>
                      <a:pt x="196" y="285"/>
                      <a:pt x="196" y="285"/>
                    </a:cubicBezTo>
                    <a:cubicBezTo>
                      <a:pt x="196" y="285"/>
                      <a:pt x="194" y="284"/>
                      <a:pt x="196" y="284"/>
                    </a:cubicBezTo>
                    <a:close/>
                    <a:moveTo>
                      <a:pt x="395" y="240"/>
                    </a:moveTo>
                    <a:cubicBezTo>
                      <a:pt x="398" y="240"/>
                      <a:pt x="396" y="243"/>
                      <a:pt x="396" y="243"/>
                    </a:cubicBezTo>
                    <a:cubicBezTo>
                      <a:pt x="395" y="243"/>
                      <a:pt x="391" y="242"/>
                      <a:pt x="391" y="242"/>
                    </a:cubicBezTo>
                    <a:cubicBezTo>
                      <a:pt x="391" y="242"/>
                      <a:pt x="392" y="242"/>
                      <a:pt x="393" y="242"/>
                    </a:cubicBezTo>
                    <a:cubicBezTo>
                      <a:pt x="393" y="241"/>
                      <a:pt x="394" y="240"/>
                      <a:pt x="395" y="240"/>
                    </a:cubicBezTo>
                    <a:close/>
                    <a:moveTo>
                      <a:pt x="174" y="223"/>
                    </a:moveTo>
                    <a:cubicBezTo>
                      <a:pt x="172" y="223"/>
                      <a:pt x="175" y="224"/>
                      <a:pt x="176" y="224"/>
                    </a:cubicBezTo>
                    <a:cubicBezTo>
                      <a:pt x="176" y="224"/>
                      <a:pt x="177" y="223"/>
                      <a:pt x="174" y="223"/>
                    </a:cubicBezTo>
                    <a:close/>
                    <a:moveTo>
                      <a:pt x="166" y="221"/>
                    </a:moveTo>
                    <a:cubicBezTo>
                      <a:pt x="164" y="221"/>
                      <a:pt x="164" y="223"/>
                      <a:pt x="164" y="224"/>
                    </a:cubicBezTo>
                    <a:cubicBezTo>
                      <a:pt x="164" y="224"/>
                      <a:pt x="165" y="225"/>
                      <a:pt x="165" y="225"/>
                    </a:cubicBezTo>
                    <a:cubicBezTo>
                      <a:pt x="165" y="225"/>
                      <a:pt x="166" y="225"/>
                      <a:pt x="167" y="225"/>
                    </a:cubicBezTo>
                    <a:cubicBezTo>
                      <a:pt x="167" y="223"/>
                      <a:pt x="167" y="221"/>
                      <a:pt x="166" y="221"/>
                    </a:cubicBezTo>
                    <a:close/>
                    <a:moveTo>
                      <a:pt x="418" y="189"/>
                    </a:moveTo>
                    <a:cubicBezTo>
                      <a:pt x="417" y="190"/>
                      <a:pt x="417" y="190"/>
                      <a:pt x="417" y="190"/>
                    </a:cubicBezTo>
                    <a:cubicBezTo>
                      <a:pt x="416" y="191"/>
                      <a:pt x="413" y="191"/>
                      <a:pt x="412" y="192"/>
                    </a:cubicBezTo>
                    <a:cubicBezTo>
                      <a:pt x="412" y="192"/>
                      <a:pt x="412" y="194"/>
                      <a:pt x="412" y="194"/>
                    </a:cubicBezTo>
                    <a:cubicBezTo>
                      <a:pt x="412" y="195"/>
                      <a:pt x="413" y="195"/>
                      <a:pt x="414" y="196"/>
                    </a:cubicBezTo>
                    <a:cubicBezTo>
                      <a:pt x="410" y="195"/>
                      <a:pt x="405" y="193"/>
                      <a:pt x="402" y="195"/>
                    </a:cubicBezTo>
                    <a:cubicBezTo>
                      <a:pt x="401" y="196"/>
                      <a:pt x="400" y="196"/>
                      <a:pt x="400" y="197"/>
                    </a:cubicBezTo>
                    <a:cubicBezTo>
                      <a:pt x="400" y="197"/>
                      <a:pt x="400" y="200"/>
                      <a:pt x="400" y="200"/>
                    </a:cubicBezTo>
                    <a:cubicBezTo>
                      <a:pt x="400" y="200"/>
                      <a:pt x="402" y="200"/>
                      <a:pt x="403" y="200"/>
                    </a:cubicBezTo>
                    <a:cubicBezTo>
                      <a:pt x="403" y="201"/>
                      <a:pt x="404" y="203"/>
                      <a:pt x="404" y="203"/>
                    </a:cubicBezTo>
                    <a:cubicBezTo>
                      <a:pt x="406" y="202"/>
                      <a:pt x="406" y="203"/>
                      <a:pt x="408" y="202"/>
                    </a:cubicBezTo>
                    <a:cubicBezTo>
                      <a:pt x="408" y="202"/>
                      <a:pt x="409" y="200"/>
                      <a:pt x="410" y="200"/>
                    </a:cubicBezTo>
                    <a:cubicBezTo>
                      <a:pt x="411" y="200"/>
                      <a:pt x="412" y="200"/>
                      <a:pt x="413" y="200"/>
                    </a:cubicBezTo>
                    <a:cubicBezTo>
                      <a:pt x="414" y="199"/>
                      <a:pt x="413" y="197"/>
                      <a:pt x="414" y="196"/>
                    </a:cubicBezTo>
                    <a:cubicBezTo>
                      <a:pt x="415" y="197"/>
                      <a:pt x="415" y="196"/>
                      <a:pt x="416" y="196"/>
                    </a:cubicBezTo>
                    <a:cubicBezTo>
                      <a:pt x="417" y="197"/>
                      <a:pt x="417" y="199"/>
                      <a:pt x="418" y="199"/>
                    </a:cubicBezTo>
                    <a:cubicBezTo>
                      <a:pt x="420" y="200"/>
                      <a:pt x="423" y="200"/>
                      <a:pt x="425" y="200"/>
                    </a:cubicBezTo>
                    <a:cubicBezTo>
                      <a:pt x="425" y="200"/>
                      <a:pt x="426" y="201"/>
                      <a:pt x="426" y="201"/>
                    </a:cubicBezTo>
                    <a:cubicBezTo>
                      <a:pt x="425" y="202"/>
                      <a:pt x="422" y="202"/>
                      <a:pt x="424" y="203"/>
                    </a:cubicBezTo>
                    <a:cubicBezTo>
                      <a:pt x="425" y="203"/>
                      <a:pt x="424" y="204"/>
                      <a:pt x="425" y="204"/>
                    </a:cubicBezTo>
                    <a:cubicBezTo>
                      <a:pt x="420" y="209"/>
                      <a:pt x="431" y="211"/>
                      <a:pt x="434" y="212"/>
                    </a:cubicBezTo>
                    <a:cubicBezTo>
                      <a:pt x="435" y="213"/>
                      <a:pt x="437" y="215"/>
                      <a:pt x="438" y="216"/>
                    </a:cubicBezTo>
                    <a:cubicBezTo>
                      <a:pt x="440" y="216"/>
                      <a:pt x="441" y="215"/>
                      <a:pt x="443" y="216"/>
                    </a:cubicBezTo>
                    <a:cubicBezTo>
                      <a:pt x="443" y="216"/>
                      <a:pt x="444" y="214"/>
                      <a:pt x="443" y="213"/>
                    </a:cubicBezTo>
                    <a:cubicBezTo>
                      <a:pt x="439" y="210"/>
                      <a:pt x="435" y="214"/>
                      <a:pt x="441" y="209"/>
                    </a:cubicBezTo>
                    <a:cubicBezTo>
                      <a:pt x="441" y="208"/>
                      <a:pt x="441" y="208"/>
                      <a:pt x="441" y="208"/>
                    </a:cubicBezTo>
                    <a:cubicBezTo>
                      <a:pt x="439" y="207"/>
                      <a:pt x="437" y="207"/>
                      <a:pt x="435" y="206"/>
                    </a:cubicBezTo>
                    <a:cubicBezTo>
                      <a:pt x="435" y="206"/>
                      <a:pt x="433" y="204"/>
                      <a:pt x="433" y="204"/>
                    </a:cubicBezTo>
                    <a:cubicBezTo>
                      <a:pt x="431" y="204"/>
                      <a:pt x="435" y="204"/>
                      <a:pt x="435" y="204"/>
                    </a:cubicBezTo>
                    <a:cubicBezTo>
                      <a:pt x="436" y="204"/>
                      <a:pt x="437" y="206"/>
                      <a:pt x="437" y="206"/>
                    </a:cubicBezTo>
                    <a:cubicBezTo>
                      <a:pt x="439" y="206"/>
                      <a:pt x="439" y="205"/>
                      <a:pt x="441" y="205"/>
                    </a:cubicBezTo>
                    <a:cubicBezTo>
                      <a:pt x="441" y="203"/>
                      <a:pt x="441" y="203"/>
                      <a:pt x="442" y="200"/>
                    </a:cubicBezTo>
                    <a:cubicBezTo>
                      <a:pt x="436" y="199"/>
                      <a:pt x="435" y="199"/>
                      <a:pt x="429" y="200"/>
                    </a:cubicBezTo>
                    <a:cubicBezTo>
                      <a:pt x="430" y="200"/>
                      <a:pt x="431" y="198"/>
                      <a:pt x="432" y="198"/>
                    </a:cubicBezTo>
                    <a:cubicBezTo>
                      <a:pt x="433" y="198"/>
                      <a:pt x="434" y="198"/>
                      <a:pt x="435" y="198"/>
                    </a:cubicBezTo>
                    <a:cubicBezTo>
                      <a:pt x="435" y="198"/>
                      <a:pt x="435" y="196"/>
                      <a:pt x="435" y="196"/>
                    </a:cubicBezTo>
                    <a:cubicBezTo>
                      <a:pt x="428" y="196"/>
                      <a:pt x="428" y="196"/>
                      <a:pt x="428" y="196"/>
                    </a:cubicBezTo>
                    <a:cubicBezTo>
                      <a:pt x="429" y="195"/>
                      <a:pt x="430" y="193"/>
                      <a:pt x="430" y="193"/>
                    </a:cubicBezTo>
                    <a:cubicBezTo>
                      <a:pt x="427" y="192"/>
                      <a:pt x="421" y="189"/>
                      <a:pt x="418" y="189"/>
                    </a:cubicBezTo>
                    <a:close/>
                    <a:moveTo>
                      <a:pt x="136" y="168"/>
                    </a:moveTo>
                    <a:cubicBezTo>
                      <a:pt x="135" y="168"/>
                      <a:pt x="130" y="171"/>
                      <a:pt x="134" y="171"/>
                    </a:cubicBezTo>
                    <a:cubicBezTo>
                      <a:pt x="135" y="170"/>
                      <a:pt x="139" y="169"/>
                      <a:pt x="138" y="169"/>
                    </a:cubicBezTo>
                    <a:cubicBezTo>
                      <a:pt x="137" y="168"/>
                      <a:pt x="137" y="168"/>
                      <a:pt x="136" y="168"/>
                    </a:cubicBezTo>
                    <a:close/>
                    <a:moveTo>
                      <a:pt x="466" y="167"/>
                    </a:moveTo>
                    <a:cubicBezTo>
                      <a:pt x="466" y="167"/>
                      <a:pt x="465" y="168"/>
                      <a:pt x="465" y="168"/>
                    </a:cubicBezTo>
                    <a:cubicBezTo>
                      <a:pt x="466" y="168"/>
                      <a:pt x="467" y="168"/>
                      <a:pt x="467" y="169"/>
                    </a:cubicBezTo>
                    <a:cubicBezTo>
                      <a:pt x="466" y="168"/>
                      <a:pt x="469" y="166"/>
                      <a:pt x="466" y="167"/>
                    </a:cubicBezTo>
                    <a:close/>
                    <a:moveTo>
                      <a:pt x="454" y="162"/>
                    </a:moveTo>
                    <a:cubicBezTo>
                      <a:pt x="454" y="164"/>
                      <a:pt x="453" y="166"/>
                      <a:pt x="455" y="168"/>
                    </a:cubicBezTo>
                    <a:cubicBezTo>
                      <a:pt x="455" y="168"/>
                      <a:pt x="457" y="168"/>
                      <a:pt x="457" y="169"/>
                    </a:cubicBezTo>
                    <a:cubicBezTo>
                      <a:pt x="457" y="168"/>
                      <a:pt x="458" y="167"/>
                      <a:pt x="459" y="167"/>
                    </a:cubicBezTo>
                    <a:cubicBezTo>
                      <a:pt x="459" y="166"/>
                      <a:pt x="459" y="166"/>
                      <a:pt x="459" y="165"/>
                    </a:cubicBezTo>
                    <a:cubicBezTo>
                      <a:pt x="459" y="164"/>
                      <a:pt x="457" y="165"/>
                      <a:pt x="457" y="165"/>
                    </a:cubicBezTo>
                    <a:cubicBezTo>
                      <a:pt x="456" y="164"/>
                      <a:pt x="456" y="163"/>
                      <a:pt x="456" y="163"/>
                    </a:cubicBezTo>
                    <a:cubicBezTo>
                      <a:pt x="456" y="162"/>
                      <a:pt x="455" y="162"/>
                      <a:pt x="454" y="162"/>
                    </a:cubicBezTo>
                    <a:close/>
                    <a:moveTo>
                      <a:pt x="436" y="157"/>
                    </a:moveTo>
                    <a:cubicBezTo>
                      <a:pt x="439" y="157"/>
                      <a:pt x="438" y="160"/>
                      <a:pt x="438" y="163"/>
                    </a:cubicBezTo>
                    <a:cubicBezTo>
                      <a:pt x="438" y="163"/>
                      <a:pt x="436" y="162"/>
                      <a:pt x="436" y="163"/>
                    </a:cubicBezTo>
                    <a:cubicBezTo>
                      <a:pt x="436" y="162"/>
                      <a:pt x="434" y="157"/>
                      <a:pt x="436" y="157"/>
                    </a:cubicBezTo>
                    <a:close/>
                    <a:moveTo>
                      <a:pt x="467" y="151"/>
                    </a:moveTo>
                    <a:cubicBezTo>
                      <a:pt x="467" y="151"/>
                      <a:pt x="467" y="152"/>
                      <a:pt x="466" y="153"/>
                    </a:cubicBezTo>
                    <a:cubicBezTo>
                      <a:pt x="465" y="153"/>
                      <a:pt x="464" y="152"/>
                      <a:pt x="463" y="153"/>
                    </a:cubicBezTo>
                    <a:cubicBezTo>
                      <a:pt x="464" y="157"/>
                      <a:pt x="463" y="164"/>
                      <a:pt x="470" y="161"/>
                    </a:cubicBezTo>
                    <a:cubicBezTo>
                      <a:pt x="471" y="161"/>
                      <a:pt x="471" y="159"/>
                      <a:pt x="472" y="159"/>
                    </a:cubicBezTo>
                    <a:cubicBezTo>
                      <a:pt x="473" y="158"/>
                      <a:pt x="473" y="159"/>
                      <a:pt x="474" y="159"/>
                    </a:cubicBezTo>
                    <a:cubicBezTo>
                      <a:pt x="473" y="160"/>
                      <a:pt x="476" y="159"/>
                      <a:pt x="476" y="159"/>
                    </a:cubicBezTo>
                    <a:cubicBezTo>
                      <a:pt x="476" y="157"/>
                      <a:pt x="475" y="155"/>
                      <a:pt x="475" y="155"/>
                    </a:cubicBezTo>
                    <a:cubicBezTo>
                      <a:pt x="475" y="155"/>
                      <a:pt x="473" y="157"/>
                      <a:pt x="473" y="157"/>
                    </a:cubicBezTo>
                    <a:cubicBezTo>
                      <a:pt x="469" y="156"/>
                      <a:pt x="470" y="154"/>
                      <a:pt x="469" y="151"/>
                    </a:cubicBezTo>
                    <a:lnTo>
                      <a:pt x="467" y="151"/>
                    </a:lnTo>
                    <a:close/>
                    <a:moveTo>
                      <a:pt x="461" y="135"/>
                    </a:moveTo>
                    <a:cubicBezTo>
                      <a:pt x="461" y="136"/>
                      <a:pt x="460" y="136"/>
                      <a:pt x="460" y="137"/>
                    </a:cubicBezTo>
                    <a:cubicBezTo>
                      <a:pt x="462" y="137"/>
                      <a:pt x="465" y="148"/>
                      <a:pt x="464" y="143"/>
                    </a:cubicBezTo>
                    <a:cubicBezTo>
                      <a:pt x="464" y="142"/>
                      <a:pt x="464" y="141"/>
                      <a:pt x="464" y="140"/>
                    </a:cubicBezTo>
                    <a:cubicBezTo>
                      <a:pt x="464" y="140"/>
                      <a:pt x="462" y="138"/>
                      <a:pt x="462" y="138"/>
                    </a:cubicBezTo>
                    <a:cubicBezTo>
                      <a:pt x="462" y="137"/>
                      <a:pt x="463" y="136"/>
                      <a:pt x="463" y="136"/>
                    </a:cubicBezTo>
                    <a:lnTo>
                      <a:pt x="461" y="135"/>
                    </a:lnTo>
                    <a:close/>
                    <a:moveTo>
                      <a:pt x="10" y="119"/>
                    </a:moveTo>
                    <a:cubicBezTo>
                      <a:pt x="11" y="120"/>
                      <a:pt x="11" y="120"/>
                      <a:pt x="11" y="120"/>
                    </a:cubicBezTo>
                    <a:cubicBezTo>
                      <a:pt x="13" y="120"/>
                      <a:pt x="13" y="120"/>
                      <a:pt x="11" y="119"/>
                    </a:cubicBezTo>
                    <a:cubicBezTo>
                      <a:pt x="11" y="119"/>
                      <a:pt x="11" y="119"/>
                      <a:pt x="10" y="119"/>
                    </a:cubicBezTo>
                    <a:close/>
                    <a:moveTo>
                      <a:pt x="1" y="117"/>
                    </a:moveTo>
                    <a:cubicBezTo>
                      <a:pt x="1" y="117"/>
                      <a:pt x="0" y="120"/>
                      <a:pt x="1" y="120"/>
                    </a:cubicBezTo>
                    <a:cubicBezTo>
                      <a:pt x="4" y="120"/>
                      <a:pt x="4" y="118"/>
                      <a:pt x="5" y="118"/>
                    </a:cubicBezTo>
                    <a:cubicBezTo>
                      <a:pt x="3" y="118"/>
                      <a:pt x="3" y="118"/>
                      <a:pt x="1" y="117"/>
                    </a:cubicBezTo>
                    <a:close/>
                    <a:moveTo>
                      <a:pt x="457" y="69"/>
                    </a:moveTo>
                    <a:cubicBezTo>
                      <a:pt x="457" y="69"/>
                      <a:pt x="456" y="71"/>
                      <a:pt x="456" y="72"/>
                    </a:cubicBezTo>
                    <a:cubicBezTo>
                      <a:pt x="460" y="71"/>
                      <a:pt x="460" y="72"/>
                      <a:pt x="457" y="69"/>
                    </a:cubicBezTo>
                    <a:close/>
                    <a:moveTo>
                      <a:pt x="400" y="60"/>
                    </a:moveTo>
                    <a:cubicBezTo>
                      <a:pt x="407" y="58"/>
                      <a:pt x="396" y="63"/>
                      <a:pt x="396" y="63"/>
                    </a:cubicBezTo>
                    <a:cubicBezTo>
                      <a:pt x="395" y="63"/>
                      <a:pt x="392" y="62"/>
                      <a:pt x="393" y="62"/>
                    </a:cubicBezTo>
                    <a:cubicBezTo>
                      <a:pt x="394" y="62"/>
                      <a:pt x="395" y="62"/>
                      <a:pt x="396" y="62"/>
                    </a:cubicBezTo>
                    <a:cubicBezTo>
                      <a:pt x="397" y="61"/>
                      <a:pt x="399" y="60"/>
                      <a:pt x="400" y="60"/>
                    </a:cubicBezTo>
                    <a:close/>
                    <a:moveTo>
                      <a:pt x="463" y="37"/>
                    </a:moveTo>
                    <a:cubicBezTo>
                      <a:pt x="463" y="37"/>
                      <a:pt x="463" y="39"/>
                      <a:pt x="463" y="39"/>
                    </a:cubicBezTo>
                    <a:cubicBezTo>
                      <a:pt x="465" y="40"/>
                      <a:pt x="464" y="37"/>
                      <a:pt x="463" y="37"/>
                    </a:cubicBezTo>
                    <a:close/>
                    <a:moveTo>
                      <a:pt x="455" y="36"/>
                    </a:moveTo>
                    <a:cubicBezTo>
                      <a:pt x="456" y="37"/>
                      <a:pt x="455" y="39"/>
                      <a:pt x="455" y="41"/>
                    </a:cubicBezTo>
                    <a:cubicBezTo>
                      <a:pt x="457" y="41"/>
                      <a:pt x="457" y="41"/>
                      <a:pt x="457" y="41"/>
                    </a:cubicBezTo>
                    <a:cubicBezTo>
                      <a:pt x="457" y="40"/>
                      <a:pt x="456" y="38"/>
                      <a:pt x="457" y="37"/>
                    </a:cubicBezTo>
                    <a:lnTo>
                      <a:pt x="455" y="36"/>
                    </a:lnTo>
                    <a:close/>
                    <a:moveTo>
                      <a:pt x="166" y="30"/>
                    </a:moveTo>
                    <a:cubicBezTo>
                      <a:pt x="167" y="31"/>
                      <a:pt x="166" y="33"/>
                      <a:pt x="167" y="34"/>
                    </a:cubicBezTo>
                    <a:cubicBezTo>
                      <a:pt x="169" y="38"/>
                      <a:pt x="180" y="41"/>
                      <a:pt x="186" y="42"/>
                    </a:cubicBezTo>
                    <a:cubicBezTo>
                      <a:pt x="186" y="42"/>
                      <a:pt x="189" y="43"/>
                      <a:pt x="187" y="41"/>
                    </a:cubicBezTo>
                    <a:cubicBezTo>
                      <a:pt x="187" y="41"/>
                      <a:pt x="187" y="39"/>
                      <a:pt x="186" y="39"/>
                    </a:cubicBezTo>
                    <a:cubicBezTo>
                      <a:pt x="186" y="39"/>
                      <a:pt x="180" y="36"/>
                      <a:pt x="180" y="36"/>
                    </a:cubicBezTo>
                    <a:cubicBezTo>
                      <a:pt x="179" y="36"/>
                      <a:pt x="178" y="37"/>
                      <a:pt x="177" y="36"/>
                    </a:cubicBezTo>
                    <a:cubicBezTo>
                      <a:pt x="176" y="36"/>
                      <a:pt x="175" y="34"/>
                      <a:pt x="175" y="34"/>
                    </a:cubicBezTo>
                    <a:cubicBezTo>
                      <a:pt x="174" y="33"/>
                      <a:pt x="173" y="34"/>
                      <a:pt x="172" y="33"/>
                    </a:cubicBezTo>
                    <a:cubicBezTo>
                      <a:pt x="170" y="32"/>
                      <a:pt x="168" y="30"/>
                      <a:pt x="166" y="30"/>
                    </a:cubicBezTo>
                    <a:close/>
                    <a:moveTo>
                      <a:pt x="327" y="18"/>
                    </a:moveTo>
                    <a:cubicBezTo>
                      <a:pt x="332" y="17"/>
                      <a:pt x="324" y="20"/>
                      <a:pt x="324" y="20"/>
                    </a:cubicBezTo>
                    <a:cubicBezTo>
                      <a:pt x="324" y="20"/>
                      <a:pt x="324" y="21"/>
                      <a:pt x="324" y="22"/>
                    </a:cubicBezTo>
                    <a:cubicBezTo>
                      <a:pt x="324" y="22"/>
                      <a:pt x="321" y="21"/>
                      <a:pt x="320" y="20"/>
                    </a:cubicBezTo>
                    <a:cubicBezTo>
                      <a:pt x="320" y="21"/>
                      <a:pt x="320" y="22"/>
                      <a:pt x="319" y="22"/>
                    </a:cubicBezTo>
                    <a:cubicBezTo>
                      <a:pt x="317" y="22"/>
                      <a:pt x="319" y="19"/>
                      <a:pt x="319" y="19"/>
                    </a:cubicBezTo>
                    <a:cubicBezTo>
                      <a:pt x="322" y="19"/>
                      <a:pt x="325" y="18"/>
                      <a:pt x="327" y="18"/>
                    </a:cubicBezTo>
                    <a:close/>
                    <a:moveTo>
                      <a:pt x="366" y="14"/>
                    </a:moveTo>
                    <a:cubicBezTo>
                      <a:pt x="368" y="14"/>
                      <a:pt x="372" y="15"/>
                      <a:pt x="373" y="15"/>
                    </a:cubicBezTo>
                    <a:cubicBezTo>
                      <a:pt x="377" y="15"/>
                      <a:pt x="379" y="14"/>
                      <a:pt x="383" y="14"/>
                    </a:cubicBezTo>
                    <a:cubicBezTo>
                      <a:pt x="384" y="14"/>
                      <a:pt x="390" y="16"/>
                      <a:pt x="392" y="16"/>
                    </a:cubicBezTo>
                    <a:cubicBezTo>
                      <a:pt x="386" y="16"/>
                      <a:pt x="379" y="18"/>
                      <a:pt x="374" y="18"/>
                    </a:cubicBezTo>
                    <a:cubicBezTo>
                      <a:pt x="371" y="18"/>
                      <a:pt x="367" y="16"/>
                      <a:pt x="364" y="17"/>
                    </a:cubicBezTo>
                    <a:cubicBezTo>
                      <a:pt x="362" y="18"/>
                      <a:pt x="362" y="18"/>
                      <a:pt x="362" y="18"/>
                    </a:cubicBezTo>
                    <a:cubicBezTo>
                      <a:pt x="359" y="19"/>
                      <a:pt x="356" y="18"/>
                      <a:pt x="353" y="18"/>
                    </a:cubicBezTo>
                    <a:cubicBezTo>
                      <a:pt x="354" y="17"/>
                      <a:pt x="354" y="17"/>
                      <a:pt x="354" y="17"/>
                    </a:cubicBezTo>
                    <a:cubicBezTo>
                      <a:pt x="354" y="17"/>
                      <a:pt x="356" y="17"/>
                      <a:pt x="356" y="17"/>
                    </a:cubicBezTo>
                    <a:cubicBezTo>
                      <a:pt x="359" y="16"/>
                      <a:pt x="363" y="15"/>
                      <a:pt x="366" y="14"/>
                    </a:cubicBezTo>
                    <a:close/>
                    <a:moveTo>
                      <a:pt x="335" y="12"/>
                    </a:moveTo>
                    <a:cubicBezTo>
                      <a:pt x="336" y="12"/>
                      <a:pt x="336" y="12"/>
                      <a:pt x="336" y="12"/>
                    </a:cubicBezTo>
                    <a:cubicBezTo>
                      <a:pt x="337" y="13"/>
                      <a:pt x="336" y="14"/>
                      <a:pt x="336" y="15"/>
                    </a:cubicBezTo>
                    <a:cubicBezTo>
                      <a:pt x="337" y="15"/>
                      <a:pt x="339" y="17"/>
                      <a:pt x="339" y="18"/>
                    </a:cubicBezTo>
                    <a:cubicBezTo>
                      <a:pt x="346" y="15"/>
                      <a:pt x="346" y="16"/>
                      <a:pt x="352" y="18"/>
                    </a:cubicBezTo>
                    <a:cubicBezTo>
                      <a:pt x="350" y="18"/>
                      <a:pt x="347" y="18"/>
                      <a:pt x="346" y="18"/>
                    </a:cubicBezTo>
                    <a:cubicBezTo>
                      <a:pt x="345" y="18"/>
                      <a:pt x="341" y="18"/>
                      <a:pt x="339" y="18"/>
                    </a:cubicBezTo>
                    <a:cubicBezTo>
                      <a:pt x="339" y="18"/>
                      <a:pt x="339" y="20"/>
                      <a:pt x="339" y="20"/>
                    </a:cubicBezTo>
                    <a:cubicBezTo>
                      <a:pt x="338" y="20"/>
                      <a:pt x="339" y="21"/>
                      <a:pt x="338" y="21"/>
                    </a:cubicBezTo>
                    <a:cubicBezTo>
                      <a:pt x="337" y="21"/>
                      <a:pt x="337" y="19"/>
                      <a:pt x="336" y="19"/>
                    </a:cubicBezTo>
                    <a:cubicBezTo>
                      <a:pt x="336" y="19"/>
                      <a:pt x="334" y="19"/>
                      <a:pt x="334" y="18"/>
                    </a:cubicBezTo>
                    <a:cubicBezTo>
                      <a:pt x="334" y="18"/>
                      <a:pt x="334" y="18"/>
                      <a:pt x="334" y="18"/>
                    </a:cubicBezTo>
                    <a:cubicBezTo>
                      <a:pt x="337" y="16"/>
                      <a:pt x="334" y="11"/>
                      <a:pt x="335" y="12"/>
                    </a:cubicBezTo>
                    <a:close/>
                    <a:moveTo>
                      <a:pt x="440" y="34"/>
                    </a:moveTo>
                    <a:cubicBezTo>
                      <a:pt x="442" y="33"/>
                      <a:pt x="443" y="30"/>
                      <a:pt x="444" y="30"/>
                    </a:cubicBezTo>
                    <a:cubicBezTo>
                      <a:pt x="445" y="29"/>
                      <a:pt x="446" y="30"/>
                      <a:pt x="447" y="30"/>
                    </a:cubicBezTo>
                    <a:cubicBezTo>
                      <a:pt x="448" y="29"/>
                      <a:pt x="450" y="28"/>
                      <a:pt x="451" y="27"/>
                    </a:cubicBezTo>
                    <a:cubicBezTo>
                      <a:pt x="451" y="27"/>
                      <a:pt x="451" y="25"/>
                      <a:pt x="451" y="25"/>
                    </a:cubicBezTo>
                    <a:cubicBezTo>
                      <a:pt x="449" y="24"/>
                      <a:pt x="447" y="24"/>
                      <a:pt x="445" y="24"/>
                    </a:cubicBezTo>
                    <a:cubicBezTo>
                      <a:pt x="444" y="23"/>
                      <a:pt x="443" y="22"/>
                      <a:pt x="443" y="22"/>
                    </a:cubicBezTo>
                    <a:cubicBezTo>
                      <a:pt x="439" y="21"/>
                      <a:pt x="435" y="24"/>
                      <a:pt x="432" y="22"/>
                    </a:cubicBezTo>
                    <a:cubicBezTo>
                      <a:pt x="432" y="22"/>
                      <a:pt x="432" y="20"/>
                      <a:pt x="432" y="20"/>
                    </a:cubicBezTo>
                    <a:cubicBezTo>
                      <a:pt x="431" y="20"/>
                      <a:pt x="430" y="19"/>
                      <a:pt x="429" y="18"/>
                    </a:cubicBezTo>
                    <a:cubicBezTo>
                      <a:pt x="428" y="19"/>
                      <a:pt x="428" y="18"/>
                      <a:pt x="427" y="18"/>
                    </a:cubicBezTo>
                    <a:cubicBezTo>
                      <a:pt x="426" y="18"/>
                      <a:pt x="426" y="20"/>
                      <a:pt x="425" y="20"/>
                    </a:cubicBezTo>
                    <a:cubicBezTo>
                      <a:pt x="425" y="20"/>
                      <a:pt x="425" y="18"/>
                      <a:pt x="425" y="18"/>
                    </a:cubicBezTo>
                    <a:cubicBezTo>
                      <a:pt x="424" y="17"/>
                      <a:pt x="424" y="17"/>
                      <a:pt x="423" y="17"/>
                    </a:cubicBezTo>
                    <a:cubicBezTo>
                      <a:pt x="418" y="19"/>
                      <a:pt x="417" y="21"/>
                      <a:pt x="410" y="22"/>
                    </a:cubicBezTo>
                    <a:cubicBezTo>
                      <a:pt x="410" y="20"/>
                      <a:pt x="410" y="20"/>
                      <a:pt x="410" y="20"/>
                    </a:cubicBezTo>
                    <a:cubicBezTo>
                      <a:pt x="413" y="19"/>
                      <a:pt x="414" y="20"/>
                      <a:pt x="417" y="19"/>
                    </a:cubicBezTo>
                    <a:cubicBezTo>
                      <a:pt x="417" y="19"/>
                      <a:pt x="417" y="18"/>
                      <a:pt x="418" y="18"/>
                    </a:cubicBezTo>
                    <a:cubicBezTo>
                      <a:pt x="418" y="17"/>
                      <a:pt x="419" y="15"/>
                      <a:pt x="418" y="14"/>
                    </a:cubicBezTo>
                    <a:cubicBezTo>
                      <a:pt x="418" y="13"/>
                      <a:pt x="412" y="9"/>
                      <a:pt x="410" y="9"/>
                    </a:cubicBezTo>
                    <a:cubicBezTo>
                      <a:pt x="408" y="9"/>
                      <a:pt x="407" y="12"/>
                      <a:pt x="406" y="12"/>
                    </a:cubicBezTo>
                    <a:cubicBezTo>
                      <a:pt x="403" y="14"/>
                      <a:pt x="398" y="14"/>
                      <a:pt x="394" y="15"/>
                    </a:cubicBezTo>
                    <a:cubicBezTo>
                      <a:pt x="395" y="14"/>
                      <a:pt x="397" y="11"/>
                      <a:pt x="398" y="10"/>
                    </a:cubicBezTo>
                    <a:cubicBezTo>
                      <a:pt x="399" y="10"/>
                      <a:pt x="401" y="10"/>
                      <a:pt x="402" y="9"/>
                    </a:cubicBezTo>
                    <a:cubicBezTo>
                      <a:pt x="403" y="9"/>
                      <a:pt x="403" y="7"/>
                      <a:pt x="404" y="6"/>
                    </a:cubicBezTo>
                    <a:cubicBezTo>
                      <a:pt x="403" y="6"/>
                      <a:pt x="401" y="5"/>
                      <a:pt x="400" y="5"/>
                    </a:cubicBezTo>
                    <a:cubicBezTo>
                      <a:pt x="396" y="5"/>
                      <a:pt x="391" y="6"/>
                      <a:pt x="386" y="5"/>
                    </a:cubicBezTo>
                    <a:cubicBezTo>
                      <a:pt x="383" y="5"/>
                      <a:pt x="380" y="3"/>
                      <a:pt x="376" y="3"/>
                    </a:cubicBezTo>
                    <a:cubicBezTo>
                      <a:pt x="376" y="3"/>
                      <a:pt x="376" y="4"/>
                      <a:pt x="376" y="4"/>
                    </a:cubicBezTo>
                    <a:cubicBezTo>
                      <a:pt x="374" y="4"/>
                      <a:pt x="373" y="4"/>
                      <a:pt x="371" y="4"/>
                    </a:cubicBezTo>
                    <a:cubicBezTo>
                      <a:pt x="369" y="4"/>
                      <a:pt x="367" y="6"/>
                      <a:pt x="364" y="6"/>
                    </a:cubicBezTo>
                    <a:cubicBezTo>
                      <a:pt x="360" y="5"/>
                      <a:pt x="355" y="1"/>
                      <a:pt x="352" y="1"/>
                    </a:cubicBezTo>
                    <a:cubicBezTo>
                      <a:pt x="351" y="1"/>
                      <a:pt x="349" y="3"/>
                      <a:pt x="348" y="3"/>
                    </a:cubicBezTo>
                    <a:cubicBezTo>
                      <a:pt x="345" y="4"/>
                      <a:pt x="342" y="2"/>
                      <a:pt x="340" y="2"/>
                    </a:cubicBezTo>
                    <a:cubicBezTo>
                      <a:pt x="335" y="1"/>
                      <a:pt x="333" y="3"/>
                      <a:pt x="326" y="3"/>
                    </a:cubicBezTo>
                    <a:cubicBezTo>
                      <a:pt x="324" y="3"/>
                      <a:pt x="310" y="0"/>
                      <a:pt x="309" y="1"/>
                    </a:cubicBezTo>
                    <a:cubicBezTo>
                      <a:pt x="308" y="1"/>
                      <a:pt x="308" y="3"/>
                      <a:pt x="308" y="4"/>
                    </a:cubicBezTo>
                    <a:cubicBezTo>
                      <a:pt x="305" y="3"/>
                      <a:pt x="303" y="3"/>
                      <a:pt x="300" y="2"/>
                    </a:cubicBezTo>
                    <a:cubicBezTo>
                      <a:pt x="300" y="2"/>
                      <a:pt x="299" y="4"/>
                      <a:pt x="299" y="4"/>
                    </a:cubicBezTo>
                    <a:cubicBezTo>
                      <a:pt x="300" y="5"/>
                      <a:pt x="300" y="5"/>
                      <a:pt x="301" y="6"/>
                    </a:cubicBezTo>
                    <a:cubicBezTo>
                      <a:pt x="299" y="6"/>
                      <a:pt x="294" y="7"/>
                      <a:pt x="291" y="6"/>
                    </a:cubicBezTo>
                    <a:cubicBezTo>
                      <a:pt x="290" y="5"/>
                      <a:pt x="293" y="4"/>
                      <a:pt x="291" y="5"/>
                    </a:cubicBezTo>
                    <a:cubicBezTo>
                      <a:pt x="290" y="5"/>
                      <a:pt x="290" y="6"/>
                      <a:pt x="290" y="7"/>
                    </a:cubicBezTo>
                    <a:cubicBezTo>
                      <a:pt x="290" y="7"/>
                      <a:pt x="286" y="9"/>
                      <a:pt x="288" y="10"/>
                    </a:cubicBezTo>
                    <a:cubicBezTo>
                      <a:pt x="289" y="10"/>
                      <a:pt x="290" y="9"/>
                      <a:pt x="291" y="10"/>
                    </a:cubicBezTo>
                    <a:cubicBezTo>
                      <a:pt x="293" y="11"/>
                      <a:pt x="293" y="11"/>
                      <a:pt x="293" y="11"/>
                    </a:cubicBezTo>
                    <a:cubicBezTo>
                      <a:pt x="277" y="11"/>
                      <a:pt x="282" y="13"/>
                      <a:pt x="288" y="19"/>
                    </a:cubicBezTo>
                    <a:cubicBezTo>
                      <a:pt x="287" y="19"/>
                      <a:pt x="286" y="19"/>
                      <a:pt x="285" y="19"/>
                    </a:cubicBezTo>
                    <a:cubicBezTo>
                      <a:pt x="284" y="19"/>
                      <a:pt x="281" y="14"/>
                      <a:pt x="281" y="14"/>
                    </a:cubicBezTo>
                    <a:cubicBezTo>
                      <a:pt x="279" y="13"/>
                      <a:pt x="278" y="14"/>
                      <a:pt x="277" y="14"/>
                    </a:cubicBezTo>
                    <a:cubicBezTo>
                      <a:pt x="278" y="14"/>
                      <a:pt x="278" y="15"/>
                      <a:pt x="279" y="15"/>
                    </a:cubicBezTo>
                    <a:cubicBezTo>
                      <a:pt x="280" y="16"/>
                      <a:pt x="279" y="17"/>
                      <a:pt x="280" y="18"/>
                    </a:cubicBezTo>
                    <a:cubicBezTo>
                      <a:pt x="276" y="16"/>
                      <a:pt x="277" y="14"/>
                      <a:pt x="275" y="20"/>
                    </a:cubicBezTo>
                    <a:cubicBezTo>
                      <a:pt x="273" y="19"/>
                      <a:pt x="268" y="17"/>
                      <a:pt x="267" y="16"/>
                    </a:cubicBezTo>
                    <a:cubicBezTo>
                      <a:pt x="267" y="15"/>
                      <a:pt x="267" y="12"/>
                      <a:pt x="267" y="12"/>
                    </a:cubicBezTo>
                    <a:cubicBezTo>
                      <a:pt x="265" y="11"/>
                      <a:pt x="259" y="9"/>
                      <a:pt x="255" y="10"/>
                    </a:cubicBezTo>
                    <a:cubicBezTo>
                      <a:pt x="253" y="11"/>
                      <a:pt x="258" y="13"/>
                      <a:pt x="255" y="14"/>
                    </a:cubicBezTo>
                    <a:cubicBezTo>
                      <a:pt x="254" y="14"/>
                      <a:pt x="250" y="12"/>
                      <a:pt x="249" y="12"/>
                    </a:cubicBezTo>
                    <a:cubicBezTo>
                      <a:pt x="250" y="12"/>
                      <a:pt x="247" y="12"/>
                      <a:pt x="247" y="12"/>
                    </a:cubicBezTo>
                    <a:cubicBezTo>
                      <a:pt x="247" y="13"/>
                      <a:pt x="247" y="14"/>
                      <a:pt x="248" y="14"/>
                    </a:cubicBezTo>
                    <a:cubicBezTo>
                      <a:pt x="248" y="15"/>
                      <a:pt x="248" y="15"/>
                      <a:pt x="248" y="15"/>
                    </a:cubicBezTo>
                    <a:cubicBezTo>
                      <a:pt x="248" y="15"/>
                      <a:pt x="250" y="16"/>
                      <a:pt x="250" y="16"/>
                    </a:cubicBezTo>
                    <a:cubicBezTo>
                      <a:pt x="250" y="16"/>
                      <a:pt x="251" y="17"/>
                      <a:pt x="251" y="18"/>
                    </a:cubicBezTo>
                    <a:cubicBezTo>
                      <a:pt x="250" y="18"/>
                      <a:pt x="248" y="18"/>
                      <a:pt x="247" y="18"/>
                    </a:cubicBezTo>
                    <a:cubicBezTo>
                      <a:pt x="248" y="18"/>
                      <a:pt x="247" y="20"/>
                      <a:pt x="247" y="21"/>
                    </a:cubicBezTo>
                    <a:cubicBezTo>
                      <a:pt x="248" y="21"/>
                      <a:pt x="252" y="21"/>
                      <a:pt x="253" y="22"/>
                    </a:cubicBezTo>
                    <a:cubicBezTo>
                      <a:pt x="255" y="23"/>
                      <a:pt x="255" y="23"/>
                      <a:pt x="255" y="23"/>
                    </a:cubicBezTo>
                    <a:cubicBezTo>
                      <a:pt x="258" y="23"/>
                      <a:pt x="260" y="21"/>
                      <a:pt x="263" y="23"/>
                    </a:cubicBezTo>
                    <a:cubicBezTo>
                      <a:pt x="265" y="24"/>
                      <a:pt x="264" y="26"/>
                      <a:pt x="265" y="28"/>
                    </a:cubicBezTo>
                    <a:cubicBezTo>
                      <a:pt x="265" y="28"/>
                      <a:pt x="267" y="30"/>
                      <a:pt x="268" y="31"/>
                    </a:cubicBezTo>
                    <a:cubicBezTo>
                      <a:pt x="266" y="30"/>
                      <a:pt x="265" y="30"/>
                      <a:pt x="264" y="28"/>
                    </a:cubicBezTo>
                    <a:cubicBezTo>
                      <a:pt x="264" y="27"/>
                      <a:pt x="264" y="27"/>
                      <a:pt x="264" y="27"/>
                    </a:cubicBezTo>
                    <a:cubicBezTo>
                      <a:pt x="263" y="24"/>
                      <a:pt x="256" y="23"/>
                      <a:pt x="253" y="23"/>
                    </a:cubicBezTo>
                    <a:cubicBezTo>
                      <a:pt x="249" y="22"/>
                      <a:pt x="238" y="20"/>
                      <a:pt x="242" y="27"/>
                    </a:cubicBezTo>
                    <a:cubicBezTo>
                      <a:pt x="242" y="28"/>
                      <a:pt x="244" y="28"/>
                      <a:pt x="245" y="28"/>
                    </a:cubicBezTo>
                    <a:cubicBezTo>
                      <a:pt x="245" y="29"/>
                      <a:pt x="245" y="30"/>
                      <a:pt x="245" y="31"/>
                    </a:cubicBezTo>
                    <a:cubicBezTo>
                      <a:pt x="244" y="30"/>
                      <a:pt x="239" y="25"/>
                      <a:pt x="239" y="25"/>
                    </a:cubicBezTo>
                    <a:cubicBezTo>
                      <a:pt x="234" y="23"/>
                      <a:pt x="231" y="26"/>
                      <a:pt x="227" y="26"/>
                    </a:cubicBezTo>
                    <a:cubicBezTo>
                      <a:pt x="225" y="27"/>
                      <a:pt x="223" y="26"/>
                      <a:pt x="220" y="26"/>
                    </a:cubicBezTo>
                    <a:cubicBezTo>
                      <a:pt x="220" y="26"/>
                      <a:pt x="220" y="28"/>
                      <a:pt x="220" y="28"/>
                    </a:cubicBezTo>
                    <a:cubicBezTo>
                      <a:pt x="220" y="29"/>
                      <a:pt x="222" y="30"/>
                      <a:pt x="223" y="30"/>
                    </a:cubicBezTo>
                    <a:cubicBezTo>
                      <a:pt x="223" y="31"/>
                      <a:pt x="223" y="33"/>
                      <a:pt x="223" y="33"/>
                    </a:cubicBezTo>
                    <a:cubicBezTo>
                      <a:pt x="224" y="34"/>
                      <a:pt x="225" y="33"/>
                      <a:pt x="226" y="34"/>
                    </a:cubicBezTo>
                    <a:cubicBezTo>
                      <a:pt x="227" y="34"/>
                      <a:pt x="228" y="36"/>
                      <a:pt x="228" y="36"/>
                    </a:cubicBezTo>
                    <a:cubicBezTo>
                      <a:pt x="230" y="38"/>
                      <a:pt x="232" y="39"/>
                      <a:pt x="234" y="40"/>
                    </a:cubicBezTo>
                    <a:cubicBezTo>
                      <a:pt x="235" y="41"/>
                      <a:pt x="236" y="43"/>
                      <a:pt x="237" y="44"/>
                    </a:cubicBezTo>
                    <a:cubicBezTo>
                      <a:pt x="240" y="46"/>
                      <a:pt x="245" y="46"/>
                      <a:pt x="249" y="48"/>
                    </a:cubicBezTo>
                    <a:cubicBezTo>
                      <a:pt x="250" y="49"/>
                      <a:pt x="250" y="51"/>
                      <a:pt x="251" y="52"/>
                    </a:cubicBezTo>
                    <a:cubicBezTo>
                      <a:pt x="249" y="51"/>
                      <a:pt x="247" y="48"/>
                      <a:pt x="245" y="48"/>
                    </a:cubicBezTo>
                    <a:cubicBezTo>
                      <a:pt x="245" y="48"/>
                      <a:pt x="244" y="49"/>
                      <a:pt x="243" y="49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36" y="46"/>
                      <a:pt x="236" y="49"/>
                      <a:pt x="233" y="52"/>
                    </a:cubicBezTo>
                    <a:cubicBezTo>
                      <a:pt x="233" y="52"/>
                      <a:pt x="231" y="52"/>
                      <a:pt x="230" y="52"/>
                    </a:cubicBezTo>
                    <a:cubicBezTo>
                      <a:pt x="229" y="51"/>
                      <a:pt x="229" y="49"/>
                      <a:pt x="228" y="49"/>
                    </a:cubicBezTo>
                    <a:cubicBezTo>
                      <a:pt x="227" y="48"/>
                      <a:pt x="227" y="50"/>
                      <a:pt x="225" y="50"/>
                    </a:cubicBezTo>
                    <a:cubicBezTo>
                      <a:pt x="224" y="49"/>
                      <a:pt x="217" y="43"/>
                      <a:pt x="217" y="42"/>
                    </a:cubicBezTo>
                    <a:cubicBezTo>
                      <a:pt x="216" y="40"/>
                      <a:pt x="217" y="38"/>
                      <a:pt x="216" y="36"/>
                    </a:cubicBezTo>
                    <a:cubicBezTo>
                      <a:pt x="215" y="36"/>
                      <a:pt x="215" y="36"/>
                      <a:pt x="215" y="36"/>
                    </a:cubicBezTo>
                    <a:cubicBezTo>
                      <a:pt x="213" y="35"/>
                      <a:pt x="209" y="30"/>
                      <a:pt x="207" y="28"/>
                    </a:cubicBezTo>
                    <a:cubicBezTo>
                      <a:pt x="207" y="28"/>
                      <a:pt x="198" y="26"/>
                      <a:pt x="198" y="26"/>
                    </a:cubicBezTo>
                    <a:cubicBezTo>
                      <a:pt x="196" y="26"/>
                      <a:pt x="195" y="26"/>
                      <a:pt x="194" y="26"/>
                    </a:cubicBezTo>
                    <a:cubicBezTo>
                      <a:pt x="194" y="28"/>
                      <a:pt x="194" y="31"/>
                      <a:pt x="195" y="34"/>
                    </a:cubicBezTo>
                    <a:cubicBezTo>
                      <a:pt x="195" y="34"/>
                      <a:pt x="197" y="36"/>
                      <a:pt x="197" y="36"/>
                    </a:cubicBezTo>
                    <a:cubicBezTo>
                      <a:pt x="197" y="36"/>
                      <a:pt x="196" y="39"/>
                      <a:pt x="196" y="38"/>
                    </a:cubicBezTo>
                    <a:cubicBezTo>
                      <a:pt x="197" y="37"/>
                      <a:pt x="194" y="37"/>
                      <a:pt x="194" y="37"/>
                    </a:cubicBezTo>
                    <a:cubicBezTo>
                      <a:pt x="193" y="38"/>
                      <a:pt x="193" y="40"/>
                      <a:pt x="194" y="40"/>
                    </a:cubicBezTo>
                    <a:cubicBezTo>
                      <a:pt x="194" y="41"/>
                      <a:pt x="194" y="43"/>
                      <a:pt x="194" y="43"/>
                    </a:cubicBezTo>
                    <a:cubicBezTo>
                      <a:pt x="193" y="43"/>
                      <a:pt x="195" y="47"/>
                      <a:pt x="195" y="47"/>
                    </a:cubicBezTo>
                    <a:cubicBezTo>
                      <a:pt x="194" y="48"/>
                      <a:pt x="194" y="47"/>
                      <a:pt x="194" y="49"/>
                    </a:cubicBezTo>
                    <a:cubicBezTo>
                      <a:pt x="193" y="49"/>
                      <a:pt x="192" y="49"/>
                      <a:pt x="192" y="49"/>
                    </a:cubicBezTo>
                    <a:cubicBezTo>
                      <a:pt x="189" y="47"/>
                      <a:pt x="186" y="44"/>
                      <a:pt x="182" y="44"/>
                    </a:cubicBezTo>
                    <a:cubicBezTo>
                      <a:pt x="181" y="43"/>
                      <a:pt x="181" y="44"/>
                      <a:pt x="180" y="44"/>
                    </a:cubicBezTo>
                    <a:cubicBezTo>
                      <a:pt x="180" y="42"/>
                      <a:pt x="180" y="42"/>
                      <a:pt x="180" y="42"/>
                    </a:cubicBezTo>
                    <a:cubicBezTo>
                      <a:pt x="178" y="42"/>
                      <a:pt x="180" y="43"/>
                      <a:pt x="179" y="44"/>
                    </a:cubicBezTo>
                    <a:cubicBezTo>
                      <a:pt x="176" y="45"/>
                      <a:pt x="172" y="41"/>
                      <a:pt x="171" y="40"/>
                    </a:cubicBezTo>
                    <a:cubicBezTo>
                      <a:pt x="170" y="41"/>
                      <a:pt x="170" y="42"/>
                      <a:pt x="170" y="43"/>
                    </a:cubicBezTo>
                    <a:cubicBezTo>
                      <a:pt x="168" y="44"/>
                      <a:pt x="166" y="45"/>
                      <a:pt x="164" y="47"/>
                    </a:cubicBezTo>
                    <a:cubicBezTo>
                      <a:pt x="165" y="48"/>
                      <a:pt x="165" y="48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2" y="43"/>
                      <a:pt x="164" y="30"/>
                      <a:pt x="156" y="30"/>
                    </a:cubicBezTo>
                    <a:cubicBezTo>
                      <a:pt x="155" y="30"/>
                      <a:pt x="151" y="32"/>
                      <a:pt x="150" y="32"/>
                    </a:cubicBezTo>
                    <a:cubicBezTo>
                      <a:pt x="150" y="36"/>
                      <a:pt x="150" y="36"/>
                      <a:pt x="150" y="36"/>
                    </a:cubicBezTo>
                    <a:cubicBezTo>
                      <a:pt x="149" y="36"/>
                      <a:pt x="147" y="33"/>
                      <a:pt x="146" y="33"/>
                    </a:cubicBezTo>
                    <a:cubicBezTo>
                      <a:pt x="144" y="33"/>
                      <a:pt x="145" y="34"/>
                      <a:pt x="144" y="34"/>
                    </a:cubicBezTo>
                    <a:cubicBezTo>
                      <a:pt x="143" y="34"/>
                      <a:pt x="143" y="36"/>
                      <a:pt x="143" y="36"/>
                    </a:cubicBezTo>
                    <a:cubicBezTo>
                      <a:pt x="142" y="37"/>
                      <a:pt x="141" y="36"/>
                      <a:pt x="141" y="37"/>
                    </a:cubicBezTo>
                    <a:cubicBezTo>
                      <a:pt x="140" y="36"/>
                      <a:pt x="140" y="34"/>
                      <a:pt x="138" y="34"/>
                    </a:cubicBezTo>
                    <a:cubicBezTo>
                      <a:pt x="135" y="33"/>
                      <a:pt x="131" y="35"/>
                      <a:pt x="128" y="36"/>
                    </a:cubicBezTo>
                    <a:cubicBezTo>
                      <a:pt x="123" y="36"/>
                      <a:pt x="119" y="36"/>
                      <a:pt x="114" y="37"/>
                    </a:cubicBezTo>
                    <a:cubicBezTo>
                      <a:pt x="113" y="37"/>
                      <a:pt x="111" y="40"/>
                      <a:pt x="110" y="40"/>
                    </a:cubicBezTo>
                    <a:cubicBezTo>
                      <a:pt x="109" y="41"/>
                      <a:pt x="108" y="40"/>
                      <a:pt x="106" y="40"/>
                    </a:cubicBezTo>
                    <a:cubicBezTo>
                      <a:pt x="107" y="41"/>
                      <a:pt x="108" y="42"/>
                      <a:pt x="108" y="43"/>
                    </a:cubicBezTo>
                    <a:cubicBezTo>
                      <a:pt x="109" y="45"/>
                      <a:pt x="108" y="47"/>
                      <a:pt x="109" y="49"/>
                    </a:cubicBezTo>
                    <a:cubicBezTo>
                      <a:pt x="109" y="49"/>
                      <a:pt x="111" y="50"/>
                      <a:pt x="111" y="51"/>
                    </a:cubicBezTo>
                    <a:cubicBezTo>
                      <a:pt x="110" y="50"/>
                      <a:pt x="108" y="50"/>
                      <a:pt x="107" y="48"/>
                    </a:cubicBezTo>
                    <a:cubicBezTo>
                      <a:pt x="106" y="46"/>
                      <a:pt x="106" y="43"/>
                      <a:pt x="104" y="42"/>
                    </a:cubicBezTo>
                    <a:cubicBezTo>
                      <a:pt x="103" y="41"/>
                      <a:pt x="102" y="41"/>
                      <a:pt x="100" y="40"/>
                    </a:cubicBezTo>
                    <a:cubicBezTo>
                      <a:pt x="101" y="40"/>
                      <a:pt x="97" y="40"/>
                      <a:pt x="96" y="42"/>
                    </a:cubicBezTo>
                    <a:cubicBezTo>
                      <a:pt x="95" y="43"/>
                      <a:pt x="94" y="47"/>
                      <a:pt x="93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0"/>
                      <a:pt x="93" y="52"/>
                      <a:pt x="93" y="52"/>
                    </a:cubicBezTo>
                    <a:cubicBezTo>
                      <a:pt x="94" y="53"/>
                      <a:pt x="95" y="54"/>
                      <a:pt x="96" y="55"/>
                    </a:cubicBezTo>
                    <a:cubicBezTo>
                      <a:pt x="96" y="55"/>
                      <a:pt x="95" y="56"/>
                      <a:pt x="94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56"/>
                      <a:pt x="93" y="54"/>
                      <a:pt x="92" y="54"/>
                    </a:cubicBezTo>
                    <a:cubicBezTo>
                      <a:pt x="91" y="53"/>
                      <a:pt x="84" y="51"/>
                      <a:pt x="83" y="52"/>
                    </a:cubicBezTo>
                    <a:cubicBezTo>
                      <a:pt x="74" y="52"/>
                      <a:pt x="68" y="58"/>
                      <a:pt x="61" y="60"/>
                    </a:cubicBezTo>
                    <a:cubicBezTo>
                      <a:pt x="56" y="61"/>
                      <a:pt x="49" y="61"/>
                      <a:pt x="47" y="64"/>
                    </a:cubicBezTo>
                    <a:cubicBezTo>
                      <a:pt x="46" y="64"/>
                      <a:pt x="45" y="67"/>
                      <a:pt x="45" y="67"/>
                    </a:cubicBezTo>
                    <a:cubicBezTo>
                      <a:pt x="43" y="72"/>
                      <a:pt x="44" y="70"/>
                      <a:pt x="46" y="73"/>
                    </a:cubicBezTo>
                    <a:cubicBezTo>
                      <a:pt x="49" y="73"/>
                      <a:pt x="53" y="70"/>
                      <a:pt x="57" y="71"/>
                    </a:cubicBezTo>
                    <a:cubicBezTo>
                      <a:pt x="57" y="71"/>
                      <a:pt x="59" y="73"/>
                      <a:pt x="59" y="74"/>
                    </a:cubicBezTo>
                    <a:cubicBezTo>
                      <a:pt x="61" y="73"/>
                      <a:pt x="63" y="72"/>
                      <a:pt x="64" y="71"/>
                    </a:cubicBezTo>
                    <a:cubicBezTo>
                      <a:pt x="65" y="71"/>
                      <a:pt x="67" y="72"/>
                      <a:pt x="67" y="72"/>
                    </a:cubicBezTo>
                    <a:cubicBezTo>
                      <a:pt x="70" y="72"/>
                      <a:pt x="72" y="71"/>
                      <a:pt x="75" y="71"/>
                    </a:cubicBezTo>
                    <a:cubicBezTo>
                      <a:pt x="73" y="75"/>
                      <a:pt x="72" y="71"/>
                      <a:pt x="75" y="76"/>
                    </a:cubicBezTo>
                    <a:cubicBezTo>
                      <a:pt x="74" y="77"/>
                      <a:pt x="72" y="77"/>
                      <a:pt x="72" y="79"/>
                    </a:cubicBezTo>
                    <a:cubicBezTo>
                      <a:pt x="72" y="79"/>
                      <a:pt x="74" y="82"/>
                      <a:pt x="73" y="84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4" y="91"/>
                      <a:pt x="63" y="90"/>
                      <a:pt x="62" y="91"/>
                    </a:cubicBezTo>
                    <a:cubicBezTo>
                      <a:pt x="61" y="91"/>
                      <a:pt x="60" y="93"/>
                      <a:pt x="60" y="93"/>
                    </a:cubicBezTo>
                    <a:cubicBezTo>
                      <a:pt x="59" y="94"/>
                      <a:pt x="58" y="92"/>
                      <a:pt x="57" y="91"/>
                    </a:cubicBezTo>
                    <a:cubicBezTo>
                      <a:pt x="57" y="91"/>
                      <a:pt x="46" y="91"/>
                      <a:pt x="45" y="91"/>
                    </a:cubicBezTo>
                    <a:cubicBezTo>
                      <a:pt x="42" y="92"/>
                      <a:pt x="37" y="95"/>
                      <a:pt x="35" y="95"/>
                    </a:cubicBezTo>
                    <a:cubicBezTo>
                      <a:pt x="33" y="96"/>
                      <a:pt x="32" y="95"/>
                      <a:pt x="30" y="95"/>
                    </a:cubicBezTo>
                    <a:cubicBezTo>
                      <a:pt x="28" y="95"/>
                      <a:pt x="23" y="97"/>
                      <a:pt x="21" y="97"/>
                    </a:cubicBezTo>
                    <a:cubicBezTo>
                      <a:pt x="19" y="97"/>
                      <a:pt x="17" y="96"/>
                      <a:pt x="15" y="97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1" y="98"/>
                      <a:pt x="9" y="97"/>
                      <a:pt x="6" y="98"/>
                    </a:cubicBezTo>
                    <a:cubicBezTo>
                      <a:pt x="5" y="98"/>
                      <a:pt x="2" y="102"/>
                      <a:pt x="1" y="103"/>
                    </a:cubicBezTo>
                    <a:cubicBezTo>
                      <a:pt x="2" y="103"/>
                      <a:pt x="1" y="104"/>
                      <a:pt x="1" y="105"/>
                    </a:cubicBezTo>
                    <a:cubicBezTo>
                      <a:pt x="1" y="105"/>
                      <a:pt x="3" y="105"/>
                      <a:pt x="3" y="105"/>
                    </a:cubicBezTo>
                    <a:cubicBezTo>
                      <a:pt x="4" y="106"/>
                      <a:pt x="4" y="109"/>
                      <a:pt x="5" y="109"/>
                    </a:cubicBezTo>
                    <a:cubicBezTo>
                      <a:pt x="6" y="110"/>
                      <a:pt x="7" y="109"/>
                      <a:pt x="7" y="110"/>
                    </a:cubicBezTo>
                    <a:cubicBezTo>
                      <a:pt x="8" y="110"/>
                      <a:pt x="8" y="113"/>
                      <a:pt x="8" y="113"/>
                    </a:cubicBezTo>
                    <a:cubicBezTo>
                      <a:pt x="9" y="113"/>
                      <a:pt x="11" y="112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4" y="114"/>
                      <a:pt x="15" y="115"/>
                    </a:cubicBezTo>
                    <a:cubicBezTo>
                      <a:pt x="15" y="115"/>
                      <a:pt x="15" y="116"/>
                      <a:pt x="15" y="117"/>
                    </a:cubicBezTo>
                    <a:cubicBezTo>
                      <a:pt x="17" y="117"/>
                      <a:pt x="19" y="116"/>
                      <a:pt x="20" y="117"/>
                    </a:cubicBezTo>
                    <a:cubicBezTo>
                      <a:pt x="27" y="118"/>
                      <a:pt x="27" y="119"/>
                      <a:pt x="29" y="111"/>
                    </a:cubicBezTo>
                    <a:cubicBezTo>
                      <a:pt x="30" y="112"/>
                      <a:pt x="31" y="111"/>
                      <a:pt x="32" y="112"/>
                    </a:cubicBezTo>
                    <a:cubicBezTo>
                      <a:pt x="32" y="112"/>
                      <a:pt x="34" y="117"/>
                      <a:pt x="35" y="117"/>
                    </a:cubicBezTo>
                    <a:cubicBezTo>
                      <a:pt x="42" y="117"/>
                      <a:pt x="49" y="115"/>
                      <a:pt x="58" y="115"/>
                    </a:cubicBezTo>
                    <a:cubicBezTo>
                      <a:pt x="58" y="116"/>
                      <a:pt x="59" y="118"/>
                      <a:pt x="59" y="119"/>
                    </a:cubicBezTo>
                    <a:cubicBezTo>
                      <a:pt x="58" y="119"/>
                      <a:pt x="58" y="120"/>
                      <a:pt x="57" y="120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1"/>
                      <a:pt x="54" y="119"/>
                      <a:pt x="53" y="119"/>
                    </a:cubicBezTo>
                    <a:cubicBezTo>
                      <a:pt x="52" y="118"/>
                      <a:pt x="45" y="119"/>
                      <a:pt x="43" y="119"/>
                    </a:cubicBezTo>
                    <a:cubicBezTo>
                      <a:pt x="41" y="121"/>
                      <a:pt x="41" y="121"/>
                      <a:pt x="41" y="121"/>
                    </a:cubicBezTo>
                    <a:cubicBezTo>
                      <a:pt x="39" y="121"/>
                      <a:pt x="37" y="120"/>
                      <a:pt x="35" y="120"/>
                    </a:cubicBezTo>
                    <a:cubicBezTo>
                      <a:pt x="32" y="120"/>
                      <a:pt x="27" y="123"/>
                      <a:pt x="23" y="124"/>
                    </a:cubicBezTo>
                    <a:cubicBezTo>
                      <a:pt x="23" y="124"/>
                      <a:pt x="23" y="126"/>
                      <a:pt x="23" y="126"/>
                    </a:cubicBezTo>
                    <a:cubicBezTo>
                      <a:pt x="24" y="127"/>
                      <a:pt x="24" y="127"/>
                      <a:pt x="25" y="127"/>
                    </a:cubicBezTo>
                    <a:cubicBezTo>
                      <a:pt x="23" y="127"/>
                      <a:pt x="20" y="128"/>
                      <a:pt x="17" y="127"/>
                    </a:cubicBezTo>
                    <a:cubicBezTo>
                      <a:pt x="13" y="126"/>
                      <a:pt x="16" y="122"/>
                      <a:pt x="8" y="126"/>
                    </a:cubicBezTo>
                    <a:cubicBezTo>
                      <a:pt x="9" y="128"/>
                      <a:pt x="10" y="130"/>
                      <a:pt x="11" y="132"/>
                    </a:cubicBezTo>
                    <a:cubicBezTo>
                      <a:pt x="12" y="132"/>
                      <a:pt x="13" y="131"/>
                      <a:pt x="15" y="131"/>
                    </a:cubicBezTo>
                    <a:cubicBezTo>
                      <a:pt x="15" y="131"/>
                      <a:pt x="16" y="133"/>
                      <a:pt x="16" y="133"/>
                    </a:cubicBezTo>
                    <a:cubicBezTo>
                      <a:pt x="18" y="135"/>
                      <a:pt x="20" y="134"/>
                      <a:pt x="23" y="135"/>
                    </a:cubicBezTo>
                    <a:cubicBezTo>
                      <a:pt x="22" y="135"/>
                      <a:pt x="21" y="136"/>
                      <a:pt x="20" y="137"/>
                    </a:cubicBezTo>
                    <a:cubicBezTo>
                      <a:pt x="22" y="139"/>
                      <a:pt x="24" y="144"/>
                      <a:pt x="27" y="145"/>
                    </a:cubicBezTo>
                    <a:cubicBezTo>
                      <a:pt x="29" y="145"/>
                      <a:pt x="30" y="144"/>
                      <a:pt x="33" y="144"/>
                    </a:cubicBezTo>
                    <a:cubicBezTo>
                      <a:pt x="35" y="144"/>
                      <a:pt x="38" y="146"/>
                      <a:pt x="41" y="146"/>
                    </a:cubicBezTo>
                    <a:cubicBezTo>
                      <a:pt x="40" y="140"/>
                      <a:pt x="40" y="140"/>
                      <a:pt x="43" y="137"/>
                    </a:cubicBezTo>
                    <a:cubicBezTo>
                      <a:pt x="45" y="138"/>
                      <a:pt x="47" y="140"/>
                      <a:pt x="49" y="141"/>
                    </a:cubicBezTo>
                    <a:cubicBezTo>
                      <a:pt x="49" y="140"/>
                      <a:pt x="49" y="140"/>
                      <a:pt x="49" y="139"/>
                    </a:cubicBezTo>
                    <a:cubicBezTo>
                      <a:pt x="51" y="137"/>
                      <a:pt x="55" y="137"/>
                      <a:pt x="58" y="137"/>
                    </a:cubicBezTo>
                    <a:cubicBezTo>
                      <a:pt x="58" y="138"/>
                      <a:pt x="58" y="139"/>
                      <a:pt x="58" y="140"/>
                    </a:cubicBezTo>
                    <a:cubicBezTo>
                      <a:pt x="58" y="141"/>
                      <a:pt x="61" y="142"/>
                      <a:pt x="63" y="143"/>
                    </a:cubicBezTo>
                    <a:cubicBezTo>
                      <a:pt x="63" y="141"/>
                      <a:pt x="64" y="140"/>
                      <a:pt x="65" y="139"/>
                    </a:cubicBezTo>
                    <a:cubicBezTo>
                      <a:pt x="65" y="139"/>
                      <a:pt x="66" y="140"/>
                      <a:pt x="67" y="140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71" y="139"/>
                      <a:pt x="74" y="139"/>
                      <a:pt x="77" y="139"/>
                    </a:cubicBezTo>
                    <a:cubicBezTo>
                      <a:pt x="77" y="139"/>
                      <a:pt x="77" y="137"/>
                      <a:pt x="77" y="137"/>
                    </a:cubicBezTo>
                    <a:cubicBezTo>
                      <a:pt x="78" y="136"/>
                      <a:pt x="80" y="135"/>
                      <a:pt x="81" y="135"/>
                    </a:cubicBezTo>
                    <a:cubicBezTo>
                      <a:pt x="81" y="135"/>
                      <a:pt x="82" y="136"/>
                      <a:pt x="83" y="137"/>
                    </a:cubicBezTo>
                    <a:cubicBezTo>
                      <a:pt x="83" y="138"/>
                      <a:pt x="83" y="139"/>
                      <a:pt x="83" y="141"/>
                    </a:cubicBezTo>
                    <a:cubicBezTo>
                      <a:pt x="85" y="139"/>
                      <a:pt x="86" y="138"/>
                      <a:pt x="88" y="136"/>
                    </a:cubicBezTo>
                    <a:cubicBezTo>
                      <a:pt x="89" y="136"/>
                      <a:pt x="90" y="136"/>
                      <a:pt x="91" y="136"/>
                    </a:cubicBezTo>
                    <a:cubicBezTo>
                      <a:pt x="92" y="139"/>
                      <a:pt x="92" y="139"/>
                      <a:pt x="92" y="139"/>
                    </a:cubicBezTo>
                    <a:cubicBezTo>
                      <a:pt x="96" y="140"/>
                      <a:pt x="102" y="139"/>
                      <a:pt x="106" y="141"/>
                    </a:cubicBezTo>
                    <a:cubicBezTo>
                      <a:pt x="106" y="141"/>
                      <a:pt x="106" y="142"/>
                      <a:pt x="106" y="143"/>
                    </a:cubicBezTo>
                    <a:cubicBezTo>
                      <a:pt x="108" y="144"/>
                      <a:pt x="110" y="144"/>
                      <a:pt x="112" y="146"/>
                    </a:cubicBezTo>
                    <a:cubicBezTo>
                      <a:pt x="112" y="146"/>
                      <a:pt x="112" y="148"/>
                      <a:pt x="112" y="148"/>
                    </a:cubicBezTo>
                    <a:cubicBezTo>
                      <a:pt x="114" y="148"/>
                      <a:pt x="118" y="147"/>
                      <a:pt x="121" y="148"/>
                    </a:cubicBezTo>
                    <a:cubicBezTo>
                      <a:pt x="121" y="148"/>
                      <a:pt x="125" y="152"/>
                      <a:pt x="125" y="152"/>
                    </a:cubicBezTo>
                    <a:cubicBezTo>
                      <a:pt x="126" y="154"/>
                      <a:pt x="125" y="155"/>
                      <a:pt x="126" y="156"/>
                    </a:cubicBezTo>
                    <a:cubicBezTo>
                      <a:pt x="126" y="156"/>
                      <a:pt x="127" y="156"/>
                      <a:pt x="128" y="156"/>
                    </a:cubicBezTo>
                    <a:cubicBezTo>
                      <a:pt x="128" y="156"/>
                      <a:pt x="133" y="160"/>
                      <a:pt x="134" y="160"/>
                    </a:cubicBezTo>
                    <a:cubicBezTo>
                      <a:pt x="134" y="160"/>
                      <a:pt x="136" y="165"/>
                      <a:pt x="136" y="165"/>
                    </a:cubicBezTo>
                    <a:cubicBezTo>
                      <a:pt x="138" y="165"/>
                      <a:pt x="140" y="164"/>
                      <a:pt x="141" y="165"/>
                    </a:cubicBezTo>
                    <a:cubicBezTo>
                      <a:pt x="141" y="165"/>
                      <a:pt x="142" y="166"/>
                      <a:pt x="142" y="166"/>
                    </a:cubicBezTo>
                    <a:cubicBezTo>
                      <a:pt x="143" y="165"/>
                      <a:pt x="142" y="166"/>
                      <a:pt x="142" y="167"/>
                    </a:cubicBezTo>
                    <a:cubicBezTo>
                      <a:pt x="143" y="166"/>
                      <a:pt x="143" y="167"/>
                      <a:pt x="143" y="167"/>
                    </a:cubicBezTo>
                    <a:cubicBezTo>
                      <a:pt x="143" y="167"/>
                      <a:pt x="141" y="168"/>
                      <a:pt x="141" y="169"/>
                    </a:cubicBezTo>
                    <a:cubicBezTo>
                      <a:pt x="141" y="169"/>
                      <a:pt x="142" y="170"/>
                      <a:pt x="142" y="171"/>
                    </a:cubicBezTo>
                    <a:cubicBezTo>
                      <a:pt x="142" y="172"/>
                      <a:pt x="140" y="172"/>
                      <a:pt x="140" y="173"/>
                    </a:cubicBezTo>
                    <a:cubicBezTo>
                      <a:pt x="139" y="174"/>
                      <a:pt x="138" y="173"/>
                      <a:pt x="137" y="174"/>
                    </a:cubicBezTo>
                    <a:cubicBezTo>
                      <a:pt x="137" y="174"/>
                      <a:pt x="136" y="176"/>
                      <a:pt x="136" y="176"/>
                    </a:cubicBezTo>
                    <a:cubicBezTo>
                      <a:pt x="138" y="175"/>
                      <a:pt x="141" y="174"/>
                      <a:pt x="143" y="174"/>
                    </a:cubicBezTo>
                    <a:cubicBezTo>
                      <a:pt x="143" y="174"/>
                      <a:pt x="143" y="175"/>
                      <a:pt x="143" y="176"/>
                    </a:cubicBezTo>
                    <a:cubicBezTo>
                      <a:pt x="143" y="176"/>
                      <a:pt x="149" y="183"/>
                      <a:pt x="150" y="183"/>
                    </a:cubicBezTo>
                    <a:cubicBezTo>
                      <a:pt x="150" y="183"/>
                      <a:pt x="149" y="185"/>
                      <a:pt x="148" y="184"/>
                    </a:cubicBezTo>
                    <a:cubicBezTo>
                      <a:pt x="148" y="185"/>
                      <a:pt x="148" y="185"/>
                      <a:pt x="148" y="185"/>
                    </a:cubicBezTo>
                    <a:cubicBezTo>
                      <a:pt x="149" y="186"/>
                      <a:pt x="152" y="188"/>
                      <a:pt x="152" y="190"/>
                    </a:cubicBezTo>
                    <a:cubicBezTo>
                      <a:pt x="153" y="192"/>
                      <a:pt x="151" y="191"/>
                      <a:pt x="152" y="192"/>
                    </a:cubicBezTo>
                    <a:cubicBezTo>
                      <a:pt x="153" y="192"/>
                      <a:pt x="154" y="192"/>
                      <a:pt x="156" y="192"/>
                    </a:cubicBezTo>
                    <a:cubicBezTo>
                      <a:pt x="155" y="193"/>
                      <a:pt x="157" y="195"/>
                      <a:pt x="154" y="194"/>
                    </a:cubicBezTo>
                    <a:cubicBezTo>
                      <a:pt x="154" y="195"/>
                      <a:pt x="155" y="196"/>
                      <a:pt x="155" y="197"/>
                    </a:cubicBezTo>
                    <a:cubicBezTo>
                      <a:pt x="153" y="198"/>
                      <a:pt x="154" y="198"/>
                      <a:pt x="154" y="200"/>
                    </a:cubicBezTo>
                    <a:cubicBezTo>
                      <a:pt x="154" y="201"/>
                      <a:pt x="154" y="201"/>
                      <a:pt x="154" y="201"/>
                    </a:cubicBezTo>
                    <a:cubicBezTo>
                      <a:pt x="153" y="202"/>
                      <a:pt x="148" y="202"/>
                      <a:pt x="147" y="202"/>
                    </a:cubicBezTo>
                    <a:cubicBezTo>
                      <a:pt x="147" y="203"/>
                      <a:pt x="147" y="203"/>
                      <a:pt x="147" y="203"/>
                    </a:cubicBezTo>
                    <a:cubicBezTo>
                      <a:pt x="148" y="203"/>
                      <a:pt x="149" y="203"/>
                      <a:pt x="150" y="203"/>
                    </a:cubicBezTo>
                    <a:cubicBezTo>
                      <a:pt x="149" y="205"/>
                      <a:pt x="149" y="207"/>
                      <a:pt x="148" y="208"/>
                    </a:cubicBezTo>
                    <a:cubicBezTo>
                      <a:pt x="147" y="209"/>
                      <a:pt x="146" y="209"/>
                      <a:pt x="146" y="209"/>
                    </a:cubicBezTo>
                    <a:cubicBezTo>
                      <a:pt x="146" y="209"/>
                      <a:pt x="146" y="212"/>
                      <a:pt x="146" y="212"/>
                    </a:cubicBezTo>
                    <a:cubicBezTo>
                      <a:pt x="147" y="212"/>
                      <a:pt x="148" y="211"/>
                      <a:pt x="149" y="211"/>
                    </a:cubicBezTo>
                    <a:cubicBezTo>
                      <a:pt x="148" y="212"/>
                      <a:pt x="148" y="214"/>
                      <a:pt x="148" y="214"/>
                    </a:cubicBezTo>
                    <a:cubicBezTo>
                      <a:pt x="147" y="215"/>
                      <a:pt x="145" y="215"/>
                      <a:pt x="145" y="216"/>
                    </a:cubicBezTo>
                    <a:cubicBezTo>
                      <a:pt x="145" y="217"/>
                      <a:pt x="145" y="217"/>
                      <a:pt x="145" y="217"/>
                    </a:cubicBezTo>
                    <a:cubicBezTo>
                      <a:pt x="147" y="219"/>
                      <a:pt x="153" y="222"/>
                      <a:pt x="157" y="219"/>
                    </a:cubicBezTo>
                    <a:cubicBezTo>
                      <a:pt x="157" y="219"/>
                      <a:pt x="158" y="213"/>
                      <a:pt x="159" y="212"/>
                    </a:cubicBezTo>
                    <a:cubicBezTo>
                      <a:pt x="160" y="212"/>
                      <a:pt x="160" y="212"/>
                      <a:pt x="160" y="212"/>
                    </a:cubicBezTo>
                    <a:cubicBezTo>
                      <a:pt x="161" y="214"/>
                      <a:pt x="160" y="214"/>
                      <a:pt x="161" y="216"/>
                    </a:cubicBezTo>
                    <a:cubicBezTo>
                      <a:pt x="166" y="215"/>
                      <a:pt x="169" y="217"/>
                      <a:pt x="176" y="218"/>
                    </a:cubicBezTo>
                    <a:cubicBezTo>
                      <a:pt x="175" y="218"/>
                      <a:pt x="175" y="219"/>
                      <a:pt x="174" y="219"/>
                    </a:cubicBezTo>
                    <a:cubicBezTo>
                      <a:pt x="175" y="221"/>
                      <a:pt x="175" y="221"/>
                      <a:pt x="175" y="221"/>
                    </a:cubicBezTo>
                    <a:cubicBezTo>
                      <a:pt x="177" y="221"/>
                      <a:pt x="179" y="221"/>
                      <a:pt x="182" y="220"/>
                    </a:cubicBezTo>
                    <a:cubicBezTo>
                      <a:pt x="182" y="220"/>
                      <a:pt x="184" y="218"/>
                      <a:pt x="184" y="218"/>
                    </a:cubicBezTo>
                    <a:cubicBezTo>
                      <a:pt x="186" y="218"/>
                      <a:pt x="185" y="219"/>
                      <a:pt x="186" y="219"/>
                    </a:cubicBezTo>
                    <a:cubicBezTo>
                      <a:pt x="185" y="219"/>
                      <a:pt x="182" y="221"/>
                      <a:pt x="182" y="222"/>
                    </a:cubicBezTo>
                    <a:cubicBezTo>
                      <a:pt x="178" y="223"/>
                      <a:pt x="187" y="223"/>
                      <a:pt x="190" y="223"/>
                    </a:cubicBezTo>
                    <a:cubicBezTo>
                      <a:pt x="189" y="223"/>
                      <a:pt x="190" y="225"/>
                      <a:pt x="190" y="226"/>
                    </a:cubicBezTo>
                    <a:cubicBezTo>
                      <a:pt x="188" y="226"/>
                      <a:pt x="186" y="226"/>
                      <a:pt x="184" y="226"/>
                    </a:cubicBezTo>
                    <a:cubicBezTo>
                      <a:pt x="185" y="226"/>
                      <a:pt x="187" y="227"/>
                      <a:pt x="188" y="228"/>
                    </a:cubicBezTo>
                    <a:cubicBezTo>
                      <a:pt x="191" y="229"/>
                      <a:pt x="187" y="229"/>
                      <a:pt x="185" y="229"/>
                    </a:cubicBezTo>
                    <a:cubicBezTo>
                      <a:pt x="185" y="230"/>
                      <a:pt x="185" y="230"/>
                      <a:pt x="185" y="230"/>
                    </a:cubicBezTo>
                    <a:cubicBezTo>
                      <a:pt x="182" y="232"/>
                      <a:pt x="186" y="231"/>
                      <a:pt x="187" y="232"/>
                    </a:cubicBezTo>
                    <a:cubicBezTo>
                      <a:pt x="187" y="232"/>
                      <a:pt x="188" y="232"/>
                      <a:pt x="189" y="232"/>
                    </a:cubicBezTo>
                    <a:cubicBezTo>
                      <a:pt x="189" y="234"/>
                      <a:pt x="189" y="234"/>
                      <a:pt x="189" y="234"/>
                    </a:cubicBezTo>
                    <a:cubicBezTo>
                      <a:pt x="181" y="234"/>
                      <a:pt x="185" y="236"/>
                      <a:pt x="190" y="238"/>
                    </a:cubicBezTo>
                    <a:cubicBezTo>
                      <a:pt x="190" y="238"/>
                      <a:pt x="189" y="240"/>
                      <a:pt x="190" y="240"/>
                    </a:cubicBezTo>
                    <a:cubicBezTo>
                      <a:pt x="185" y="239"/>
                      <a:pt x="179" y="237"/>
                      <a:pt x="176" y="235"/>
                    </a:cubicBezTo>
                    <a:cubicBezTo>
                      <a:pt x="175" y="234"/>
                      <a:pt x="175" y="233"/>
                      <a:pt x="174" y="232"/>
                    </a:cubicBezTo>
                    <a:cubicBezTo>
                      <a:pt x="169" y="230"/>
                      <a:pt x="159" y="230"/>
                      <a:pt x="154" y="231"/>
                    </a:cubicBezTo>
                    <a:cubicBezTo>
                      <a:pt x="154" y="231"/>
                      <a:pt x="153" y="233"/>
                      <a:pt x="153" y="233"/>
                    </a:cubicBezTo>
                    <a:cubicBezTo>
                      <a:pt x="153" y="233"/>
                      <a:pt x="155" y="236"/>
                      <a:pt x="155" y="236"/>
                    </a:cubicBezTo>
                    <a:cubicBezTo>
                      <a:pt x="156" y="237"/>
                      <a:pt x="157" y="236"/>
                      <a:pt x="158" y="236"/>
                    </a:cubicBezTo>
                    <a:cubicBezTo>
                      <a:pt x="158" y="237"/>
                      <a:pt x="158" y="237"/>
                      <a:pt x="158" y="237"/>
                    </a:cubicBezTo>
                    <a:cubicBezTo>
                      <a:pt x="159" y="237"/>
                      <a:pt x="161" y="238"/>
                      <a:pt x="162" y="238"/>
                    </a:cubicBezTo>
                    <a:cubicBezTo>
                      <a:pt x="162" y="240"/>
                      <a:pt x="162" y="240"/>
                      <a:pt x="162" y="240"/>
                    </a:cubicBezTo>
                    <a:cubicBezTo>
                      <a:pt x="161" y="240"/>
                      <a:pt x="162" y="241"/>
                      <a:pt x="160" y="241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55" y="240"/>
                      <a:pt x="154" y="240"/>
                      <a:pt x="153" y="240"/>
                    </a:cubicBezTo>
                    <a:cubicBezTo>
                      <a:pt x="152" y="241"/>
                      <a:pt x="152" y="242"/>
                      <a:pt x="151" y="242"/>
                    </a:cubicBezTo>
                    <a:cubicBezTo>
                      <a:pt x="151" y="244"/>
                      <a:pt x="153" y="246"/>
                      <a:pt x="152" y="247"/>
                    </a:cubicBezTo>
                    <a:cubicBezTo>
                      <a:pt x="150" y="249"/>
                      <a:pt x="150" y="249"/>
                      <a:pt x="150" y="249"/>
                    </a:cubicBezTo>
                    <a:cubicBezTo>
                      <a:pt x="149" y="250"/>
                      <a:pt x="150" y="251"/>
                      <a:pt x="150" y="252"/>
                    </a:cubicBezTo>
                    <a:cubicBezTo>
                      <a:pt x="147" y="253"/>
                      <a:pt x="149" y="254"/>
                      <a:pt x="148" y="254"/>
                    </a:cubicBezTo>
                    <a:cubicBezTo>
                      <a:pt x="148" y="254"/>
                      <a:pt x="148" y="256"/>
                      <a:pt x="149" y="256"/>
                    </a:cubicBezTo>
                    <a:cubicBezTo>
                      <a:pt x="151" y="257"/>
                      <a:pt x="154" y="256"/>
                      <a:pt x="155" y="256"/>
                    </a:cubicBezTo>
                    <a:cubicBezTo>
                      <a:pt x="157" y="256"/>
                      <a:pt x="157" y="258"/>
                      <a:pt x="159" y="257"/>
                    </a:cubicBezTo>
                    <a:cubicBezTo>
                      <a:pt x="160" y="257"/>
                      <a:pt x="158" y="256"/>
                      <a:pt x="160" y="256"/>
                    </a:cubicBezTo>
                    <a:cubicBezTo>
                      <a:pt x="160" y="256"/>
                      <a:pt x="160" y="259"/>
                      <a:pt x="160" y="259"/>
                    </a:cubicBezTo>
                    <a:cubicBezTo>
                      <a:pt x="152" y="259"/>
                      <a:pt x="152" y="259"/>
                      <a:pt x="152" y="259"/>
                    </a:cubicBezTo>
                    <a:cubicBezTo>
                      <a:pt x="152" y="260"/>
                      <a:pt x="152" y="260"/>
                      <a:pt x="152" y="260"/>
                    </a:cubicBezTo>
                    <a:cubicBezTo>
                      <a:pt x="154" y="261"/>
                      <a:pt x="155" y="263"/>
                      <a:pt x="157" y="263"/>
                    </a:cubicBezTo>
                    <a:cubicBezTo>
                      <a:pt x="162" y="264"/>
                      <a:pt x="163" y="262"/>
                      <a:pt x="165" y="261"/>
                    </a:cubicBezTo>
                    <a:cubicBezTo>
                      <a:pt x="167" y="260"/>
                      <a:pt x="169" y="261"/>
                      <a:pt x="170" y="260"/>
                    </a:cubicBezTo>
                    <a:cubicBezTo>
                      <a:pt x="177" y="256"/>
                      <a:pt x="177" y="256"/>
                      <a:pt x="177" y="256"/>
                    </a:cubicBezTo>
                    <a:cubicBezTo>
                      <a:pt x="178" y="255"/>
                      <a:pt x="177" y="254"/>
                      <a:pt x="178" y="253"/>
                    </a:cubicBezTo>
                    <a:cubicBezTo>
                      <a:pt x="175" y="251"/>
                      <a:pt x="173" y="250"/>
                      <a:pt x="172" y="248"/>
                    </a:cubicBezTo>
                    <a:cubicBezTo>
                      <a:pt x="171" y="247"/>
                      <a:pt x="170" y="245"/>
                      <a:pt x="169" y="244"/>
                    </a:cubicBezTo>
                    <a:cubicBezTo>
                      <a:pt x="167" y="243"/>
                      <a:pt x="165" y="243"/>
                      <a:pt x="164" y="242"/>
                    </a:cubicBezTo>
                    <a:cubicBezTo>
                      <a:pt x="164" y="241"/>
                      <a:pt x="163" y="239"/>
                      <a:pt x="163" y="239"/>
                    </a:cubicBezTo>
                    <a:cubicBezTo>
                      <a:pt x="167" y="240"/>
                      <a:pt x="168" y="240"/>
                      <a:pt x="171" y="242"/>
                    </a:cubicBezTo>
                    <a:cubicBezTo>
                      <a:pt x="173" y="243"/>
                      <a:pt x="175" y="247"/>
                      <a:pt x="180" y="246"/>
                    </a:cubicBezTo>
                    <a:cubicBezTo>
                      <a:pt x="181" y="245"/>
                      <a:pt x="182" y="244"/>
                      <a:pt x="183" y="244"/>
                    </a:cubicBezTo>
                    <a:cubicBezTo>
                      <a:pt x="184" y="246"/>
                      <a:pt x="184" y="246"/>
                      <a:pt x="184" y="246"/>
                    </a:cubicBezTo>
                    <a:cubicBezTo>
                      <a:pt x="186" y="246"/>
                      <a:pt x="187" y="246"/>
                      <a:pt x="190" y="245"/>
                    </a:cubicBezTo>
                    <a:cubicBezTo>
                      <a:pt x="190" y="246"/>
                      <a:pt x="190" y="246"/>
                      <a:pt x="190" y="246"/>
                    </a:cubicBezTo>
                    <a:cubicBezTo>
                      <a:pt x="190" y="246"/>
                      <a:pt x="189" y="248"/>
                      <a:pt x="189" y="248"/>
                    </a:cubicBezTo>
                    <a:cubicBezTo>
                      <a:pt x="189" y="248"/>
                      <a:pt x="191" y="249"/>
                      <a:pt x="190" y="250"/>
                    </a:cubicBezTo>
                    <a:cubicBezTo>
                      <a:pt x="190" y="250"/>
                      <a:pt x="188" y="250"/>
                      <a:pt x="188" y="250"/>
                    </a:cubicBezTo>
                    <a:cubicBezTo>
                      <a:pt x="187" y="252"/>
                      <a:pt x="188" y="252"/>
                      <a:pt x="187" y="254"/>
                    </a:cubicBezTo>
                    <a:cubicBezTo>
                      <a:pt x="187" y="254"/>
                      <a:pt x="189" y="255"/>
                      <a:pt x="190" y="255"/>
                    </a:cubicBezTo>
                    <a:cubicBezTo>
                      <a:pt x="189" y="256"/>
                      <a:pt x="188" y="256"/>
                      <a:pt x="187" y="256"/>
                    </a:cubicBezTo>
                    <a:cubicBezTo>
                      <a:pt x="187" y="258"/>
                      <a:pt x="187" y="258"/>
                      <a:pt x="187" y="258"/>
                    </a:cubicBezTo>
                    <a:cubicBezTo>
                      <a:pt x="192" y="257"/>
                      <a:pt x="192" y="256"/>
                      <a:pt x="191" y="261"/>
                    </a:cubicBezTo>
                    <a:cubicBezTo>
                      <a:pt x="191" y="261"/>
                      <a:pt x="193" y="261"/>
                      <a:pt x="193" y="261"/>
                    </a:cubicBezTo>
                    <a:cubicBezTo>
                      <a:pt x="193" y="261"/>
                      <a:pt x="193" y="263"/>
                      <a:pt x="193" y="264"/>
                    </a:cubicBezTo>
                    <a:cubicBezTo>
                      <a:pt x="191" y="265"/>
                      <a:pt x="192" y="264"/>
                      <a:pt x="192" y="266"/>
                    </a:cubicBezTo>
                    <a:cubicBezTo>
                      <a:pt x="190" y="266"/>
                      <a:pt x="190" y="266"/>
                      <a:pt x="190" y="266"/>
                    </a:cubicBezTo>
                    <a:cubicBezTo>
                      <a:pt x="189" y="265"/>
                      <a:pt x="189" y="264"/>
                      <a:pt x="189" y="262"/>
                    </a:cubicBezTo>
                    <a:cubicBezTo>
                      <a:pt x="189" y="263"/>
                      <a:pt x="187" y="262"/>
                      <a:pt x="186" y="262"/>
                    </a:cubicBezTo>
                    <a:cubicBezTo>
                      <a:pt x="186" y="265"/>
                      <a:pt x="186" y="269"/>
                      <a:pt x="186" y="269"/>
                    </a:cubicBezTo>
                    <a:cubicBezTo>
                      <a:pt x="186" y="270"/>
                      <a:pt x="186" y="270"/>
                      <a:pt x="186" y="270"/>
                    </a:cubicBezTo>
                    <a:cubicBezTo>
                      <a:pt x="187" y="270"/>
                      <a:pt x="188" y="270"/>
                      <a:pt x="188" y="270"/>
                    </a:cubicBezTo>
                    <a:cubicBezTo>
                      <a:pt x="188" y="272"/>
                      <a:pt x="187" y="273"/>
                      <a:pt x="187" y="274"/>
                    </a:cubicBezTo>
                    <a:cubicBezTo>
                      <a:pt x="185" y="275"/>
                      <a:pt x="182" y="276"/>
                      <a:pt x="180" y="275"/>
                    </a:cubicBezTo>
                    <a:cubicBezTo>
                      <a:pt x="179" y="275"/>
                      <a:pt x="178" y="273"/>
                      <a:pt x="178" y="274"/>
                    </a:cubicBezTo>
                    <a:cubicBezTo>
                      <a:pt x="176" y="274"/>
                      <a:pt x="177" y="276"/>
                      <a:pt x="176" y="276"/>
                    </a:cubicBezTo>
                    <a:cubicBezTo>
                      <a:pt x="175" y="277"/>
                      <a:pt x="174" y="277"/>
                      <a:pt x="173" y="278"/>
                    </a:cubicBezTo>
                    <a:cubicBezTo>
                      <a:pt x="173" y="277"/>
                      <a:pt x="171" y="277"/>
                      <a:pt x="170" y="278"/>
                    </a:cubicBezTo>
                    <a:cubicBezTo>
                      <a:pt x="170" y="279"/>
                      <a:pt x="170" y="279"/>
                      <a:pt x="170" y="279"/>
                    </a:cubicBezTo>
                    <a:cubicBezTo>
                      <a:pt x="179" y="279"/>
                      <a:pt x="183" y="280"/>
                      <a:pt x="188" y="276"/>
                    </a:cubicBezTo>
                    <a:cubicBezTo>
                      <a:pt x="190" y="283"/>
                      <a:pt x="191" y="280"/>
                      <a:pt x="184" y="281"/>
                    </a:cubicBezTo>
                    <a:cubicBezTo>
                      <a:pt x="183" y="281"/>
                      <a:pt x="179" y="283"/>
                      <a:pt x="177" y="282"/>
                    </a:cubicBezTo>
                    <a:cubicBezTo>
                      <a:pt x="177" y="282"/>
                      <a:pt x="176" y="280"/>
                      <a:pt x="176" y="280"/>
                    </a:cubicBezTo>
                    <a:cubicBezTo>
                      <a:pt x="174" y="279"/>
                      <a:pt x="173" y="280"/>
                      <a:pt x="172" y="280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73" y="283"/>
                      <a:pt x="180" y="286"/>
                      <a:pt x="177" y="286"/>
                    </a:cubicBezTo>
                    <a:cubicBezTo>
                      <a:pt x="176" y="285"/>
                      <a:pt x="175" y="285"/>
                      <a:pt x="174" y="285"/>
                    </a:cubicBezTo>
                    <a:cubicBezTo>
                      <a:pt x="174" y="285"/>
                      <a:pt x="172" y="283"/>
                      <a:pt x="172" y="283"/>
                    </a:cubicBezTo>
                    <a:cubicBezTo>
                      <a:pt x="169" y="282"/>
                      <a:pt x="167" y="285"/>
                      <a:pt x="166" y="286"/>
                    </a:cubicBezTo>
                    <a:cubicBezTo>
                      <a:pt x="166" y="287"/>
                      <a:pt x="164" y="288"/>
                      <a:pt x="164" y="289"/>
                    </a:cubicBezTo>
                    <a:cubicBezTo>
                      <a:pt x="163" y="290"/>
                      <a:pt x="164" y="291"/>
                      <a:pt x="164" y="292"/>
                    </a:cubicBezTo>
                    <a:cubicBezTo>
                      <a:pt x="166" y="291"/>
                      <a:pt x="168" y="289"/>
                      <a:pt x="170" y="288"/>
                    </a:cubicBezTo>
                    <a:cubicBezTo>
                      <a:pt x="170" y="288"/>
                      <a:pt x="170" y="288"/>
                      <a:pt x="170" y="288"/>
                    </a:cubicBezTo>
                    <a:cubicBezTo>
                      <a:pt x="171" y="287"/>
                      <a:pt x="171" y="288"/>
                      <a:pt x="173" y="288"/>
                    </a:cubicBezTo>
                    <a:cubicBezTo>
                      <a:pt x="175" y="288"/>
                      <a:pt x="178" y="286"/>
                      <a:pt x="181" y="286"/>
                    </a:cubicBezTo>
                    <a:cubicBezTo>
                      <a:pt x="178" y="288"/>
                      <a:pt x="179" y="288"/>
                      <a:pt x="182" y="290"/>
                    </a:cubicBezTo>
                    <a:cubicBezTo>
                      <a:pt x="182" y="291"/>
                      <a:pt x="182" y="291"/>
                      <a:pt x="182" y="291"/>
                    </a:cubicBezTo>
                    <a:cubicBezTo>
                      <a:pt x="184" y="291"/>
                      <a:pt x="186" y="290"/>
                      <a:pt x="187" y="290"/>
                    </a:cubicBezTo>
                    <a:cubicBezTo>
                      <a:pt x="187" y="288"/>
                      <a:pt x="187" y="287"/>
                      <a:pt x="186" y="285"/>
                    </a:cubicBezTo>
                    <a:cubicBezTo>
                      <a:pt x="187" y="285"/>
                      <a:pt x="189" y="285"/>
                      <a:pt x="191" y="285"/>
                    </a:cubicBezTo>
                    <a:cubicBezTo>
                      <a:pt x="190" y="286"/>
                      <a:pt x="188" y="289"/>
                      <a:pt x="190" y="288"/>
                    </a:cubicBezTo>
                    <a:cubicBezTo>
                      <a:pt x="190" y="288"/>
                      <a:pt x="190" y="290"/>
                      <a:pt x="189" y="290"/>
                    </a:cubicBezTo>
                    <a:cubicBezTo>
                      <a:pt x="189" y="290"/>
                      <a:pt x="189" y="292"/>
                      <a:pt x="188" y="292"/>
                    </a:cubicBezTo>
                    <a:cubicBezTo>
                      <a:pt x="186" y="292"/>
                      <a:pt x="184" y="293"/>
                      <a:pt x="182" y="292"/>
                    </a:cubicBezTo>
                    <a:cubicBezTo>
                      <a:pt x="179" y="292"/>
                      <a:pt x="175" y="287"/>
                      <a:pt x="170" y="289"/>
                    </a:cubicBezTo>
                    <a:cubicBezTo>
                      <a:pt x="170" y="290"/>
                      <a:pt x="170" y="290"/>
                      <a:pt x="170" y="290"/>
                    </a:cubicBezTo>
                    <a:cubicBezTo>
                      <a:pt x="168" y="291"/>
                      <a:pt x="168" y="293"/>
                      <a:pt x="168" y="294"/>
                    </a:cubicBezTo>
                    <a:cubicBezTo>
                      <a:pt x="167" y="294"/>
                      <a:pt x="166" y="293"/>
                      <a:pt x="165" y="294"/>
                    </a:cubicBezTo>
                    <a:cubicBezTo>
                      <a:pt x="165" y="294"/>
                      <a:pt x="164" y="295"/>
                      <a:pt x="163" y="296"/>
                    </a:cubicBezTo>
                    <a:cubicBezTo>
                      <a:pt x="163" y="296"/>
                      <a:pt x="165" y="297"/>
                      <a:pt x="165" y="298"/>
                    </a:cubicBezTo>
                    <a:cubicBezTo>
                      <a:pt x="165" y="299"/>
                      <a:pt x="164" y="300"/>
                      <a:pt x="164" y="300"/>
                    </a:cubicBezTo>
                    <a:cubicBezTo>
                      <a:pt x="165" y="301"/>
                      <a:pt x="167" y="300"/>
                      <a:pt x="168" y="301"/>
                    </a:cubicBezTo>
                    <a:cubicBezTo>
                      <a:pt x="169" y="301"/>
                      <a:pt x="169" y="303"/>
                      <a:pt x="168" y="303"/>
                    </a:cubicBezTo>
                    <a:cubicBezTo>
                      <a:pt x="170" y="303"/>
                      <a:pt x="170" y="303"/>
                      <a:pt x="170" y="303"/>
                    </a:cubicBezTo>
                    <a:cubicBezTo>
                      <a:pt x="169" y="304"/>
                      <a:pt x="169" y="306"/>
                      <a:pt x="168" y="306"/>
                    </a:cubicBezTo>
                    <a:cubicBezTo>
                      <a:pt x="168" y="306"/>
                      <a:pt x="166" y="306"/>
                      <a:pt x="166" y="306"/>
                    </a:cubicBezTo>
                    <a:cubicBezTo>
                      <a:pt x="166" y="307"/>
                      <a:pt x="166" y="308"/>
                      <a:pt x="166" y="308"/>
                    </a:cubicBezTo>
                    <a:cubicBezTo>
                      <a:pt x="166" y="309"/>
                      <a:pt x="166" y="309"/>
                      <a:pt x="166" y="309"/>
                    </a:cubicBezTo>
                    <a:cubicBezTo>
                      <a:pt x="166" y="309"/>
                      <a:pt x="169" y="309"/>
                      <a:pt x="168" y="309"/>
                    </a:cubicBezTo>
                    <a:cubicBezTo>
                      <a:pt x="168" y="310"/>
                      <a:pt x="168" y="310"/>
                      <a:pt x="168" y="310"/>
                    </a:cubicBezTo>
                    <a:cubicBezTo>
                      <a:pt x="167" y="311"/>
                      <a:pt x="162" y="311"/>
                      <a:pt x="165" y="313"/>
                    </a:cubicBezTo>
                    <a:cubicBezTo>
                      <a:pt x="166" y="315"/>
                      <a:pt x="166" y="315"/>
                      <a:pt x="166" y="315"/>
                    </a:cubicBezTo>
                    <a:cubicBezTo>
                      <a:pt x="168" y="314"/>
                      <a:pt x="169" y="314"/>
                      <a:pt x="171" y="314"/>
                    </a:cubicBezTo>
                    <a:cubicBezTo>
                      <a:pt x="171" y="314"/>
                      <a:pt x="168" y="316"/>
                      <a:pt x="168" y="316"/>
                    </a:cubicBezTo>
                    <a:cubicBezTo>
                      <a:pt x="168" y="317"/>
                      <a:pt x="169" y="318"/>
                      <a:pt x="168" y="319"/>
                    </a:cubicBezTo>
                    <a:cubicBezTo>
                      <a:pt x="170" y="318"/>
                      <a:pt x="170" y="318"/>
                      <a:pt x="172" y="318"/>
                    </a:cubicBezTo>
                    <a:cubicBezTo>
                      <a:pt x="172" y="318"/>
                      <a:pt x="173" y="319"/>
                      <a:pt x="174" y="319"/>
                    </a:cubicBezTo>
                    <a:cubicBezTo>
                      <a:pt x="175" y="319"/>
                      <a:pt x="175" y="317"/>
                      <a:pt x="176" y="317"/>
                    </a:cubicBezTo>
                    <a:cubicBezTo>
                      <a:pt x="177" y="316"/>
                      <a:pt x="178" y="317"/>
                      <a:pt x="179" y="316"/>
                    </a:cubicBezTo>
                    <a:cubicBezTo>
                      <a:pt x="177" y="318"/>
                      <a:pt x="175" y="320"/>
                      <a:pt x="174" y="321"/>
                    </a:cubicBezTo>
                    <a:cubicBezTo>
                      <a:pt x="175" y="322"/>
                      <a:pt x="176" y="323"/>
                      <a:pt x="178" y="323"/>
                    </a:cubicBezTo>
                    <a:cubicBezTo>
                      <a:pt x="178" y="325"/>
                      <a:pt x="178" y="325"/>
                      <a:pt x="178" y="325"/>
                    </a:cubicBezTo>
                    <a:cubicBezTo>
                      <a:pt x="176" y="325"/>
                      <a:pt x="176" y="325"/>
                      <a:pt x="175" y="325"/>
                    </a:cubicBezTo>
                    <a:cubicBezTo>
                      <a:pt x="175" y="325"/>
                      <a:pt x="175" y="328"/>
                      <a:pt x="175" y="328"/>
                    </a:cubicBezTo>
                    <a:cubicBezTo>
                      <a:pt x="176" y="328"/>
                      <a:pt x="178" y="328"/>
                      <a:pt x="178" y="328"/>
                    </a:cubicBezTo>
                    <a:cubicBezTo>
                      <a:pt x="178" y="328"/>
                      <a:pt x="178" y="330"/>
                      <a:pt x="178" y="330"/>
                    </a:cubicBezTo>
                    <a:cubicBezTo>
                      <a:pt x="178" y="330"/>
                      <a:pt x="180" y="330"/>
                      <a:pt x="180" y="331"/>
                    </a:cubicBezTo>
                    <a:cubicBezTo>
                      <a:pt x="179" y="334"/>
                      <a:pt x="179" y="333"/>
                      <a:pt x="179" y="337"/>
                    </a:cubicBezTo>
                    <a:cubicBezTo>
                      <a:pt x="184" y="332"/>
                      <a:pt x="184" y="332"/>
                      <a:pt x="184" y="332"/>
                    </a:cubicBezTo>
                    <a:cubicBezTo>
                      <a:pt x="185" y="332"/>
                      <a:pt x="185" y="333"/>
                      <a:pt x="187" y="333"/>
                    </a:cubicBezTo>
                    <a:cubicBezTo>
                      <a:pt x="187" y="333"/>
                      <a:pt x="188" y="330"/>
                      <a:pt x="188" y="330"/>
                    </a:cubicBezTo>
                    <a:cubicBezTo>
                      <a:pt x="190" y="330"/>
                      <a:pt x="190" y="331"/>
                      <a:pt x="192" y="331"/>
                    </a:cubicBezTo>
                    <a:cubicBezTo>
                      <a:pt x="190" y="332"/>
                      <a:pt x="192" y="335"/>
                      <a:pt x="192" y="335"/>
                    </a:cubicBezTo>
                    <a:cubicBezTo>
                      <a:pt x="191" y="336"/>
                      <a:pt x="190" y="334"/>
                      <a:pt x="188" y="334"/>
                    </a:cubicBezTo>
                    <a:cubicBezTo>
                      <a:pt x="188" y="334"/>
                      <a:pt x="188" y="336"/>
                      <a:pt x="188" y="336"/>
                    </a:cubicBezTo>
                    <a:cubicBezTo>
                      <a:pt x="189" y="336"/>
                      <a:pt x="189" y="337"/>
                      <a:pt x="189" y="338"/>
                    </a:cubicBezTo>
                    <a:cubicBezTo>
                      <a:pt x="185" y="339"/>
                      <a:pt x="184" y="338"/>
                      <a:pt x="181" y="339"/>
                    </a:cubicBezTo>
                    <a:cubicBezTo>
                      <a:pt x="181" y="341"/>
                      <a:pt x="181" y="341"/>
                      <a:pt x="181" y="341"/>
                    </a:cubicBezTo>
                    <a:cubicBezTo>
                      <a:pt x="182" y="341"/>
                      <a:pt x="184" y="340"/>
                      <a:pt x="186" y="341"/>
                    </a:cubicBezTo>
                    <a:cubicBezTo>
                      <a:pt x="186" y="342"/>
                      <a:pt x="186" y="342"/>
                      <a:pt x="186" y="342"/>
                    </a:cubicBezTo>
                    <a:cubicBezTo>
                      <a:pt x="184" y="342"/>
                      <a:pt x="183" y="342"/>
                      <a:pt x="182" y="342"/>
                    </a:cubicBezTo>
                    <a:cubicBezTo>
                      <a:pt x="182" y="342"/>
                      <a:pt x="179" y="344"/>
                      <a:pt x="181" y="343"/>
                    </a:cubicBezTo>
                    <a:cubicBezTo>
                      <a:pt x="181" y="344"/>
                      <a:pt x="184" y="347"/>
                      <a:pt x="183" y="345"/>
                    </a:cubicBezTo>
                    <a:cubicBezTo>
                      <a:pt x="183" y="345"/>
                      <a:pt x="184" y="341"/>
                      <a:pt x="183" y="347"/>
                    </a:cubicBezTo>
                    <a:cubicBezTo>
                      <a:pt x="182" y="350"/>
                      <a:pt x="184" y="349"/>
                      <a:pt x="188" y="349"/>
                    </a:cubicBezTo>
                    <a:cubicBezTo>
                      <a:pt x="187" y="349"/>
                      <a:pt x="187" y="352"/>
                      <a:pt x="187" y="352"/>
                    </a:cubicBezTo>
                    <a:cubicBezTo>
                      <a:pt x="185" y="351"/>
                      <a:pt x="186" y="354"/>
                      <a:pt x="186" y="354"/>
                    </a:cubicBezTo>
                    <a:cubicBezTo>
                      <a:pt x="187" y="354"/>
                      <a:pt x="188" y="354"/>
                      <a:pt x="189" y="354"/>
                    </a:cubicBezTo>
                    <a:cubicBezTo>
                      <a:pt x="186" y="355"/>
                      <a:pt x="189" y="358"/>
                      <a:pt x="188" y="358"/>
                    </a:cubicBezTo>
                    <a:cubicBezTo>
                      <a:pt x="188" y="358"/>
                      <a:pt x="190" y="358"/>
                      <a:pt x="189" y="357"/>
                    </a:cubicBezTo>
                    <a:cubicBezTo>
                      <a:pt x="189" y="357"/>
                      <a:pt x="190" y="356"/>
                      <a:pt x="190" y="356"/>
                    </a:cubicBezTo>
                    <a:cubicBezTo>
                      <a:pt x="190" y="356"/>
                      <a:pt x="192" y="356"/>
                      <a:pt x="194" y="355"/>
                    </a:cubicBezTo>
                    <a:cubicBezTo>
                      <a:pt x="192" y="360"/>
                      <a:pt x="191" y="364"/>
                      <a:pt x="198" y="361"/>
                    </a:cubicBezTo>
                    <a:cubicBezTo>
                      <a:pt x="197" y="361"/>
                      <a:pt x="196" y="366"/>
                      <a:pt x="197" y="367"/>
                    </a:cubicBezTo>
                    <a:cubicBezTo>
                      <a:pt x="199" y="368"/>
                      <a:pt x="200" y="365"/>
                      <a:pt x="202" y="364"/>
                    </a:cubicBezTo>
                    <a:cubicBezTo>
                      <a:pt x="203" y="364"/>
                      <a:pt x="204" y="364"/>
                      <a:pt x="205" y="364"/>
                    </a:cubicBezTo>
                    <a:cubicBezTo>
                      <a:pt x="205" y="364"/>
                      <a:pt x="203" y="368"/>
                      <a:pt x="204" y="368"/>
                    </a:cubicBezTo>
                    <a:cubicBezTo>
                      <a:pt x="202" y="368"/>
                      <a:pt x="205" y="369"/>
                      <a:pt x="205" y="369"/>
                    </a:cubicBezTo>
                    <a:cubicBezTo>
                      <a:pt x="206" y="369"/>
                      <a:pt x="207" y="368"/>
                      <a:pt x="208" y="367"/>
                    </a:cubicBezTo>
                    <a:cubicBezTo>
                      <a:pt x="208" y="368"/>
                      <a:pt x="208" y="369"/>
                      <a:pt x="208" y="369"/>
                    </a:cubicBezTo>
                    <a:cubicBezTo>
                      <a:pt x="208" y="370"/>
                      <a:pt x="206" y="371"/>
                      <a:pt x="206" y="371"/>
                    </a:cubicBezTo>
                    <a:cubicBezTo>
                      <a:pt x="205" y="374"/>
                      <a:pt x="211" y="369"/>
                      <a:pt x="209" y="375"/>
                    </a:cubicBezTo>
                    <a:cubicBezTo>
                      <a:pt x="209" y="375"/>
                      <a:pt x="208" y="378"/>
                      <a:pt x="208" y="377"/>
                    </a:cubicBezTo>
                    <a:cubicBezTo>
                      <a:pt x="207" y="378"/>
                      <a:pt x="210" y="378"/>
                      <a:pt x="210" y="378"/>
                    </a:cubicBezTo>
                    <a:cubicBezTo>
                      <a:pt x="211" y="378"/>
                      <a:pt x="211" y="376"/>
                      <a:pt x="211" y="376"/>
                    </a:cubicBezTo>
                    <a:cubicBezTo>
                      <a:pt x="211" y="376"/>
                      <a:pt x="214" y="376"/>
                      <a:pt x="213" y="377"/>
                    </a:cubicBezTo>
                    <a:cubicBezTo>
                      <a:pt x="213" y="377"/>
                      <a:pt x="215" y="377"/>
                      <a:pt x="213" y="377"/>
                    </a:cubicBezTo>
                    <a:cubicBezTo>
                      <a:pt x="213" y="377"/>
                      <a:pt x="210" y="378"/>
                      <a:pt x="213" y="378"/>
                    </a:cubicBezTo>
                    <a:cubicBezTo>
                      <a:pt x="211" y="379"/>
                      <a:pt x="211" y="378"/>
                      <a:pt x="209" y="379"/>
                    </a:cubicBezTo>
                    <a:cubicBezTo>
                      <a:pt x="209" y="380"/>
                      <a:pt x="209" y="380"/>
                      <a:pt x="209" y="380"/>
                    </a:cubicBezTo>
                    <a:cubicBezTo>
                      <a:pt x="210" y="380"/>
                      <a:pt x="212" y="380"/>
                      <a:pt x="213" y="380"/>
                    </a:cubicBezTo>
                    <a:cubicBezTo>
                      <a:pt x="213" y="380"/>
                      <a:pt x="213" y="382"/>
                      <a:pt x="212" y="382"/>
                    </a:cubicBezTo>
                    <a:cubicBezTo>
                      <a:pt x="212" y="382"/>
                      <a:pt x="212" y="384"/>
                      <a:pt x="212" y="385"/>
                    </a:cubicBezTo>
                    <a:cubicBezTo>
                      <a:pt x="217" y="385"/>
                      <a:pt x="216" y="383"/>
                      <a:pt x="215" y="388"/>
                    </a:cubicBezTo>
                    <a:cubicBezTo>
                      <a:pt x="215" y="387"/>
                      <a:pt x="217" y="388"/>
                      <a:pt x="217" y="388"/>
                    </a:cubicBezTo>
                    <a:cubicBezTo>
                      <a:pt x="217" y="388"/>
                      <a:pt x="218" y="386"/>
                      <a:pt x="219" y="385"/>
                    </a:cubicBezTo>
                    <a:cubicBezTo>
                      <a:pt x="219" y="385"/>
                      <a:pt x="219" y="385"/>
                      <a:pt x="219" y="385"/>
                    </a:cubicBezTo>
                    <a:cubicBezTo>
                      <a:pt x="221" y="384"/>
                      <a:pt x="221" y="386"/>
                      <a:pt x="221" y="386"/>
                    </a:cubicBezTo>
                    <a:cubicBezTo>
                      <a:pt x="222" y="386"/>
                      <a:pt x="226" y="384"/>
                      <a:pt x="226" y="384"/>
                    </a:cubicBezTo>
                    <a:cubicBezTo>
                      <a:pt x="227" y="383"/>
                      <a:pt x="229" y="379"/>
                      <a:pt x="230" y="378"/>
                    </a:cubicBezTo>
                    <a:cubicBezTo>
                      <a:pt x="230" y="378"/>
                      <a:pt x="231" y="379"/>
                      <a:pt x="231" y="379"/>
                    </a:cubicBezTo>
                    <a:cubicBezTo>
                      <a:pt x="231" y="381"/>
                      <a:pt x="231" y="382"/>
                      <a:pt x="230" y="384"/>
                    </a:cubicBezTo>
                    <a:cubicBezTo>
                      <a:pt x="233" y="383"/>
                      <a:pt x="233" y="384"/>
                      <a:pt x="231" y="385"/>
                    </a:cubicBezTo>
                    <a:cubicBezTo>
                      <a:pt x="227" y="387"/>
                      <a:pt x="231" y="386"/>
                      <a:pt x="234" y="387"/>
                    </a:cubicBezTo>
                    <a:cubicBezTo>
                      <a:pt x="234" y="386"/>
                      <a:pt x="234" y="386"/>
                      <a:pt x="235" y="386"/>
                    </a:cubicBezTo>
                    <a:cubicBezTo>
                      <a:pt x="235" y="386"/>
                      <a:pt x="234" y="389"/>
                      <a:pt x="234" y="389"/>
                    </a:cubicBezTo>
                    <a:cubicBezTo>
                      <a:pt x="235" y="390"/>
                      <a:pt x="235" y="389"/>
                      <a:pt x="235" y="390"/>
                    </a:cubicBezTo>
                    <a:cubicBezTo>
                      <a:pt x="235" y="390"/>
                      <a:pt x="237" y="389"/>
                      <a:pt x="237" y="389"/>
                    </a:cubicBezTo>
                    <a:cubicBezTo>
                      <a:pt x="238" y="389"/>
                      <a:pt x="238" y="388"/>
                      <a:pt x="238" y="387"/>
                    </a:cubicBezTo>
                    <a:cubicBezTo>
                      <a:pt x="239" y="387"/>
                      <a:pt x="239" y="387"/>
                      <a:pt x="239" y="387"/>
                    </a:cubicBezTo>
                    <a:cubicBezTo>
                      <a:pt x="240" y="387"/>
                      <a:pt x="239" y="388"/>
                      <a:pt x="241" y="389"/>
                    </a:cubicBezTo>
                    <a:cubicBezTo>
                      <a:pt x="242" y="388"/>
                      <a:pt x="243" y="387"/>
                      <a:pt x="243" y="387"/>
                    </a:cubicBezTo>
                    <a:cubicBezTo>
                      <a:pt x="243" y="387"/>
                      <a:pt x="244" y="389"/>
                      <a:pt x="243" y="390"/>
                    </a:cubicBezTo>
                    <a:cubicBezTo>
                      <a:pt x="243" y="390"/>
                      <a:pt x="241" y="391"/>
                      <a:pt x="241" y="391"/>
                    </a:cubicBezTo>
                    <a:cubicBezTo>
                      <a:pt x="240" y="392"/>
                      <a:pt x="241" y="393"/>
                      <a:pt x="240" y="394"/>
                    </a:cubicBezTo>
                    <a:cubicBezTo>
                      <a:pt x="239" y="395"/>
                      <a:pt x="244" y="391"/>
                      <a:pt x="245" y="390"/>
                    </a:cubicBezTo>
                    <a:cubicBezTo>
                      <a:pt x="245" y="391"/>
                      <a:pt x="243" y="396"/>
                      <a:pt x="245" y="395"/>
                    </a:cubicBezTo>
                    <a:cubicBezTo>
                      <a:pt x="244" y="396"/>
                      <a:pt x="246" y="395"/>
                      <a:pt x="247" y="395"/>
                    </a:cubicBezTo>
                    <a:cubicBezTo>
                      <a:pt x="247" y="394"/>
                      <a:pt x="247" y="393"/>
                      <a:pt x="247" y="391"/>
                    </a:cubicBezTo>
                    <a:cubicBezTo>
                      <a:pt x="249" y="391"/>
                      <a:pt x="249" y="391"/>
                      <a:pt x="249" y="391"/>
                    </a:cubicBezTo>
                    <a:cubicBezTo>
                      <a:pt x="248" y="392"/>
                      <a:pt x="249" y="392"/>
                      <a:pt x="249" y="393"/>
                    </a:cubicBezTo>
                    <a:cubicBezTo>
                      <a:pt x="249" y="393"/>
                      <a:pt x="248" y="394"/>
                      <a:pt x="248" y="394"/>
                    </a:cubicBezTo>
                    <a:cubicBezTo>
                      <a:pt x="248" y="394"/>
                      <a:pt x="248" y="395"/>
                      <a:pt x="248" y="396"/>
                    </a:cubicBezTo>
                    <a:cubicBezTo>
                      <a:pt x="248" y="396"/>
                      <a:pt x="253" y="399"/>
                      <a:pt x="253" y="399"/>
                    </a:cubicBezTo>
                    <a:cubicBezTo>
                      <a:pt x="254" y="399"/>
                      <a:pt x="254" y="397"/>
                      <a:pt x="255" y="397"/>
                    </a:cubicBezTo>
                    <a:cubicBezTo>
                      <a:pt x="255" y="397"/>
                      <a:pt x="256" y="397"/>
                      <a:pt x="257" y="397"/>
                    </a:cubicBezTo>
                    <a:cubicBezTo>
                      <a:pt x="257" y="397"/>
                      <a:pt x="256" y="396"/>
                      <a:pt x="256" y="396"/>
                    </a:cubicBezTo>
                    <a:cubicBezTo>
                      <a:pt x="256" y="396"/>
                      <a:pt x="258" y="395"/>
                      <a:pt x="259" y="395"/>
                    </a:cubicBezTo>
                    <a:cubicBezTo>
                      <a:pt x="258" y="395"/>
                      <a:pt x="258" y="394"/>
                      <a:pt x="258" y="393"/>
                    </a:cubicBezTo>
                    <a:cubicBezTo>
                      <a:pt x="257" y="393"/>
                      <a:pt x="254" y="393"/>
                      <a:pt x="256" y="391"/>
                    </a:cubicBezTo>
                    <a:cubicBezTo>
                      <a:pt x="258" y="390"/>
                      <a:pt x="258" y="390"/>
                      <a:pt x="256" y="389"/>
                    </a:cubicBezTo>
                    <a:cubicBezTo>
                      <a:pt x="255" y="387"/>
                      <a:pt x="255" y="387"/>
                      <a:pt x="255" y="387"/>
                    </a:cubicBezTo>
                    <a:cubicBezTo>
                      <a:pt x="254" y="387"/>
                      <a:pt x="253" y="387"/>
                      <a:pt x="252" y="387"/>
                    </a:cubicBezTo>
                    <a:cubicBezTo>
                      <a:pt x="252" y="385"/>
                      <a:pt x="252" y="385"/>
                      <a:pt x="252" y="385"/>
                    </a:cubicBezTo>
                    <a:cubicBezTo>
                      <a:pt x="253" y="385"/>
                      <a:pt x="254" y="386"/>
                      <a:pt x="256" y="386"/>
                    </a:cubicBezTo>
                    <a:cubicBezTo>
                      <a:pt x="256" y="386"/>
                      <a:pt x="257" y="384"/>
                      <a:pt x="256" y="384"/>
                    </a:cubicBezTo>
                    <a:cubicBezTo>
                      <a:pt x="258" y="383"/>
                      <a:pt x="258" y="383"/>
                      <a:pt x="258" y="383"/>
                    </a:cubicBezTo>
                    <a:cubicBezTo>
                      <a:pt x="258" y="381"/>
                      <a:pt x="257" y="381"/>
                      <a:pt x="257" y="379"/>
                    </a:cubicBezTo>
                    <a:cubicBezTo>
                      <a:pt x="261" y="377"/>
                      <a:pt x="261" y="377"/>
                      <a:pt x="261" y="377"/>
                    </a:cubicBezTo>
                    <a:cubicBezTo>
                      <a:pt x="261" y="374"/>
                      <a:pt x="260" y="374"/>
                      <a:pt x="259" y="373"/>
                    </a:cubicBezTo>
                    <a:cubicBezTo>
                      <a:pt x="260" y="372"/>
                      <a:pt x="261" y="372"/>
                      <a:pt x="262" y="372"/>
                    </a:cubicBezTo>
                    <a:cubicBezTo>
                      <a:pt x="262" y="371"/>
                      <a:pt x="263" y="369"/>
                      <a:pt x="264" y="368"/>
                    </a:cubicBezTo>
                    <a:cubicBezTo>
                      <a:pt x="265" y="367"/>
                      <a:pt x="262" y="366"/>
                      <a:pt x="262" y="366"/>
                    </a:cubicBezTo>
                    <a:cubicBezTo>
                      <a:pt x="262" y="365"/>
                      <a:pt x="262" y="363"/>
                      <a:pt x="263" y="361"/>
                    </a:cubicBezTo>
                    <a:cubicBezTo>
                      <a:pt x="263" y="361"/>
                      <a:pt x="264" y="361"/>
                      <a:pt x="265" y="361"/>
                    </a:cubicBezTo>
                    <a:cubicBezTo>
                      <a:pt x="264" y="363"/>
                      <a:pt x="265" y="362"/>
                      <a:pt x="266" y="362"/>
                    </a:cubicBezTo>
                    <a:cubicBezTo>
                      <a:pt x="266" y="361"/>
                      <a:pt x="266" y="360"/>
                      <a:pt x="267" y="359"/>
                    </a:cubicBezTo>
                    <a:cubicBezTo>
                      <a:pt x="266" y="359"/>
                      <a:pt x="267" y="358"/>
                      <a:pt x="267" y="357"/>
                    </a:cubicBezTo>
                    <a:cubicBezTo>
                      <a:pt x="266" y="357"/>
                      <a:pt x="265" y="358"/>
                      <a:pt x="265" y="357"/>
                    </a:cubicBezTo>
                    <a:cubicBezTo>
                      <a:pt x="264" y="357"/>
                      <a:pt x="265" y="356"/>
                      <a:pt x="265" y="355"/>
                    </a:cubicBezTo>
                    <a:cubicBezTo>
                      <a:pt x="266" y="355"/>
                      <a:pt x="265" y="355"/>
                      <a:pt x="266" y="353"/>
                    </a:cubicBezTo>
                    <a:cubicBezTo>
                      <a:pt x="268" y="354"/>
                      <a:pt x="269" y="354"/>
                      <a:pt x="271" y="355"/>
                    </a:cubicBezTo>
                    <a:cubicBezTo>
                      <a:pt x="271" y="355"/>
                      <a:pt x="270" y="354"/>
                      <a:pt x="271" y="352"/>
                    </a:cubicBezTo>
                    <a:cubicBezTo>
                      <a:pt x="272" y="351"/>
                      <a:pt x="272" y="351"/>
                      <a:pt x="272" y="351"/>
                    </a:cubicBezTo>
                    <a:cubicBezTo>
                      <a:pt x="272" y="348"/>
                      <a:pt x="271" y="348"/>
                      <a:pt x="269" y="345"/>
                    </a:cubicBezTo>
                    <a:cubicBezTo>
                      <a:pt x="270" y="345"/>
                      <a:pt x="271" y="345"/>
                      <a:pt x="271" y="345"/>
                    </a:cubicBezTo>
                    <a:cubicBezTo>
                      <a:pt x="272" y="345"/>
                      <a:pt x="273" y="347"/>
                      <a:pt x="273" y="347"/>
                    </a:cubicBezTo>
                    <a:cubicBezTo>
                      <a:pt x="277" y="348"/>
                      <a:pt x="277" y="345"/>
                      <a:pt x="275" y="345"/>
                    </a:cubicBezTo>
                    <a:cubicBezTo>
                      <a:pt x="276" y="341"/>
                      <a:pt x="276" y="340"/>
                      <a:pt x="278" y="337"/>
                    </a:cubicBezTo>
                    <a:cubicBezTo>
                      <a:pt x="275" y="336"/>
                      <a:pt x="273" y="336"/>
                      <a:pt x="271" y="335"/>
                    </a:cubicBezTo>
                    <a:cubicBezTo>
                      <a:pt x="271" y="334"/>
                      <a:pt x="271" y="334"/>
                      <a:pt x="271" y="334"/>
                    </a:cubicBezTo>
                    <a:cubicBezTo>
                      <a:pt x="271" y="334"/>
                      <a:pt x="274" y="335"/>
                      <a:pt x="273" y="335"/>
                    </a:cubicBezTo>
                    <a:cubicBezTo>
                      <a:pt x="275" y="335"/>
                      <a:pt x="277" y="335"/>
                      <a:pt x="279" y="335"/>
                    </a:cubicBezTo>
                    <a:cubicBezTo>
                      <a:pt x="280" y="328"/>
                      <a:pt x="280" y="329"/>
                      <a:pt x="277" y="324"/>
                    </a:cubicBezTo>
                    <a:cubicBezTo>
                      <a:pt x="275" y="323"/>
                      <a:pt x="275" y="323"/>
                      <a:pt x="275" y="323"/>
                    </a:cubicBezTo>
                    <a:cubicBezTo>
                      <a:pt x="275" y="321"/>
                      <a:pt x="275" y="321"/>
                      <a:pt x="275" y="321"/>
                    </a:cubicBezTo>
                    <a:cubicBezTo>
                      <a:pt x="277" y="322"/>
                      <a:pt x="277" y="321"/>
                      <a:pt x="278" y="321"/>
                    </a:cubicBezTo>
                    <a:cubicBezTo>
                      <a:pt x="275" y="321"/>
                      <a:pt x="279" y="321"/>
                      <a:pt x="279" y="321"/>
                    </a:cubicBezTo>
                    <a:cubicBezTo>
                      <a:pt x="278" y="321"/>
                      <a:pt x="281" y="321"/>
                      <a:pt x="281" y="321"/>
                    </a:cubicBezTo>
                    <a:cubicBezTo>
                      <a:pt x="282" y="321"/>
                      <a:pt x="283" y="319"/>
                      <a:pt x="283" y="319"/>
                    </a:cubicBezTo>
                    <a:cubicBezTo>
                      <a:pt x="283" y="318"/>
                      <a:pt x="283" y="315"/>
                      <a:pt x="283" y="316"/>
                    </a:cubicBezTo>
                    <a:cubicBezTo>
                      <a:pt x="283" y="315"/>
                      <a:pt x="283" y="315"/>
                      <a:pt x="283" y="315"/>
                    </a:cubicBezTo>
                    <a:cubicBezTo>
                      <a:pt x="284" y="314"/>
                      <a:pt x="287" y="315"/>
                      <a:pt x="288" y="315"/>
                    </a:cubicBezTo>
                    <a:cubicBezTo>
                      <a:pt x="289" y="315"/>
                      <a:pt x="290" y="315"/>
                      <a:pt x="290" y="315"/>
                    </a:cubicBezTo>
                    <a:cubicBezTo>
                      <a:pt x="290" y="315"/>
                      <a:pt x="285" y="315"/>
                      <a:pt x="290" y="314"/>
                    </a:cubicBezTo>
                    <a:cubicBezTo>
                      <a:pt x="292" y="314"/>
                      <a:pt x="294" y="316"/>
                      <a:pt x="297" y="315"/>
                    </a:cubicBezTo>
                    <a:cubicBezTo>
                      <a:pt x="299" y="314"/>
                      <a:pt x="299" y="312"/>
                      <a:pt x="301" y="311"/>
                    </a:cubicBezTo>
                    <a:cubicBezTo>
                      <a:pt x="302" y="311"/>
                      <a:pt x="303" y="311"/>
                      <a:pt x="304" y="311"/>
                    </a:cubicBezTo>
                    <a:cubicBezTo>
                      <a:pt x="305" y="313"/>
                      <a:pt x="305" y="314"/>
                      <a:pt x="306" y="315"/>
                    </a:cubicBezTo>
                    <a:cubicBezTo>
                      <a:pt x="307" y="317"/>
                      <a:pt x="307" y="317"/>
                      <a:pt x="307" y="317"/>
                    </a:cubicBezTo>
                    <a:cubicBezTo>
                      <a:pt x="307" y="317"/>
                      <a:pt x="309" y="317"/>
                      <a:pt x="307" y="316"/>
                    </a:cubicBezTo>
                    <a:cubicBezTo>
                      <a:pt x="307" y="316"/>
                      <a:pt x="309" y="316"/>
                      <a:pt x="308" y="315"/>
                    </a:cubicBezTo>
                    <a:cubicBezTo>
                      <a:pt x="308" y="315"/>
                      <a:pt x="310" y="314"/>
                      <a:pt x="310" y="313"/>
                    </a:cubicBezTo>
                    <a:cubicBezTo>
                      <a:pt x="311" y="312"/>
                      <a:pt x="311" y="312"/>
                      <a:pt x="311" y="310"/>
                    </a:cubicBezTo>
                    <a:cubicBezTo>
                      <a:pt x="312" y="310"/>
                      <a:pt x="314" y="310"/>
                      <a:pt x="316" y="310"/>
                    </a:cubicBezTo>
                    <a:cubicBezTo>
                      <a:pt x="316" y="311"/>
                      <a:pt x="315" y="311"/>
                      <a:pt x="316" y="311"/>
                    </a:cubicBezTo>
                    <a:cubicBezTo>
                      <a:pt x="316" y="313"/>
                      <a:pt x="316" y="313"/>
                      <a:pt x="316" y="313"/>
                    </a:cubicBezTo>
                    <a:cubicBezTo>
                      <a:pt x="318" y="313"/>
                      <a:pt x="318" y="313"/>
                      <a:pt x="318" y="313"/>
                    </a:cubicBezTo>
                    <a:cubicBezTo>
                      <a:pt x="318" y="312"/>
                      <a:pt x="320" y="310"/>
                      <a:pt x="320" y="309"/>
                    </a:cubicBezTo>
                    <a:cubicBezTo>
                      <a:pt x="320" y="308"/>
                      <a:pt x="319" y="307"/>
                      <a:pt x="319" y="307"/>
                    </a:cubicBezTo>
                    <a:cubicBezTo>
                      <a:pt x="320" y="306"/>
                      <a:pt x="322" y="306"/>
                      <a:pt x="323" y="305"/>
                    </a:cubicBezTo>
                    <a:cubicBezTo>
                      <a:pt x="324" y="304"/>
                      <a:pt x="323" y="301"/>
                      <a:pt x="325" y="299"/>
                    </a:cubicBezTo>
                    <a:cubicBezTo>
                      <a:pt x="326" y="299"/>
                      <a:pt x="327" y="300"/>
                      <a:pt x="328" y="299"/>
                    </a:cubicBezTo>
                    <a:cubicBezTo>
                      <a:pt x="329" y="299"/>
                      <a:pt x="330" y="297"/>
                      <a:pt x="331" y="296"/>
                    </a:cubicBezTo>
                    <a:cubicBezTo>
                      <a:pt x="333" y="295"/>
                      <a:pt x="335" y="295"/>
                      <a:pt x="337" y="294"/>
                    </a:cubicBezTo>
                    <a:cubicBezTo>
                      <a:pt x="339" y="293"/>
                      <a:pt x="341" y="286"/>
                      <a:pt x="344" y="286"/>
                    </a:cubicBezTo>
                    <a:cubicBezTo>
                      <a:pt x="345" y="285"/>
                      <a:pt x="346" y="287"/>
                      <a:pt x="347" y="286"/>
                    </a:cubicBezTo>
                    <a:cubicBezTo>
                      <a:pt x="348" y="285"/>
                      <a:pt x="348" y="285"/>
                      <a:pt x="348" y="285"/>
                    </a:cubicBezTo>
                    <a:cubicBezTo>
                      <a:pt x="349" y="283"/>
                      <a:pt x="349" y="283"/>
                      <a:pt x="349" y="283"/>
                    </a:cubicBezTo>
                    <a:cubicBezTo>
                      <a:pt x="350" y="277"/>
                      <a:pt x="347" y="279"/>
                      <a:pt x="346" y="278"/>
                    </a:cubicBezTo>
                    <a:cubicBezTo>
                      <a:pt x="345" y="276"/>
                      <a:pt x="345" y="272"/>
                      <a:pt x="344" y="270"/>
                    </a:cubicBezTo>
                    <a:cubicBezTo>
                      <a:pt x="347" y="276"/>
                      <a:pt x="353" y="279"/>
                      <a:pt x="360" y="278"/>
                    </a:cubicBezTo>
                    <a:cubicBezTo>
                      <a:pt x="360" y="277"/>
                      <a:pt x="360" y="277"/>
                      <a:pt x="360" y="277"/>
                    </a:cubicBezTo>
                    <a:cubicBezTo>
                      <a:pt x="362" y="276"/>
                      <a:pt x="363" y="277"/>
                      <a:pt x="364" y="276"/>
                    </a:cubicBezTo>
                    <a:cubicBezTo>
                      <a:pt x="365" y="276"/>
                      <a:pt x="364" y="273"/>
                      <a:pt x="364" y="273"/>
                    </a:cubicBezTo>
                    <a:cubicBezTo>
                      <a:pt x="365" y="273"/>
                      <a:pt x="366" y="273"/>
                      <a:pt x="366" y="273"/>
                    </a:cubicBezTo>
                    <a:cubicBezTo>
                      <a:pt x="367" y="273"/>
                      <a:pt x="367" y="274"/>
                      <a:pt x="367" y="276"/>
                    </a:cubicBezTo>
                    <a:cubicBezTo>
                      <a:pt x="367" y="275"/>
                      <a:pt x="371" y="274"/>
                      <a:pt x="370" y="274"/>
                    </a:cubicBezTo>
                    <a:cubicBezTo>
                      <a:pt x="371" y="274"/>
                      <a:pt x="372" y="274"/>
                      <a:pt x="372" y="274"/>
                    </a:cubicBezTo>
                    <a:cubicBezTo>
                      <a:pt x="373" y="274"/>
                      <a:pt x="372" y="272"/>
                      <a:pt x="373" y="272"/>
                    </a:cubicBezTo>
                    <a:cubicBezTo>
                      <a:pt x="374" y="272"/>
                      <a:pt x="374" y="271"/>
                      <a:pt x="375" y="272"/>
                    </a:cubicBezTo>
                    <a:cubicBezTo>
                      <a:pt x="375" y="272"/>
                      <a:pt x="376" y="273"/>
                      <a:pt x="376" y="274"/>
                    </a:cubicBezTo>
                    <a:cubicBezTo>
                      <a:pt x="380" y="272"/>
                      <a:pt x="379" y="273"/>
                      <a:pt x="383" y="273"/>
                    </a:cubicBezTo>
                    <a:cubicBezTo>
                      <a:pt x="384" y="271"/>
                      <a:pt x="384" y="271"/>
                      <a:pt x="384" y="271"/>
                    </a:cubicBezTo>
                    <a:cubicBezTo>
                      <a:pt x="385" y="270"/>
                      <a:pt x="385" y="272"/>
                      <a:pt x="386" y="272"/>
                    </a:cubicBezTo>
                    <a:cubicBezTo>
                      <a:pt x="387" y="271"/>
                      <a:pt x="388" y="269"/>
                      <a:pt x="390" y="269"/>
                    </a:cubicBezTo>
                    <a:cubicBezTo>
                      <a:pt x="391" y="269"/>
                      <a:pt x="392" y="269"/>
                      <a:pt x="393" y="269"/>
                    </a:cubicBezTo>
                    <a:cubicBezTo>
                      <a:pt x="395" y="269"/>
                      <a:pt x="398" y="267"/>
                      <a:pt x="400" y="266"/>
                    </a:cubicBezTo>
                    <a:cubicBezTo>
                      <a:pt x="400" y="262"/>
                      <a:pt x="400" y="262"/>
                      <a:pt x="400" y="262"/>
                    </a:cubicBezTo>
                    <a:cubicBezTo>
                      <a:pt x="401" y="261"/>
                      <a:pt x="402" y="263"/>
                      <a:pt x="402" y="264"/>
                    </a:cubicBezTo>
                    <a:cubicBezTo>
                      <a:pt x="403" y="264"/>
                      <a:pt x="404" y="263"/>
                      <a:pt x="405" y="264"/>
                    </a:cubicBezTo>
                    <a:cubicBezTo>
                      <a:pt x="406" y="261"/>
                      <a:pt x="407" y="260"/>
                      <a:pt x="409" y="258"/>
                    </a:cubicBezTo>
                    <a:cubicBezTo>
                      <a:pt x="410" y="258"/>
                      <a:pt x="410" y="258"/>
                      <a:pt x="412" y="258"/>
                    </a:cubicBezTo>
                    <a:cubicBezTo>
                      <a:pt x="411" y="258"/>
                      <a:pt x="412" y="259"/>
                      <a:pt x="412" y="260"/>
                    </a:cubicBezTo>
                    <a:cubicBezTo>
                      <a:pt x="412" y="259"/>
                      <a:pt x="414" y="258"/>
                      <a:pt x="414" y="258"/>
                    </a:cubicBezTo>
                    <a:cubicBezTo>
                      <a:pt x="415" y="257"/>
                      <a:pt x="415" y="258"/>
                      <a:pt x="416" y="258"/>
                    </a:cubicBezTo>
                    <a:cubicBezTo>
                      <a:pt x="416" y="258"/>
                      <a:pt x="417" y="256"/>
                      <a:pt x="417" y="256"/>
                    </a:cubicBezTo>
                    <a:cubicBezTo>
                      <a:pt x="419" y="255"/>
                      <a:pt x="419" y="256"/>
                      <a:pt x="421" y="256"/>
                    </a:cubicBezTo>
                    <a:cubicBezTo>
                      <a:pt x="422" y="256"/>
                      <a:pt x="424" y="254"/>
                      <a:pt x="424" y="254"/>
                    </a:cubicBezTo>
                    <a:cubicBezTo>
                      <a:pt x="425" y="254"/>
                      <a:pt x="427" y="254"/>
                      <a:pt x="428" y="254"/>
                    </a:cubicBezTo>
                    <a:cubicBezTo>
                      <a:pt x="427" y="250"/>
                      <a:pt x="428" y="250"/>
                      <a:pt x="432" y="250"/>
                    </a:cubicBezTo>
                    <a:cubicBezTo>
                      <a:pt x="432" y="249"/>
                      <a:pt x="432" y="248"/>
                      <a:pt x="431" y="247"/>
                    </a:cubicBezTo>
                    <a:cubicBezTo>
                      <a:pt x="432" y="246"/>
                      <a:pt x="434" y="245"/>
                      <a:pt x="434" y="244"/>
                    </a:cubicBezTo>
                    <a:cubicBezTo>
                      <a:pt x="436" y="244"/>
                      <a:pt x="437" y="244"/>
                      <a:pt x="438" y="244"/>
                    </a:cubicBezTo>
                    <a:cubicBezTo>
                      <a:pt x="439" y="243"/>
                      <a:pt x="439" y="241"/>
                      <a:pt x="439" y="241"/>
                    </a:cubicBezTo>
                    <a:cubicBezTo>
                      <a:pt x="434" y="242"/>
                      <a:pt x="429" y="242"/>
                      <a:pt x="425" y="240"/>
                    </a:cubicBezTo>
                    <a:cubicBezTo>
                      <a:pt x="424" y="240"/>
                      <a:pt x="422" y="238"/>
                      <a:pt x="421" y="238"/>
                    </a:cubicBezTo>
                    <a:cubicBezTo>
                      <a:pt x="419" y="238"/>
                      <a:pt x="420" y="239"/>
                      <a:pt x="418" y="238"/>
                    </a:cubicBezTo>
                    <a:cubicBezTo>
                      <a:pt x="418" y="237"/>
                      <a:pt x="418" y="237"/>
                      <a:pt x="418" y="237"/>
                    </a:cubicBezTo>
                    <a:cubicBezTo>
                      <a:pt x="414" y="237"/>
                      <a:pt x="412" y="240"/>
                      <a:pt x="410" y="240"/>
                    </a:cubicBezTo>
                    <a:cubicBezTo>
                      <a:pt x="405" y="241"/>
                      <a:pt x="403" y="240"/>
                      <a:pt x="399" y="240"/>
                    </a:cubicBezTo>
                    <a:cubicBezTo>
                      <a:pt x="411" y="232"/>
                      <a:pt x="389" y="236"/>
                      <a:pt x="384" y="237"/>
                    </a:cubicBezTo>
                    <a:cubicBezTo>
                      <a:pt x="384" y="235"/>
                      <a:pt x="383" y="234"/>
                      <a:pt x="382" y="232"/>
                    </a:cubicBezTo>
                    <a:cubicBezTo>
                      <a:pt x="383" y="232"/>
                      <a:pt x="383" y="232"/>
                      <a:pt x="383" y="231"/>
                    </a:cubicBezTo>
                    <a:cubicBezTo>
                      <a:pt x="384" y="232"/>
                      <a:pt x="385" y="230"/>
                      <a:pt x="385" y="230"/>
                    </a:cubicBezTo>
                    <a:cubicBezTo>
                      <a:pt x="385" y="232"/>
                      <a:pt x="385" y="235"/>
                      <a:pt x="386" y="236"/>
                    </a:cubicBezTo>
                    <a:cubicBezTo>
                      <a:pt x="391" y="234"/>
                      <a:pt x="397" y="233"/>
                      <a:pt x="403" y="234"/>
                    </a:cubicBezTo>
                    <a:cubicBezTo>
                      <a:pt x="403" y="234"/>
                      <a:pt x="406" y="236"/>
                      <a:pt x="408" y="235"/>
                    </a:cubicBezTo>
                    <a:cubicBezTo>
                      <a:pt x="408" y="235"/>
                      <a:pt x="409" y="234"/>
                      <a:pt x="410" y="234"/>
                    </a:cubicBezTo>
                    <a:cubicBezTo>
                      <a:pt x="409" y="232"/>
                      <a:pt x="409" y="230"/>
                      <a:pt x="408" y="228"/>
                    </a:cubicBezTo>
                    <a:cubicBezTo>
                      <a:pt x="402" y="230"/>
                      <a:pt x="399" y="229"/>
                      <a:pt x="392" y="230"/>
                    </a:cubicBezTo>
                    <a:cubicBezTo>
                      <a:pt x="391" y="230"/>
                      <a:pt x="383" y="232"/>
                      <a:pt x="386" y="229"/>
                    </a:cubicBezTo>
                    <a:cubicBezTo>
                      <a:pt x="386" y="229"/>
                      <a:pt x="388" y="227"/>
                      <a:pt x="388" y="227"/>
                    </a:cubicBezTo>
                    <a:cubicBezTo>
                      <a:pt x="388" y="226"/>
                      <a:pt x="388" y="226"/>
                      <a:pt x="388" y="226"/>
                    </a:cubicBezTo>
                    <a:cubicBezTo>
                      <a:pt x="390" y="226"/>
                      <a:pt x="390" y="227"/>
                      <a:pt x="391" y="228"/>
                    </a:cubicBezTo>
                    <a:cubicBezTo>
                      <a:pt x="394" y="228"/>
                      <a:pt x="400" y="229"/>
                      <a:pt x="402" y="228"/>
                    </a:cubicBezTo>
                    <a:cubicBezTo>
                      <a:pt x="403" y="228"/>
                      <a:pt x="405" y="226"/>
                      <a:pt x="405" y="226"/>
                    </a:cubicBezTo>
                    <a:cubicBezTo>
                      <a:pt x="407" y="226"/>
                      <a:pt x="409" y="226"/>
                      <a:pt x="411" y="226"/>
                    </a:cubicBezTo>
                    <a:cubicBezTo>
                      <a:pt x="411" y="225"/>
                      <a:pt x="411" y="225"/>
                      <a:pt x="411" y="225"/>
                    </a:cubicBezTo>
                    <a:cubicBezTo>
                      <a:pt x="410" y="224"/>
                      <a:pt x="410" y="224"/>
                      <a:pt x="410" y="222"/>
                    </a:cubicBezTo>
                    <a:cubicBezTo>
                      <a:pt x="408" y="222"/>
                      <a:pt x="405" y="222"/>
                      <a:pt x="404" y="221"/>
                    </a:cubicBezTo>
                    <a:cubicBezTo>
                      <a:pt x="403" y="219"/>
                      <a:pt x="403" y="219"/>
                      <a:pt x="403" y="219"/>
                    </a:cubicBezTo>
                    <a:cubicBezTo>
                      <a:pt x="397" y="220"/>
                      <a:pt x="390" y="220"/>
                      <a:pt x="384" y="221"/>
                    </a:cubicBezTo>
                    <a:cubicBezTo>
                      <a:pt x="384" y="220"/>
                      <a:pt x="384" y="220"/>
                      <a:pt x="384" y="220"/>
                    </a:cubicBezTo>
                    <a:cubicBezTo>
                      <a:pt x="385" y="219"/>
                      <a:pt x="386" y="219"/>
                      <a:pt x="388" y="219"/>
                    </a:cubicBezTo>
                    <a:cubicBezTo>
                      <a:pt x="387" y="218"/>
                      <a:pt x="389" y="218"/>
                      <a:pt x="388" y="216"/>
                    </a:cubicBezTo>
                    <a:cubicBezTo>
                      <a:pt x="386" y="216"/>
                      <a:pt x="386" y="216"/>
                      <a:pt x="386" y="216"/>
                    </a:cubicBezTo>
                    <a:cubicBezTo>
                      <a:pt x="385" y="215"/>
                      <a:pt x="386" y="214"/>
                      <a:pt x="386" y="213"/>
                    </a:cubicBezTo>
                    <a:cubicBezTo>
                      <a:pt x="388" y="214"/>
                      <a:pt x="389" y="215"/>
                      <a:pt x="391" y="217"/>
                    </a:cubicBezTo>
                    <a:cubicBezTo>
                      <a:pt x="395" y="216"/>
                      <a:pt x="398" y="215"/>
                      <a:pt x="402" y="216"/>
                    </a:cubicBezTo>
                    <a:cubicBezTo>
                      <a:pt x="404" y="218"/>
                      <a:pt x="404" y="218"/>
                      <a:pt x="404" y="218"/>
                    </a:cubicBezTo>
                    <a:cubicBezTo>
                      <a:pt x="405" y="218"/>
                      <a:pt x="407" y="217"/>
                      <a:pt x="408" y="218"/>
                    </a:cubicBezTo>
                    <a:cubicBezTo>
                      <a:pt x="408" y="218"/>
                      <a:pt x="408" y="221"/>
                      <a:pt x="410" y="221"/>
                    </a:cubicBezTo>
                    <a:cubicBezTo>
                      <a:pt x="412" y="222"/>
                      <a:pt x="414" y="220"/>
                      <a:pt x="417" y="222"/>
                    </a:cubicBezTo>
                    <a:cubicBezTo>
                      <a:pt x="418" y="222"/>
                      <a:pt x="418" y="224"/>
                      <a:pt x="418" y="225"/>
                    </a:cubicBezTo>
                    <a:cubicBezTo>
                      <a:pt x="420" y="228"/>
                      <a:pt x="424" y="234"/>
                      <a:pt x="427" y="236"/>
                    </a:cubicBezTo>
                    <a:cubicBezTo>
                      <a:pt x="428" y="237"/>
                      <a:pt x="431" y="238"/>
                      <a:pt x="432" y="238"/>
                    </a:cubicBezTo>
                    <a:cubicBezTo>
                      <a:pt x="432" y="239"/>
                      <a:pt x="432" y="239"/>
                      <a:pt x="432" y="239"/>
                    </a:cubicBezTo>
                    <a:cubicBezTo>
                      <a:pt x="434" y="239"/>
                      <a:pt x="433" y="237"/>
                      <a:pt x="434" y="237"/>
                    </a:cubicBezTo>
                    <a:cubicBezTo>
                      <a:pt x="436" y="236"/>
                      <a:pt x="440" y="238"/>
                      <a:pt x="442" y="239"/>
                    </a:cubicBezTo>
                    <a:cubicBezTo>
                      <a:pt x="443" y="240"/>
                      <a:pt x="443" y="240"/>
                      <a:pt x="443" y="240"/>
                    </a:cubicBezTo>
                    <a:cubicBezTo>
                      <a:pt x="446" y="237"/>
                      <a:pt x="443" y="236"/>
                      <a:pt x="441" y="235"/>
                    </a:cubicBezTo>
                    <a:cubicBezTo>
                      <a:pt x="442" y="234"/>
                      <a:pt x="443" y="234"/>
                      <a:pt x="443" y="234"/>
                    </a:cubicBezTo>
                    <a:cubicBezTo>
                      <a:pt x="444" y="233"/>
                      <a:pt x="442" y="233"/>
                      <a:pt x="443" y="232"/>
                    </a:cubicBezTo>
                    <a:cubicBezTo>
                      <a:pt x="445" y="231"/>
                      <a:pt x="443" y="225"/>
                      <a:pt x="441" y="224"/>
                    </a:cubicBezTo>
                    <a:cubicBezTo>
                      <a:pt x="440" y="224"/>
                      <a:pt x="440" y="224"/>
                      <a:pt x="440" y="224"/>
                    </a:cubicBezTo>
                    <a:cubicBezTo>
                      <a:pt x="439" y="223"/>
                      <a:pt x="440" y="222"/>
                      <a:pt x="439" y="220"/>
                    </a:cubicBezTo>
                    <a:cubicBezTo>
                      <a:pt x="439" y="221"/>
                      <a:pt x="438" y="220"/>
                      <a:pt x="437" y="220"/>
                    </a:cubicBezTo>
                    <a:cubicBezTo>
                      <a:pt x="437" y="222"/>
                      <a:pt x="438" y="222"/>
                      <a:pt x="436" y="222"/>
                    </a:cubicBezTo>
                    <a:cubicBezTo>
                      <a:pt x="436" y="222"/>
                      <a:pt x="436" y="219"/>
                      <a:pt x="436" y="219"/>
                    </a:cubicBezTo>
                    <a:cubicBezTo>
                      <a:pt x="437" y="219"/>
                      <a:pt x="437" y="219"/>
                      <a:pt x="437" y="218"/>
                    </a:cubicBezTo>
                    <a:cubicBezTo>
                      <a:pt x="435" y="218"/>
                      <a:pt x="435" y="218"/>
                      <a:pt x="433" y="218"/>
                    </a:cubicBezTo>
                    <a:cubicBezTo>
                      <a:pt x="433" y="217"/>
                      <a:pt x="434" y="217"/>
                      <a:pt x="434" y="216"/>
                    </a:cubicBezTo>
                    <a:cubicBezTo>
                      <a:pt x="433" y="215"/>
                      <a:pt x="431" y="213"/>
                      <a:pt x="430" y="212"/>
                    </a:cubicBezTo>
                    <a:cubicBezTo>
                      <a:pt x="429" y="212"/>
                      <a:pt x="428" y="213"/>
                      <a:pt x="426" y="212"/>
                    </a:cubicBezTo>
                    <a:cubicBezTo>
                      <a:pt x="425" y="211"/>
                      <a:pt x="423" y="208"/>
                      <a:pt x="421" y="208"/>
                    </a:cubicBezTo>
                    <a:cubicBezTo>
                      <a:pt x="418" y="207"/>
                      <a:pt x="415" y="208"/>
                      <a:pt x="412" y="208"/>
                    </a:cubicBezTo>
                    <a:cubicBezTo>
                      <a:pt x="412" y="207"/>
                      <a:pt x="412" y="207"/>
                      <a:pt x="412" y="207"/>
                    </a:cubicBezTo>
                    <a:cubicBezTo>
                      <a:pt x="414" y="206"/>
                      <a:pt x="416" y="206"/>
                      <a:pt x="418" y="206"/>
                    </a:cubicBezTo>
                    <a:cubicBezTo>
                      <a:pt x="416" y="204"/>
                      <a:pt x="416" y="202"/>
                      <a:pt x="413" y="201"/>
                    </a:cubicBezTo>
                    <a:cubicBezTo>
                      <a:pt x="412" y="201"/>
                      <a:pt x="411" y="202"/>
                      <a:pt x="412" y="202"/>
                    </a:cubicBezTo>
                    <a:cubicBezTo>
                      <a:pt x="411" y="202"/>
                      <a:pt x="410" y="204"/>
                      <a:pt x="410" y="204"/>
                    </a:cubicBezTo>
                    <a:cubicBezTo>
                      <a:pt x="408" y="204"/>
                      <a:pt x="406" y="204"/>
                      <a:pt x="406" y="204"/>
                    </a:cubicBezTo>
                    <a:cubicBezTo>
                      <a:pt x="406" y="204"/>
                      <a:pt x="405" y="206"/>
                      <a:pt x="405" y="206"/>
                    </a:cubicBezTo>
                    <a:cubicBezTo>
                      <a:pt x="404" y="206"/>
                      <a:pt x="402" y="206"/>
                      <a:pt x="402" y="205"/>
                    </a:cubicBezTo>
                    <a:cubicBezTo>
                      <a:pt x="402" y="205"/>
                      <a:pt x="402" y="204"/>
                      <a:pt x="402" y="203"/>
                    </a:cubicBezTo>
                    <a:cubicBezTo>
                      <a:pt x="401" y="203"/>
                      <a:pt x="400" y="202"/>
                      <a:pt x="400" y="202"/>
                    </a:cubicBezTo>
                    <a:cubicBezTo>
                      <a:pt x="400" y="202"/>
                      <a:pt x="398" y="203"/>
                      <a:pt x="398" y="202"/>
                    </a:cubicBezTo>
                    <a:cubicBezTo>
                      <a:pt x="397" y="202"/>
                      <a:pt x="398" y="200"/>
                      <a:pt x="398" y="200"/>
                    </a:cubicBezTo>
                    <a:cubicBezTo>
                      <a:pt x="397" y="199"/>
                      <a:pt x="397" y="199"/>
                      <a:pt x="396" y="199"/>
                    </a:cubicBezTo>
                    <a:cubicBezTo>
                      <a:pt x="395" y="198"/>
                      <a:pt x="396" y="198"/>
                      <a:pt x="395" y="197"/>
                    </a:cubicBezTo>
                    <a:cubicBezTo>
                      <a:pt x="395" y="196"/>
                      <a:pt x="395" y="196"/>
                      <a:pt x="395" y="196"/>
                    </a:cubicBezTo>
                    <a:cubicBezTo>
                      <a:pt x="396" y="196"/>
                      <a:pt x="397" y="196"/>
                      <a:pt x="398" y="196"/>
                    </a:cubicBezTo>
                    <a:cubicBezTo>
                      <a:pt x="401" y="194"/>
                      <a:pt x="399" y="195"/>
                      <a:pt x="400" y="194"/>
                    </a:cubicBezTo>
                    <a:cubicBezTo>
                      <a:pt x="398" y="194"/>
                      <a:pt x="398" y="193"/>
                      <a:pt x="398" y="193"/>
                    </a:cubicBezTo>
                    <a:cubicBezTo>
                      <a:pt x="401" y="193"/>
                      <a:pt x="403" y="194"/>
                      <a:pt x="406" y="193"/>
                    </a:cubicBezTo>
                    <a:cubicBezTo>
                      <a:pt x="408" y="193"/>
                      <a:pt x="409" y="190"/>
                      <a:pt x="411" y="190"/>
                    </a:cubicBezTo>
                    <a:cubicBezTo>
                      <a:pt x="411" y="190"/>
                      <a:pt x="412" y="190"/>
                      <a:pt x="413" y="190"/>
                    </a:cubicBezTo>
                    <a:cubicBezTo>
                      <a:pt x="413" y="190"/>
                      <a:pt x="414" y="188"/>
                      <a:pt x="414" y="188"/>
                    </a:cubicBezTo>
                    <a:cubicBezTo>
                      <a:pt x="415" y="187"/>
                      <a:pt x="417" y="187"/>
                      <a:pt x="418" y="187"/>
                    </a:cubicBezTo>
                    <a:cubicBezTo>
                      <a:pt x="418" y="186"/>
                      <a:pt x="418" y="184"/>
                      <a:pt x="418" y="183"/>
                    </a:cubicBezTo>
                    <a:cubicBezTo>
                      <a:pt x="419" y="183"/>
                      <a:pt x="420" y="183"/>
                      <a:pt x="421" y="183"/>
                    </a:cubicBezTo>
                    <a:cubicBezTo>
                      <a:pt x="420" y="185"/>
                      <a:pt x="419" y="187"/>
                      <a:pt x="421" y="188"/>
                    </a:cubicBezTo>
                    <a:cubicBezTo>
                      <a:pt x="423" y="189"/>
                      <a:pt x="425" y="189"/>
                      <a:pt x="427" y="189"/>
                    </a:cubicBezTo>
                    <a:cubicBezTo>
                      <a:pt x="429" y="190"/>
                      <a:pt x="429" y="190"/>
                      <a:pt x="429" y="190"/>
                    </a:cubicBezTo>
                    <a:cubicBezTo>
                      <a:pt x="430" y="191"/>
                      <a:pt x="432" y="190"/>
                      <a:pt x="433" y="190"/>
                    </a:cubicBezTo>
                    <a:cubicBezTo>
                      <a:pt x="434" y="191"/>
                      <a:pt x="436" y="192"/>
                      <a:pt x="436" y="192"/>
                    </a:cubicBezTo>
                    <a:cubicBezTo>
                      <a:pt x="439" y="193"/>
                      <a:pt x="443" y="190"/>
                      <a:pt x="445" y="189"/>
                    </a:cubicBezTo>
                    <a:cubicBezTo>
                      <a:pt x="445" y="189"/>
                      <a:pt x="445" y="187"/>
                      <a:pt x="445" y="187"/>
                    </a:cubicBezTo>
                    <a:cubicBezTo>
                      <a:pt x="447" y="186"/>
                      <a:pt x="451" y="186"/>
                      <a:pt x="452" y="186"/>
                    </a:cubicBezTo>
                    <a:cubicBezTo>
                      <a:pt x="451" y="185"/>
                      <a:pt x="452" y="181"/>
                      <a:pt x="452" y="181"/>
                    </a:cubicBezTo>
                    <a:cubicBezTo>
                      <a:pt x="451" y="180"/>
                      <a:pt x="450" y="181"/>
                      <a:pt x="449" y="181"/>
                    </a:cubicBezTo>
                    <a:cubicBezTo>
                      <a:pt x="443" y="180"/>
                      <a:pt x="444" y="176"/>
                      <a:pt x="441" y="183"/>
                    </a:cubicBezTo>
                    <a:cubicBezTo>
                      <a:pt x="441" y="182"/>
                      <a:pt x="440" y="180"/>
                      <a:pt x="439" y="179"/>
                    </a:cubicBezTo>
                    <a:cubicBezTo>
                      <a:pt x="439" y="179"/>
                      <a:pt x="438" y="179"/>
                      <a:pt x="437" y="179"/>
                    </a:cubicBezTo>
                    <a:cubicBezTo>
                      <a:pt x="434" y="178"/>
                      <a:pt x="438" y="175"/>
                      <a:pt x="438" y="174"/>
                    </a:cubicBezTo>
                    <a:cubicBezTo>
                      <a:pt x="438" y="173"/>
                      <a:pt x="438" y="171"/>
                      <a:pt x="438" y="169"/>
                    </a:cubicBezTo>
                    <a:cubicBezTo>
                      <a:pt x="440" y="170"/>
                      <a:pt x="442" y="172"/>
                      <a:pt x="443" y="172"/>
                    </a:cubicBezTo>
                    <a:cubicBezTo>
                      <a:pt x="447" y="173"/>
                      <a:pt x="451" y="172"/>
                      <a:pt x="455" y="173"/>
                    </a:cubicBezTo>
                    <a:cubicBezTo>
                      <a:pt x="457" y="174"/>
                      <a:pt x="458" y="177"/>
                      <a:pt x="462" y="176"/>
                    </a:cubicBezTo>
                    <a:cubicBezTo>
                      <a:pt x="462" y="176"/>
                      <a:pt x="464" y="174"/>
                      <a:pt x="464" y="174"/>
                    </a:cubicBezTo>
                    <a:cubicBezTo>
                      <a:pt x="465" y="175"/>
                      <a:pt x="465" y="172"/>
                      <a:pt x="465" y="171"/>
                    </a:cubicBezTo>
                    <a:cubicBezTo>
                      <a:pt x="463" y="171"/>
                      <a:pt x="461" y="170"/>
                      <a:pt x="459" y="170"/>
                    </a:cubicBezTo>
                    <a:cubicBezTo>
                      <a:pt x="457" y="171"/>
                      <a:pt x="457" y="171"/>
                      <a:pt x="457" y="171"/>
                    </a:cubicBezTo>
                    <a:cubicBezTo>
                      <a:pt x="455" y="171"/>
                      <a:pt x="452" y="171"/>
                      <a:pt x="449" y="171"/>
                    </a:cubicBezTo>
                    <a:cubicBezTo>
                      <a:pt x="450" y="169"/>
                      <a:pt x="450" y="169"/>
                      <a:pt x="450" y="169"/>
                    </a:cubicBezTo>
                    <a:cubicBezTo>
                      <a:pt x="452" y="169"/>
                      <a:pt x="453" y="164"/>
                      <a:pt x="447" y="166"/>
                    </a:cubicBezTo>
                    <a:cubicBezTo>
                      <a:pt x="447" y="168"/>
                      <a:pt x="447" y="168"/>
                      <a:pt x="447" y="168"/>
                    </a:cubicBezTo>
                    <a:cubicBezTo>
                      <a:pt x="446" y="168"/>
                      <a:pt x="443" y="167"/>
                      <a:pt x="443" y="167"/>
                    </a:cubicBezTo>
                    <a:cubicBezTo>
                      <a:pt x="445" y="167"/>
                      <a:pt x="446" y="167"/>
                      <a:pt x="447" y="164"/>
                    </a:cubicBezTo>
                    <a:cubicBezTo>
                      <a:pt x="448" y="163"/>
                      <a:pt x="449" y="163"/>
                      <a:pt x="449" y="163"/>
                    </a:cubicBezTo>
                    <a:cubicBezTo>
                      <a:pt x="446" y="158"/>
                      <a:pt x="446" y="159"/>
                      <a:pt x="440" y="157"/>
                    </a:cubicBezTo>
                    <a:cubicBezTo>
                      <a:pt x="441" y="155"/>
                      <a:pt x="441" y="155"/>
                      <a:pt x="441" y="155"/>
                    </a:cubicBezTo>
                    <a:cubicBezTo>
                      <a:pt x="441" y="155"/>
                      <a:pt x="444" y="155"/>
                      <a:pt x="443" y="156"/>
                    </a:cubicBezTo>
                    <a:cubicBezTo>
                      <a:pt x="443" y="156"/>
                      <a:pt x="444" y="157"/>
                      <a:pt x="444" y="157"/>
                    </a:cubicBezTo>
                    <a:cubicBezTo>
                      <a:pt x="446" y="157"/>
                      <a:pt x="448" y="158"/>
                      <a:pt x="450" y="157"/>
                    </a:cubicBezTo>
                    <a:cubicBezTo>
                      <a:pt x="451" y="157"/>
                      <a:pt x="451" y="155"/>
                      <a:pt x="453" y="156"/>
                    </a:cubicBezTo>
                    <a:cubicBezTo>
                      <a:pt x="453" y="156"/>
                      <a:pt x="453" y="158"/>
                      <a:pt x="453" y="158"/>
                    </a:cubicBezTo>
                    <a:cubicBezTo>
                      <a:pt x="455" y="159"/>
                      <a:pt x="455" y="159"/>
                      <a:pt x="455" y="159"/>
                    </a:cubicBezTo>
                    <a:cubicBezTo>
                      <a:pt x="455" y="159"/>
                      <a:pt x="455" y="159"/>
                      <a:pt x="455" y="159"/>
                    </a:cubicBezTo>
                    <a:cubicBezTo>
                      <a:pt x="455" y="159"/>
                      <a:pt x="457" y="159"/>
                      <a:pt x="457" y="159"/>
                    </a:cubicBezTo>
                    <a:cubicBezTo>
                      <a:pt x="459" y="154"/>
                      <a:pt x="458" y="151"/>
                      <a:pt x="457" y="145"/>
                    </a:cubicBezTo>
                    <a:cubicBezTo>
                      <a:pt x="454" y="145"/>
                      <a:pt x="454" y="145"/>
                      <a:pt x="454" y="145"/>
                    </a:cubicBezTo>
                    <a:cubicBezTo>
                      <a:pt x="454" y="144"/>
                      <a:pt x="455" y="144"/>
                      <a:pt x="455" y="143"/>
                    </a:cubicBezTo>
                    <a:cubicBezTo>
                      <a:pt x="456" y="142"/>
                      <a:pt x="455" y="140"/>
                      <a:pt x="455" y="139"/>
                    </a:cubicBezTo>
                    <a:cubicBezTo>
                      <a:pt x="449" y="138"/>
                      <a:pt x="450" y="139"/>
                      <a:pt x="447" y="143"/>
                    </a:cubicBezTo>
                    <a:cubicBezTo>
                      <a:pt x="445" y="142"/>
                      <a:pt x="446" y="142"/>
                      <a:pt x="445" y="141"/>
                    </a:cubicBezTo>
                    <a:cubicBezTo>
                      <a:pt x="444" y="141"/>
                      <a:pt x="442" y="141"/>
                      <a:pt x="441" y="141"/>
                    </a:cubicBezTo>
                    <a:cubicBezTo>
                      <a:pt x="442" y="141"/>
                      <a:pt x="441" y="138"/>
                      <a:pt x="441" y="138"/>
                    </a:cubicBezTo>
                    <a:cubicBezTo>
                      <a:pt x="443" y="138"/>
                      <a:pt x="443" y="139"/>
                      <a:pt x="445" y="139"/>
                    </a:cubicBezTo>
                    <a:cubicBezTo>
                      <a:pt x="445" y="139"/>
                      <a:pt x="446" y="137"/>
                      <a:pt x="446" y="137"/>
                    </a:cubicBezTo>
                    <a:cubicBezTo>
                      <a:pt x="448" y="135"/>
                      <a:pt x="449" y="135"/>
                      <a:pt x="447" y="133"/>
                    </a:cubicBezTo>
                    <a:cubicBezTo>
                      <a:pt x="448" y="133"/>
                      <a:pt x="449" y="131"/>
                      <a:pt x="446" y="131"/>
                    </a:cubicBezTo>
                    <a:cubicBezTo>
                      <a:pt x="446" y="131"/>
                      <a:pt x="447" y="129"/>
                      <a:pt x="447" y="129"/>
                    </a:cubicBezTo>
                    <a:cubicBezTo>
                      <a:pt x="451" y="130"/>
                      <a:pt x="456" y="129"/>
                      <a:pt x="460" y="131"/>
                    </a:cubicBezTo>
                    <a:cubicBezTo>
                      <a:pt x="461" y="131"/>
                      <a:pt x="463" y="133"/>
                      <a:pt x="464" y="133"/>
                    </a:cubicBezTo>
                    <a:cubicBezTo>
                      <a:pt x="466" y="134"/>
                      <a:pt x="469" y="133"/>
                      <a:pt x="470" y="133"/>
                    </a:cubicBezTo>
                    <a:cubicBezTo>
                      <a:pt x="469" y="131"/>
                      <a:pt x="469" y="131"/>
                      <a:pt x="469" y="131"/>
                    </a:cubicBezTo>
                    <a:cubicBezTo>
                      <a:pt x="470" y="127"/>
                      <a:pt x="469" y="129"/>
                      <a:pt x="468" y="126"/>
                    </a:cubicBezTo>
                    <a:cubicBezTo>
                      <a:pt x="468" y="125"/>
                      <a:pt x="468" y="124"/>
                      <a:pt x="467" y="123"/>
                    </a:cubicBezTo>
                    <a:cubicBezTo>
                      <a:pt x="467" y="122"/>
                      <a:pt x="466" y="122"/>
                      <a:pt x="465" y="121"/>
                    </a:cubicBezTo>
                    <a:cubicBezTo>
                      <a:pt x="466" y="121"/>
                      <a:pt x="464" y="120"/>
                      <a:pt x="464" y="120"/>
                    </a:cubicBezTo>
                    <a:cubicBezTo>
                      <a:pt x="464" y="120"/>
                      <a:pt x="462" y="120"/>
                      <a:pt x="462" y="120"/>
                    </a:cubicBezTo>
                    <a:cubicBezTo>
                      <a:pt x="462" y="120"/>
                      <a:pt x="462" y="123"/>
                      <a:pt x="461" y="123"/>
                    </a:cubicBezTo>
                    <a:cubicBezTo>
                      <a:pt x="459" y="123"/>
                      <a:pt x="459" y="122"/>
                      <a:pt x="457" y="122"/>
                    </a:cubicBezTo>
                    <a:cubicBezTo>
                      <a:pt x="456" y="122"/>
                      <a:pt x="455" y="122"/>
                      <a:pt x="453" y="123"/>
                    </a:cubicBezTo>
                    <a:cubicBezTo>
                      <a:pt x="453" y="121"/>
                      <a:pt x="453" y="117"/>
                      <a:pt x="453" y="115"/>
                    </a:cubicBezTo>
                    <a:cubicBezTo>
                      <a:pt x="456" y="116"/>
                      <a:pt x="457" y="117"/>
                      <a:pt x="459" y="117"/>
                    </a:cubicBezTo>
                    <a:cubicBezTo>
                      <a:pt x="465" y="115"/>
                      <a:pt x="458" y="114"/>
                      <a:pt x="456" y="113"/>
                    </a:cubicBezTo>
                    <a:cubicBezTo>
                      <a:pt x="456" y="112"/>
                      <a:pt x="455" y="111"/>
                      <a:pt x="455" y="111"/>
                    </a:cubicBezTo>
                    <a:cubicBezTo>
                      <a:pt x="453" y="110"/>
                      <a:pt x="451" y="112"/>
                      <a:pt x="450" y="112"/>
                    </a:cubicBezTo>
                    <a:cubicBezTo>
                      <a:pt x="448" y="112"/>
                      <a:pt x="445" y="110"/>
                      <a:pt x="443" y="109"/>
                    </a:cubicBezTo>
                    <a:cubicBezTo>
                      <a:pt x="444" y="110"/>
                      <a:pt x="441" y="111"/>
                      <a:pt x="441" y="111"/>
                    </a:cubicBezTo>
                    <a:cubicBezTo>
                      <a:pt x="440" y="110"/>
                      <a:pt x="439" y="108"/>
                      <a:pt x="441" y="109"/>
                    </a:cubicBezTo>
                    <a:cubicBezTo>
                      <a:pt x="441" y="107"/>
                      <a:pt x="441" y="106"/>
                      <a:pt x="441" y="105"/>
                    </a:cubicBezTo>
                    <a:cubicBezTo>
                      <a:pt x="447" y="106"/>
                      <a:pt x="450" y="107"/>
                      <a:pt x="454" y="109"/>
                    </a:cubicBezTo>
                    <a:cubicBezTo>
                      <a:pt x="454" y="107"/>
                      <a:pt x="455" y="104"/>
                      <a:pt x="455" y="103"/>
                    </a:cubicBezTo>
                    <a:cubicBezTo>
                      <a:pt x="456" y="101"/>
                      <a:pt x="460" y="100"/>
                      <a:pt x="461" y="99"/>
                    </a:cubicBezTo>
                    <a:cubicBezTo>
                      <a:pt x="461" y="98"/>
                      <a:pt x="460" y="98"/>
                      <a:pt x="461" y="97"/>
                    </a:cubicBezTo>
                    <a:cubicBezTo>
                      <a:pt x="461" y="97"/>
                      <a:pt x="462" y="94"/>
                      <a:pt x="461" y="93"/>
                    </a:cubicBezTo>
                    <a:cubicBezTo>
                      <a:pt x="465" y="90"/>
                      <a:pt x="466" y="89"/>
                      <a:pt x="461" y="86"/>
                    </a:cubicBezTo>
                    <a:cubicBezTo>
                      <a:pt x="464" y="85"/>
                      <a:pt x="468" y="85"/>
                      <a:pt x="473" y="85"/>
                    </a:cubicBezTo>
                    <a:cubicBezTo>
                      <a:pt x="474" y="84"/>
                      <a:pt x="473" y="82"/>
                      <a:pt x="473" y="81"/>
                    </a:cubicBezTo>
                    <a:cubicBezTo>
                      <a:pt x="479" y="77"/>
                      <a:pt x="482" y="75"/>
                      <a:pt x="472" y="73"/>
                    </a:cubicBezTo>
                    <a:cubicBezTo>
                      <a:pt x="470" y="73"/>
                      <a:pt x="467" y="72"/>
                      <a:pt x="464" y="73"/>
                    </a:cubicBezTo>
                    <a:cubicBezTo>
                      <a:pt x="463" y="73"/>
                      <a:pt x="463" y="75"/>
                      <a:pt x="462" y="75"/>
                    </a:cubicBezTo>
                    <a:cubicBezTo>
                      <a:pt x="459" y="76"/>
                      <a:pt x="457" y="77"/>
                      <a:pt x="455" y="78"/>
                    </a:cubicBezTo>
                    <a:cubicBezTo>
                      <a:pt x="455" y="76"/>
                      <a:pt x="455" y="76"/>
                      <a:pt x="454" y="75"/>
                    </a:cubicBezTo>
                    <a:cubicBezTo>
                      <a:pt x="453" y="73"/>
                      <a:pt x="451" y="71"/>
                      <a:pt x="453" y="69"/>
                    </a:cubicBezTo>
                    <a:cubicBezTo>
                      <a:pt x="459" y="66"/>
                      <a:pt x="468" y="70"/>
                      <a:pt x="473" y="71"/>
                    </a:cubicBezTo>
                    <a:cubicBezTo>
                      <a:pt x="476" y="71"/>
                      <a:pt x="478" y="71"/>
                      <a:pt x="481" y="71"/>
                    </a:cubicBezTo>
                    <a:cubicBezTo>
                      <a:pt x="481" y="71"/>
                      <a:pt x="483" y="72"/>
                      <a:pt x="484" y="71"/>
                    </a:cubicBezTo>
                    <a:cubicBezTo>
                      <a:pt x="485" y="71"/>
                      <a:pt x="491" y="64"/>
                      <a:pt x="492" y="63"/>
                    </a:cubicBezTo>
                    <a:cubicBezTo>
                      <a:pt x="493" y="63"/>
                      <a:pt x="492" y="61"/>
                      <a:pt x="493" y="61"/>
                    </a:cubicBezTo>
                    <a:cubicBezTo>
                      <a:pt x="490" y="61"/>
                      <a:pt x="487" y="60"/>
                      <a:pt x="485" y="60"/>
                    </a:cubicBezTo>
                    <a:cubicBezTo>
                      <a:pt x="485" y="60"/>
                      <a:pt x="484" y="63"/>
                      <a:pt x="483" y="63"/>
                    </a:cubicBezTo>
                    <a:cubicBezTo>
                      <a:pt x="482" y="63"/>
                      <a:pt x="480" y="62"/>
                      <a:pt x="478" y="62"/>
                    </a:cubicBezTo>
                    <a:cubicBezTo>
                      <a:pt x="476" y="62"/>
                      <a:pt x="472" y="64"/>
                      <a:pt x="469" y="64"/>
                    </a:cubicBezTo>
                    <a:cubicBezTo>
                      <a:pt x="468" y="64"/>
                      <a:pt x="465" y="62"/>
                      <a:pt x="464" y="61"/>
                    </a:cubicBezTo>
                    <a:cubicBezTo>
                      <a:pt x="467" y="61"/>
                      <a:pt x="470" y="61"/>
                      <a:pt x="472" y="60"/>
                    </a:cubicBezTo>
                    <a:cubicBezTo>
                      <a:pt x="472" y="60"/>
                      <a:pt x="473" y="58"/>
                      <a:pt x="473" y="58"/>
                    </a:cubicBezTo>
                    <a:cubicBezTo>
                      <a:pt x="477" y="57"/>
                      <a:pt x="481" y="60"/>
                      <a:pt x="485" y="60"/>
                    </a:cubicBezTo>
                    <a:cubicBezTo>
                      <a:pt x="486" y="59"/>
                      <a:pt x="487" y="58"/>
                      <a:pt x="489" y="58"/>
                    </a:cubicBezTo>
                    <a:cubicBezTo>
                      <a:pt x="490" y="58"/>
                      <a:pt x="494" y="60"/>
                      <a:pt x="495" y="60"/>
                    </a:cubicBezTo>
                    <a:cubicBezTo>
                      <a:pt x="495" y="59"/>
                      <a:pt x="496" y="57"/>
                      <a:pt x="497" y="57"/>
                    </a:cubicBezTo>
                    <a:cubicBezTo>
                      <a:pt x="499" y="56"/>
                      <a:pt x="502" y="56"/>
                      <a:pt x="505" y="56"/>
                    </a:cubicBezTo>
                    <a:cubicBezTo>
                      <a:pt x="505" y="54"/>
                      <a:pt x="504" y="53"/>
                      <a:pt x="505" y="52"/>
                    </a:cubicBezTo>
                    <a:cubicBezTo>
                      <a:pt x="506" y="52"/>
                      <a:pt x="508" y="52"/>
                      <a:pt x="509" y="52"/>
                    </a:cubicBezTo>
                    <a:cubicBezTo>
                      <a:pt x="511" y="52"/>
                      <a:pt x="512" y="49"/>
                      <a:pt x="513" y="49"/>
                    </a:cubicBezTo>
                    <a:cubicBezTo>
                      <a:pt x="515" y="48"/>
                      <a:pt x="516" y="50"/>
                      <a:pt x="519" y="50"/>
                    </a:cubicBezTo>
                    <a:cubicBezTo>
                      <a:pt x="519" y="49"/>
                      <a:pt x="520" y="48"/>
                      <a:pt x="521" y="48"/>
                    </a:cubicBezTo>
                    <a:cubicBezTo>
                      <a:pt x="519" y="46"/>
                      <a:pt x="518" y="43"/>
                      <a:pt x="516" y="43"/>
                    </a:cubicBezTo>
                    <a:cubicBezTo>
                      <a:pt x="513" y="42"/>
                      <a:pt x="507" y="44"/>
                      <a:pt x="505" y="44"/>
                    </a:cubicBezTo>
                    <a:cubicBezTo>
                      <a:pt x="502" y="43"/>
                      <a:pt x="495" y="41"/>
                      <a:pt x="491" y="41"/>
                    </a:cubicBezTo>
                    <a:cubicBezTo>
                      <a:pt x="487" y="40"/>
                      <a:pt x="485" y="42"/>
                      <a:pt x="481" y="42"/>
                    </a:cubicBezTo>
                    <a:cubicBezTo>
                      <a:pt x="481" y="42"/>
                      <a:pt x="476" y="40"/>
                      <a:pt x="475" y="41"/>
                    </a:cubicBezTo>
                    <a:cubicBezTo>
                      <a:pt x="474" y="44"/>
                      <a:pt x="474" y="44"/>
                      <a:pt x="474" y="44"/>
                    </a:cubicBezTo>
                    <a:cubicBezTo>
                      <a:pt x="470" y="45"/>
                      <a:pt x="468" y="45"/>
                      <a:pt x="465" y="46"/>
                    </a:cubicBezTo>
                    <a:cubicBezTo>
                      <a:pt x="465" y="46"/>
                      <a:pt x="465" y="48"/>
                      <a:pt x="465" y="48"/>
                    </a:cubicBezTo>
                    <a:cubicBezTo>
                      <a:pt x="463" y="49"/>
                      <a:pt x="463" y="47"/>
                      <a:pt x="462" y="47"/>
                    </a:cubicBezTo>
                    <a:cubicBezTo>
                      <a:pt x="458" y="45"/>
                      <a:pt x="458" y="45"/>
                      <a:pt x="455" y="48"/>
                    </a:cubicBezTo>
                    <a:cubicBezTo>
                      <a:pt x="454" y="46"/>
                      <a:pt x="454" y="45"/>
                      <a:pt x="453" y="43"/>
                    </a:cubicBezTo>
                    <a:cubicBezTo>
                      <a:pt x="451" y="44"/>
                      <a:pt x="446" y="49"/>
                      <a:pt x="444" y="50"/>
                    </a:cubicBezTo>
                    <a:cubicBezTo>
                      <a:pt x="443" y="50"/>
                      <a:pt x="442" y="49"/>
                      <a:pt x="441" y="50"/>
                    </a:cubicBezTo>
                    <a:cubicBezTo>
                      <a:pt x="439" y="50"/>
                      <a:pt x="439" y="53"/>
                      <a:pt x="437" y="54"/>
                    </a:cubicBezTo>
                    <a:cubicBezTo>
                      <a:pt x="435" y="55"/>
                      <a:pt x="429" y="56"/>
                      <a:pt x="425" y="56"/>
                    </a:cubicBezTo>
                    <a:cubicBezTo>
                      <a:pt x="425" y="55"/>
                      <a:pt x="423" y="55"/>
                      <a:pt x="421" y="55"/>
                    </a:cubicBezTo>
                    <a:cubicBezTo>
                      <a:pt x="421" y="55"/>
                      <a:pt x="420" y="56"/>
                      <a:pt x="419" y="56"/>
                    </a:cubicBezTo>
                    <a:cubicBezTo>
                      <a:pt x="418" y="56"/>
                      <a:pt x="416" y="54"/>
                      <a:pt x="416" y="54"/>
                    </a:cubicBezTo>
                    <a:cubicBezTo>
                      <a:pt x="418" y="53"/>
                      <a:pt x="419" y="51"/>
                      <a:pt x="423" y="51"/>
                    </a:cubicBezTo>
                    <a:cubicBezTo>
                      <a:pt x="423" y="51"/>
                      <a:pt x="425" y="52"/>
                      <a:pt x="426" y="52"/>
                    </a:cubicBezTo>
                    <a:cubicBezTo>
                      <a:pt x="427" y="51"/>
                      <a:pt x="427" y="50"/>
                      <a:pt x="427" y="50"/>
                    </a:cubicBezTo>
                    <a:cubicBezTo>
                      <a:pt x="429" y="49"/>
                      <a:pt x="431" y="49"/>
                      <a:pt x="432" y="48"/>
                    </a:cubicBezTo>
                    <a:cubicBezTo>
                      <a:pt x="433" y="48"/>
                      <a:pt x="437" y="41"/>
                      <a:pt x="437" y="40"/>
                    </a:cubicBezTo>
                    <a:cubicBezTo>
                      <a:pt x="438" y="38"/>
                      <a:pt x="437" y="39"/>
                      <a:pt x="437" y="37"/>
                    </a:cubicBezTo>
                    <a:cubicBezTo>
                      <a:pt x="433" y="37"/>
                      <a:pt x="429" y="38"/>
                      <a:pt x="426" y="38"/>
                    </a:cubicBezTo>
                    <a:cubicBezTo>
                      <a:pt x="426" y="38"/>
                      <a:pt x="423" y="36"/>
                      <a:pt x="421" y="37"/>
                    </a:cubicBezTo>
                    <a:cubicBezTo>
                      <a:pt x="421" y="37"/>
                      <a:pt x="421" y="38"/>
                      <a:pt x="420" y="38"/>
                    </a:cubicBezTo>
                    <a:cubicBezTo>
                      <a:pt x="420" y="40"/>
                      <a:pt x="420" y="42"/>
                      <a:pt x="420" y="44"/>
                    </a:cubicBezTo>
                    <a:cubicBezTo>
                      <a:pt x="415" y="43"/>
                      <a:pt x="407" y="44"/>
                      <a:pt x="400" y="44"/>
                    </a:cubicBezTo>
                    <a:cubicBezTo>
                      <a:pt x="400" y="43"/>
                      <a:pt x="401" y="43"/>
                      <a:pt x="402" y="43"/>
                    </a:cubicBezTo>
                    <a:cubicBezTo>
                      <a:pt x="402" y="41"/>
                      <a:pt x="401" y="39"/>
                      <a:pt x="402" y="38"/>
                    </a:cubicBezTo>
                    <a:cubicBezTo>
                      <a:pt x="400" y="37"/>
                      <a:pt x="400" y="38"/>
                      <a:pt x="400" y="37"/>
                    </a:cubicBezTo>
                    <a:cubicBezTo>
                      <a:pt x="393" y="37"/>
                      <a:pt x="386" y="37"/>
                      <a:pt x="378" y="38"/>
                    </a:cubicBezTo>
                    <a:cubicBezTo>
                      <a:pt x="378" y="38"/>
                      <a:pt x="374" y="39"/>
                      <a:pt x="374" y="39"/>
                    </a:cubicBezTo>
                    <a:cubicBezTo>
                      <a:pt x="371" y="39"/>
                      <a:pt x="369" y="38"/>
                      <a:pt x="368" y="38"/>
                    </a:cubicBezTo>
                    <a:cubicBezTo>
                      <a:pt x="365" y="37"/>
                      <a:pt x="365" y="39"/>
                      <a:pt x="364" y="39"/>
                    </a:cubicBezTo>
                    <a:cubicBezTo>
                      <a:pt x="362" y="39"/>
                      <a:pt x="362" y="38"/>
                      <a:pt x="360" y="38"/>
                    </a:cubicBezTo>
                    <a:cubicBezTo>
                      <a:pt x="357" y="39"/>
                      <a:pt x="353" y="42"/>
                      <a:pt x="350" y="43"/>
                    </a:cubicBezTo>
                    <a:cubicBezTo>
                      <a:pt x="348" y="43"/>
                      <a:pt x="345" y="42"/>
                      <a:pt x="342" y="43"/>
                    </a:cubicBezTo>
                    <a:cubicBezTo>
                      <a:pt x="341" y="43"/>
                      <a:pt x="341" y="45"/>
                      <a:pt x="340" y="46"/>
                    </a:cubicBezTo>
                    <a:cubicBezTo>
                      <a:pt x="339" y="46"/>
                      <a:pt x="339" y="45"/>
                      <a:pt x="337" y="46"/>
                    </a:cubicBezTo>
                    <a:cubicBezTo>
                      <a:pt x="338" y="45"/>
                      <a:pt x="338" y="43"/>
                      <a:pt x="338" y="43"/>
                    </a:cubicBezTo>
                    <a:cubicBezTo>
                      <a:pt x="341" y="41"/>
                      <a:pt x="347" y="42"/>
                      <a:pt x="350" y="41"/>
                    </a:cubicBezTo>
                    <a:cubicBezTo>
                      <a:pt x="351" y="41"/>
                      <a:pt x="352" y="40"/>
                      <a:pt x="352" y="39"/>
                    </a:cubicBezTo>
                    <a:cubicBezTo>
                      <a:pt x="352" y="38"/>
                      <a:pt x="352" y="38"/>
                      <a:pt x="352" y="38"/>
                    </a:cubicBezTo>
                    <a:cubicBezTo>
                      <a:pt x="355" y="37"/>
                      <a:pt x="357" y="39"/>
                      <a:pt x="359" y="38"/>
                    </a:cubicBezTo>
                    <a:cubicBezTo>
                      <a:pt x="360" y="37"/>
                      <a:pt x="359" y="36"/>
                      <a:pt x="360" y="35"/>
                    </a:cubicBezTo>
                    <a:cubicBezTo>
                      <a:pt x="361" y="34"/>
                      <a:pt x="364" y="33"/>
                      <a:pt x="365" y="33"/>
                    </a:cubicBezTo>
                    <a:cubicBezTo>
                      <a:pt x="367" y="33"/>
                      <a:pt x="370" y="33"/>
                      <a:pt x="372" y="34"/>
                    </a:cubicBezTo>
                    <a:cubicBezTo>
                      <a:pt x="377" y="34"/>
                      <a:pt x="383" y="33"/>
                      <a:pt x="387" y="33"/>
                    </a:cubicBezTo>
                    <a:cubicBezTo>
                      <a:pt x="391" y="34"/>
                      <a:pt x="391" y="34"/>
                      <a:pt x="391" y="34"/>
                    </a:cubicBezTo>
                    <a:cubicBezTo>
                      <a:pt x="398" y="34"/>
                      <a:pt x="405" y="33"/>
                      <a:pt x="414" y="34"/>
                    </a:cubicBezTo>
                    <a:cubicBezTo>
                      <a:pt x="416" y="34"/>
                      <a:pt x="420" y="35"/>
                      <a:pt x="423" y="35"/>
                    </a:cubicBezTo>
                    <a:cubicBezTo>
                      <a:pt x="425" y="35"/>
                      <a:pt x="428" y="33"/>
                      <a:pt x="430" y="33"/>
                    </a:cubicBezTo>
                    <a:cubicBezTo>
                      <a:pt x="434" y="33"/>
                      <a:pt x="437" y="34"/>
                      <a:pt x="440" y="3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30">
                <a:extLst>
                  <a:ext uri="{FF2B5EF4-FFF2-40B4-BE49-F238E27FC236}">
                    <a16:creationId xmlns:a16="http://schemas.microsoft.com/office/drawing/2014/main" id="{E2565D54-63EA-43B2-905F-AF23F8936F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3056" y="2613727"/>
                <a:ext cx="229680" cy="289290"/>
              </a:xfrm>
              <a:custGeom>
                <a:avLst/>
                <a:gdLst>
                  <a:gd name="T0" fmla="*/ 6 w 67"/>
                  <a:gd name="T1" fmla="*/ 30 h 84"/>
                  <a:gd name="T2" fmla="*/ 12 w 67"/>
                  <a:gd name="T3" fmla="*/ 34 h 84"/>
                  <a:gd name="T4" fmla="*/ 25 w 67"/>
                  <a:gd name="T5" fmla="*/ 46 h 84"/>
                  <a:gd name="T6" fmla="*/ 11 w 67"/>
                  <a:gd name="T7" fmla="*/ 48 h 84"/>
                  <a:gd name="T8" fmla="*/ 16 w 67"/>
                  <a:gd name="T9" fmla="*/ 57 h 84"/>
                  <a:gd name="T10" fmla="*/ 24 w 67"/>
                  <a:gd name="T11" fmla="*/ 58 h 84"/>
                  <a:gd name="T12" fmla="*/ 30 w 67"/>
                  <a:gd name="T13" fmla="*/ 55 h 84"/>
                  <a:gd name="T14" fmla="*/ 28 w 67"/>
                  <a:gd name="T15" fmla="*/ 48 h 84"/>
                  <a:gd name="T16" fmla="*/ 35 w 67"/>
                  <a:gd name="T17" fmla="*/ 45 h 84"/>
                  <a:gd name="T18" fmla="*/ 28 w 67"/>
                  <a:gd name="T19" fmla="*/ 38 h 84"/>
                  <a:gd name="T20" fmla="*/ 34 w 67"/>
                  <a:gd name="T21" fmla="*/ 44 h 84"/>
                  <a:gd name="T22" fmla="*/ 41 w 67"/>
                  <a:gd name="T23" fmla="*/ 48 h 84"/>
                  <a:gd name="T24" fmla="*/ 32 w 67"/>
                  <a:gd name="T25" fmla="*/ 36 h 84"/>
                  <a:gd name="T26" fmla="*/ 25 w 67"/>
                  <a:gd name="T27" fmla="*/ 30 h 84"/>
                  <a:gd name="T28" fmla="*/ 25 w 67"/>
                  <a:gd name="T29" fmla="*/ 22 h 84"/>
                  <a:gd name="T30" fmla="*/ 30 w 67"/>
                  <a:gd name="T31" fmla="*/ 22 h 84"/>
                  <a:gd name="T32" fmla="*/ 32 w 67"/>
                  <a:gd name="T33" fmla="*/ 18 h 84"/>
                  <a:gd name="T34" fmla="*/ 36 w 67"/>
                  <a:gd name="T35" fmla="*/ 16 h 84"/>
                  <a:gd name="T36" fmla="*/ 53 w 67"/>
                  <a:gd name="T37" fmla="*/ 10 h 84"/>
                  <a:gd name="T38" fmla="*/ 57 w 67"/>
                  <a:gd name="T39" fmla="*/ 8 h 84"/>
                  <a:gd name="T40" fmla="*/ 59 w 67"/>
                  <a:gd name="T41" fmla="*/ 2 h 84"/>
                  <a:gd name="T42" fmla="*/ 49 w 67"/>
                  <a:gd name="T43" fmla="*/ 6 h 84"/>
                  <a:gd name="T44" fmla="*/ 36 w 67"/>
                  <a:gd name="T45" fmla="*/ 6 h 84"/>
                  <a:gd name="T46" fmla="*/ 27 w 67"/>
                  <a:gd name="T47" fmla="*/ 9 h 84"/>
                  <a:gd name="T48" fmla="*/ 16 w 67"/>
                  <a:gd name="T49" fmla="*/ 15 h 84"/>
                  <a:gd name="T50" fmla="*/ 7 w 67"/>
                  <a:gd name="T51" fmla="*/ 22 h 84"/>
                  <a:gd name="T52" fmla="*/ 2 w 67"/>
                  <a:gd name="T53" fmla="*/ 25 h 84"/>
                  <a:gd name="T54" fmla="*/ 62 w 67"/>
                  <a:gd name="T55" fmla="*/ 76 h 84"/>
                  <a:gd name="T56" fmla="*/ 30 w 67"/>
                  <a:gd name="T57" fmla="*/ 79 h 84"/>
                  <a:gd name="T58" fmla="*/ 46 w 67"/>
                  <a:gd name="T59" fmla="*/ 84 h 84"/>
                  <a:gd name="T60" fmla="*/ 55 w 67"/>
                  <a:gd name="T61" fmla="*/ 82 h 84"/>
                  <a:gd name="T62" fmla="*/ 52 w 67"/>
                  <a:gd name="T63" fmla="*/ 78 h 84"/>
                  <a:gd name="T64" fmla="*/ 32 w 67"/>
                  <a:gd name="T65" fmla="*/ 76 h 84"/>
                  <a:gd name="T66" fmla="*/ 26 w 67"/>
                  <a:gd name="T67" fmla="*/ 36 h 84"/>
                  <a:gd name="T68" fmla="*/ 20 w 67"/>
                  <a:gd name="T69" fmla="*/ 63 h 84"/>
                  <a:gd name="T70" fmla="*/ 65 w 67"/>
                  <a:gd name="T71" fmla="*/ 60 h 84"/>
                  <a:gd name="T72" fmla="*/ 54 w 67"/>
                  <a:gd name="T73" fmla="*/ 50 h 84"/>
                  <a:gd name="T74" fmla="*/ 7 w 67"/>
                  <a:gd name="T75" fmla="*/ 44 h 84"/>
                  <a:gd name="T76" fmla="*/ 52 w 67"/>
                  <a:gd name="T77" fmla="*/ 44 h 84"/>
                  <a:gd name="T78" fmla="*/ 53 w 67"/>
                  <a:gd name="T79" fmla="*/ 32 h 84"/>
                  <a:gd name="T80" fmla="*/ 57 w 67"/>
                  <a:gd name="T81" fmla="*/ 34 h 84"/>
                  <a:gd name="T82" fmla="*/ 0 w 67"/>
                  <a:gd name="T83" fmla="*/ 2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7" h="84">
                    <a:moveTo>
                      <a:pt x="2" y="25"/>
                    </a:moveTo>
                    <a:cubicBezTo>
                      <a:pt x="2" y="26"/>
                      <a:pt x="2" y="28"/>
                      <a:pt x="3" y="29"/>
                    </a:cubicBezTo>
                    <a:cubicBezTo>
                      <a:pt x="3" y="30"/>
                      <a:pt x="5" y="30"/>
                      <a:pt x="6" y="30"/>
                    </a:cubicBezTo>
                    <a:cubicBezTo>
                      <a:pt x="6" y="31"/>
                      <a:pt x="5" y="32"/>
                      <a:pt x="6" y="32"/>
                    </a:cubicBezTo>
                    <a:cubicBezTo>
                      <a:pt x="6" y="33"/>
                      <a:pt x="8" y="34"/>
                      <a:pt x="8" y="35"/>
                    </a:cubicBezTo>
                    <a:cubicBezTo>
                      <a:pt x="9" y="35"/>
                      <a:pt x="10" y="34"/>
                      <a:pt x="12" y="34"/>
                    </a:cubicBezTo>
                    <a:cubicBezTo>
                      <a:pt x="11" y="35"/>
                      <a:pt x="10" y="36"/>
                      <a:pt x="10" y="36"/>
                    </a:cubicBezTo>
                    <a:cubicBezTo>
                      <a:pt x="9" y="39"/>
                      <a:pt x="10" y="42"/>
                      <a:pt x="10" y="43"/>
                    </a:cubicBezTo>
                    <a:cubicBezTo>
                      <a:pt x="17" y="42"/>
                      <a:pt x="20" y="44"/>
                      <a:pt x="25" y="46"/>
                    </a:cubicBezTo>
                    <a:cubicBezTo>
                      <a:pt x="25" y="46"/>
                      <a:pt x="24" y="48"/>
                      <a:pt x="22" y="48"/>
                    </a:cubicBezTo>
                    <a:cubicBezTo>
                      <a:pt x="21" y="48"/>
                      <a:pt x="20" y="45"/>
                      <a:pt x="19" y="45"/>
                    </a:cubicBezTo>
                    <a:cubicBezTo>
                      <a:pt x="14" y="43"/>
                      <a:pt x="13" y="45"/>
                      <a:pt x="11" y="48"/>
                    </a:cubicBezTo>
                    <a:cubicBezTo>
                      <a:pt x="14" y="51"/>
                      <a:pt x="14" y="51"/>
                      <a:pt x="13" y="57"/>
                    </a:cubicBezTo>
                    <a:cubicBezTo>
                      <a:pt x="14" y="57"/>
                      <a:pt x="14" y="57"/>
                      <a:pt x="14" y="58"/>
                    </a:cubicBezTo>
                    <a:cubicBezTo>
                      <a:pt x="16" y="58"/>
                      <a:pt x="15" y="57"/>
                      <a:pt x="16" y="57"/>
                    </a:cubicBezTo>
                    <a:cubicBezTo>
                      <a:pt x="16" y="57"/>
                      <a:pt x="18" y="57"/>
                      <a:pt x="18" y="58"/>
                    </a:cubicBezTo>
                    <a:cubicBezTo>
                      <a:pt x="19" y="58"/>
                      <a:pt x="20" y="58"/>
                      <a:pt x="22" y="58"/>
                    </a:cubicBezTo>
                    <a:cubicBezTo>
                      <a:pt x="21" y="58"/>
                      <a:pt x="24" y="58"/>
                      <a:pt x="24" y="58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3" y="55"/>
                      <a:pt x="24" y="54"/>
                    </a:cubicBezTo>
                    <a:cubicBezTo>
                      <a:pt x="25" y="54"/>
                      <a:pt x="29" y="55"/>
                      <a:pt x="30" y="55"/>
                    </a:cubicBezTo>
                    <a:cubicBezTo>
                      <a:pt x="30" y="55"/>
                      <a:pt x="31" y="53"/>
                      <a:pt x="31" y="53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7" y="50"/>
                      <a:pt x="28" y="49"/>
                      <a:pt x="28" y="48"/>
                    </a:cubicBezTo>
                    <a:cubicBezTo>
                      <a:pt x="30" y="49"/>
                      <a:pt x="31" y="48"/>
                      <a:pt x="32" y="49"/>
                    </a:cubicBezTo>
                    <a:cubicBezTo>
                      <a:pt x="32" y="49"/>
                      <a:pt x="33" y="50"/>
                      <a:pt x="35" y="51"/>
                    </a:cubicBezTo>
                    <a:cubicBezTo>
                      <a:pt x="35" y="48"/>
                      <a:pt x="35" y="47"/>
                      <a:pt x="35" y="45"/>
                    </a:cubicBezTo>
                    <a:cubicBezTo>
                      <a:pt x="33" y="44"/>
                      <a:pt x="29" y="43"/>
                      <a:pt x="28" y="41"/>
                    </a:cubicBezTo>
                    <a:cubicBezTo>
                      <a:pt x="28" y="41"/>
                      <a:pt x="28" y="39"/>
                      <a:pt x="28" y="39"/>
                    </a:cubicBezTo>
                    <a:cubicBezTo>
                      <a:pt x="28" y="39"/>
                      <a:pt x="27" y="37"/>
                      <a:pt x="28" y="38"/>
                    </a:cubicBezTo>
                    <a:cubicBezTo>
                      <a:pt x="29" y="38"/>
                      <a:pt x="29" y="40"/>
                      <a:pt x="30" y="40"/>
                    </a:cubicBezTo>
                    <a:cubicBezTo>
                      <a:pt x="31" y="41"/>
                      <a:pt x="32" y="42"/>
                      <a:pt x="33" y="42"/>
                    </a:cubicBezTo>
                    <a:cubicBezTo>
                      <a:pt x="33" y="42"/>
                      <a:pt x="33" y="43"/>
                      <a:pt x="34" y="44"/>
                    </a:cubicBezTo>
                    <a:cubicBezTo>
                      <a:pt x="35" y="44"/>
                      <a:pt x="37" y="43"/>
                      <a:pt x="38" y="44"/>
                    </a:cubicBezTo>
                    <a:cubicBezTo>
                      <a:pt x="38" y="44"/>
                      <a:pt x="39" y="45"/>
                      <a:pt x="40" y="46"/>
                    </a:cubicBezTo>
                    <a:cubicBezTo>
                      <a:pt x="40" y="46"/>
                      <a:pt x="41" y="48"/>
                      <a:pt x="41" y="48"/>
                    </a:cubicBezTo>
                    <a:cubicBezTo>
                      <a:pt x="44" y="49"/>
                      <a:pt x="38" y="41"/>
                      <a:pt x="38" y="40"/>
                    </a:cubicBezTo>
                    <a:cubicBezTo>
                      <a:pt x="36" y="39"/>
                      <a:pt x="34" y="40"/>
                      <a:pt x="33" y="38"/>
                    </a:cubicBezTo>
                    <a:cubicBezTo>
                      <a:pt x="33" y="38"/>
                      <a:pt x="33" y="37"/>
                      <a:pt x="32" y="36"/>
                    </a:cubicBezTo>
                    <a:cubicBezTo>
                      <a:pt x="30" y="34"/>
                      <a:pt x="29" y="35"/>
                      <a:pt x="26" y="36"/>
                    </a:cubicBezTo>
                    <a:cubicBezTo>
                      <a:pt x="26" y="35"/>
                      <a:pt x="28" y="35"/>
                      <a:pt x="27" y="34"/>
                    </a:cubicBezTo>
                    <a:cubicBezTo>
                      <a:pt x="25" y="33"/>
                      <a:pt x="26" y="32"/>
                      <a:pt x="25" y="30"/>
                    </a:cubicBezTo>
                    <a:cubicBezTo>
                      <a:pt x="26" y="30"/>
                      <a:pt x="27" y="32"/>
                      <a:pt x="27" y="32"/>
                    </a:cubicBezTo>
                    <a:cubicBezTo>
                      <a:pt x="33" y="34"/>
                      <a:pt x="26" y="26"/>
                      <a:pt x="26" y="26"/>
                    </a:cubicBezTo>
                    <a:cubicBezTo>
                      <a:pt x="25" y="25"/>
                      <a:pt x="26" y="24"/>
                      <a:pt x="25" y="22"/>
                    </a:cubicBezTo>
                    <a:cubicBezTo>
                      <a:pt x="25" y="22"/>
                      <a:pt x="22" y="22"/>
                      <a:pt x="22" y="21"/>
                    </a:cubicBezTo>
                    <a:cubicBezTo>
                      <a:pt x="22" y="19"/>
                      <a:pt x="25" y="15"/>
                      <a:pt x="26" y="14"/>
                    </a:cubicBezTo>
                    <a:cubicBezTo>
                      <a:pt x="26" y="15"/>
                      <a:pt x="29" y="21"/>
                      <a:pt x="30" y="22"/>
                    </a:cubicBezTo>
                    <a:cubicBezTo>
                      <a:pt x="30" y="22"/>
                      <a:pt x="32" y="22"/>
                      <a:pt x="32" y="22"/>
                    </a:cubicBezTo>
                    <a:cubicBezTo>
                      <a:pt x="31" y="22"/>
                      <a:pt x="31" y="21"/>
                      <a:pt x="30" y="20"/>
                    </a:cubicBezTo>
                    <a:cubicBezTo>
                      <a:pt x="31" y="20"/>
                      <a:pt x="31" y="19"/>
                      <a:pt x="32" y="18"/>
                    </a:cubicBezTo>
                    <a:cubicBezTo>
                      <a:pt x="32" y="19"/>
                      <a:pt x="34" y="20"/>
                      <a:pt x="34" y="20"/>
                    </a:cubicBezTo>
                    <a:cubicBezTo>
                      <a:pt x="35" y="20"/>
                      <a:pt x="35" y="17"/>
                      <a:pt x="34" y="17"/>
                    </a:cubicBezTo>
                    <a:cubicBezTo>
                      <a:pt x="37" y="17"/>
                      <a:pt x="39" y="18"/>
                      <a:pt x="36" y="16"/>
                    </a:cubicBezTo>
                    <a:cubicBezTo>
                      <a:pt x="30" y="9"/>
                      <a:pt x="34" y="11"/>
                      <a:pt x="40" y="10"/>
                    </a:cubicBezTo>
                    <a:cubicBezTo>
                      <a:pt x="40" y="10"/>
                      <a:pt x="43" y="11"/>
                      <a:pt x="44" y="11"/>
                    </a:cubicBezTo>
                    <a:cubicBezTo>
                      <a:pt x="46" y="11"/>
                      <a:pt x="50" y="10"/>
                      <a:pt x="53" y="10"/>
                    </a:cubicBezTo>
                    <a:cubicBezTo>
                      <a:pt x="53" y="11"/>
                      <a:pt x="53" y="11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7" y="10"/>
                      <a:pt x="57" y="8"/>
                    </a:cubicBezTo>
                    <a:cubicBezTo>
                      <a:pt x="57" y="6"/>
                      <a:pt x="60" y="9"/>
                      <a:pt x="62" y="7"/>
                    </a:cubicBezTo>
                    <a:cubicBezTo>
                      <a:pt x="64" y="6"/>
                      <a:pt x="62" y="3"/>
                      <a:pt x="62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4" y="0"/>
                      <a:pt x="56" y="3"/>
                    </a:cubicBezTo>
                    <a:cubicBezTo>
                      <a:pt x="57" y="7"/>
                      <a:pt x="55" y="5"/>
                      <a:pt x="53" y="5"/>
                    </a:cubicBezTo>
                    <a:cubicBezTo>
                      <a:pt x="51" y="5"/>
                      <a:pt x="49" y="6"/>
                      <a:pt x="49" y="6"/>
                    </a:cubicBezTo>
                    <a:cubicBezTo>
                      <a:pt x="49" y="6"/>
                      <a:pt x="49" y="2"/>
                      <a:pt x="46" y="2"/>
                    </a:cubicBezTo>
                    <a:cubicBezTo>
                      <a:pt x="43" y="2"/>
                      <a:pt x="42" y="1"/>
                      <a:pt x="41" y="3"/>
                    </a:cubicBezTo>
                    <a:cubicBezTo>
                      <a:pt x="39" y="6"/>
                      <a:pt x="38" y="6"/>
                      <a:pt x="36" y="6"/>
                    </a:cubicBezTo>
                    <a:cubicBezTo>
                      <a:pt x="33" y="6"/>
                      <a:pt x="30" y="5"/>
                      <a:pt x="30" y="5"/>
                    </a:cubicBezTo>
                    <a:cubicBezTo>
                      <a:pt x="30" y="5"/>
                      <a:pt x="28" y="6"/>
                      <a:pt x="29" y="7"/>
                    </a:cubicBezTo>
                    <a:cubicBezTo>
                      <a:pt x="30" y="9"/>
                      <a:pt x="27" y="9"/>
                      <a:pt x="27" y="9"/>
                    </a:cubicBezTo>
                    <a:cubicBezTo>
                      <a:pt x="27" y="9"/>
                      <a:pt x="23" y="9"/>
                      <a:pt x="22" y="11"/>
                    </a:cubicBezTo>
                    <a:cubicBezTo>
                      <a:pt x="22" y="12"/>
                      <a:pt x="21" y="11"/>
                      <a:pt x="19" y="12"/>
                    </a:cubicBezTo>
                    <a:cubicBezTo>
                      <a:pt x="18" y="14"/>
                      <a:pt x="18" y="15"/>
                      <a:pt x="16" y="15"/>
                    </a:cubicBezTo>
                    <a:cubicBezTo>
                      <a:pt x="14" y="15"/>
                      <a:pt x="9" y="14"/>
                      <a:pt x="9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8" y="20"/>
                      <a:pt x="7" y="22"/>
                    </a:cubicBezTo>
                    <a:cubicBezTo>
                      <a:pt x="7" y="23"/>
                      <a:pt x="5" y="23"/>
                      <a:pt x="5" y="23"/>
                    </a:cubicBezTo>
                    <a:cubicBezTo>
                      <a:pt x="5" y="23"/>
                      <a:pt x="6" y="25"/>
                      <a:pt x="4" y="25"/>
                    </a:cubicBezTo>
                    <a:lnTo>
                      <a:pt x="2" y="25"/>
                    </a:lnTo>
                    <a:close/>
                    <a:moveTo>
                      <a:pt x="62" y="76"/>
                    </a:move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2" y="76"/>
                    </a:cubicBezTo>
                    <a:close/>
                    <a:moveTo>
                      <a:pt x="32" y="76"/>
                    </a:moveTo>
                    <a:cubicBezTo>
                      <a:pt x="32" y="76"/>
                      <a:pt x="31" y="76"/>
                      <a:pt x="30" y="77"/>
                    </a:cubicBezTo>
                    <a:cubicBezTo>
                      <a:pt x="30" y="77"/>
                      <a:pt x="31" y="79"/>
                      <a:pt x="30" y="79"/>
                    </a:cubicBezTo>
                    <a:cubicBezTo>
                      <a:pt x="32" y="79"/>
                      <a:pt x="35" y="81"/>
                      <a:pt x="36" y="81"/>
                    </a:cubicBezTo>
                    <a:cubicBezTo>
                      <a:pt x="37" y="81"/>
                      <a:pt x="38" y="81"/>
                      <a:pt x="40" y="81"/>
                    </a:cubicBezTo>
                    <a:cubicBezTo>
                      <a:pt x="42" y="82"/>
                      <a:pt x="42" y="84"/>
                      <a:pt x="46" y="84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50" y="82"/>
                      <a:pt x="50" y="83"/>
                      <a:pt x="52" y="83"/>
                    </a:cubicBezTo>
                    <a:cubicBezTo>
                      <a:pt x="52" y="83"/>
                      <a:pt x="54" y="82"/>
                      <a:pt x="55" y="82"/>
                    </a:cubicBezTo>
                    <a:cubicBezTo>
                      <a:pt x="55" y="82"/>
                      <a:pt x="56" y="81"/>
                      <a:pt x="55" y="80"/>
                    </a:cubicBezTo>
                    <a:cubicBezTo>
                      <a:pt x="54" y="80"/>
                      <a:pt x="53" y="81"/>
                      <a:pt x="52" y="80"/>
                    </a:cubicBezTo>
                    <a:cubicBezTo>
                      <a:pt x="52" y="80"/>
                      <a:pt x="52" y="78"/>
                      <a:pt x="52" y="78"/>
                    </a:cubicBezTo>
                    <a:cubicBezTo>
                      <a:pt x="52" y="78"/>
                      <a:pt x="49" y="77"/>
                      <a:pt x="50" y="78"/>
                    </a:cubicBezTo>
                    <a:cubicBezTo>
                      <a:pt x="48" y="79"/>
                      <a:pt x="42" y="78"/>
                      <a:pt x="44" y="78"/>
                    </a:cubicBezTo>
                    <a:cubicBezTo>
                      <a:pt x="39" y="78"/>
                      <a:pt x="36" y="77"/>
                      <a:pt x="32" y="76"/>
                    </a:cubicBezTo>
                    <a:close/>
                    <a:moveTo>
                      <a:pt x="26" y="36"/>
                    </a:moveTo>
                    <a:cubicBezTo>
                      <a:pt x="26" y="36"/>
                      <a:pt x="27" y="38"/>
                      <a:pt x="27" y="38"/>
                    </a:cubicBezTo>
                    <a:cubicBezTo>
                      <a:pt x="24" y="37"/>
                      <a:pt x="23" y="37"/>
                      <a:pt x="26" y="36"/>
                    </a:cubicBezTo>
                    <a:close/>
                    <a:moveTo>
                      <a:pt x="20" y="63"/>
                    </a:moveTo>
                    <a:cubicBezTo>
                      <a:pt x="20" y="63"/>
                      <a:pt x="20" y="65"/>
                      <a:pt x="20" y="66"/>
                    </a:cubicBezTo>
                    <a:cubicBezTo>
                      <a:pt x="23" y="66"/>
                      <a:pt x="22" y="63"/>
                      <a:pt x="20" y="63"/>
                    </a:cubicBezTo>
                    <a:close/>
                    <a:moveTo>
                      <a:pt x="65" y="60"/>
                    </a:moveTo>
                    <a:cubicBezTo>
                      <a:pt x="65" y="60"/>
                      <a:pt x="62" y="62"/>
                      <a:pt x="64" y="62"/>
                    </a:cubicBezTo>
                    <a:cubicBezTo>
                      <a:pt x="64" y="62"/>
                      <a:pt x="67" y="59"/>
                      <a:pt x="65" y="60"/>
                    </a:cubicBezTo>
                    <a:close/>
                    <a:moveTo>
                      <a:pt x="54" y="50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57" y="52"/>
                      <a:pt x="57" y="50"/>
                      <a:pt x="54" y="50"/>
                    </a:cubicBezTo>
                    <a:close/>
                    <a:moveTo>
                      <a:pt x="4" y="43"/>
                    </a:moveTo>
                    <a:cubicBezTo>
                      <a:pt x="4" y="43"/>
                      <a:pt x="4" y="45"/>
                      <a:pt x="4" y="45"/>
                    </a:cubicBezTo>
                    <a:cubicBezTo>
                      <a:pt x="4" y="45"/>
                      <a:pt x="9" y="45"/>
                      <a:pt x="7" y="44"/>
                    </a:cubicBezTo>
                    <a:cubicBezTo>
                      <a:pt x="6" y="44"/>
                      <a:pt x="5" y="44"/>
                      <a:pt x="4" y="43"/>
                    </a:cubicBezTo>
                    <a:close/>
                    <a:moveTo>
                      <a:pt x="52" y="41"/>
                    </a:moveTo>
                    <a:cubicBezTo>
                      <a:pt x="52" y="41"/>
                      <a:pt x="52" y="43"/>
                      <a:pt x="52" y="44"/>
                    </a:cubicBezTo>
                    <a:cubicBezTo>
                      <a:pt x="54" y="45"/>
                      <a:pt x="53" y="41"/>
                      <a:pt x="52" y="41"/>
                    </a:cubicBezTo>
                    <a:close/>
                    <a:moveTo>
                      <a:pt x="54" y="30"/>
                    </a:moveTo>
                    <a:cubicBezTo>
                      <a:pt x="54" y="30"/>
                      <a:pt x="53" y="32"/>
                      <a:pt x="53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3"/>
                      <a:pt x="55" y="34"/>
                      <a:pt x="55" y="35"/>
                    </a:cubicBezTo>
                    <a:cubicBezTo>
                      <a:pt x="55" y="35"/>
                      <a:pt x="59" y="35"/>
                      <a:pt x="57" y="34"/>
                    </a:cubicBezTo>
                    <a:cubicBezTo>
                      <a:pt x="57" y="34"/>
                      <a:pt x="57" y="32"/>
                      <a:pt x="56" y="30"/>
                    </a:cubicBezTo>
                    <a:cubicBezTo>
                      <a:pt x="56" y="30"/>
                      <a:pt x="54" y="31"/>
                      <a:pt x="54" y="30"/>
                    </a:cubicBezTo>
                    <a:close/>
                    <a:moveTo>
                      <a:pt x="0" y="25"/>
                    </a:moveTo>
                    <a:cubicBezTo>
                      <a:pt x="0" y="25"/>
                      <a:pt x="0" y="27"/>
                      <a:pt x="0" y="27"/>
                    </a:cubicBezTo>
                    <a:cubicBezTo>
                      <a:pt x="2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31">
                <a:extLst>
                  <a:ext uri="{FF2B5EF4-FFF2-40B4-BE49-F238E27FC236}">
                    <a16:creationId xmlns:a16="http://schemas.microsoft.com/office/drawing/2014/main" id="{4E70BF89-EC82-4AC7-ACF0-8B61340BE7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3056" y="2613727"/>
                <a:ext cx="229680" cy="289290"/>
              </a:xfrm>
              <a:custGeom>
                <a:avLst/>
                <a:gdLst>
                  <a:gd name="T0" fmla="*/ 6 w 67"/>
                  <a:gd name="T1" fmla="*/ 30 h 84"/>
                  <a:gd name="T2" fmla="*/ 12 w 67"/>
                  <a:gd name="T3" fmla="*/ 34 h 84"/>
                  <a:gd name="T4" fmla="*/ 25 w 67"/>
                  <a:gd name="T5" fmla="*/ 46 h 84"/>
                  <a:gd name="T6" fmla="*/ 11 w 67"/>
                  <a:gd name="T7" fmla="*/ 48 h 84"/>
                  <a:gd name="T8" fmla="*/ 16 w 67"/>
                  <a:gd name="T9" fmla="*/ 57 h 84"/>
                  <a:gd name="T10" fmla="*/ 24 w 67"/>
                  <a:gd name="T11" fmla="*/ 58 h 84"/>
                  <a:gd name="T12" fmla="*/ 30 w 67"/>
                  <a:gd name="T13" fmla="*/ 55 h 84"/>
                  <a:gd name="T14" fmla="*/ 28 w 67"/>
                  <a:gd name="T15" fmla="*/ 48 h 84"/>
                  <a:gd name="T16" fmla="*/ 35 w 67"/>
                  <a:gd name="T17" fmla="*/ 45 h 84"/>
                  <a:gd name="T18" fmla="*/ 28 w 67"/>
                  <a:gd name="T19" fmla="*/ 38 h 84"/>
                  <a:gd name="T20" fmla="*/ 34 w 67"/>
                  <a:gd name="T21" fmla="*/ 44 h 84"/>
                  <a:gd name="T22" fmla="*/ 41 w 67"/>
                  <a:gd name="T23" fmla="*/ 48 h 84"/>
                  <a:gd name="T24" fmla="*/ 32 w 67"/>
                  <a:gd name="T25" fmla="*/ 36 h 84"/>
                  <a:gd name="T26" fmla="*/ 25 w 67"/>
                  <a:gd name="T27" fmla="*/ 30 h 84"/>
                  <a:gd name="T28" fmla="*/ 25 w 67"/>
                  <a:gd name="T29" fmla="*/ 22 h 84"/>
                  <a:gd name="T30" fmla="*/ 30 w 67"/>
                  <a:gd name="T31" fmla="*/ 22 h 84"/>
                  <a:gd name="T32" fmla="*/ 32 w 67"/>
                  <a:gd name="T33" fmla="*/ 18 h 84"/>
                  <a:gd name="T34" fmla="*/ 36 w 67"/>
                  <a:gd name="T35" fmla="*/ 16 h 84"/>
                  <a:gd name="T36" fmla="*/ 53 w 67"/>
                  <a:gd name="T37" fmla="*/ 10 h 84"/>
                  <a:gd name="T38" fmla="*/ 57 w 67"/>
                  <a:gd name="T39" fmla="*/ 8 h 84"/>
                  <a:gd name="T40" fmla="*/ 59 w 67"/>
                  <a:gd name="T41" fmla="*/ 2 h 84"/>
                  <a:gd name="T42" fmla="*/ 49 w 67"/>
                  <a:gd name="T43" fmla="*/ 6 h 84"/>
                  <a:gd name="T44" fmla="*/ 36 w 67"/>
                  <a:gd name="T45" fmla="*/ 6 h 84"/>
                  <a:gd name="T46" fmla="*/ 27 w 67"/>
                  <a:gd name="T47" fmla="*/ 9 h 84"/>
                  <a:gd name="T48" fmla="*/ 16 w 67"/>
                  <a:gd name="T49" fmla="*/ 15 h 84"/>
                  <a:gd name="T50" fmla="*/ 7 w 67"/>
                  <a:gd name="T51" fmla="*/ 22 h 84"/>
                  <a:gd name="T52" fmla="*/ 2 w 67"/>
                  <a:gd name="T53" fmla="*/ 25 h 84"/>
                  <a:gd name="T54" fmla="*/ 62 w 67"/>
                  <a:gd name="T55" fmla="*/ 76 h 84"/>
                  <a:gd name="T56" fmla="*/ 30 w 67"/>
                  <a:gd name="T57" fmla="*/ 79 h 84"/>
                  <a:gd name="T58" fmla="*/ 46 w 67"/>
                  <a:gd name="T59" fmla="*/ 84 h 84"/>
                  <a:gd name="T60" fmla="*/ 55 w 67"/>
                  <a:gd name="T61" fmla="*/ 82 h 84"/>
                  <a:gd name="T62" fmla="*/ 52 w 67"/>
                  <a:gd name="T63" fmla="*/ 78 h 84"/>
                  <a:gd name="T64" fmla="*/ 32 w 67"/>
                  <a:gd name="T65" fmla="*/ 76 h 84"/>
                  <a:gd name="T66" fmla="*/ 26 w 67"/>
                  <a:gd name="T67" fmla="*/ 36 h 84"/>
                  <a:gd name="T68" fmla="*/ 20 w 67"/>
                  <a:gd name="T69" fmla="*/ 63 h 84"/>
                  <a:gd name="T70" fmla="*/ 65 w 67"/>
                  <a:gd name="T71" fmla="*/ 60 h 84"/>
                  <a:gd name="T72" fmla="*/ 54 w 67"/>
                  <a:gd name="T73" fmla="*/ 50 h 84"/>
                  <a:gd name="T74" fmla="*/ 7 w 67"/>
                  <a:gd name="T75" fmla="*/ 44 h 84"/>
                  <a:gd name="T76" fmla="*/ 52 w 67"/>
                  <a:gd name="T77" fmla="*/ 44 h 84"/>
                  <a:gd name="T78" fmla="*/ 53 w 67"/>
                  <a:gd name="T79" fmla="*/ 32 h 84"/>
                  <a:gd name="T80" fmla="*/ 57 w 67"/>
                  <a:gd name="T81" fmla="*/ 34 h 84"/>
                  <a:gd name="T82" fmla="*/ 0 w 67"/>
                  <a:gd name="T83" fmla="*/ 2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7" h="84">
                    <a:moveTo>
                      <a:pt x="2" y="25"/>
                    </a:moveTo>
                    <a:cubicBezTo>
                      <a:pt x="2" y="26"/>
                      <a:pt x="2" y="28"/>
                      <a:pt x="3" y="29"/>
                    </a:cubicBezTo>
                    <a:cubicBezTo>
                      <a:pt x="3" y="30"/>
                      <a:pt x="5" y="30"/>
                      <a:pt x="6" y="30"/>
                    </a:cubicBezTo>
                    <a:cubicBezTo>
                      <a:pt x="6" y="31"/>
                      <a:pt x="5" y="32"/>
                      <a:pt x="6" y="32"/>
                    </a:cubicBezTo>
                    <a:cubicBezTo>
                      <a:pt x="6" y="33"/>
                      <a:pt x="8" y="34"/>
                      <a:pt x="8" y="35"/>
                    </a:cubicBezTo>
                    <a:cubicBezTo>
                      <a:pt x="9" y="35"/>
                      <a:pt x="10" y="34"/>
                      <a:pt x="12" y="34"/>
                    </a:cubicBezTo>
                    <a:cubicBezTo>
                      <a:pt x="11" y="35"/>
                      <a:pt x="10" y="36"/>
                      <a:pt x="10" y="36"/>
                    </a:cubicBezTo>
                    <a:cubicBezTo>
                      <a:pt x="9" y="39"/>
                      <a:pt x="10" y="42"/>
                      <a:pt x="10" y="43"/>
                    </a:cubicBezTo>
                    <a:cubicBezTo>
                      <a:pt x="17" y="42"/>
                      <a:pt x="20" y="44"/>
                      <a:pt x="25" y="46"/>
                    </a:cubicBezTo>
                    <a:cubicBezTo>
                      <a:pt x="25" y="46"/>
                      <a:pt x="24" y="48"/>
                      <a:pt x="22" y="48"/>
                    </a:cubicBezTo>
                    <a:cubicBezTo>
                      <a:pt x="21" y="48"/>
                      <a:pt x="20" y="45"/>
                      <a:pt x="19" y="45"/>
                    </a:cubicBezTo>
                    <a:cubicBezTo>
                      <a:pt x="14" y="43"/>
                      <a:pt x="13" y="45"/>
                      <a:pt x="11" y="48"/>
                    </a:cubicBezTo>
                    <a:cubicBezTo>
                      <a:pt x="14" y="51"/>
                      <a:pt x="14" y="51"/>
                      <a:pt x="13" y="57"/>
                    </a:cubicBezTo>
                    <a:cubicBezTo>
                      <a:pt x="14" y="57"/>
                      <a:pt x="14" y="57"/>
                      <a:pt x="14" y="58"/>
                    </a:cubicBezTo>
                    <a:cubicBezTo>
                      <a:pt x="16" y="58"/>
                      <a:pt x="15" y="57"/>
                      <a:pt x="16" y="57"/>
                    </a:cubicBezTo>
                    <a:cubicBezTo>
                      <a:pt x="16" y="57"/>
                      <a:pt x="18" y="57"/>
                      <a:pt x="18" y="58"/>
                    </a:cubicBezTo>
                    <a:cubicBezTo>
                      <a:pt x="19" y="58"/>
                      <a:pt x="20" y="58"/>
                      <a:pt x="22" y="58"/>
                    </a:cubicBezTo>
                    <a:cubicBezTo>
                      <a:pt x="21" y="58"/>
                      <a:pt x="24" y="58"/>
                      <a:pt x="24" y="58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3" y="55"/>
                      <a:pt x="24" y="54"/>
                    </a:cubicBezTo>
                    <a:cubicBezTo>
                      <a:pt x="25" y="54"/>
                      <a:pt x="29" y="55"/>
                      <a:pt x="30" y="55"/>
                    </a:cubicBezTo>
                    <a:cubicBezTo>
                      <a:pt x="30" y="55"/>
                      <a:pt x="31" y="53"/>
                      <a:pt x="31" y="53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7" y="50"/>
                      <a:pt x="28" y="49"/>
                      <a:pt x="28" y="48"/>
                    </a:cubicBezTo>
                    <a:cubicBezTo>
                      <a:pt x="30" y="49"/>
                      <a:pt x="31" y="48"/>
                      <a:pt x="32" y="49"/>
                    </a:cubicBezTo>
                    <a:cubicBezTo>
                      <a:pt x="32" y="49"/>
                      <a:pt x="33" y="50"/>
                      <a:pt x="35" y="51"/>
                    </a:cubicBezTo>
                    <a:cubicBezTo>
                      <a:pt x="35" y="48"/>
                      <a:pt x="35" y="47"/>
                      <a:pt x="35" y="45"/>
                    </a:cubicBezTo>
                    <a:cubicBezTo>
                      <a:pt x="33" y="44"/>
                      <a:pt x="29" y="43"/>
                      <a:pt x="28" y="41"/>
                    </a:cubicBezTo>
                    <a:cubicBezTo>
                      <a:pt x="28" y="41"/>
                      <a:pt x="28" y="39"/>
                      <a:pt x="28" y="39"/>
                    </a:cubicBezTo>
                    <a:cubicBezTo>
                      <a:pt x="28" y="39"/>
                      <a:pt x="27" y="37"/>
                      <a:pt x="28" y="38"/>
                    </a:cubicBezTo>
                    <a:cubicBezTo>
                      <a:pt x="29" y="38"/>
                      <a:pt x="29" y="40"/>
                      <a:pt x="30" y="40"/>
                    </a:cubicBezTo>
                    <a:cubicBezTo>
                      <a:pt x="31" y="41"/>
                      <a:pt x="32" y="42"/>
                      <a:pt x="33" y="42"/>
                    </a:cubicBezTo>
                    <a:cubicBezTo>
                      <a:pt x="33" y="42"/>
                      <a:pt x="33" y="43"/>
                      <a:pt x="34" y="44"/>
                    </a:cubicBezTo>
                    <a:cubicBezTo>
                      <a:pt x="35" y="44"/>
                      <a:pt x="37" y="43"/>
                      <a:pt x="38" y="44"/>
                    </a:cubicBezTo>
                    <a:cubicBezTo>
                      <a:pt x="38" y="44"/>
                      <a:pt x="39" y="45"/>
                      <a:pt x="40" y="46"/>
                    </a:cubicBezTo>
                    <a:cubicBezTo>
                      <a:pt x="40" y="46"/>
                      <a:pt x="41" y="48"/>
                      <a:pt x="41" y="48"/>
                    </a:cubicBezTo>
                    <a:cubicBezTo>
                      <a:pt x="44" y="49"/>
                      <a:pt x="38" y="41"/>
                      <a:pt x="38" y="40"/>
                    </a:cubicBezTo>
                    <a:cubicBezTo>
                      <a:pt x="36" y="39"/>
                      <a:pt x="34" y="40"/>
                      <a:pt x="33" y="38"/>
                    </a:cubicBezTo>
                    <a:cubicBezTo>
                      <a:pt x="33" y="38"/>
                      <a:pt x="33" y="37"/>
                      <a:pt x="32" y="36"/>
                    </a:cubicBezTo>
                    <a:cubicBezTo>
                      <a:pt x="30" y="34"/>
                      <a:pt x="29" y="35"/>
                      <a:pt x="26" y="36"/>
                    </a:cubicBezTo>
                    <a:cubicBezTo>
                      <a:pt x="26" y="35"/>
                      <a:pt x="28" y="35"/>
                      <a:pt x="27" y="34"/>
                    </a:cubicBezTo>
                    <a:cubicBezTo>
                      <a:pt x="25" y="33"/>
                      <a:pt x="26" y="32"/>
                      <a:pt x="25" y="30"/>
                    </a:cubicBezTo>
                    <a:cubicBezTo>
                      <a:pt x="26" y="30"/>
                      <a:pt x="27" y="32"/>
                      <a:pt x="27" y="32"/>
                    </a:cubicBezTo>
                    <a:cubicBezTo>
                      <a:pt x="33" y="34"/>
                      <a:pt x="26" y="26"/>
                      <a:pt x="26" y="26"/>
                    </a:cubicBezTo>
                    <a:cubicBezTo>
                      <a:pt x="25" y="25"/>
                      <a:pt x="26" y="24"/>
                      <a:pt x="25" y="22"/>
                    </a:cubicBezTo>
                    <a:cubicBezTo>
                      <a:pt x="25" y="22"/>
                      <a:pt x="22" y="22"/>
                      <a:pt x="22" y="21"/>
                    </a:cubicBezTo>
                    <a:cubicBezTo>
                      <a:pt x="22" y="19"/>
                      <a:pt x="25" y="15"/>
                      <a:pt x="26" y="14"/>
                    </a:cubicBezTo>
                    <a:cubicBezTo>
                      <a:pt x="26" y="15"/>
                      <a:pt x="29" y="21"/>
                      <a:pt x="30" y="22"/>
                    </a:cubicBezTo>
                    <a:cubicBezTo>
                      <a:pt x="30" y="22"/>
                      <a:pt x="32" y="22"/>
                      <a:pt x="32" y="22"/>
                    </a:cubicBezTo>
                    <a:cubicBezTo>
                      <a:pt x="31" y="22"/>
                      <a:pt x="31" y="21"/>
                      <a:pt x="30" y="20"/>
                    </a:cubicBezTo>
                    <a:cubicBezTo>
                      <a:pt x="31" y="20"/>
                      <a:pt x="31" y="19"/>
                      <a:pt x="32" y="18"/>
                    </a:cubicBezTo>
                    <a:cubicBezTo>
                      <a:pt x="32" y="19"/>
                      <a:pt x="34" y="20"/>
                      <a:pt x="34" y="20"/>
                    </a:cubicBezTo>
                    <a:cubicBezTo>
                      <a:pt x="35" y="20"/>
                      <a:pt x="35" y="17"/>
                      <a:pt x="34" y="17"/>
                    </a:cubicBezTo>
                    <a:cubicBezTo>
                      <a:pt x="37" y="17"/>
                      <a:pt x="39" y="18"/>
                      <a:pt x="36" y="16"/>
                    </a:cubicBezTo>
                    <a:cubicBezTo>
                      <a:pt x="30" y="9"/>
                      <a:pt x="34" y="11"/>
                      <a:pt x="40" y="10"/>
                    </a:cubicBezTo>
                    <a:cubicBezTo>
                      <a:pt x="40" y="10"/>
                      <a:pt x="43" y="11"/>
                      <a:pt x="44" y="11"/>
                    </a:cubicBezTo>
                    <a:cubicBezTo>
                      <a:pt x="46" y="11"/>
                      <a:pt x="50" y="10"/>
                      <a:pt x="53" y="10"/>
                    </a:cubicBezTo>
                    <a:cubicBezTo>
                      <a:pt x="53" y="11"/>
                      <a:pt x="53" y="11"/>
                      <a:pt x="53" y="12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7" y="10"/>
                      <a:pt x="57" y="8"/>
                    </a:cubicBezTo>
                    <a:cubicBezTo>
                      <a:pt x="57" y="6"/>
                      <a:pt x="60" y="9"/>
                      <a:pt x="62" y="7"/>
                    </a:cubicBezTo>
                    <a:cubicBezTo>
                      <a:pt x="64" y="6"/>
                      <a:pt x="62" y="3"/>
                      <a:pt x="62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4" y="0"/>
                      <a:pt x="56" y="3"/>
                    </a:cubicBezTo>
                    <a:cubicBezTo>
                      <a:pt x="57" y="7"/>
                      <a:pt x="55" y="5"/>
                      <a:pt x="53" y="5"/>
                    </a:cubicBezTo>
                    <a:cubicBezTo>
                      <a:pt x="51" y="5"/>
                      <a:pt x="49" y="6"/>
                      <a:pt x="49" y="6"/>
                    </a:cubicBezTo>
                    <a:cubicBezTo>
                      <a:pt x="49" y="6"/>
                      <a:pt x="49" y="2"/>
                      <a:pt x="46" y="2"/>
                    </a:cubicBezTo>
                    <a:cubicBezTo>
                      <a:pt x="43" y="2"/>
                      <a:pt x="42" y="1"/>
                      <a:pt x="41" y="3"/>
                    </a:cubicBezTo>
                    <a:cubicBezTo>
                      <a:pt x="39" y="6"/>
                      <a:pt x="38" y="6"/>
                      <a:pt x="36" y="6"/>
                    </a:cubicBezTo>
                    <a:cubicBezTo>
                      <a:pt x="33" y="6"/>
                      <a:pt x="30" y="5"/>
                      <a:pt x="30" y="5"/>
                    </a:cubicBezTo>
                    <a:cubicBezTo>
                      <a:pt x="30" y="5"/>
                      <a:pt x="28" y="6"/>
                      <a:pt x="29" y="7"/>
                    </a:cubicBezTo>
                    <a:cubicBezTo>
                      <a:pt x="30" y="9"/>
                      <a:pt x="27" y="9"/>
                      <a:pt x="27" y="9"/>
                    </a:cubicBezTo>
                    <a:cubicBezTo>
                      <a:pt x="27" y="9"/>
                      <a:pt x="23" y="9"/>
                      <a:pt x="22" y="11"/>
                    </a:cubicBezTo>
                    <a:cubicBezTo>
                      <a:pt x="22" y="12"/>
                      <a:pt x="21" y="11"/>
                      <a:pt x="19" y="12"/>
                    </a:cubicBezTo>
                    <a:cubicBezTo>
                      <a:pt x="18" y="14"/>
                      <a:pt x="18" y="15"/>
                      <a:pt x="16" y="15"/>
                    </a:cubicBezTo>
                    <a:cubicBezTo>
                      <a:pt x="14" y="15"/>
                      <a:pt x="9" y="14"/>
                      <a:pt x="9" y="14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8" y="20"/>
                      <a:pt x="7" y="22"/>
                    </a:cubicBezTo>
                    <a:cubicBezTo>
                      <a:pt x="7" y="23"/>
                      <a:pt x="5" y="23"/>
                      <a:pt x="5" y="23"/>
                    </a:cubicBezTo>
                    <a:cubicBezTo>
                      <a:pt x="5" y="23"/>
                      <a:pt x="6" y="25"/>
                      <a:pt x="4" y="25"/>
                    </a:cubicBezTo>
                    <a:lnTo>
                      <a:pt x="2" y="25"/>
                    </a:lnTo>
                    <a:close/>
                    <a:moveTo>
                      <a:pt x="62" y="76"/>
                    </a:moveTo>
                    <a:cubicBezTo>
                      <a:pt x="63" y="77"/>
                      <a:pt x="63" y="77"/>
                      <a:pt x="63" y="77"/>
                    </a:cubicBezTo>
                    <a:cubicBezTo>
                      <a:pt x="63" y="76"/>
                      <a:pt x="63" y="76"/>
                      <a:pt x="62" y="76"/>
                    </a:cubicBezTo>
                    <a:close/>
                    <a:moveTo>
                      <a:pt x="32" y="76"/>
                    </a:moveTo>
                    <a:cubicBezTo>
                      <a:pt x="32" y="76"/>
                      <a:pt x="31" y="76"/>
                      <a:pt x="30" y="77"/>
                    </a:cubicBezTo>
                    <a:cubicBezTo>
                      <a:pt x="30" y="77"/>
                      <a:pt x="31" y="79"/>
                      <a:pt x="30" y="79"/>
                    </a:cubicBezTo>
                    <a:cubicBezTo>
                      <a:pt x="32" y="79"/>
                      <a:pt x="35" y="81"/>
                      <a:pt x="36" y="81"/>
                    </a:cubicBezTo>
                    <a:cubicBezTo>
                      <a:pt x="37" y="81"/>
                      <a:pt x="38" y="81"/>
                      <a:pt x="40" y="81"/>
                    </a:cubicBezTo>
                    <a:cubicBezTo>
                      <a:pt x="42" y="82"/>
                      <a:pt x="42" y="84"/>
                      <a:pt x="46" y="84"/>
                    </a:cubicBezTo>
                    <a:cubicBezTo>
                      <a:pt x="48" y="82"/>
                      <a:pt x="48" y="82"/>
                      <a:pt x="48" y="82"/>
                    </a:cubicBezTo>
                    <a:cubicBezTo>
                      <a:pt x="50" y="82"/>
                      <a:pt x="50" y="83"/>
                      <a:pt x="52" y="83"/>
                    </a:cubicBezTo>
                    <a:cubicBezTo>
                      <a:pt x="52" y="83"/>
                      <a:pt x="54" y="82"/>
                      <a:pt x="55" y="82"/>
                    </a:cubicBezTo>
                    <a:cubicBezTo>
                      <a:pt x="55" y="82"/>
                      <a:pt x="56" y="81"/>
                      <a:pt x="55" y="80"/>
                    </a:cubicBezTo>
                    <a:cubicBezTo>
                      <a:pt x="54" y="80"/>
                      <a:pt x="53" y="81"/>
                      <a:pt x="52" y="80"/>
                    </a:cubicBezTo>
                    <a:cubicBezTo>
                      <a:pt x="52" y="80"/>
                      <a:pt x="52" y="78"/>
                      <a:pt x="52" y="78"/>
                    </a:cubicBezTo>
                    <a:cubicBezTo>
                      <a:pt x="52" y="78"/>
                      <a:pt x="49" y="77"/>
                      <a:pt x="50" y="78"/>
                    </a:cubicBezTo>
                    <a:cubicBezTo>
                      <a:pt x="48" y="79"/>
                      <a:pt x="42" y="78"/>
                      <a:pt x="44" y="78"/>
                    </a:cubicBezTo>
                    <a:cubicBezTo>
                      <a:pt x="39" y="78"/>
                      <a:pt x="36" y="77"/>
                      <a:pt x="32" y="76"/>
                    </a:cubicBezTo>
                    <a:close/>
                    <a:moveTo>
                      <a:pt x="26" y="36"/>
                    </a:moveTo>
                    <a:cubicBezTo>
                      <a:pt x="26" y="36"/>
                      <a:pt x="27" y="38"/>
                      <a:pt x="27" y="38"/>
                    </a:cubicBezTo>
                    <a:cubicBezTo>
                      <a:pt x="24" y="37"/>
                      <a:pt x="23" y="37"/>
                      <a:pt x="26" y="36"/>
                    </a:cubicBezTo>
                    <a:close/>
                    <a:moveTo>
                      <a:pt x="20" y="63"/>
                    </a:moveTo>
                    <a:cubicBezTo>
                      <a:pt x="20" y="63"/>
                      <a:pt x="20" y="65"/>
                      <a:pt x="20" y="66"/>
                    </a:cubicBezTo>
                    <a:cubicBezTo>
                      <a:pt x="23" y="66"/>
                      <a:pt x="22" y="63"/>
                      <a:pt x="20" y="63"/>
                    </a:cubicBezTo>
                    <a:close/>
                    <a:moveTo>
                      <a:pt x="65" y="60"/>
                    </a:moveTo>
                    <a:cubicBezTo>
                      <a:pt x="65" y="60"/>
                      <a:pt x="62" y="62"/>
                      <a:pt x="64" y="62"/>
                    </a:cubicBezTo>
                    <a:cubicBezTo>
                      <a:pt x="64" y="62"/>
                      <a:pt x="67" y="59"/>
                      <a:pt x="65" y="60"/>
                    </a:cubicBezTo>
                    <a:close/>
                    <a:moveTo>
                      <a:pt x="54" y="50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57" y="52"/>
                      <a:pt x="57" y="50"/>
                      <a:pt x="54" y="50"/>
                    </a:cubicBezTo>
                    <a:close/>
                    <a:moveTo>
                      <a:pt x="4" y="43"/>
                    </a:moveTo>
                    <a:cubicBezTo>
                      <a:pt x="4" y="43"/>
                      <a:pt x="4" y="45"/>
                      <a:pt x="4" y="45"/>
                    </a:cubicBezTo>
                    <a:cubicBezTo>
                      <a:pt x="4" y="45"/>
                      <a:pt x="9" y="45"/>
                      <a:pt x="7" y="44"/>
                    </a:cubicBezTo>
                    <a:cubicBezTo>
                      <a:pt x="6" y="44"/>
                      <a:pt x="5" y="44"/>
                      <a:pt x="4" y="43"/>
                    </a:cubicBezTo>
                    <a:close/>
                    <a:moveTo>
                      <a:pt x="52" y="41"/>
                    </a:moveTo>
                    <a:cubicBezTo>
                      <a:pt x="52" y="41"/>
                      <a:pt x="52" y="43"/>
                      <a:pt x="52" y="44"/>
                    </a:cubicBezTo>
                    <a:cubicBezTo>
                      <a:pt x="54" y="45"/>
                      <a:pt x="53" y="41"/>
                      <a:pt x="52" y="41"/>
                    </a:cubicBezTo>
                    <a:close/>
                    <a:moveTo>
                      <a:pt x="54" y="30"/>
                    </a:moveTo>
                    <a:cubicBezTo>
                      <a:pt x="54" y="30"/>
                      <a:pt x="53" y="32"/>
                      <a:pt x="53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3"/>
                      <a:pt x="55" y="34"/>
                      <a:pt x="55" y="35"/>
                    </a:cubicBezTo>
                    <a:cubicBezTo>
                      <a:pt x="55" y="35"/>
                      <a:pt x="59" y="35"/>
                      <a:pt x="57" y="34"/>
                    </a:cubicBezTo>
                    <a:cubicBezTo>
                      <a:pt x="57" y="34"/>
                      <a:pt x="57" y="32"/>
                      <a:pt x="56" y="30"/>
                    </a:cubicBezTo>
                    <a:cubicBezTo>
                      <a:pt x="56" y="30"/>
                      <a:pt x="54" y="31"/>
                      <a:pt x="54" y="30"/>
                    </a:cubicBezTo>
                    <a:close/>
                    <a:moveTo>
                      <a:pt x="0" y="25"/>
                    </a:moveTo>
                    <a:cubicBezTo>
                      <a:pt x="0" y="25"/>
                      <a:pt x="0" y="27"/>
                      <a:pt x="0" y="27"/>
                    </a:cubicBezTo>
                    <a:cubicBezTo>
                      <a:pt x="2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32">
                <a:extLst>
                  <a:ext uri="{FF2B5EF4-FFF2-40B4-BE49-F238E27FC236}">
                    <a16:creationId xmlns:a16="http://schemas.microsoft.com/office/drawing/2014/main" id="{4F9CB422-6CBC-4E66-8998-89C4D71CE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733" y="3776148"/>
                <a:ext cx="140261" cy="264745"/>
              </a:xfrm>
              <a:custGeom>
                <a:avLst/>
                <a:gdLst>
                  <a:gd name="T0" fmla="*/ 41 w 41"/>
                  <a:gd name="T1" fmla="*/ 64 h 77"/>
                  <a:gd name="T2" fmla="*/ 36 w 41"/>
                  <a:gd name="T3" fmla="*/ 55 h 77"/>
                  <a:gd name="T4" fmla="*/ 36 w 41"/>
                  <a:gd name="T5" fmla="*/ 52 h 77"/>
                  <a:gd name="T6" fmla="*/ 35 w 41"/>
                  <a:gd name="T7" fmla="*/ 48 h 77"/>
                  <a:gd name="T8" fmla="*/ 36 w 41"/>
                  <a:gd name="T9" fmla="*/ 39 h 77"/>
                  <a:gd name="T10" fmla="*/ 34 w 41"/>
                  <a:gd name="T11" fmla="*/ 34 h 77"/>
                  <a:gd name="T12" fmla="*/ 35 w 41"/>
                  <a:gd name="T13" fmla="*/ 26 h 77"/>
                  <a:gd name="T14" fmla="*/ 33 w 41"/>
                  <a:gd name="T15" fmla="*/ 22 h 77"/>
                  <a:gd name="T16" fmla="*/ 34 w 41"/>
                  <a:gd name="T17" fmla="*/ 14 h 77"/>
                  <a:gd name="T18" fmla="*/ 31 w 41"/>
                  <a:gd name="T19" fmla="*/ 9 h 77"/>
                  <a:gd name="T20" fmla="*/ 31 w 41"/>
                  <a:gd name="T21" fmla="*/ 1 h 77"/>
                  <a:gd name="T22" fmla="*/ 25 w 41"/>
                  <a:gd name="T23" fmla="*/ 0 h 77"/>
                  <a:gd name="T24" fmla="*/ 24 w 41"/>
                  <a:gd name="T25" fmla="*/ 2 h 77"/>
                  <a:gd name="T26" fmla="*/ 11 w 41"/>
                  <a:gd name="T27" fmla="*/ 1 h 77"/>
                  <a:gd name="T28" fmla="*/ 8 w 41"/>
                  <a:gd name="T29" fmla="*/ 6 h 77"/>
                  <a:gd name="T30" fmla="*/ 9 w 41"/>
                  <a:gd name="T31" fmla="*/ 11 h 77"/>
                  <a:gd name="T32" fmla="*/ 8 w 41"/>
                  <a:gd name="T33" fmla="*/ 17 h 77"/>
                  <a:gd name="T34" fmla="*/ 9 w 41"/>
                  <a:gd name="T35" fmla="*/ 23 h 77"/>
                  <a:gd name="T36" fmla="*/ 11 w 41"/>
                  <a:gd name="T37" fmla="*/ 29 h 77"/>
                  <a:gd name="T38" fmla="*/ 10 w 41"/>
                  <a:gd name="T39" fmla="*/ 36 h 77"/>
                  <a:gd name="T40" fmla="*/ 8 w 41"/>
                  <a:gd name="T41" fmla="*/ 41 h 77"/>
                  <a:gd name="T42" fmla="*/ 5 w 41"/>
                  <a:gd name="T43" fmla="*/ 48 h 77"/>
                  <a:gd name="T44" fmla="*/ 2 w 41"/>
                  <a:gd name="T45" fmla="*/ 54 h 77"/>
                  <a:gd name="T46" fmla="*/ 1 w 41"/>
                  <a:gd name="T47" fmla="*/ 60 h 77"/>
                  <a:gd name="T48" fmla="*/ 1 w 41"/>
                  <a:gd name="T49" fmla="*/ 67 h 77"/>
                  <a:gd name="T50" fmla="*/ 2 w 41"/>
                  <a:gd name="T51" fmla="*/ 71 h 77"/>
                  <a:gd name="T52" fmla="*/ 0 w 41"/>
                  <a:gd name="T53" fmla="*/ 76 h 77"/>
                  <a:gd name="T54" fmla="*/ 6 w 41"/>
                  <a:gd name="T55" fmla="*/ 76 h 77"/>
                  <a:gd name="T56" fmla="*/ 12 w 41"/>
                  <a:gd name="T57" fmla="*/ 73 h 77"/>
                  <a:gd name="T58" fmla="*/ 18 w 41"/>
                  <a:gd name="T59" fmla="*/ 72 h 77"/>
                  <a:gd name="T60" fmla="*/ 22 w 41"/>
                  <a:gd name="T61" fmla="*/ 69 h 77"/>
                  <a:gd name="T62" fmla="*/ 30 w 41"/>
                  <a:gd name="T63" fmla="*/ 69 h 77"/>
                  <a:gd name="T64" fmla="*/ 33 w 41"/>
                  <a:gd name="T65" fmla="*/ 67 h 77"/>
                  <a:gd name="T66" fmla="*/ 37 w 41"/>
                  <a:gd name="T67" fmla="*/ 67 h 77"/>
                  <a:gd name="T68" fmla="*/ 37 w 41"/>
                  <a:gd name="T69" fmla="*/ 63 h 77"/>
                  <a:gd name="T70" fmla="*/ 35 w 41"/>
                  <a:gd name="T71" fmla="*/ 61 h 77"/>
                  <a:gd name="T72" fmla="*/ 38 w 41"/>
                  <a:gd name="T73" fmla="*/ 61 h 77"/>
                  <a:gd name="T74" fmla="*/ 39 w 41"/>
                  <a:gd name="T75" fmla="*/ 65 h 77"/>
                  <a:gd name="T76" fmla="*/ 41 w 41"/>
                  <a:gd name="T77" fmla="*/ 65 h 77"/>
                  <a:gd name="T78" fmla="*/ 41 w 41"/>
                  <a:gd name="T7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" h="77">
                    <a:moveTo>
                      <a:pt x="41" y="64"/>
                    </a:moveTo>
                    <a:cubicBezTo>
                      <a:pt x="41" y="64"/>
                      <a:pt x="37" y="56"/>
                      <a:pt x="36" y="55"/>
                    </a:cubicBezTo>
                    <a:cubicBezTo>
                      <a:pt x="34" y="53"/>
                      <a:pt x="37" y="53"/>
                      <a:pt x="36" y="52"/>
                    </a:cubicBezTo>
                    <a:cubicBezTo>
                      <a:pt x="34" y="51"/>
                      <a:pt x="35" y="49"/>
                      <a:pt x="35" y="48"/>
                    </a:cubicBezTo>
                    <a:cubicBezTo>
                      <a:pt x="35" y="47"/>
                      <a:pt x="36" y="42"/>
                      <a:pt x="36" y="39"/>
                    </a:cubicBezTo>
                    <a:cubicBezTo>
                      <a:pt x="36" y="37"/>
                      <a:pt x="36" y="37"/>
                      <a:pt x="34" y="34"/>
                    </a:cubicBezTo>
                    <a:cubicBezTo>
                      <a:pt x="32" y="30"/>
                      <a:pt x="34" y="28"/>
                      <a:pt x="35" y="26"/>
                    </a:cubicBezTo>
                    <a:cubicBezTo>
                      <a:pt x="35" y="25"/>
                      <a:pt x="32" y="24"/>
                      <a:pt x="33" y="22"/>
                    </a:cubicBezTo>
                    <a:cubicBezTo>
                      <a:pt x="35" y="20"/>
                      <a:pt x="34" y="17"/>
                      <a:pt x="34" y="14"/>
                    </a:cubicBezTo>
                    <a:cubicBezTo>
                      <a:pt x="34" y="11"/>
                      <a:pt x="32" y="9"/>
                      <a:pt x="31" y="9"/>
                    </a:cubicBezTo>
                    <a:cubicBezTo>
                      <a:pt x="29" y="8"/>
                      <a:pt x="31" y="1"/>
                      <a:pt x="31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13" y="0"/>
                      <a:pt x="11" y="1"/>
                    </a:cubicBezTo>
                    <a:cubicBezTo>
                      <a:pt x="10" y="2"/>
                      <a:pt x="8" y="4"/>
                      <a:pt x="8" y="6"/>
                    </a:cubicBezTo>
                    <a:cubicBezTo>
                      <a:pt x="8" y="8"/>
                      <a:pt x="10" y="10"/>
                      <a:pt x="9" y="11"/>
                    </a:cubicBezTo>
                    <a:cubicBezTo>
                      <a:pt x="9" y="13"/>
                      <a:pt x="8" y="17"/>
                      <a:pt x="8" y="17"/>
                    </a:cubicBezTo>
                    <a:cubicBezTo>
                      <a:pt x="8" y="17"/>
                      <a:pt x="10" y="21"/>
                      <a:pt x="9" y="23"/>
                    </a:cubicBezTo>
                    <a:cubicBezTo>
                      <a:pt x="8" y="25"/>
                      <a:pt x="11" y="26"/>
                      <a:pt x="11" y="29"/>
                    </a:cubicBezTo>
                    <a:cubicBezTo>
                      <a:pt x="11" y="32"/>
                      <a:pt x="10" y="36"/>
                      <a:pt x="10" y="36"/>
                    </a:cubicBezTo>
                    <a:cubicBezTo>
                      <a:pt x="10" y="36"/>
                      <a:pt x="8" y="38"/>
                      <a:pt x="8" y="41"/>
                    </a:cubicBezTo>
                    <a:cubicBezTo>
                      <a:pt x="7" y="44"/>
                      <a:pt x="6" y="45"/>
                      <a:pt x="5" y="48"/>
                    </a:cubicBezTo>
                    <a:cubicBezTo>
                      <a:pt x="5" y="50"/>
                      <a:pt x="2" y="54"/>
                      <a:pt x="2" y="54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7"/>
                      <a:pt x="3" y="70"/>
                      <a:pt x="2" y="71"/>
                    </a:cubicBezTo>
                    <a:cubicBezTo>
                      <a:pt x="1" y="73"/>
                      <a:pt x="0" y="76"/>
                      <a:pt x="0" y="76"/>
                    </a:cubicBezTo>
                    <a:cubicBezTo>
                      <a:pt x="2" y="76"/>
                      <a:pt x="4" y="77"/>
                      <a:pt x="6" y="76"/>
                    </a:cubicBezTo>
                    <a:cubicBezTo>
                      <a:pt x="8" y="76"/>
                      <a:pt x="10" y="73"/>
                      <a:pt x="12" y="73"/>
                    </a:cubicBezTo>
                    <a:cubicBezTo>
                      <a:pt x="14" y="72"/>
                      <a:pt x="15" y="73"/>
                      <a:pt x="18" y="72"/>
                    </a:cubicBezTo>
                    <a:cubicBezTo>
                      <a:pt x="19" y="72"/>
                      <a:pt x="21" y="69"/>
                      <a:pt x="22" y="69"/>
                    </a:cubicBezTo>
                    <a:cubicBezTo>
                      <a:pt x="25" y="68"/>
                      <a:pt x="27" y="69"/>
                      <a:pt x="30" y="69"/>
                    </a:cubicBezTo>
                    <a:cubicBezTo>
                      <a:pt x="30" y="69"/>
                      <a:pt x="33" y="67"/>
                      <a:pt x="33" y="67"/>
                    </a:cubicBezTo>
                    <a:cubicBezTo>
                      <a:pt x="34" y="66"/>
                      <a:pt x="36" y="67"/>
                      <a:pt x="37" y="67"/>
                    </a:cubicBezTo>
                    <a:cubicBezTo>
                      <a:pt x="37" y="66"/>
                      <a:pt x="37" y="64"/>
                      <a:pt x="37" y="63"/>
                    </a:cubicBezTo>
                    <a:cubicBezTo>
                      <a:pt x="37" y="63"/>
                      <a:pt x="35" y="62"/>
                      <a:pt x="35" y="61"/>
                    </a:cubicBezTo>
                    <a:cubicBezTo>
                      <a:pt x="35" y="62"/>
                      <a:pt x="37" y="61"/>
                      <a:pt x="38" y="61"/>
                    </a:cubicBezTo>
                    <a:cubicBezTo>
                      <a:pt x="38" y="61"/>
                      <a:pt x="39" y="64"/>
                      <a:pt x="39" y="65"/>
                    </a:cubicBezTo>
                    <a:cubicBezTo>
                      <a:pt x="39" y="65"/>
                      <a:pt x="41" y="65"/>
                      <a:pt x="41" y="65"/>
                    </a:cubicBezTo>
                    <a:lnTo>
                      <a:pt x="41" y="6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33">
                <a:extLst>
                  <a:ext uri="{FF2B5EF4-FFF2-40B4-BE49-F238E27FC236}">
                    <a16:creationId xmlns:a16="http://schemas.microsoft.com/office/drawing/2014/main" id="{231687A0-6A98-4B8E-9B82-3A2226DD5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733" y="3776148"/>
                <a:ext cx="140261" cy="264745"/>
              </a:xfrm>
              <a:custGeom>
                <a:avLst/>
                <a:gdLst>
                  <a:gd name="T0" fmla="*/ 41 w 41"/>
                  <a:gd name="T1" fmla="*/ 64 h 77"/>
                  <a:gd name="T2" fmla="*/ 36 w 41"/>
                  <a:gd name="T3" fmla="*/ 55 h 77"/>
                  <a:gd name="T4" fmla="*/ 36 w 41"/>
                  <a:gd name="T5" fmla="*/ 52 h 77"/>
                  <a:gd name="T6" fmla="*/ 35 w 41"/>
                  <a:gd name="T7" fmla="*/ 48 h 77"/>
                  <a:gd name="T8" fmla="*/ 36 w 41"/>
                  <a:gd name="T9" fmla="*/ 39 h 77"/>
                  <a:gd name="T10" fmla="*/ 34 w 41"/>
                  <a:gd name="T11" fmla="*/ 34 h 77"/>
                  <a:gd name="T12" fmla="*/ 35 w 41"/>
                  <a:gd name="T13" fmla="*/ 26 h 77"/>
                  <a:gd name="T14" fmla="*/ 33 w 41"/>
                  <a:gd name="T15" fmla="*/ 22 h 77"/>
                  <a:gd name="T16" fmla="*/ 34 w 41"/>
                  <a:gd name="T17" fmla="*/ 14 h 77"/>
                  <a:gd name="T18" fmla="*/ 31 w 41"/>
                  <a:gd name="T19" fmla="*/ 9 h 77"/>
                  <a:gd name="T20" fmla="*/ 31 w 41"/>
                  <a:gd name="T21" fmla="*/ 1 h 77"/>
                  <a:gd name="T22" fmla="*/ 25 w 41"/>
                  <a:gd name="T23" fmla="*/ 0 h 77"/>
                  <a:gd name="T24" fmla="*/ 24 w 41"/>
                  <a:gd name="T25" fmla="*/ 2 h 77"/>
                  <a:gd name="T26" fmla="*/ 11 w 41"/>
                  <a:gd name="T27" fmla="*/ 1 h 77"/>
                  <a:gd name="T28" fmla="*/ 8 w 41"/>
                  <a:gd name="T29" fmla="*/ 6 h 77"/>
                  <a:gd name="T30" fmla="*/ 9 w 41"/>
                  <a:gd name="T31" fmla="*/ 11 h 77"/>
                  <a:gd name="T32" fmla="*/ 8 w 41"/>
                  <a:gd name="T33" fmla="*/ 17 h 77"/>
                  <a:gd name="T34" fmla="*/ 9 w 41"/>
                  <a:gd name="T35" fmla="*/ 23 h 77"/>
                  <a:gd name="T36" fmla="*/ 11 w 41"/>
                  <a:gd name="T37" fmla="*/ 29 h 77"/>
                  <a:gd name="T38" fmla="*/ 10 w 41"/>
                  <a:gd name="T39" fmla="*/ 36 h 77"/>
                  <a:gd name="T40" fmla="*/ 8 w 41"/>
                  <a:gd name="T41" fmla="*/ 41 h 77"/>
                  <a:gd name="T42" fmla="*/ 5 w 41"/>
                  <a:gd name="T43" fmla="*/ 48 h 77"/>
                  <a:gd name="T44" fmla="*/ 2 w 41"/>
                  <a:gd name="T45" fmla="*/ 54 h 77"/>
                  <a:gd name="T46" fmla="*/ 1 w 41"/>
                  <a:gd name="T47" fmla="*/ 60 h 77"/>
                  <a:gd name="T48" fmla="*/ 1 w 41"/>
                  <a:gd name="T49" fmla="*/ 67 h 77"/>
                  <a:gd name="T50" fmla="*/ 2 w 41"/>
                  <a:gd name="T51" fmla="*/ 71 h 77"/>
                  <a:gd name="T52" fmla="*/ 0 w 41"/>
                  <a:gd name="T53" fmla="*/ 76 h 77"/>
                  <a:gd name="T54" fmla="*/ 6 w 41"/>
                  <a:gd name="T55" fmla="*/ 76 h 77"/>
                  <a:gd name="T56" fmla="*/ 12 w 41"/>
                  <a:gd name="T57" fmla="*/ 73 h 77"/>
                  <a:gd name="T58" fmla="*/ 18 w 41"/>
                  <a:gd name="T59" fmla="*/ 72 h 77"/>
                  <a:gd name="T60" fmla="*/ 22 w 41"/>
                  <a:gd name="T61" fmla="*/ 69 h 77"/>
                  <a:gd name="T62" fmla="*/ 30 w 41"/>
                  <a:gd name="T63" fmla="*/ 69 h 77"/>
                  <a:gd name="T64" fmla="*/ 33 w 41"/>
                  <a:gd name="T65" fmla="*/ 67 h 77"/>
                  <a:gd name="T66" fmla="*/ 37 w 41"/>
                  <a:gd name="T67" fmla="*/ 67 h 77"/>
                  <a:gd name="T68" fmla="*/ 37 w 41"/>
                  <a:gd name="T69" fmla="*/ 63 h 77"/>
                  <a:gd name="T70" fmla="*/ 35 w 41"/>
                  <a:gd name="T71" fmla="*/ 61 h 77"/>
                  <a:gd name="T72" fmla="*/ 38 w 41"/>
                  <a:gd name="T73" fmla="*/ 61 h 77"/>
                  <a:gd name="T74" fmla="*/ 39 w 41"/>
                  <a:gd name="T75" fmla="*/ 65 h 77"/>
                  <a:gd name="T76" fmla="*/ 41 w 41"/>
                  <a:gd name="T77" fmla="*/ 65 h 77"/>
                  <a:gd name="T78" fmla="*/ 41 w 41"/>
                  <a:gd name="T79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" h="77">
                    <a:moveTo>
                      <a:pt x="41" y="64"/>
                    </a:moveTo>
                    <a:cubicBezTo>
                      <a:pt x="41" y="64"/>
                      <a:pt x="37" y="56"/>
                      <a:pt x="36" y="55"/>
                    </a:cubicBezTo>
                    <a:cubicBezTo>
                      <a:pt x="34" y="53"/>
                      <a:pt x="37" y="53"/>
                      <a:pt x="36" y="52"/>
                    </a:cubicBezTo>
                    <a:cubicBezTo>
                      <a:pt x="34" y="51"/>
                      <a:pt x="35" y="49"/>
                      <a:pt x="35" y="48"/>
                    </a:cubicBezTo>
                    <a:cubicBezTo>
                      <a:pt x="35" y="47"/>
                      <a:pt x="36" y="42"/>
                      <a:pt x="36" y="39"/>
                    </a:cubicBezTo>
                    <a:cubicBezTo>
                      <a:pt x="36" y="37"/>
                      <a:pt x="36" y="37"/>
                      <a:pt x="34" y="34"/>
                    </a:cubicBezTo>
                    <a:cubicBezTo>
                      <a:pt x="32" y="30"/>
                      <a:pt x="34" y="28"/>
                      <a:pt x="35" y="26"/>
                    </a:cubicBezTo>
                    <a:cubicBezTo>
                      <a:pt x="35" y="25"/>
                      <a:pt x="32" y="24"/>
                      <a:pt x="33" y="22"/>
                    </a:cubicBezTo>
                    <a:cubicBezTo>
                      <a:pt x="35" y="20"/>
                      <a:pt x="34" y="17"/>
                      <a:pt x="34" y="14"/>
                    </a:cubicBezTo>
                    <a:cubicBezTo>
                      <a:pt x="34" y="11"/>
                      <a:pt x="32" y="9"/>
                      <a:pt x="31" y="9"/>
                    </a:cubicBezTo>
                    <a:cubicBezTo>
                      <a:pt x="29" y="8"/>
                      <a:pt x="31" y="1"/>
                      <a:pt x="31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13" y="0"/>
                      <a:pt x="11" y="1"/>
                    </a:cubicBezTo>
                    <a:cubicBezTo>
                      <a:pt x="10" y="2"/>
                      <a:pt x="8" y="4"/>
                      <a:pt x="8" y="6"/>
                    </a:cubicBezTo>
                    <a:cubicBezTo>
                      <a:pt x="8" y="8"/>
                      <a:pt x="10" y="10"/>
                      <a:pt x="9" y="11"/>
                    </a:cubicBezTo>
                    <a:cubicBezTo>
                      <a:pt x="9" y="13"/>
                      <a:pt x="8" y="17"/>
                      <a:pt x="8" y="17"/>
                    </a:cubicBezTo>
                    <a:cubicBezTo>
                      <a:pt x="8" y="17"/>
                      <a:pt x="10" y="21"/>
                      <a:pt x="9" y="23"/>
                    </a:cubicBezTo>
                    <a:cubicBezTo>
                      <a:pt x="8" y="25"/>
                      <a:pt x="11" y="26"/>
                      <a:pt x="11" y="29"/>
                    </a:cubicBezTo>
                    <a:cubicBezTo>
                      <a:pt x="11" y="32"/>
                      <a:pt x="10" y="36"/>
                      <a:pt x="10" y="36"/>
                    </a:cubicBezTo>
                    <a:cubicBezTo>
                      <a:pt x="10" y="36"/>
                      <a:pt x="8" y="38"/>
                      <a:pt x="8" y="41"/>
                    </a:cubicBezTo>
                    <a:cubicBezTo>
                      <a:pt x="7" y="44"/>
                      <a:pt x="6" y="45"/>
                      <a:pt x="5" y="48"/>
                    </a:cubicBezTo>
                    <a:cubicBezTo>
                      <a:pt x="5" y="50"/>
                      <a:pt x="2" y="54"/>
                      <a:pt x="2" y="54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7"/>
                      <a:pt x="3" y="70"/>
                      <a:pt x="2" y="71"/>
                    </a:cubicBezTo>
                    <a:cubicBezTo>
                      <a:pt x="1" y="73"/>
                      <a:pt x="0" y="76"/>
                      <a:pt x="0" y="76"/>
                    </a:cubicBezTo>
                    <a:cubicBezTo>
                      <a:pt x="2" y="76"/>
                      <a:pt x="4" y="77"/>
                      <a:pt x="6" y="76"/>
                    </a:cubicBezTo>
                    <a:cubicBezTo>
                      <a:pt x="8" y="76"/>
                      <a:pt x="10" y="73"/>
                      <a:pt x="12" y="73"/>
                    </a:cubicBezTo>
                    <a:cubicBezTo>
                      <a:pt x="14" y="72"/>
                      <a:pt x="15" y="73"/>
                      <a:pt x="18" y="72"/>
                    </a:cubicBezTo>
                    <a:cubicBezTo>
                      <a:pt x="19" y="72"/>
                      <a:pt x="21" y="69"/>
                      <a:pt x="22" y="69"/>
                    </a:cubicBezTo>
                    <a:cubicBezTo>
                      <a:pt x="25" y="68"/>
                      <a:pt x="27" y="69"/>
                      <a:pt x="30" y="69"/>
                    </a:cubicBezTo>
                    <a:cubicBezTo>
                      <a:pt x="30" y="69"/>
                      <a:pt x="33" y="67"/>
                      <a:pt x="33" y="67"/>
                    </a:cubicBezTo>
                    <a:cubicBezTo>
                      <a:pt x="34" y="66"/>
                      <a:pt x="36" y="67"/>
                      <a:pt x="37" y="67"/>
                    </a:cubicBezTo>
                    <a:cubicBezTo>
                      <a:pt x="37" y="66"/>
                      <a:pt x="37" y="64"/>
                      <a:pt x="37" y="63"/>
                    </a:cubicBezTo>
                    <a:cubicBezTo>
                      <a:pt x="37" y="63"/>
                      <a:pt x="35" y="62"/>
                      <a:pt x="35" y="61"/>
                    </a:cubicBezTo>
                    <a:cubicBezTo>
                      <a:pt x="35" y="62"/>
                      <a:pt x="37" y="61"/>
                      <a:pt x="38" y="61"/>
                    </a:cubicBezTo>
                    <a:cubicBezTo>
                      <a:pt x="38" y="61"/>
                      <a:pt x="39" y="64"/>
                      <a:pt x="39" y="65"/>
                    </a:cubicBezTo>
                    <a:cubicBezTo>
                      <a:pt x="39" y="65"/>
                      <a:pt x="41" y="65"/>
                      <a:pt x="41" y="65"/>
                    </a:cubicBezTo>
                    <a:lnTo>
                      <a:pt x="41" y="6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34">
                <a:extLst>
                  <a:ext uri="{FF2B5EF4-FFF2-40B4-BE49-F238E27FC236}">
                    <a16:creationId xmlns:a16="http://schemas.microsoft.com/office/drawing/2014/main" id="{B805271C-0CC5-4EE1-8C12-B9E8CE916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1750" y="2024627"/>
                <a:ext cx="264745" cy="348902"/>
              </a:xfrm>
              <a:custGeom>
                <a:avLst/>
                <a:gdLst>
                  <a:gd name="T0" fmla="*/ 72 w 77"/>
                  <a:gd name="T1" fmla="*/ 14 h 101"/>
                  <a:gd name="T2" fmla="*/ 68 w 77"/>
                  <a:gd name="T3" fmla="*/ 13 h 101"/>
                  <a:gd name="T4" fmla="*/ 59 w 77"/>
                  <a:gd name="T5" fmla="*/ 10 h 101"/>
                  <a:gd name="T6" fmla="*/ 53 w 77"/>
                  <a:gd name="T7" fmla="*/ 15 h 101"/>
                  <a:gd name="T8" fmla="*/ 53 w 77"/>
                  <a:gd name="T9" fmla="*/ 18 h 101"/>
                  <a:gd name="T10" fmla="*/ 48 w 77"/>
                  <a:gd name="T11" fmla="*/ 13 h 101"/>
                  <a:gd name="T12" fmla="*/ 42 w 77"/>
                  <a:gd name="T13" fmla="*/ 14 h 101"/>
                  <a:gd name="T14" fmla="*/ 40 w 77"/>
                  <a:gd name="T15" fmla="*/ 6 h 101"/>
                  <a:gd name="T16" fmla="*/ 39 w 77"/>
                  <a:gd name="T17" fmla="*/ 3 h 101"/>
                  <a:gd name="T18" fmla="*/ 40 w 77"/>
                  <a:gd name="T19" fmla="*/ 1 h 101"/>
                  <a:gd name="T20" fmla="*/ 36 w 77"/>
                  <a:gd name="T21" fmla="*/ 2 h 101"/>
                  <a:gd name="T22" fmla="*/ 28 w 77"/>
                  <a:gd name="T23" fmla="*/ 1 h 101"/>
                  <a:gd name="T24" fmla="*/ 28 w 77"/>
                  <a:gd name="T25" fmla="*/ 5 h 101"/>
                  <a:gd name="T26" fmla="*/ 30 w 77"/>
                  <a:gd name="T27" fmla="*/ 8 h 101"/>
                  <a:gd name="T28" fmla="*/ 28 w 77"/>
                  <a:gd name="T29" fmla="*/ 19 h 101"/>
                  <a:gd name="T30" fmla="*/ 24 w 77"/>
                  <a:gd name="T31" fmla="*/ 22 h 101"/>
                  <a:gd name="T32" fmla="*/ 18 w 77"/>
                  <a:gd name="T33" fmla="*/ 30 h 101"/>
                  <a:gd name="T34" fmla="*/ 15 w 77"/>
                  <a:gd name="T35" fmla="*/ 39 h 101"/>
                  <a:gd name="T36" fmla="*/ 8 w 77"/>
                  <a:gd name="T37" fmla="*/ 44 h 101"/>
                  <a:gd name="T38" fmla="*/ 0 w 77"/>
                  <a:gd name="T39" fmla="*/ 55 h 101"/>
                  <a:gd name="T40" fmla="*/ 3 w 77"/>
                  <a:gd name="T41" fmla="*/ 60 h 101"/>
                  <a:gd name="T42" fmla="*/ 5 w 77"/>
                  <a:gd name="T43" fmla="*/ 68 h 101"/>
                  <a:gd name="T44" fmla="*/ 6 w 77"/>
                  <a:gd name="T45" fmla="*/ 76 h 101"/>
                  <a:gd name="T46" fmla="*/ 18 w 77"/>
                  <a:gd name="T47" fmla="*/ 79 h 101"/>
                  <a:gd name="T48" fmla="*/ 21 w 77"/>
                  <a:gd name="T49" fmla="*/ 85 h 101"/>
                  <a:gd name="T50" fmla="*/ 21 w 77"/>
                  <a:gd name="T51" fmla="*/ 98 h 101"/>
                  <a:gd name="T52" fmla="*/ 29 w 77"/>
                  <a:gd name="T53" fmla="*/ 95 h 101"/>
                  <a:gd name="T54" fmla="*/ 39 w 77"/>
                  <a:gd name="T55" fmla="*/ 101 h 101"/>
                  <a:gd name="T56" fmla="*/ 48 w 77"/>
                  <a:gd name="T57" fmla="*/ 97 h 101"/>
                  <a:gd name="T58" fmla="*/ 57 w 77"/>
                  <a:gd name="T59" fmla="*/ 95 h 101"/>
                  <a:gd name="T60" fmla="*/ 63 w 77"/>
                  <a:gd name="T61" fmla="*/ 94 h 101"/>
                  <a:gd name="T62" fmla="*/ 63 w 77"/>
                  <a:gd name="T63" fmla="*/ 88 h 101"/>
                  <a:gd name="T64" fmla="*/ 70 w 77"/>
                  <a:gd name="T65" fmla="*/ 81 h 101"/>
                  <a:gd name="T66" fmla="*/ 62 w 77"/>
                  <a:gd name="T67" fmla="*/ 75 h 101"/>
                  <a:gd name="T68" fmla="*/ 57 w 77"/>
                  <a:gd name="T69" fmla="*/ 64 h 101"/>
                  <a:gd name="T70" fmla="*/ 63 w 77"/>
                  <a:gd name="T71" fmla="*/ 58 h 101"/>
                  <a:gd name="T72" fmla="*/ 74 w 77"/>
                  <a:gd name="T73" fmla="*/ 51 h 101"/>
                  <a:gd name="T74" fmla="*/ 77 w 77"/>
                  <a:gd name="T75" fmla="*/ 42 h 101"/>
                  <a:gd name="T76" fmla="*/ 76 w 77"/>
                  <a:gd name="T77" fmla="*/ 31 h 101"/>
                  <a:gd name="T78" fmla="*/ 75 w 77"/>
                  <a:gd name="T79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" h="101">
                    <a:moveTo>
                      <a:pt x="75" y="15"/>
                    </a:moveTo>
                    <a:cubicBezTo>
                      <a:pt x="74" y="15"/>
                      <a:pt x="73" y="14"/>
                      <a:pt x="72" y="14"/>
                    </a:cubicBezTo>
                    <a:cubicBezTo>
                      <a:pt x="72" y="14"/>
                      <a:pt x="72" y="13"/>
                      <a:pt x="72" y="13"/>
                    </a:cubicBezTo>
                    <a:cubicBezTo>
                      <a:pt x="70" y="12"/>
                      <a:pt x="69" y="13"/>
                      <a:pt x="68" y="13"/>
                    </a:cubicBezTo>
                    <a:cubicBezTo>
                      <a:pt x="67" y="12"/>
                      <a:pt x="65" y="11"/>
                      <a:pt x="65" y="11"/>
                    </a:cubicBezTo>
                    <a:cubicBezTo>
                      <a:pt x="63" y="10"/>
                      <a:pt x="61" y="10"/>
                      <a:pt x="59" y="10"/>
                    </a:cubicBezTo>
                    <a:cubicBezTo>
                      <a:pt x="58" y="11"/>
                      <a:pt x="57" y="14"/>
                      <a:pt x="56" y="15"/>
                    </a:cubicBezTo>
                    <a:cubicBezTo>
                      <a:pt x="56" y="15"/>
                      <a:pt x="54" y="14"/>
                      <a:pt x="53" y="15"/>
                    </a:cubicBezTo>
                    <a:cubicBezTo>
                      <a:pt x="53" y="15"/>
                      <a:pt x="53" y="16"/>
                      <a:pt x="52" y="17"/>
                    </a:cubicBezTo>
                    <a:cubicBezTo>
                      <a:pt x="52" y="17"/>
                      <a:pt x="54" y="17"/>
                      <a:pt x="53" y="18"/>
                    </a:cubicBezTo>
                    <a:cubicBezTo>
                      <a:pt x="52" y="17"/>
                      <a:pt x="48" y="17"/>
                      <a:pt x="48" y="16"/>
                    </a:cubicBezTo>
                    <a:cubicBezTo>
                      <a:pt x="47" y="16"/>
                      <a:pt x="48" y="14"/>
                      <a:pt x="4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3" y="14"/>
                      <a:pt x="42" y="14"/>
                    </a:cubicBezTo>
                    <a:cubicBezTo>
                      <a:pt x="42" y="13"/>
                      <a:pt x="40" y="10"/>
                      <a:pt x="40" y="9"/>
                    </a:cubicBezTo>
                    <a:cubicBezTo>
                      <a:pt x="39" y="8"/>
                      <a:pt x="40" y="7"/>
                      <a:pt x="40" y="6"/>
                    </a:cubicBezTo>
                    <a:cubicBezTo>
                      <a:pt x="39" y="6"/>
                      <a:pt x="37" y="5"/>
                      <a:pt x="37" y="5"/>
                    </a:cubicBezTo>
                    <a:cubicBezTo>
                      <a:pt x="37" y="5"/>
                      <a:pt x="40" y="3"/>
                      <a:pt x="39" y="3"/>
                    </a:cubicBezTo>
                    <a:cubicBezTo>
                      <a:pt x="39" y="3"/>
                      <a:pt x="41" y="2"/>
                      <a:pt x="41" y="1"/>
                    </a:cubicBezTo>
                    <a:cubicBezTo>
                      <a:pt x="41" y="1"/>
                      <a:pt x="41" y="0"/>
                      <a:pt x="40" y="1"/>
                    </a:cubicBezTo>
                    <a:cubicBezTo>
                      <a:pt x="40" y="1"/>
                      <a:pt x="40" y="1"/>
                      <a:pt x="39" y="2"/>
                    </a:cubicBezTo>
                    <a:cubicBezTo>
                      <a:pt x="38" y="2"/>
                      <a:pt x="37" y="2"/>
                      <a:pt x="36" y="2"/>
                    </a:cubicBezTo>
                    <a:cubicBezTo>
                      <a:pt x="36" y="1"/>
                      <a:pt x="36" y="2"/>
                      <a:pt x="37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4"/>
                      <a:pt x="27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6"/>
                      <a:pt x="28" y="7"/>
                      <a:pt x="29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15"/>
                      <a:pt x="28" y="13"/>
                      <a:pt x="32" y="19"/>
                    </a:cubicBezTo>
                    <a:cubicBezTo>
                      <a:pt x="30" y="19"/>
                      <a:pt x="29" y="19"/>
                      <a:pt x="28" y="19"/>
                    </a:cubicBezTo>
                    <a:cubicBezTo>
                      <a:pt x="27" y="23"/>
                      <a:pt x="27" y="22"/>
                      <a:pt x="26" y="25"/>
                    </a:cubicBezTo>
                    <a:cubicBezTo>
                      <a:pt x="25" y="24"/>
                      <a:pt x="24" y="23"/>
                      <a:pt x="24" y="22"/>
                    </a:cubicBezTo>
                    <a:cubicBezTo>
                      <a:pt x="18" y="24"/>
                      <a:pt x="14" y="24"/>
                      <a:pt x="19" y="31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0"/>
                      <a:pt x="18" y="37"/>
                      <a:pt x="16" y="37"/>
                    </a:cubicBezTo>
                    <a:cubicBezTo>
                      <a:pt x="14" y="36"/>
                      <a:pt x="13" y="38"/>
                      <a:pt x="15" y="39"/>
                    </a:cubicBezTo>
                    <a:cubicBezTo>
                      <a:pt x="17" y="41"/>
                      <a:pt x="12" y="42"/>
                      <a:pt x="12" y="42"/>
                    </a:cubicBezTo>
                    <a:cubicBezTo>
                      <a:pt x="12" y="42"/>
                      <a:pt x="12" y="46"/>
                      <a:pt x="8" y="44"/>
                    </a:cubicBezTo>
                    <a:cubicBezTo>
                      <a:pt x="3" y="42"/>
                      <a:pt x="4" y="44"/>
                      <a:pt x="3" y="46"/>
                    </a:cubicBezTo>
                    <a:cubicBezTo>
                      <a:pt x="2" y="49"/>
                      <a:pt x="0" y="55"/>
                      <a:pt x="0" y="55"/>
                    </a:cubicBezTo>
                    <a:cubicBezTo>
                      <a:pt x="0" y="55"/>
                      <a:pt x="2" y="57"/>
                      <a:pt x="4" y="57"/>
                    </a:cubicBezTo>
                    <a:cubicBezTo>
                      <a:pt x="5" y="57"/>
                      <a:pt x="0" y="58"/>
                      <a:pt x="3" y="60"/>
                    </a:cubicBezTo>
                    <a:cubicBezTo>
                      <a:pt x="6" y="61"/>
                      <a:pt x="4" y="66"/>
                      <a:pt x="4" y="66"/>
                    </a:cubicBezTo>
                    <a:cubicBezTo>
                      <a:pt x="4" y="66"/>
                      <a:pt x="4" y="65"/>
                      <a:pt x="5" y="68"/>
                    </a:cubicBezTo>
                    <a:cubicBezTo>
                      <a:pt x="7" y="71"/>
                      <a:pt x="8" y="68"/>
                      <a:pt x="6" y="71"/>
                    </a:cubicBezTo>
                    <a:cubicBezTo>
                      <a:pt x="4" y="75"/>
                      <a:pt x="6" y="76"/>
                      <a:pt x="6" y="76"/>
                    </a:cubicBezTo>
                    <a:cubicBezTo>
                      <a:pt x="6" y="76"/>
                      <a:pt x="12" y="74"/>
                      <a:pt x="13" y="77"/>
                    </a:cubicBezTo>
                    <a:cubicBezTo>
                      <a:pt x="15" y="80"/>
                      <a:pt x="15" y="78"/>
                      <a:pt x="18" y="79"/>
                    </a:cubicBezTo>
                    <a:cubicBezTo>
                      <a:pt x="20" y="79"/>
                      <a:pt x="22" y="79"/>
                      <a:pt x="22" y="79"/>
                    </a:cubicBezTo>
                    <a:cubicBezTo>
                      <a:pt x="22" y="79"/>
                      <a:pt x="23" y="83"/>
                      <a:pt x="21" y="85"/>
                    </a:cubicBezTo>
                    <a:cubicBezTo>
                      <a:pt x="20" y="87"/>
                      <a:pt x="20" y="88"/>
                      <a:pt x="21" y="90"/>
                    </a:cubicBezTo>
                    <a:cubicBezTo>
                      <a:pt x="21" y="92"/>
                      <a:pt x="19" y="95"/>
                      <a:pt x="21" y="98"/>
                    </a:cubicBezTo>
                    <a:cubicBezTo>
                      <a:pt x="21" y="98"/>
                      <a:pt x="24" y="97"/>
                      <a:pt x="25" y="96"/>
                    </a:cubicBezTo>
                    <a:cubicBezTo>
                      <a:pt x="26" y="96"/>
                      <a:pt x="26" y="93"/>
                      <a:pt x="29" y="95"/>
                    </a:cubicBezTo>
                    <a:cubicBezTo>
                      <a:pt x="32" y="96"/>
                      <a:pt x="33" y="97"/>
                      <a:pt x="33" y="97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40" y="100"/>
                      <a:pt x="41" y="98"/>
                      <a:pt x="43" y="98"/>
                    </a:cubicBezTo>
                    <a:cubicBezTo>
                      <a:pt x="46" y="98"/>
                      <a:pt x="46" y="97"/>
                      <a:pt x="48" y="97"/>
                    </a:cubicBezTo>
                    <a:cubicBezTo>
                      <a:pt x="50" y="97"/>
                      <a:pt x="50" y="95"/>
                      <a:pt x="51" y="94"/>
                    </a:cubicBezTo>
                    <a:cubicBezTo>
                      <a:pt x="52" y="93"/>
                      <a:pt x="55" y="95"/>
                      <a:pt x="57" y="95"/>
                    </a:cubicBezTo>
                    <a:cubicBezTo>
                      <a:pt x="59" y="94"/>
                      <a:pt x="59" y="96"/>
                      <a:pt x="61" y="97"/>
                    </a:cubicBezTo>
                    <a:cubicBezTo>
                      <a:pt x="63" y="98"/>
                      <a:pt x="63" y="97"/>
                      <a:pt x="63" y="94"/>
                    </a:cubicBezTo>
                    <a:cubicBezTo>
                      <a:pt x="63" y="91"/>
                      <a:pt x="60" y="90"/>
                      <a:pt x="60" y="90"/>
                    </a:cubicBezTo>
                    <a:cubicBezTo>
                      <a:pt x="60" y="90"/>
                      <a:pt x="61" y="89"/>
                      <a:pt x="63" y="88"/>
                    </a:cubicBezTo>
                    <a:cubicBezTo>
                      <a:pt x="66" y="88"/>
                      <a:pt x="67" y="88"/>
                      <a:pt x="66" y="85"/>
                    </a:cubicBezTo>
                    <a:cubicBezTo>
                      <a:pt x="66" y="82"/>
                      <a:pt x="70" y="81"/>
                      <a:pt x="70" y="81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5" y="76"/>
                      <a:pt x="62" y="78"/>
                      <a:pt x="62" y="75"/>
                    </a:cubicBezTo>
                    <a:cubicBezTo>
                      <a:pt x="62" y="72"/>
                      <a:pt x="62" y="71"/>
                      <a:pt x="60" y="69"/>
                    </a:cubicBezTo>
                    <a:cubicBezTo>
                      <a:pt x="59" y="67"/>
                      <a:pt x="59" y="67"/>
                      <a:pt x="57" y="64"/>
                    </a:cubicBezTo>
                    <a:cubicBezTo>
                      <a:pt x="56" y="61"/>
                      <a:pt x="56" y="61"/>
                      <a:pt x="58" y="61"/>
                    </a:cubicBezTo>
                    <a:cubicBezTo>
                      <a:pt x="60" y="60"/>
                      <a:pt x="62" y="61"/>
                      <a:pt x="63" y="58"/>
                    </a:cubicBezTo>
                    <a:cubicBezTo>
                      <a:pt x="64" y="56"/>
                      <a:pt x="65" y="56"/>
                      <a:pt x="68" y="55"/>
                    </a:cubicBezTo>
                    <a:cubicBezTo>
                      <a:pt x="71" y="53"/>
                      <a:pt x="74" y="51"/>
                      <a:pt x="74" y="51"/>
                    </a:cubicBezTo>
                    <a:cubicBezTo>
                      <a:pt x="77" y="53"/>
                      <a:pt x="77" y="53"/>
                      <a:pt x="77" y="53"/>
                    </a:cubicBezTo>
                    <a:cubicBezTo>
                      <a:pt x="77" y="53"/>
                      <a:pt x="77" y="44"/>
                      <a:pt x="77" y="42"/>
                    </a:cubicBezTo>
                    <a:cubicBezTo>
                      <a:pt x="77" y="40"/>
                      <a:pt x="75" y="40"/>
                      <a:pt x="75" y="37"/>
                    </a:cubicBezTo>
                    <a:cubicBezTo>
                      <a:pt x="75" y="34"/>
                      <a:pt x="76" y="31"/>
                      <a:pt x="76" y="31"/>
                    </a:cubicBezTo>
                    <a:cubicBezTo>
                      <a:pt x="76" y="31"/>
                      <a:pt x="72" y="27"/>
                      <a:pt x="73" y="25"/>
                    </a:cubicBezTo>
                    <a:cubicBezTo>
                      <a:pt x="75" y="23"/>
                      <a:pt x="75" y="15"/>
                      <a:pt x="75" y="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35">
                <a:extLst>
                  <a:ext uri="{FF2B5EF4-FFF2-40B4-BE49-F238E27FC236}">
                    <a16:creationId xmlns:a16="http://schemas.microsoft.com/office/drawing/2014/main" id="{DC820F1C-CD67-4ACF-9994-26D59D6E9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1750" y="2024627"/>
                <a:ext cx="264745" cy="348902"/>
              </a:xfrm>
              <a:custGeom>
                <a:avLst/>
                <a:gdLst>
                  <a:gd name="T0" fmla="*/ 72 w 77"/>
                  <a:gd name="T1" fmla="*/ 14 h 101"/>
                  <a:gd name="T2" fmla="*/ 68 w 77"/>
                  <a:gd name="T3" fmla="*/ 13 h 101"/>
                  <a:gd name="T4" fmla="*/ 59 w 77"/>
                  <a:gd name="T5" fmla="*/ 10 h 101"/>
                  <a:gd name="T6" fmla="*/ 53 w 77"/>
                  <a:gd name="T7" fmla="*/ 15 h 101"/>
                  <a:gd name="T8" fmla="*/ 53 w 77"/>
                  <a:gd name="T9" fmla="*/ 18 h 101"/>
                  <a:gd name="T10" fmla="*/ 48 w 77"/>
                  <a:gd name="T11" fmla="*/ 13 h 101"/>
                  <a:gd name="T12" fmla="*/ 42 w 77"/>
                  <a:gd name="T13" fmla="*/ 14 h 101"/>
                  <a:gd name="T14" fmla="*/ 40 w 77"/>
                  <a:gd name="T15" fmla="*/ 6 h 101"/>
                  <a:gd name="T16" fmla="*/ 39 w 77"/>
                  <a:gd name="T17" fmla="*/ 3 h 101"/>
                  <a:gd name="T18" fmla="*/ 40 w 77"/>
                  <a:gd name="T19" fmla="*/ 1 h 101"/>
                  <a:gd name="T20" fmla="*/ 36 w 77"/>
                  <a:gd name="T21" fmla="*/ 2 h 101"/>
                  <a:gd name="T22" fmla="*/ 28 w 77"/>
                  <a:gd name="T23" fmla="*/ 1 h 101"/>
                  <a:gd name="T24" fmla="*/ 28 w 77"/>
                  <a:gd name="T25" fmla="*/ 5 h 101"/>
                  <a:gd name="T26" fmla="*/ 30 w 77"/>
                  <a:gd name="T27" fmla="*/ 8 h 101"/>
                  <a:gd name="T28" fmla="*/ 28 w 77"/>
                  <a:gd name="T29" fmla="*/ 19 h 101"/>
                  <a:gd name="T30" fmla="*/ 24 w 77"/>
                  <a:gd name="T31" fmla="*/ 22 h 101"/>
                  <a:gd name="T32" fmla="*/ 18 w 77"/>
                  <a:gd name="T33" fmla="*/ 30 h 101"/>
                  <a:gd name="T34" fmla="*/ 15 w 77"/>
                  <a:gd name="T35" fmla="*/ 39 h 101"/>
                  <a:gd name="T36" fmla="*/ 8 w 77"/>
                  <a:gd name="T37" fmla="*/ 44 h 101"/>
                  <a:gd name="T38" fmla="*/ 0 w 77"/>
                  <a:gd name="T39" fmla="*/ 55 h 101"/>
                  <a:gd name="T40" fmla="*/ 3 w 77"/>
                  <a:gd name="T41" fmla="*/ 60 h 101"/>
                  <a:gd name="T42" fmla="*/ 5 w 77"/>
                  <a:gd name="T43" fmla="*/ 68 h 101"/>
                  <a:gd name="T44" fmla="*/ 6 w 77"/>
                  <a:gd name="T45" fmla="*/ 76 h 101"/>
                  <a:gd name="T46" fmla="*/ 18 w 77"/>
                  <a:gd name="T47" fmla="*/ 79 h 101"/>
                  <a:gd name="T48" fmla="*/ 21 w 77"/>
                  <a:gd name="T49" fmla="*/ 85 h 101"/>
                  <a:gd name="T50" fmla="*/ 21 w 77"/>
                  <a:gd name="T51" fmla="*/ 98 h 101"/>
                  <a:gd name="T52" fmla="*/ 29 w 77"/>
                  <a:gd name="T53" fmla="*/ 95 h 101"/>
                  <a:gd name="T54" fmla="*/ 39 w 77"/>
                  <a:gd name="T55" fmla="*/ 101 h 101"/>
                  <a:gd name="T56" fmla="*/ 48 w 77"/>
                  <a:gd name="T57" fmla="*/ 97 h 101"/>
                  <a:gd name="T58" fmla="*/ 57 w 77"/>
                  <a:gd name="T59" fmla="*/ 95 h 101"/>
                  <a:gd name="T60" fmla="*/ 63 w 77"/>
                  <a:gd name="T61" fmla="*/ 94 h 101"/>
                  <a:gd name="T62" fmla="*/ 63 w 77"/>
                  <a:gd name="T63" fmla="*/ 88 h 101"/>
                  <a:gd name="T64" fmla="*/ 70 w 77"/>
                  <a:gd name="T65" fmla="*/ 81 h 101"/>
                  <a:gd name="T66" fmla="*/ 62 w 77"/>
                  <a:gd name="T67" fmla="*/ 75 h 101"/>
                  <a:gd name="T68" fmla="*/ 57 w 77"/>
                  <a:gd name="T69" fmla="*/ 64 h 101"/>
                  <a:gd name="T70" fmla="*/ 63 w 77"/>
                  <a:gd name="T71" fmla="*/ 58 h 101"/>
                  <a:gd name="T72" fmla="*/ 74 w 77"/>
                  <a:gd name="T73" fmla="*/ 51 h 101"/>
                  <a:gd name="T74" fmla="*/ 77 w 77"/>
                  <a:gd name="T75" fmla="*/ 42 h 101"/>
                  <a:gd name="T76" fmla="*/ 76 w 77"/>
                  <a:gd name="T77" fmla="*/ 31 h 101"/>
                  <a:gd name="T78" fmla="*/ 75 w 77"/>
                  <a:gd name="T79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7" h="101">
                    <a:moveTo>
                      <a:pt x="75" y="15"/>
                    </a:moveTo>
                    <a:cubicBezTo>
                      <a:pt x="74" y="15"/>
                      <a:pt x="73" y="14"/>
                      <a:pt x="72" y="14"/>
                    </a:cubicBezTo>
                    <a:cubicBezTo>
                      <a:pt x="72" y="14"/>
                      <a:pt x="72" y="13"/>
                      <a:pt x="72" y="13"/>
                    </a:cubicBezTo>
                    <a:cubicBezTo>
                      <a:pt x="70" y="12"/>
                      <a:pt x="69" y="13"/>
                      <a:pt x="68" y="13"/>
                    </a:cubicBezTo>
                    <a:cubicBezTo>
                      <a:pt x="67" y="12"/>
                      <a:pt x="65" y="11"/>
                      <a:pt x="65" y="11"/>
                    </a:cubicBezTo>
                    <a:cubicBezTo>
                      <a:pt x="63" y="10"/>
                      <a:pt x="61" y="10"/>
                      <a:pt x="59" y="10"/>
                    </a:cubicBezTo>
                    <a:cubicBezTo>
                      <a:pt x="58" y="11"/>
                      <a:pt x="57" y="14"/>
                      <a:pt x="56" y="15"/>
                    </a:cubicBezTo>
                    <a:cubicBezTo>
                      <a:pt x="56" y="15"/>
                      <a:pt x="54" y="14"/>
                      <a:pt x="53" y="15"/>
                    </a:cubicBezTo>
                    <a:cubicBezTo>
                      <a:pt x="53" y="15"/>
                      <a:pt x="53" y="16"/>
                      <a:pt x="52" y="17"/>
                    </a:cubicBezTo>
                    <a:cubicBezTo>
                      <a:pt x="52" y="17"/>
                      <a:pt x="54" y="17"/>
                      <a:pt x="53" y="18"/>
                    </a:cubicBezTo>
                    <a:cubicBezTo>
                      <a:pt x="52" y="17"/>
                      <a:pt x="48" y="17"/>
                      <a:pt x="48" y="16"/>
                    </a:cubicBezTo>
                    <a:cubicBezTo>
                      <a:pt x="47" y="16"/>
                      <a:pt x="48" y="14"/>
                      <a:pt x="4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3" y="14"/>
                      <a:pt x="42" y="14"/>
                    </a:cubicBezTo>
                    <a:cubicBezTo>
                      <a:pt x="42" y="13"/>
                      <a:pt x="40" y="10"/>
                      <a:pt x="40" y="9"/>
                    </a:cubicBezTo>
                    <a:cubicBezTo>
                      <a:pt x="39" y="8"/>
                      <a:pt x="40" y="7"/>
                      <a:pt x="40" y="6"/>
                    </a:cubicBezTo>
                    <a:cubicBezTo>
                      <a:pt x="39" y="6"/>
                      <a:pt x="37" y="5"/>
                      <a:pt x="37" y="5"/>
                    </a:cubicBezTo>
                    <a:cubicBezTo>
                      <a:pt x="37" y="5"/>
                      <a:pt x="40" y="3"/>
                      <a:pt x="39" y="3"/>
                    </a:cubicBezTo>
                    <a:cubicBezTo>
                      <a:pt x="39" y="3"/>
                      <a:pt x="41" y="2"/>
                      <a:pt x="41" y="1"/>
                    </a:cubicBezTo>
                    <a:cubicBezTo>
                      <a:pt x="41" y="1"/>
                      <a:pt x="41" y="0"/>
                      <a:pt x="40" y="1"/>
                    </a:cubicBezTo>
                    <a:cubicBezTo>
                      <a:pt x="40" y="1"/>
                      <a:pt x="40" y="1"/>
                      <a:pt x="39" y="2"/>
                    </a:cubicBezTo>
                    <a:cubicBezTo>
                      <a:pt x="38" y="2"/>
                      <a:pt x="37" y="2"/>
                      <a:pt x="36" y="2"/>
                    </a:cubicBezTo>
                    <a:cubicBezTo>
                      <a:pt x="36" y="1"/>
                      <a:pt x="36" y="2"/>
                      <a:pt x="37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4"/>
                      <a:pt x="27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9" y="6"/>
                      <a:pt x="28" y="7"/>
                      <a:pt x="29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15"/>
                      <a:pt x="28" y="13"/>
                      <a:pt x="32" y="19"/>
                    </a:cubicBezTo>
                    <a:cubicBezTo>
                      <a:pt x="30" y="19"/>
                      <a:pt x="29" y="19"/>
                      <a:pt x="28" y="19"/>
                    </a:cubicBezTo>
                    <a:cubicBezTo>
                      <a:pt x="27" y="23"/>
                      <a:pt x="27" y="22"/>
                      <a:pt x="26" y="25"/>
                    </a:cubicBezTo>
                    <a:cubicBezTo>
                      <a:pt x="25" y="24"/>
                      <a:pt x="24" y="23"/>
                      <a:pt x="24" y="22"/>
                    </a:cubicBezTo>
                    <a:cubicBezTo>
                      <a:pt x="18" y="24"/>
                      <a:pt x="14" y="24"/>
                      <a:pt x="19" y="31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0"/>
                      <a:pt x="18" y="37"/>
                      <a:pt x="16" y="37"/>
                    </a:cubicBezTo>
                    <a:cubicBezTo>
                      <a:pt x="14" y="36"/>
                      <a:pt x="13" y="38"/>
                      <a:pt x="15" y="39"/>
                    </a:cubicBezTo>
                    <a:cubicBezTo>
                      <a:pt x="17" y="41"/>
                      <a:pt x="12" y="42"/>
                      <a:pt x="12" y="42"/>
                    </a:cubicBezTo>
                    <a:cubicBezTo>
                      <a:pt x="12" y="42"/>
                      <a:pt x="12" y="46"/>
                      <a:pt x="8" y="44"/>
                    </a:cubicBezTo>
                    <a:cubicBezTo>
                      <a:pt x="3" y="42"/>
                      <a:pt x="4" y="44"/>
                      <a:pt x="3" y="46"/>
                    </a:cubicBezTo>
                    <a:cubicBezTo>
                      <a:pt x="2" y="49"/>
                      <a:pt x="0" y="55"/>
                      <a:pt x="0" y="55"/>
                    </a:cubicBezTo>
                    <a:cubicBezTo>
                      <a:pt x="0" y="55"/>
                      <a:pt x="2" y="57"/>
                      <a:pt x="4" y="57"/>
                    </a:cubicBezTo>
                    <a:cubicBezTo>
                      <a:pt x="5" y="57"/>
                      <a:pt x="0" y="58"/>
                      <a:pt x="3" y="60"/>
                    </a:cubicBezTo>
                    <a:cubicBezTo>
                      <a:pt x="6" y="61"/>
                      <a:pt x="4" y="66"/>
                      <a:pt x="4" y="66"/>
                    </a:cubicBezTo>
                    <a:cubicBezTo>
                      <a:pt x="4" y="66"/>
                      <a:pt x="4" y="65"/>
                      <a:pt x="5" y="68"/>
                    </a:cubicBezTo>
                    <a:cubicBezTo>
                      <a:pt x="7" y="71"/>
                      <a:pt x="8" y="68"/>
                      <a:pt x="6" y="71"/>
                    </a:cubicBezTo>
                    <a:cubicBezTo>
                      <a:pt x="4" y="75"/>
                      <a:pt x="6" y="76"/>
                      <a:pt x="6" y="76"/>
                    </a:cubicBezTo>
                    <a:cubicBezTo>
                      <a:pt x="6" y="76"/>
                      <a:pt x="12" y="74"/>
                      <a:pt x="13" y="77"/>
                    </a:cubicBezTo>
                    <a:cubicBezTo>
                      <a:pt x="15" y="80"/>
                      <a:pt x="15" y="78"/>
                      <a:pt x="18" y="79"/>
                    </a:cubicBezTo>
                    <a:cubicBezTo>
                      <a:pt x="20" y="79"/>
                      <a:pt x="22" y="79"/>
                      <a:pt x="22" y="79"/>
                    </a:cubicBezTo>
                    <a:cubicBezTo>
                      <a:pt x="22" y="79"/>
                      <a:pt x="23" y="83"/>
                      <a:pt x="21" y="85"/>
                    </a:cubicBezTo>
                    <a:cubicBezTo>
                      <a:pt x="20" y="87"/>
                      <a:pt x="20" y="88"/>
                      <a:pt x="21" y="90"/>
                    </a:cubicBezTo>
                    <a:cubicBezTo>
                      <a:pt x="21" y="92"/>
                      <a:pt x="19" y="95"/>
                      <a:pt x="21" y="98"/>
                    </a:cubicBezTo>
                    <a:cubicBezTo>
                      <a:pt x="21" y="98"/>
                      <a:pt x="24" y="97"/>
                      <a:pt x="25" y="96"/>
                    </a:cubicBezTo>
                    <a:cubicBezTo>
                      <a:pt x="26" y="96"/>
                      <a:pt x="26" y="93"/>
                      <a:pt x="29" y="95"/>
                    </a:cubicBezTo>
                    <a:cubicBezTo>
                      <a:pt x="32" y="96"/>
                      <a:pt x="33" y="97"/>
                      <a:pt x="33" y="97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40" y="100"/>
                      <a:pt x="41" y="98"/>
                      <a:pt x="43" y="98"/>
                    </a:cubicBezTo>
                    <a:cubicBezTo>
                      <a:pt x="46" y="98"/>
                      <a:pt x="46" y="97"/>
                      <a:pt x="48" y="97"/>
                    </a:cubicBezTo>
                    <a:cubicBezTo>
                      <a:pt x="50" y="97"/>
                      <a:pt x="50" y="95"/>
                      <a:pt x="51" y="94"/>
                    </a:cubicBezTo>
                    <a:cubicBezTo>
                      <a:pt x="52" y="93"/>
                      <a:pt x="55" y="95"/>
                      <a:pt x="57" y="95"/>
                    </a:cubicBezTo>
                    <a:cubicBezTo>
                      <a:pt x="59" y="94"/>
                      <a:pt x="59" y="96"/>
                      <a:pt x="61" y="97"/>
                    </a:cubicBezTo>
                    <a:cubicBezTo>
                      <a:pt x="63" y="98"/>
                      <a:pt x="63" y="97"/>
                      <a:pt x="63" y="94"/>
                    </a:cubicBezTo>
                    <a:cubicBezTo>
                      <a:pt x="63" y="91"/>
                      <a:pt x="60" y="90"/>
                      <a:pt x="60" y="90"/>
                    </a:cubicBezTo>
                    <a:cubicBezTo>
                      <a:pt x="60" y="90"/>
                      <a:pt x="61" y="89"/>
                      <a:pt x="63" y="88"/>
                    </a:cubicBezTo>
                    <a:cubicBezTo>
                      <a:pt x="66" y="88"/>
                      <a:pt x="67" y="88"/>
                      <a:pt x="66" y="85"/>
                    </a:cubicBezTo>
                    <a:cubicBezTo>
                      <a:pt x="66" y="82"/>
                      <a:pt x="70" y="81"/>
                      <a:pt x="70" y="81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5" y="76"/>
                      <a:pt x="62" y="78"/>
                      <a:pt x="62" y="75"/>
                    </a:cubicBezTo>
                    <a:cubicBezTo>
                      <a:pt x="62" y="72"/>
                      <a:pt x="62" y="71"/>
                      <a:pt x="60" y="69"/>
                    </a:cubicBezTo>
                    <a:cubicBezTo>
                      <a:pt x="59" y="67"/>
                      <a:pt x="59" y="67"/>
                      <a:pt x="57" y="64"/>
                    </a:cubicBezTo>
                    <a:cubicBezTo>
                      <a:pt x="56" y="61"/>
                      <a:pt x="56" y="61"/>
                      <a:pt x="58" y="61"/>
                    </a:cubicBezTo>
                    <a:cubicBezTo>
                      <a:pt x="60" y="60"/>
                      <a:pt x="62" y="61"/>
                      <a:pt x="63" y="58"/>
                    </a:cubicBezTo>
                    <a:cubicBezTo>
                      <a:pt x="64" y="56"/>
                      <a:pt x="65" y="56"/>
                      <a:pt x="68" y="55"/>
                    </a:cubicBezTo>
                    <a:cubicBezTo>
                      <a:pt x="71" y="53"/>
                      <a:pt x="74" y="51"/>
                      <a:pt x="74" y="51"/>
                    </a:cubicBezTo>
                    <a:cubicBezTo>
                      <a:pt x="77" y="53"/>
                      <a:pt x="77" y="53"/>
                      <a:pt x="77" y="53"/>
                    </a:cubicBezTo>
                    <a:cubicBezTo>
                      <a:pt x="77" y="53"/>
                      <a:pt x="77" y="44"/>
                      <a:pt x="77" y="42"/>
                    </a:cubicBezTo>
                    <a:cubicBezTo>
                      <a:pt x="77" y="40"/>
                      <a:pt x="75" y="40"/>
                      <a:pt x="75" y="37"/>
                    </a:cubicBezTo>
                    <a:cubicBezTo>
                      <a:pt x="75" y="34"/>
                      <a:pt x="76" y="31"/>
                      <a:pt x="76" y="31"/>
                    </a:cubicBezTo>
                    <a:cubicBezTo>
                      <a:pt x="76" y="31"/>
                      <a:pt x="72" y="27"/>
                      <a:pt x="73" y="25"/>
                    </a:cubicBezTo>
                    <a:cubicBezTo>
                      <a:pt x="75" y="23"/>
                      <a:pt x="75" y="15"/>
                      <a:pt x="75" y="15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36">
                <a:extLst>
                  <a:ext uri="{FF2B5EF4-FFF2-40B4-BE49-F238E27FC236}">
                    <a16:creationId xmlns:a16="http://schemas.microsoft.com/office/drawing/2014/main" id="{22620E22-22CA-4FB1-B589-A36A83400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910" y="2520804"/>
                <a:ext cx="212147" cy="117470"/>
              </a:xfrm>
              <a:custGeom>
                <a:avLst/>
                <a:gdLst>
                  <a:gd name="T0" fmla="*/ 0 w 62"/>
                  <a:gd name="T1" fmla="*/ 8 h 34"/>
                  <a:gd name="T2" fmla="*/ 2 w 62"/>
                  <a:gd name="T3" fmla="*/ 10 h 34"/>
                  <a:gd name="T4" fmla="*/ 5 w 62"/>
                  <a:gd name="T5" fmla="*/ 10 h 34"/>
                  <a:gd name="T6" fmla="*/ 7 w 62"/>
                  <a:gd name="T7" fmla="*/ 12 h 34"/>
                  <a:gd name="T8" fmla="*/ 12 w 62"/>
                  <a:gd name="T9" fmla="*/ 16 h 34"/>
                  <a:gd name="T10" fmla="*/ 14 w 62"/>
                  <a:gd name="T11" fmla="*/ 27 h 34"/>
                  <a:gd name="T12" fmla="*/ 14 w 62"/>
                  <a:gd name="T13" fmla="*/ 28 h 34"/>
                  <a:gd name="T14" fmla="*/ 17 w 62"/>
                  <a:gd name="T15" fmla="*/ 29 h 34"/>
                  <a:gd name="T16" fmla="*/ 22 w 62"/>
                  <a:gd name="T17" fmla="*/ 29 h 34"/>
                  <a:gd name="T18" fmla="*/ 26 w 62"/>
                  <a:gd name="T19" fmla="*/ 31 h 34"/>
                  <a:gd name="T20" fmla="*/ 31 w 62"/>
                  <a:gd name="T21" fmla="*/ 30 h 34"/>
                  <a:gd name="T22" fmla="*/ 32 w 62"/>
                  <a:gd name="T23" fmla="*/ 32 h 34"/>
                  <a:gd name="T24" fmla="*/ 34 w 62"/>
                  <a:gd name="T25" fmla="*/ 32 h 34"/>
                  <a:gd name="T26" fmla="*/ 34 w 62"/>
                  <a:gd name="T27" fmla="*/ 33 h 34"/>
                  <a:gd name="T28" fmla="*/ 41 w 62"/>
                  <a:gd name="T29" fmla="*/ 32 h 34"/>
                  <a:gd name="T30" fmla="*/ 46 w 62"/>
                  <a:gd name="T31" fmla="*/ 32 h 34"/>
                  <a:gd name="T32" fmla="*/ 49 w 62"/>
                  <a:gd name="T33" fmla="*/ 28 h 34"/>
                  <a:gd name="T34" fmla="*/ 52 w 62"/>
                  <a:gd name="T35" fmla="*/ 27 h 34"/>
                  <a:gd name="T36" fmla="*/ 56 w 62"/>
                  <a:gd name="T37" fmla="*/ 30 h 34"/>
                  <a:gd name="T38" fmla="*/ 61 w 62"/>
                  <a:gd name="T39" fmla="*/ 32 h 34"/>
                  <a:gd name="T40" fmla="*/ 59 w 62"/>
                  <a:gd name="T41" fmla="*/ 28 h 34"/>
                  <a:gd name="T42" fmla="*/ 62 w 62"/>
                  <a:gd name="T43" fmla="*/ 25 h 34"/>
                  <a:gd name="T44" fmla="*/ 59 w 62"/>
                  <a:gd name="T45" fmla="*/ 21 h 34"/>
                  <a:gd name="T46" fmla="*/ 54 w 62"/>
                  <a:gd name="T47" fmla="*/ 21 h 34"/>
                  <a:gd name="T48" fmla="*/ 54 w 62"/>
                  <a:gd name="T49" fmla="*/ 17 h 34"/>
                  <a:gd name="T50" fmla="*/ 50 w 62"/>
                  <a:gd name="T51" fmla="*/ 15 h 34"/>
                  <a:gd name="T52" fmla="*/ 47 w 62"/>
                  <a:gd name="T53" fmla="*/ 11 h 34"/>
                  <a:gd name="T54" fmla="*/ 42 w 62"/>
                  <a:gd name="T55" fmla="*/ 10 h 34"/>
                  <a:gd name="T56" fmla="*/ 39 w 62"/>
                  <a:gd name="T57" fmla="*/ 11 h 34"/>
                  <a:gd name="T58" fmla="*/ 32 w 62"/>
                  <a:gd name="T59" fmla="*/ 12 h 34"/>
                  <a:gd name="T60" fmla="*/ 25 w 62"/>
                  <a:gd name="T61" fmla="*/ 7 h 34"/>
                  <a:gd name="T62" fmla="*/ 21 w 62"/>
                  <a:gd name="T63" fmla="*/ 4 h 34"/>
                  <a:gd name="T64" fmla="*/ 14 w 62"/>
                  <a:gd name="T65" fmla="*/ 4 h 34"/>
                  <a:gd name="T66" fmla="*/ 8 w 62"/>
                  <a:gd name="T67" fmla="*/ 2 h 34"/>
                  <a:gd name="T68" fmla="*/ 2 w 62"/>
                  <a:gd name="T69" fmla="*/ 2 h 34"/>
                  <a:gd name="T70" fmla="*/ 0 w 62"/>
                  <a:gd name="T71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34">
                    <a:moveTo>
                      <a:pt x="0" y="8"/>
                    </a:moveTo>
                    <a:cubicBezTo>
                      <a:pt x="1" y="8"/>
                      <a:pt x="2" y="9"/>
                      <a:pt x="2" y="10"/>
                    </a:cubicBezTo>
                    <a:cubicBezTo>
                      <a:pt x="3" y="10"/>
                      <a:pt x="4" y="9"/>
                      <a:pt x="5" y="10"/>
                    </a:cubicBezTo>
                    <a:cubicBezTo>
                      <a:pt x="5" y="10"/>
                      <a:pt x="6" y="12"/>
                      <a:pt x="7" y="12"/>
                    </a:cubicBezTo>
                    <a:cubicBezTo>
                      <a:pt x="8" y="13"/>
                      <a:pt x="12" y="15"/>
                      <a:pt x="12" y="16"/>
                    </a:cubicBezTo>
                    <a:cubicBezTo>
                      <a:pt x="13" y="17"/>
                      <a:pt x="15" y="24"/>
                      <a:pt x="14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5" y="30"/>
                      <a:pt x="17" y="29"/>
                    </a:cubicBezTo>
                    <a:cubicBezTo>
                      <a:pt x="19" y="28"/>
                      <a:pt x="20" y="29"/>
                      <a:pt x="22" y="29"/>
                    </a:cubicBezTo>
                    <a:cubicBezTo>
                      <a:pt x="24" y="29"/>
                      <a:pt x="26" y="31"/>
                      <a:pt x="26" y="31"/>
                    </a:cubicBezTo>
                    <a:cubicBezTo>
                      <a:pt x="26" y="31"/>
                      <a:pt x="28" y="31"/>
                      <a:pt x="31" y="30"/>
                    </a:cubicBezTo>
                    <a:cubicBezTo>
                      <a:pt x="33" y="29"/>
                      <a:pt x="32" y="32"/>
                      <a:pt x="3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3"/>
                      <a:pt x="39" y="32"/>
                      <a:pt x="41" y="32"/>
                    </a:cubicBezTo>
                    <a:cubicBezTo>
                      <a:pt x="42" y="32"/>
                      <a:pt x="46" y="32"/>
                      <a:pt x="46" y="32"/>
                    </a:cubicBezTo>
                    <a:cubicBezTo>
                      <a:pt x="46" y="32"/>
                      <a:pt x="48" y="30"/>
                      <a:pt x="49" y="28"/>
                    </a:cubicBezTo>
                    <a:cubicBezTo>
                      <a:pt x="50" y="26"/>
                      <a:pt x="50" y="27"/>
                      <a:pt x="52" y="27"/>
                    </a:cubicBezTo>
                    <a:cubicBezTo>
                      <a:pt x="55" y="27"/>
                      <a:pt x="56" y="30"/>
                      <a:pt x="56" y="30"/>
                    </a:cubicBezTo>
                    <a:cubicBezTo>
                      <a:pt x="56" y="30"/>
                      <a:pt x="60" y="34"/>
                      <a:pt x="61" y="32"/>
                    </a:cubicBezTo>
                    <a:cubicBezTo>
                      <a:pt x="62" y="31"/>
                      <a:pt x="61" y="29"/>
                      <a:pt x="59" y="28"/>
                    </a:cubicBezTo>
                    <a:cubicBezTo>
                      <a:pt x="58" y="26"/>
                      <a:pt x="62" y="25"/>
                      <a:pt x="62" y="25"/>
                    </a:cubicBezTo>
                    <a:cubicBezTo>
                      <a:pt x="62" y="25"/>
                      <a:pt x="60" y="23"/>
                      <a:pt x="59" y="21"/>
                    </a:cubicBezTo>
                    <a:cubicBezTo>
                      <a:pt x="58" y="20"/>
                      <a:pt x="56" y="21"/>
                      <a:pt x="54" y="21"/>
                    </a:cubicBezTo>
                    <a:cubicBezTo>
                      <a:pt x="52" y="20"/>
                      <a:pt x="55" y="17"/>
                      <a:pt x="54" y="17"/>
                    </a:cubicBezTo>
                    <a:cubicBezTo>
                      <a:pt x="52" y="16"/>
                      <a:pt x="52" y="16"/>
                      <a:pt x="50" y="15"/>
                    </a:cubicBezTo>
                    <a:cubicBezTo>
                      <a:pt x="48" y="14"/>
                      <a:pt x="48" y="12"/>
                      <a:pt x="47" y="11"/>
                    </a:cubicBezTo>
                    <a:cubicBezTo>
                      <a:pt x="46" y="9"/>
                      <a:pt x="45" y="9"/>
                      <a:pt x="42" y="10"/>
                    </a:cubicBezTo>
                    <a:cubicBezTo>
                      <a:pt x="40" y="11"/>
                      <a:pt x="40" y="13"/>
                      <a:pt x="39" y="11"/>
                    </a:cubicBezTo>
                    <a:cubicBezTo>
                      <a:pt x="37" y="9"/>
                      <a:pt x="35" y="12"/>
                      <a:pt x="32" y="12"/>
                    </a:cubicBezTo>
                    <a:cubicBezTo>
                      <a:pt x="29" y="12"/>
                      <a:pt x="28" y="8"/>
                      <a:pt x="25" y="7"/>
                    </a:cubicBezTo>
                    <a:cubicBezTo>
                      <a:pt x="23" y="5"/>
                      <a:pt x="23" y="4"/>
                      <a:pt x="21" y="4"/>
                    </a:cubicBezTo>
                    <a:cubicBezTo>
                      <a:pt x="19" y="4"/>
                      <a:pt x="17" y="5"/>
                      <a:pt x="14" y="4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7" y="0"/>
                      <a:pt x="4" y="1"/>
                      <a:pt x="2" y="2"/>
                    </a:cubicBezTo>
                    <a:cubicBezTo>
                      <a:pt x="0" y="3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7">
                <a:extLst>
                  <a:ext uri="{FF2B5EF4-FFF2-40B4-BE49-F238E27FC236}">
                    <a16:creationId xmlns:a16="http://schemas.microsoft.com/office/drawing/2014/main" id="{304E01AF-96D9-4FE9-946B-C7B5EBA80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3910" y="2520804"/>
                <a:ext cx="212147" cy="117470"/>
              </a:xfrm>
              <a:custGeom>
                <a:avLst/>
                <a:gdLst>
                  <a:gd name="T0" fmla="*/ 0 w 62"/>
                  <a:gd name="T1" fmla="*/ 8 h 34"/>
                  <a:gd name="T2" fmla="*/ 2 w 62"/>
                  <a:gd name="T3" fmla="*/ 10 h 34"/>
                  <a:gd name="T4" fmla="*/ 5 w 62"/>
                  <a:gd name="T5" fmla="*/ 10 h 34"/>
                  <a:gd name="T6" fmla="*/ 7 w 62"/>
                  <a:gd name="T7" fmla="*/ 12 h 34"/>
                  <a:gd name="T8" fmla="*/ 12 w 62"/>
                  <a:gd name="T9" fmla="*/ 16 h 34"/>
                  <a:gd name="T10" fmla="*/ 14 w 62"/>
                  <a:gd name="T11" fmla="*/ 27 h 34"/>
                  <a:gd name="T12" fmla="*/ 14 w 62"/>
                  <a:gd name="T13" fmla="*/ 28 h 34"/>
                  <a:gd name="T14" fmla="*/ 17 w 62"/>
                  <a:gd name="T15" fmla="*/ 29 h 34"/>
                  <a:gd name="T16" fmla="*/ 22 w 62"/>
                  <a:gd name="T17" fmla="*/ 29 h 34"/>
                  <a:gd name="T18" fmla="*/ 26 w 62"/>
                  <a:gd name="T19" fmla="*/ 31 h 34"/>
                  <a:gd name="T20" fmla="*/ 31 w 62"/>
                  <a:gd name="T21" fmla="*/ 30 h 34"/>
                  <a:gd name="T22" fmla="*/ 32 w 62"/>
                  <a:gd name="T23" fmla="*/ 32 h 34"/>
                  <a:gd name="T24" fmla="*/ 34 w 62"/>
                  <a:gd name="T25" fmla="*/ 32 h 34"/>
                  <a:gd name="T26" fmla="*/ 34 w 62"/>
                  <a:gd name="T27" fmla="*/ 33 h 34"/>
                  <a:gd name="T28" fmla="*/ 41 w 62"/>
                  <a:gd name="T29" fmla="*/ 32 h 34"/>
                  <a:gd name="T30" fmla="*/ 46 w 62"/>
                  <a:gd name="T31" fmla="*/ 32 h 34"/>
                  <a:gd name="T32" fmla="*/ 49 w 62"/>
                  <a:gd name="T33" fmla="*/ 28 h 34"/>
                  <a:gd name="T34" fmla="*/ 52 w 62"/>
                  <a:gd name="T35" fmla="*/ 27 h 34"/>
                  <a:gd name="T36" fmla="*/ 56 w 62"/>
                  <a:gd name="T37" fmla="*/ 30 h 34"/>
                  <a:gd name="T38" fmla="*/ 61 w 62"/>
                  <a:gd name="T39" fmla="*/ 32 h 34"/>
                  <a:gd name="T40" fmla="*/ 59 w 62"/>
                  <a:gd name="T41" fmla="*/ 28 h 34"/>
                  <a:gd name="T42" fmla="*/ 62 w 62"/>
                  <a:gd name="T43" fmla="*/ 25 h 34"/>
                  <a:gd name="T44" fmla="*/ 59 w 62"/>
                  <a:gd name="T45" fmla="*/ 21 h 34"/>
                  <a:gd name="T46" fmla="*/ 54 w 62"/>
                  <a:gd name="T47" fmla="*/ 21 h 34"/>
                  <a:gd name="T48" fmla="*/ 54 w 62"/>
                  <a:gd name="T49" fmla="*/ 17 h 34"/>
                  <a:gd name="T50" fmla="*/ 50 w 62"/>
                  <a:gd name="T51" fmla="*/ 15 h 34"/>
                  <a:gd name="T52" fmla="*/ 47 w 62"/>
                  <a:gd name="T53" fmla="*/ 11 h 34"/>
                  <a:gd name="T54" fmla="*/ 42 w 62"/>
                  <a:gd name="T55" fmla="*/ 10 h 34"/>
                  <a:gd name="T56" fmla="*/ 39 w 62"/>
                  <a:gd name="T57" fmla="*/ 11 h 34"/>
                  <a:gd name="T58" fmla="*/ 32 w 62"/>
                  <a:gd name="T59" fmla="*/ 12 h 34"/>
                  <a:gd name="T60" fmla="*/ 25 w 62"/>
                  <a:gd name="T61" fmla="*/ 7 h 34"/>
                  <a:gd name="T62" fmla="*/ 21 w 62"/>
                  <a:gd name="T63" fmla="*/ 4 h 34"/>
                  <a:gd name="T64" fmla="*/ 14 w 62"/>
                  <a:gd name="T65" fmla="*/ 4 h 34"/>
                  <a:gd name="T66" fmla="*/ 8 w 62"/>
                  <a:gd name="T67" fmla="*/ 2 h 34"/>
                  <a:gd name="T68" fmla="*/ 2 w 62"/>
                  <a:gd name="T69" fmla="*/ 2 h 34"/>
                  <a:gd name="T70" fmla="*/ 0 w 62"/>
                  <a:gd name="T71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34">
                    <a:moveTo>
                      <a:pt x="0" y="8"/>
                    </a:moveTo>
                    <a:cubicBezTo>
                      <a:pt x="1" y="8"/>
                      <a:pt x="2" y="9"/>
                      <a:pt x="2" y="10"/>
                    </a:cubicBezTo>
                    <a:cubicBezTo>
                      <a:pt x="3" y="10"/>
                      <a:pt x="4" y="9"/>
                      <a:pt x="5" y="10"/>
                    </a:cubicBezTo>
                    <a:cubicBezTo>
                      <a:pt x="5" y="10"/>
                      <a:pt x="6" y="12"/>
                      <a:pt x="7" y="12"/>
                    </a:cubicBezTo>
                    <a:cubicBezTo>
                      <a:pt x="8" y="13"/>
                      <a:pt x="12" y="15"/>
                      <a:pt x="12" y="16"/>
                    </a:cubicBezTo>
                    <a:cubicBezTo>
                      <a:pt x="13" y="17"/>
                      <a:pt x="15" y="24"/>
                      <a:pt x="14" y="2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5" y="30"/>
                      <a:pt x="17" y="29"/>
                    </a:cubicBezTo>
                    <a:cubicBezTo>
                      <a:pt x="19" y="28"/>
                      <a:pt x="20" y="29"/>
                      <a:pt x="22" y="29"/>
                    </a:cubicBezTo>
                    <a:cubicBezTo>
                      <a:pt x="24" y="29"/>
                      <a:pt x="26" y="31"/>
                      <a:pt x="26" y="31"/>
                    </a:cubicBezTo>
                    <a:cubicBezTo>
                      <a:pt x="26" y="31"/>
                      <a:pt x="28" y="31"/>
                      <a:pt x="31" y="30"/>
                    </a:cubicBezTo>
                    <a:cubicBezTo>
                      <a:pt x="33" y="29"/>
                      <a:pt x="32" y="32"/>
                      <a:pt x="3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3"/>
                      <a:pt x="39" y="32"/>
                      <a:pt x="41" y="32"/>
                    </a:cubicBezTo>
                    <a:cubicBezTo>
                      <a:pt x="42" y="32"/>
                      <a:pt x="46" y="32"/>
                      <a:pt x="46" y="32"/>
                    </a:cubicBezTo>
                    <a:cubicBezTo>
                      <a:pt x="46" y="32"/>
                      <a:pt x="48" y="30"/>
                      <a:pt x="49" y="28"/>
                    </a:cubicBezTo>
                    <a:cubicBezTo>
                      <a:pt x="50" y="26"/>
                      <a:pt x="50" y="27"/>
                      <a:pt x="52" y="27"/>
                    </a:cubicBezTo>
                    <a:cubicBezTo>
                      <a:pt x="55" y="27"/>
                      <a:pt x="56" y="30"/>
                      <a:pt x="56" y="30"/>
                    </a:cubicBezTo>
                    <a:cubicBezTo>
                      <a:pt x="56" y="30"/>
                      <a:pt x="60" y="34"/>
                      <a:pt x="61" y="32"/>
                    </a:cubicBezTo>
                    <a:cubicBezTo>
                      <a:pt x="62" y="31"/>
                      <a:pt x="61" y="29"/>
                      <a:pt x="59" y="28"/>
                    </a:cubicBezTo>
                    <a:cubicBezTo>
                      <a:pt x="58" y="26"/>
                      <a:pt x="62" y="25"/>
                      <a:pt x="62" y="25"/>
                    </a:cubicBezTo>
                    <a:cubicBezTo>
                      <a:pt x="62" y="25"/>
                      <a:pt x="60" y="23"/>
                      <a:pt x="59" y="21"/>
                    </a:cubicBezTo>
                    <a:cubicBezTo>
                      <a:pt x="58" y="20"/>
                      <a:pt x="56" y="21"/>
                      <a:pt x="54" y="21"/>
                    </a:cubicBezTo>
                    <a:cubicBezTo>
                      <a:pt x="52" y="20"/>
                      <a:pt x="55" y="17"/>
                      <a:pt x="54" y="17"/>
                    </a:cubicBezTo>
                    <a:cubicBezTo>
                      <a:pt x="52" y="16"/>
                      <a:pt x="52" y="16"/>
                      <a:pt x="50" y="15"/>
                    </a:cubicBezTo>
                    <a:cubicBezTo>
                      <a:pt x="48" y="14"/>
                      <a:pt x="48" y="12"/>
                      <a:pt x="47" y="11"/>
                    </a:cubicBezTo>
                    <a:cubicBezTo>
                      <a:pt x="46" y="9"/>
                      <a:pt x="45" y="9"/>
                      <a:pt x="42" y="10"/>
                    </a:cubicBezTo>
                    <a:cubicBezTo>
                      <a:pt x="40" y="11"/>
                      <a:pt x="40" y="13"/>
                      <a:pt x="39" y="11"/>
                    </a:cubicBezTo>
                    <a:cubicBezTo>
                      <a:pt x="37" y="9"/>
                      <a:pt x="35" y="12"/>
                      <a:pt x="32" y="12"/>
                    </a:cubicBezTo>
                    <a:cubicBezTo>
                      <a:pt x="29" y="12"/>
                      <a:pt x="28" y="8"/>
                      <a:pt x="25" y="7"/>
                    </a:cubicBezTo>
                    <a:cubicBezTo>
                      <a:pt x="23" y="5"/>
                      <a:pt x="23" y="4"/>
                      <a:pt x="21" y="4"/>
                    </a:cubicBezTo>
                    <a:cubicBezTo>
                      <a:pt x="19" y="4"/>
                      <a:pt x="17" y="5"/>
                      <a:pt x="14" y="4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7" y="0"/>
                      <a:pt x="4" y="1"/>
                      <a:pt x="2" y="2"/>
                    </a:cubicBezTo>
                    <a:cubicBezTo>
                      <a:pt x="0" y="3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38">
                <a:extLst>
                  <a:ext uri="{FF2B5EF4-FFF2-40B4-BE49-F238E27FC236}">
                    <a16:creationId xmlns:a16="http://schemas.microsoft.com/office/drawing/2014/main" id="{7ADD3EBB-5AB7-4223-9677-5AE2B8FC0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506" y="3697250"/>
                <a:ext cx="96431" cy="35065"/>
              </a:xfrm>
              <a:custGeom>
                <a:avLst/>
                <a:gdLst>
                  <a:gd name="T0" fmla="*/ 0 w 28"/>
                  <a:gd name="T1" fmla="*/ 10 h 10"/>
                  <a:gd name="T2" fmla="*/ 7 w 28"/>
                  <a:gd name="T3" fmla="*/ 9 h 10"/>
                  <a:gd name="T4" fmla="*/ 11 w 28"/>
                  <a:gd name="T5" fmla="*/ 7 h 10"/>
                  <a:gd name="T6" fmla="*/ 24 w 28"/>
                  <a:gd name="T7" fmla="*/ 7 h 10"/>
                  <a:gd name="T8" fmla="*/ 28 w 28"/>
                  <a:gd name="T9" fmla="*/ 3 h 10"/>
                  <a:gd name="T10" fmla="*/ 25 w 28"/>
                  <a:gd name="T11" fmla="*/ 1 h 10"/>
                  <a:gd name="T12" fmla="*/ 19 w 28"/>
                  <a:gd name="T13" fmla="*/ 1 h 10"/>
                  <a:gd name="T14" fmla="*/ 11 w 28"/>
                  <a:gd name="T15" fmla="*/ 1 h 10"/>
                  <a:gd name="T16" fmla="*/ 8 w 28"/>
                  <a:gd name="T17" fmla="*/ 2 h 10"/>
                  <a:gd name="T18" fmla="*/ 4 w 28"/>
                  <a:gd name="T19" fmla="*/ 3 h 10"/>
                  <a:gd name="T20" fmla="*/ 0 w 28"/>
                  <a:gd name="T21" fmla="*/ 4 h 10"/>
                  <a:gd name="T22" fmla="*/ 1 w 28"/>
                  <a:gd name="T23" fmla="*/ 5 h 10"/>
                  <a:gd name="T24" fmla="*/ 1 w 28"/>
                  <a:gd name="T25" fmla="*/ 6 h 10"/>
                  <a:gd name="T26" fmla="*/ 0 w 28"/>
                  <a:gd name="T27" fmla="*/ 7 h 10"/>
                  <a:gd name="T28" fmla="*/ 0 w 28"/>
                  <a:gd name="T2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0">
                    <a:moveTo>
                      <a:pt x="0" y="10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7"/>
                      <a:pt x="11" y="7"/>
                    </a:cubicBezTo>
                    <a:cubicBezTo>
                      <a:pt x="14" y="7"/>
                      <a:pt x="22" y="7"/>
                      <a:pt x="24" y="7"/>
                    </a:cubicBezTo>
                    <a:cubicBezTo>
                      <a:pt x="27" y="7"/>
                      <a:pt x="28" y="6"/>
                      <a:pt x="28" y="3"/>
                    </a:cubicBezTo>
                    <a:cubicBezTo>
                      <a:pt x="28" y="0"/>
                      <a:pt x="27" y="1"/>
                      <a:pt x="25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3" y="3"/>
                      <a:pt x="11" y="1"/>
                    </a:cubicBezTo>
                    <a:cubicBezTo>
                      <a:pt x="9" y="0"/>
                      <a:pt x="11" y="0"/>
                      <a:pt x="8" y="2"/>
                    </a:cubicBezTo>
                    <a:cubicBezTo>
                      <a:pt x="6" y="3"/>
                      <a:pt x="6" y="3"/>
                      <a:pt x="4" y="3"/>
                    </a:cubicBezTo>
                    <a:cubicBezTo>
                      <a:pt x="2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8"/>
                      <a:pt x="1" y="7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9">
                <a:extLst>
                  <a:ext uri="{FF2B5EF4-FFF2-40B4-BE49-F238E27FC236}">
                    <a16:creationId xmlns:a16="http://schemas.microsoft.com/office/drawing/2014/main" id="{D82E9700-8A89-4181-9D1E-8EB7F6AC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506" y="3697250"/>
                <a:ext cx="96431" cy="35065"/>
              </a:xfrm>
              <a:custGeom>
                <a:avLst/>
                <a:gdLst>
                  <a:gd name="T0" fmla="*/ 0 w 28"/>
                  <a:gd name="T1" fmla="*/ 10 h 10"/>
                  <a:gd name="T2" fmla="*/ 7 w 28"/>
                  <a:gd name="T3" fmla="*/ 9 h 10"/>
                  <a:gd name="T4" fmla="*/ 11 w 28"/>
                  <a:gd name="T5" fmla="*/ 7 h 10"/>
                  <a:gd name="T6" fmla="*/ 24 w 28"/>
                  <a:gd name="T7" fmla="*/ 7 h 10"/>
                  <a:gd name="T8" fmla="*/ 28 w 28"/>
                  <a:gd name="T9" fmla="*/ 3 h 10"/>
                  <a:gd name="T10" fmla="*/ 25 w 28"/>
                  <a:gd name="T11" fmla="*/ 1 h 10"/>
                  <a:gd name="T12" fmla="*/ 19 w 28"/>
                  <a:gd name="T13" fmla="*/ 1 h 10"/>
                  <a:gd name="T14" fmla="*/ 11 w 28"/>
                  <a:gd name="T15" fmla="*/ 1 h 10"/>
                  <a:gd name="T16" fmla="*/ 8 w 28"/>
                  <a:gd name="T17" fmla="*/ 2 h 10"/>
                  <a:gd name="T18" fmla="*/ 4 w 28"/>
                  <a:gd name="T19" fmla="*/ 3 h 10"/>
                  <a:gd name="T20" fmla="*/ 0 w 28"/>
                  <a:gd name="T21" fmla="*/ 4 h 10"/>
                  <a:gd name="T22" fmla="*/ 1 w 28"/>
                  <a:gd name="T23" fmla="*/ 5 h 10"/>
                  <a:gd name="T24" fmla="*/ 1 w 28"/>
                  <a:gd name="T25" fmla="*/ 6 h 10"/>
                  <a:gd name="T26" fmla="*/ 0 w 28"/>
                  <a:gd name="T27" fmla="*/ 7 h 10"/>
                  <a:gd name="T28" fmla="*/ 0 w 28"/>
                  <a:gd name="T2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0">
                    <a:moveTo>
                      <a:pt x="0" y="10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7"/>
                      <a:pt x="11" y="7"/>
                    </a:cubicBezTo>
                    <a:cubicBezTo>
                      <a:pt x="14" y="7"/>
                      <a:pt x="22" y="7"/>
                      <a:pt x="24" y="7"/>
                    </a:cubicBezTo>
                    <a:cubicBezTo>
                      <a:pt x="27" y="7"/>
                      <a:pt x="28" y="6"/>
                      <a:pt x="28" y="3"/>
                    </a:cubicBezTo>
                    <a:cubicBezTo>
                      <a:pt x="28" y="0"/>
                      <a:pt x="27" y="1"/>
                      <a:pt x="25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3" y="3"/>
                      <a:pt x="11" y="1"/>
                    </a:cubicBezTo>
                    <a:cubicBezTo>
                      <a:pt x="9" y="0"/>
                      <a:pt x="11" y="0"/>
                      <a:pt x="8" y="2"/>
                    </a:cubicBezTo>
                    <a:cubicBezTo>
                      <a:pt x="6" y="3"/>
                      <a:pt x="6" y="3"/>
                      <a:pt x="4" y="3"/>
                    </a:cubicBezTo>
                    <a:cubicBezTo>
                      <a:pt x="2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8"/>
                      <a:pt x="1" y="7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0">
                <a:extLst>
                  <a:ext uri="{FF2B5EF4-FFF2-40B4-BE49-F238E27FC236}">
                    <a16:creationId xmlns:a16="http://schemas.microsoft.com/office/drawing/2014/main" id="{DDDB4ABC-562F-4482-AF00-CB96D4A96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168" y="4111023"/>
                <a:ext cx="178834" cy="240199"/>
              </a:xfrm>
              <a:custGeom>
                <a:avLst/>
                <a:gdLst>
                  <a:gd name="T0" fmla="*/ 20 w 52"/>
                  <a:gd name="T1" fmla="*/ 70 h 70"/>
                  <a:gd name="T2" fmla="*/ 23 w 52"/>
                  <a:gd name="T3" fmla="*/ 65 h 70"/>
                  <a:gd name="T4" fmla="*/ 28 w 52"/>
                  <a:gd name="T5" fmla="*/ 67 h 70"/>
                  <a:gd name="T6" fmla="*/ 30 w 52"/>
                  <a:gd name="T7" fmla="*/ 63 h 70"/>
                  <a:gd name="T8" fmla="*/ 28 w 52"/>
                  <a:gd name="T9" fmla="*/ 56 h 70"/>
                  <a:gd name="T10" fmla="*/ 28 w 52"/>
                  <a:gd name="T11" fmla="*/ 54 h 70"/>
                  <a:gd name="T12" fmla="*/ 34 w 52"/>
                  <a:gd name="T13" fmla="*/ 52 h 70"/>
                  <a:gd name="T14" fmla="*/ 34 w 52"/>
                  <a:gd name="T15" fmla="*/ 48 h 70"/>
                  <a:gd name="T16" fmla="*/ 37 w 52"/>
                  <a:gd name="T17" fmla="*/ 51 h 70"/>
                  <a:gd name="T18" fmla="*/ 43 w 52"/>
                  <a:gd name="T19" fmla="*/ 50 h 70"/>
                  <a:gd name="T20" fmla="*/ 47 w 52"/>
                  <a:gd name="T21" fmla="*/ 55 h 70"/>
                  <a:gd name="T22" fmla="*/ 50 w 52"/>
                  <a:gd name="T23" fmla="*/ 50 h 70"/>
                  <a:gd name="T24" fmla="*/ 48 w 52"/>
                  <a:gd name="T25" fmla="*/ 45 h 70"/>
                  <a:gd name="T26" fmla="*/ 48 w 52"/>
                  <a:gd name="T27" fmla="*/ 40 h 70"/>
                  <a:gd name="T28" fmla="*/ 47 w 52"/>
                  <a:gd name="T29" fmla="*/ 36 h 70"/>
                  <a:gd name="T30" fmla="*/ 47 w 52"/>
                  <a:gd name="T31" fmla="*/ 31 h 70"/>
                  <a:gd name="T32" fmla="*/ 43 w 52"/>
                  <a:gd name="T33" fmla="*/ 27 h 70"/>
                  <a:gd name="T34" fmla="*/ 45 w 52"/>
                  <a:gd name="T35" fmla="*/ 26 h 70"/>
                  <a:gd name="T36" fmla="*/ 44 w 52"/>
                  <a:gd name="T37" fmla="*/ 21 h 70"/>
                  <a:gd name="T38" fmla="*/ 47 w 52"/>
                  <a:gd name="T39" fmla="*/ 19 h 70"/>
                  <a:gd name="T40" fmla="*/ 52 w 52"/>
                  <a:gd name="T41" fmla="*/ 19 h 70"/>
                  <a:gd name="T42" fmla="*/ 52 w 52"/>
                  <a:gd name="T43" fmla="*/ 12 h 70"/>
                  <a:gd name="T44" fmla="*/ 47 w 52"/>
                  <a:gd name="T45" fmla="*/ 11 h 70"/>
                  <a:gd name="T46" fmla="*/ 42 w 52"/>
                  <a:gd name="T47" fmla="*/ 11 h 70"/>
                  <a:gd name="T48" fmla="*/ 41 w 52"/>
                  <a:gd name="T49" fmla="*/ 8 h 70"/>
                  <a:gd name="T50" fmla="*/ 41 w 52"/>
                  <a:gd name="T51" fmla="*/ 1 h 70"/>
                  <a:gd name="T52" fmla="*/ 35 w 52"/>
                  <a:gd name="T53" fmla="*/ 1 h 70"/>
                  <a:gd name="T54" fmla="*/ 30 w 52"/>
                  <a:gd name="T55" fmla="*/ 2 h 70"/>
                  <a:gd name="T56" fmla="*/ 25 w 52"/>
                  <a:gd name="T57" fmla="*/ 3 h 70"/>
                  <a:gd name="T58" fmla="*/ 24 w 52"/>
                  <a:gd name="T59" fmla="*/ 15 h 70"/>
                  <a:gd name="T60" fmla="*/ 7 w 52"/>
                  <a:gd name="T61" fmla="*/ 14 h 70"/>
                  <a:gd name="T62" fmla="*/ 6 w 52"/>
                  <a:gd name="T63" fmla="*/ 16 h 70"/>
                  <a:gd name="T64" fmla="*/ 6 w 52"/>
                  <a:gd name="T65" fmla="*/ 19 h 70"/>
                  <a:gd name="T66" fmla="*/ 8 w 52"/>
                  <a:gd name="T67" fmla="*/ 21 h 70"/>
                  <a:gd name="T68" fmla="*/ 8 w 52"/>
                  <a:gd name="T69" fmla="*/ 26 h 70"/>
                  <a:gd name="T70" fmla="*/ 4 w 52"/>
                  <a:gd name="T71" fmla="*/ 26 h 70"/>
                  <a:gd name="T72" fmla="*/ 5 w 52"/>
                  <a:gd name="T73" fmla="*/ 28 h 70"/>
                  <a:gd name="T74" fmla="*/ 4 w 52"/>
                  <a:gd name="T75" fmla="*/ 30 h 70"/>
                  <a:gd name="T76" fmla="*/ 6 w 52"/>
                  <a:gd name="T77" fmla="*/ 32 h 70"/>
                  <a:gd name="T78" fmla="*/ 3 w 52"/>
                  <a:gd name="T79" fmla="*/ 40 h 70"/>
                  <a:gd name="T80" fmla="*/ 0 w 52"/>
                  <a:gd name="T81" fmla="*/ 40 h 70"/>
                  <a:gd name="T82" fmla="*/ 0 w 52"/>
                  <a:gd name="T83" fmla="*/ 43 h 70"/>
                  <a:gd name="T84" fmla="*/ 3 w 52"/>
                  <a:gd name="T85" fmla="*/ 43 h 70"/>
                  <a:gd name="T86" fmla="*/ 3 w 52"/>
                  <a:gd name="T87" fmla="*/ 47 h 70"/>
                  <a:gd name="T88" fmla="*/ 6 w 52"/>
                  <a:gd name="T89" fmla="*/ 47 h 70"/>
                  <a:gd name="T90" fmla="*/ 6 w 52"/>
                  <a:gd name="T91" fmla="*/ 49 h 70"/>
                  <a:gd name="T92" fmla="*/ 8 w 52"/>
                  <a:gd name="T93" fmla="*/ 50 h 70"/>
                  <a:gd name="T94" fmla="*/ 4 w 52"/>
                  <a:gd name="T95" fmla="*/ 50 h 70"/>
                  <a:gd name="T96" fmla="*/ 4 w 52"/>
                  <a:gd name="T97" fmla="*/ 52 h 70"/>
                  <a:gd name="T98" fmla="*/ 18 w 52"/>
                  <a:gd name="T99" fmla="*/ 64 h 70"/>
                  <a:gd name="T100" fmla="*/ 18 w 52"/>
                  <a:gd name="T101" fmla="*/ 69 h 70"/>
                  <a:gd name="T102" fmla="*/ 20 w 52"/>
                  <a:gd name="T10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" h="70">
                    <a:moveTo>
                      <a:pt x="20" y="70"/>
                    </a:moveTo>
                    <a:cubicBezTo>
                      <a:pt x="20" y="70"/>
                      <a:pt x="21" y="65"/>
                      <a:pt x="23" y="65"/>
                    </a:cubicBezTo>
                    <a:cubicBezTo>
                      <a:pt x="25" y="65"/>
                      <a:pt x="25" y="66"/>
                      <a:pt x="28" y="67"/>
                    </a:cubicBezTo>
                    <a:cubicBezTo>
                      <a:pt x="31" y="68"/>
                      <a:pt x="30" y="66"/>
                      <a:pt x="30" y="63"/>
                    </a:cubicBezTo>
                    <a:cubicBezTo>
                      <a:pt x="29" y="60"/>
                      <a:pt x="26" y="58"/>
                      <a:pt x="28" y="56"/>
                    </a:cubicBezTo>
                    <a:cubicBezTo>
                      <a:pt x="29" y="55"/>
                      <a:pt x="30" y="57"/>
                      <a:pt x="28" y="54"/>
                    </a:cubicBezTo>
                    <a:cubicBezTo>
                      <a:pt x="27" y="50"/>
                      <a:pt x="32" y="53"/>
                      <a:pt x="34" y="52"/>
                    </a:cubicBezTo>
                    <a:cubicBezTo>
                      <a:pt x="36" y="51"/>
                      <a:pt x="32" y="48"/>
                      <a:pt x="34" y="48"/>
                    </a:cubicBezTo>
                    <a:cubicBezTo>
                      <a:pt x="37" y="49"/>
                      <a:pt x="37" y="51"/>
                      <a:pt x="37" y="51"/>
                    </a:cubicBezTo>
                    <a:cubicBezTo>
                      <a:pt x="37" y="51"/>
                      <a:pt x="41" y="49"/>
                      <a:pt x="43" y="50"/>
                    </a:cubicBezTo>
                    <a:cubicBezTo>
                      <a:pt x="45" y="50"/>
                      <a:pt x="45" y="53"/>
                      <a:pt x="47" y="55"/>
                    </a:cubicBezTo>
                    <a:cubicBezTo>
                      <a:pt x="49" y="56"/>
                      <a:pt x="49" y="55"/>
                      <a:pt x="50" y="50"/>
                    </a:cubicBezTo>
                    <a:cubicBezTo>
                      <a:pt x="51" y="46"/>
                      <a:pt x="50" y="46"/>
                      <a:pt x="48" y="45"/>
                    </a:cubicBezTo>
                    <a:cubicBezTo>
                      <a:pt x="46" y="44"/>
                      <a:pt x="50" y="42"/>
                      <a:pt x="48" y="40"/>
                    </a:cubicBezTo>
                    <a:cubicBezTo>
                      <a:pt x="47" y="38"/>
                      <a:pt x="46" y="39"/>
                      <a:pt x="47" y="36"/>
                    </a:cubicBezTo>
                    <a:cubicBezTo>
                      <a:pt x="48" y="33"/>
                      <a:pt x="47" y="32"/>
                      <a:pt x="47" y="31"/>
                    </a:cubicBezTo>
                    <a:cubicBezTo>
                      <a:pt x="47" y="30"/>
                      <a:pt x="45" y="28"/>
                      <a:pt x="43" y="27"/>
                    </a:cubicBezTo>
                    <a:cubicBezTo>
                      <a:pt x="42" y="26"/>
                      <a:pt x="45" y="26"/>
                      <a:pt x="45" y="26"/>
                    </a:cubicBezTo>
                    <a:cubicBezTo>
                      <a:pt x="45" y="26"/>
                      <a:pt x="44" y="23"/>
                      <a:pt x="44" y="21"/>
                    </a:cubicBezTo>
                    <a:cubicBezTo>
                      <a:pt x="44" y="19"/>
                      <a:pt x="45" y="19"/>
                      <a:pt x="47" y="19"/>
                    </a:cubicBezTo>
                    <a:cubicBezTo>
                      <a:pt x="50" y="18"/>
                      <a:pt x="52" y="19"/>
                      <a:pt x="52" y="1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12"/>
                      <a:pt x="49" y="11"/>
                      <a:pt x="47" y="11"/>
                    </a:cubicBezTo>
                    <a:cubicBezTo>
                      <a:pt x="45" y="11"/>
                      <a:pt x="44" y="10"/>
                      <a:pt x="42" y="11"/>
                    </a:cubicBezTo>
                    <a:cubicBezTo>
                      <a:pt x="40" y="12"/>
                      <a:pt x="42" y="9"/>
                      <a:pt x="41" y="8"/>
                    </a:cubicBezTo>
                    <a:cubicBezTo>
                      <a:pt x="41" y="6"/>
                      <a:pt x="41" y="1"/>
                      <a:pt x="41" y="1"/>
                    </a:cubicBezTo>
                    <a:cubicBezTo>
                      <a:pt x="41" y="1"/>
                      <a:pt x="38" y="0"/>
                      <a:pt x="35" y="1"/>
                    </a:cubicBezTo>
                    <a:cubicBezTo>
                      <a:pt x="32" y="3"/>
                      <a:pt x="31" y="1"/>
                      <a:pt x="30" y="2"/>
                    </a:cubicBezTo>
                    <a:cubicBezTo>
                      <a:pt x="28" y="3"/>
                      <a:pt x="25" y="3"/>
                      <a:pt x="25" y="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7" y="17"/>
                      <a:pt x="5" y="18"/>
                      <a:pt x="6" y="19"/>
                    </a:cubicBezTo>
                    <a:cubicBezTo>
                      <a:pt x="6" y="19"/>
                      <a:pt x="8" y="21"/>
                      <a:pt x="8" y="21"/>
                    </a:cubicBezTo>
                    <a:cubicBezTo>
                      <a:pt x="8" y="23"/>
                      <a:pt x="8" y="24"/>
                      <a:pt x="8" y="26"/>
                    </a:cubicBezTo>
                    <a:cubicBezTo>
                      <a:pt x="7" y="26"/>
                      <a:pt x="5" y="25"/>
                      <a:pt x="4" y="26"/>
                    </a:cubicBezTo>
                    <a:cubicBezTo>
                      <a:pt x="4" y="26"/>
                      <a:pt x="5" y="27"/>
                      <a:pt x="5" y="28"/>
                    </a:cubicBezTo>
                    <a:cubicBezTo>
                      <a:pt x="7" y="27"/>
                      <a:pt x="8" y="29"/>
                      <a:pt x="4" y="30"/>
                    </a:cubicBezTo>
                    <a:cubicBezTo>
                      <a:pt x="4" y="30"/>
                      <a:pt x="6" y="31"/>
                      <a:pt x="6" y="32"/>
                    </a:cubicBezTo>
                    <a:cubicBezTo>
                      <a:pt x="6" y="33"/>
                      <a:pt x="4" y="38"/>
                      <a:pt x="3" y="40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40"/>
                      <a:pt x="1" y="42"/>
                      <a:pt x="0" y="43"/>
                    </a:cubicBezTo>
                    <a:cubicBezTo>
                      <a:pt x="1" y="43"/>
                      <a:pt x="1" y="43"/>
                      <a:pt x="3" y="43"/>
                    </a:cubicBezTo>
                    <a:cubicBezTo>
                      <a:pt x="3" y="45"/>
                      <a:pt x="2" y="46"/>
                      <a:pt x="3" y="47"/>
                    </a:cubicBezTo>
                    <a:cubicBezTo>
                      <a:pt x="3" y="47"/>
                      <a:pt x="6" y="47"/>
                      <a:pt x="6" y="47"/>
                    </a:cubicBezTo>
                    <a:cubicBezTo>
                      <a:pt x="6" y="47"/>
                      <a:pt x="6" y="48"/>
                      <a:pt x="6" y="49"/>
                    </a:cubicBezTo>
                    <a:cubicBezTo>
                      <a:pt x="8" y="48"/>
                      <a:pt x="7" y="50"/>
                      <a:pt x="8" y="50"/>
                    </a:cubicBezTo>
                    <a:cubicBezTo>
                      <a:pt x="7" y="50"/>
                      <a:pt x="5" y="50"/>
                      <a:pt x="4" y="50"/>
                    </a:cubicBezTo>
                    <a:cubicBezTo>
                      <a:pt x="4" y="50"/>
                      <a:pt x="4" y="52"/>
                      <a:pt x="4" y="52"/>
                    </a:cubicBezTo>
                    <a:cubicBezTo>
                      <a:pt x="5" y="53"/>
                      <a:pt x="18" y="64"/>
                      <a:pt x="18" y="64"/>
                    </a:cubicBezTo>
                    <a:cubicBezTo>
                      <a:pt x="19" y="66"/>
                      <a:pt x="17" y="67"/>
                      <a:pt x="18" y="69"/>
                    </a:cubicBezTo>
                    <a:cubicBezTo>
                      <a:pt x="19" y="70"/>
                      <a:pt x="19" y="70"/>
                      <a:pt x="20" y="7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41">
                <a:extLst>
                  <a:ext uri="{FF2B5EF4-FFF2-40B4-BE49-F238E27FC236}">
                    <a16:creationId xmlns:a16="http://schemas.microsoft.com/office/drawing/2014/main" id="{E6AE2596-D5AC-4A64-9913-AA9DFEAF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168" y="4111023"/>
                <a:ext cx="178834" cy="240199"/>
              </a:xfrm>
              <a:custGeom>
                <a:avLst/>
                <a:gdLst>
                  <a:gd name="T0" fmla="*/ 20 w 52"/>
                  <a:gd name="T1" fmla="*/ 70 h 70"/>
                  <a:gd name="T2" fmla="*/ 23 w 52"/>
                  <a:gd name="T3" fmla="*/ 65 h 70"/>
                  <a:gd name="T4" fmla="*/ 28 w 52"/>
                  <a:gd name="T5" fmla="*/ 67 h 70"/>
                  <a:gd name="T6" fmla="*/ 30 w 52"/>
                  <a:gd name="T7" fmla="*/ 63 h 70"/>
                  <a:gd name="T8" fmla="*/ 28 w 52"/>
                  <a:gd name="T9" fmla="*/ 56 h 70"/>
                  <a:gd name="T10" fmla="*/ 28 w 52"/>
                  <a:gd name="T11" fmla="*/ 54 h 70"/>
                  <a:gd name="T12" fmla="*/ 34 w 52"/>
                  <a:gd name="T13" fmla="*/ 52 h 70"/>
                  <a:gd name="T14" fmla="*/ 34 w 52"/>
                  <a:gd name="T15" fmla="*/ 48 h 70"/>
                  <a:gd name="T16" fmla="*/ 37 w 52"/>
                  <a:gd name="T17" fmla="*/ 51 h 70"/>
                  <a:gd name="T18" fmla="*/ 43 w 52"/>
                  <a:gd name="T19" fmla="*/ 50 h 70"/>
                  <a:gd name="T20" fmla="*/ 47 w 52"/>
                  <a:gd name="T21" fmla="*/ 55 h 70"/>
                  <a:gd name="T22" fmla="*/ 50 w 52"/>
                  <a:gd name="T23" fmla="*/ 50 h 70"/>
                  <a:gd name="T24" fmla="*/ 48 w 52"/>
                  <a:gd name="T25" fmla="*/ 45 h 70"/>
                  <a:gd name="T26" fmla="*/ 48 w 52"/>
                  <a:gd name="T27" fmla="*/ 40 h 70"/>
                  <a:gd name="T28" fmla="*/ 47 w 52"/>
                  <a:gd name="T29" fmla="*/ 36 h 70"/>
                  <a:gd name="T30" fmla="*/ 47 w 52"/>
                  <a:gd name="T31" fmla="*/ 31 h 70"/>
                  <a:gd name="T32" fmla="*/ 43 w 52"/>
                  <a:gd name="T33" fmla="*/ 27 h 70"/>
                  <a:gd name="T34" fmla="*/ 45 w 52"/>
                  <a:gd name="T35" fmla="*/ 26 h 70"/>
                  <a:gd name="T36" fmla="*/ 44 w 52"/>
                  <a:gd name="T37" fmla="*/ 21 h 70"/>
                  <a:gd name="T38" fmla="*/ 47 w 52"/>
                  <a:gd name="T39" fmla="*/ 19 h 70"/>
                  <a:gd name="T40" fmla="*/ 52 w 52"/>
                  <a:gd name="T41" fmla="*/ 19 h 70"/>
                  <a:gd name="T42" fmla="*/ 52 w 52"/>
                  <a:gd name="T43" fmla="*/ 12 h 70"/>
                  <a:gd name="T44" fmla="*/ 47 w 52"/>
                  <a:gd name="T45" fmla="*/ 11 h 70"/>
                  <a:gd name="T46" fmla="*/ 42 w 52"/>
                  <a:gd name="T47" fmla="*/ 11 h 70"/>
                  <a:gd name="T48" fmla="*/ 41 w 52"/>
                  <a:gd name="T49" fmla="*/ 8 h 70"/>
                  <a:gd name="T50" fmla="*/ 41 w 52"/>
                  <a:gd name="T51" fmla="*/ 1 h 70"/>
                  <a:gd name="T52" fmla="*/ 35 w 52"/>
                  <a:gd name="T53" fmla="*/ 1 h 70"/>
                  <a:gd name="T54" fmla="*/ 30 w 52"/>
                  <a:gd name="T55" fmla="*/ 2 h 70"/>
                  <a:gd name="T56" fmla="*/ 25 w 52"/>
                  <a:gd name="T57" fmla="*/ 3 h 70"/>
                  <a:gd name="T58" fmla="*/ 24 w 52"/>
                  <a:gd name="T59" fmla="*/ 15 h 70"/>
                  <a:gd name="T60" fmla="*/ 7 w 52"/>
                  <a:gd name="T61" fmla="*/ 14 h 70"/>
                  <a:gd name="T62" fmla="*/ 6 w 52"/>
                  <a:gd name="T63" fmla="*/ 16 h 70"/>
                  <a:gd name="T64" fmla="*/ 6 w 52"/>
                  <a:gd name="T65" fmla="*/ 19 h 70"/>
                  <a:gd name="T66" fmla="*/ 8 w 52"/>
                  <a:gd name="T67" fmla="*/ 21 h 70"/>
                  <a:gd name="T68" fmla="*/ 8 w 52"/>
                  <a:gd name="T69" fmla="*/ 26 h 70"/>
                  <a:gd name="T70" fmla="*/ 4 w 52"/>
                  <a:gd name="T71" fmla="*/ 26 h 70"/>
                  <a:gd name="T72" fmla="*/ 5 w 52"/>
                  <a:gd name="T73" fmla="*/ 28 h 70"/>
                  <a:gd name="T74" fmla="*/ 4 w 52"/>
                  <a:gd name="T75" fmla="*/ 30 h 70"/>
                  <a:gd name="T76" fmla="*/ 6 w 52"/>
                  <a:gd name="T77" fmla="*/ 32 h 70"/>
                  <a:gd name="T78" fmla="*/ 3 w 52"/>
                  <a:gd name="T79" fmla="*/ 40 h 70"/>
                  <a:gd name="T80" fmla="*/ 0 w 52"/>
                  <a:gd name="T81" fmla="*/ 40 h 70"/>
                  <a:gd name="T82" fmla="*/ 0 w 52"/>
                  <a:gd name="T83" fmla="*/ 43 h 70"/>
                  <a:gd name="T84" fmla="*/ 3 w 52"/>
                  <a:gd name="T85" fmla="*/ 43 h 70"/>
                  <a:gd name="T86" fmla="*/ 3 w 52"/>
                  <a:gd name="T87" fmla="*/ 47 h 70"/>
                  <a:gd name="T88" fmla="*/ 6 w 52"/>
                  <a:gd name="T89" fmla="*/ 47 h 70"/>
                  <a:gd name="T90" fmla="*/ 6 w 52"/>
                  <a:gd name="T91" fmla="*/ 49 h 70"/>
                  <a:gd name="T92" fmla="*/ 8 w 52"/>
                  <a:gd name="T93" fmla="*/ 50 h 70"/>
                  <a:gd name="T94" fmla="*/ 4 w 52"/>
                  <a:gd name="T95" fmla="*/ 50 h 70"/>
                  <a:gd name="T96" fmla="*/ 4 w 52"/>
                  <a:gd name="T97" fmla="*/ 52 h 70"/>
                  <a:gd name="T98" fmla="*/ 18 w 52"/>
                  <a:gd name="T99" fmla="*/ 64 h 70"/>
                  <a:gd name="T100" fmla="*/ 18 w 52"/>
                  <a:gd name="T101" fmla="*/ 69 h 70"/>
                  <a:gd name="T102" fmla="*/ 20 w 52"/>
                  <a:gd name="T10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" h="70">
                    <a:moveTo>
                      <a:pt x="20" y="70"/>
                    </a:moveTo>
                    <a:cubicBezTo>
                      <a:pt x="20" y="70"/>
                      <a:pt x="21" y="65"/>
                      <a:pt x="23" y="65"/>
                    </a:cubicBezTo>
                    <a:cubicBezTo>
                      <a:pt x="25" y="65"/>
                      <a:pt x="25" y="66"/>
                      <a:pt x="28" y="67"/>
                    </a:cubicBezTo>
                    <a:cubicBezTo>
                      <a:pt x="31" y="68"/>
                      <a:pt x="30" y="66"/>
                      <a:pt x="30" y="63"/>
                    </a:cubicBezTo>
                    <a:cubicBezTo>
                      <a:pt x="29" y="60"/>
                      <a:pt x="26" y="58"/>
                      <a:pt x="28" y="56"/>
                    </a:cubicBezTo>
                    <a:cubicBezTo>
                      <a:pt x="29" y="55"/>
                      <a:pt x="30" y="57"/>
                      <a:pt x="28" y="54"/>
                    </a:cubicBezTo>
                    <a:cubicBezTo>
                      <a:pt x="27" y="50"/>
                      <a:pt x="32" y="53"/>
                      <a:pt x="34" y="52"/>
                    </a:cubicBezTo>
                    <a:cubicBezTo>
                      <a:pt x="36" y="51"/>
                      <a:pt x="32" y="48"/>
                      <a:pt x="34" y="48"/>
                    </a:cubicBezTo>
                    <a:cubicBezTo>
                      <a:pt x="37" y="49"/>
                      <a:pt x="37" y="51"/>
                      <a:pt x="37" y="51"/>
                    </a:cubicBezTo>
                    <a:cubicBezTo>
                      <a:pt x="37" y="51"/>
                      <a:pt x="41" y="49"/>
                      <a:pt x="43" y="50"/>
                    </a:cubicBezTo>
                    <a:cubicBezTo>
                      <a:pt x="45" y="50"/>
                      <a:pt x="45" y="53"/>
                      <a:pt x="47" y="55"/>
                    </a:cubicBezTo>
                    <a:cubicBezTo>
                      <a:pt x="49" y="56"/>
                      <a:pt x="49" y="55"/>
                      <a:pt x="50" y="50"/>
                    </a:cubicBezTo>
                    <a:cubicBezTo>
                      <a:pt x="51" y="46"/>
                      <a:pt x="50" y="46"/>
                      <a:pt x="48" y="45"/>
                    </a:cubicBezTo>
                    <a:cubicBezTo>
                      <a:pt x="46" y="44"/>
                      <a:pt x="50" y="42"/>
                      <a:pt x="48" y="40"/>
                    </a:cubicBezTo>
                    <a:cubicBezTo>
                      <a:pt x="47" y="38"/>
                      <a:pt x="46" y="39"/>
                      <a:pt x="47" y="36"/>
                    </a:cubicBezTo>
                    <a:cubicBezTo>
                      <a:pt x="48" y="33"/>
                      <a:pt x="47" y="32"/>
                      <a:pt x="47" y="31"/>
                    </a:cubicBezTo>
                    <a:cubicBezTo>
                      <a:pt x="47" y="30"/>
                      <a:pt x="45" y="28"/>
                      <a:pt x="43" y="27"/>
                    </a:cubicBezTo>
                    <a:cubicBezTo>
                      <a:pt x="42" y="26"/>
                      <a:pt x="45" y="26"/>
                      <a:pt x="45" y="26"/>
                    </a:cubicBezTo>
                    <a:cubicBezTo>
                      <a:pt x="45" y="26"/>
                      <a:pt x="44" y="23"/>
                      <a:pt x="44" y="21"/>
                    </a:cubicBezTo>
                    <a:cubicBezTo>
                      <a:pt x="44" y="19"/>
                      <a:pt x="45" y="19"/>
                      <a:pt x="47" y="19"/>
                    </a:cubicBezTo>
                    <a:cubicBezTo>
                      <a:pt x="50" y="18"/>
                      <a:pt x="52" y="19"/>
                      <a:pt x="52" y="1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2" y="12"/>
                      <a:pt x="49" y="11"/>
                      <a:pt x="47" y="11"/>
                    </a:cubicBezTo>
                    <a:cubicBezTo>
                      <a:pt x="45" y="11"/>
                      <a:pt x="44" y="10"/>
                      <a:pt x="42" y="11"/>
                    </a:cubicBezTo>
                    <a:cubicBezTo>
                      <a:pt x="40" y="12"/>
                      <a:pt x="42" y="9"/>
                      <a:pt x="41" y="8"/>
                    </a:cubicBezTo>
                    <a:cubicBezTo>
                      <a:pt x="41" y="6"/>
                      <a:pt x="41" y="1"/>
                      <a:pt x="41" y="1"/>
                    </a:cubicBezTo>
                    <a:cubicBezTo>
                      <a:pt x="41" y="1"/>
                      <a:pt x="38" y="0"/>
                      <a:pt x="35" y="1"/>
                    </a:cubicBezTo>
                    <a:cubicBezTo>
                      <a:pt x="32" y="3"/>
                      <a:pt x="31" y="1"/>
                      <a:pt x="30" y="2"/>
                    </a:cubicBezTo>
                    <a:cubicBezTo>
                      <a:pt x="28" y="3"/>
                      <a:pt x="25" y="3"/>
                      <a:pt x="25" y="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7" y="17"/>
                      <a:pt x="5" y="18"/>
                      <a:pt x="6" y="19"/>
                    </a:cubicBezTo>
                    <a:cubicBezTo>
                      <a:pt x="6" y="19"/>
                      <a:pt x="8" y="21"/>
                      <a:pt x="8" y="21"/>
                    </a:cubicBezTo>
                    <a:cubicBezTo>
                      <a:pt x="8" y="23"/>
                      <a:pt x="8" y="24"/>
                      <a:pt x="8" y="26"/>
                    </a:cubicBezTo>
                    <a:cubicBezTo>
                      <a:pt x="7" y="26"/>
                      <a:pt x="5" y="25"/>
                      <a:pt x="4" y="26"/>
                    </a:cubicBezTo>
                    <a:cubicBezTo>
                      <a:pt x="4" y="26"/>
                      <a:pt x="5" y="27"/>
                      <a:pt x="5" y="28"/>
                    </a:cubicBezTo>
                    <a:cubicBezTo>
                      <a:pt x="7" y="27"/>
                      <a:pt x="8" y="29"/>
                      <a:pt x="4" y="30"/>
                    </a:cubicBezTo>
                    <a:cubicBezTo>
                      <a:pt x="4" y="30"/>
                      <a:pt x="6" y="31"/>
                      <a:pt x="6" y="32"/>
                    </a:cubicBezTo>
                    <a:cubicBezTo>
                      <a:pt x="6" y="33"/>
                      <a:pt x="4" y="38"/>
                      <a:pt x="3" y="40"/>
                    </a:cubicBezTo>
                    <a:cubicBezTo>
                      <a:pt x="2" y="40"/>
                      <a:pt x="1" y="40"/>
                      <a:pt x="0" y="40"/>
                    </a:cubicBezTo>
                    <a:cubicBezTo>
                      <a:pt x="0" y="40"/>
                      <a:pt x="1" y="42"/>
                      <a:pt x="0" y="43"/>
                    </a:cubicBezTo>
                    <a:cubicBezTo>
                      <a:pt x="1" y="43"/>
                      <a:pt x="1" y="43"/>
                      <a:pt x="3" y="43"/>
                    </a:cubicBezTo>
                    <a:cubicBezTo>
                      <a:pt x="3" y="45"/>
                      <a:pt x="2" y="46"/>
                      <a:pt x="3" y="47"/>
                    </a:cubicBezTo>
                    <a:cubicBezTo>
                      <a:pt x="3" y="47"/>
                      <a:pt x="6" y="47"/>
                      <a:pt x="6" y="47"/>
                    </a:cubicBezTo>
                    <a:cubicBezTo>
                      <a:pt x="6" y="47"/>
                      <a:pt x="6" y="48"/>
                      <a:pt x="6" y="49"/>
                    </a:cubicBezTo>
                    <a:cubicBezTo>
                      <a:pt x="8" y="48"/>
                      <a:pt x="7" y="50"/>
                      <a:pt x="8" y="50"/>
                    </a:cubicBezTo>
                    <a:cubicBezTo>
                      <a:pt x="7" y="50"/>
                      <a:pt x="5" y="50"/>
                      <a:pt x="4" y="50"/>
                    </a:cubicBezTo>
                    <a:cubicBezTo>
                      <a:pt x="4" y="50"/>
                      <a:pt x="4" y="52"/>
                      <a:pt x="4" y="52"/>
                    </a:cubicBezTo>
                    <a:cubicBezTo>
                      <a:pt x="5" y="53"/>
                      <a:pt x="18" y="64"/>
                      <a:pt x="18" y="64"/>
                    </a:cubicBezTo>
                    <a:cubicBezTo>
                      <a:pt x="19" y="66"/>
                      <a:pt x="17" y="67"/>
                      <a:pt x="18" y="69"/>
                    </a:cubicBezTo>
                    <a:cubicBezTo>
                      <a:pt x="19" y="70"/>
                      <a:pt x="19" y="70"/>
                      <a:pt x="20" y="7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42">
                <a:extLst>
                  <a:ext uri="{FF2B5EF4-FFF2-40B4-BE49-F238E27FC236}">
                    <a16:creationId xmlns:a16="http://schemas.microsoft.com/office/drawing/2014/main" id="{49B2FD0C-A62A-4CD7-BFDA-B3E11E2F8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152" y="3983034"/>
                <a:ext cx="96431" cy="175328"/>
              </a:xfrm>
              <a:custGeom>
                <a:avLst/>
                <a:gdLst>
                  <a:gd name="T0" fmla="*/ 5 w 28"/>
                  <a:gd name="T1" fmla="*/ 1 h 51"/>
                  <a:gd name="T2" fmla="*/ 5 w 28"/>
                  <a:gd name="T3" fmla="*/ 3 h 51"/>
                  <a:gd name="T4" fmla="*/ 4 w 28"/>
                  <a:gd name="T5" fmla="*/ 6 h 51"/>
                  <a:gd name="T6" fmla="*/ 0 w 28"/>
                  <a:gd name="T7" fmla="*/ 13 h 51"/>
                  <a:gd name="T8" fmla="*/ 1 w 28"/>
                  <a:gd name="T9" fmla="*/ 24 h 51"/>
                  <a:gd name="T10" fmla="*/ 5 w 28"/>
                  <a:gd name="T11" fmla="*/ 31 h 51"/>
                  <a:gd name="T12" fmla="*/ 4 w 28"/>
                  <a:gd name="T13" fmla="*/ 39 h 51"/>
                  <a:gd name="T14" fmla="*/ 0 w 28"/>
                  <a:gd name="T15" fmla="*/ 45 h 51"/>
                  <a:gd name="T16" fmla="*/ 3 w 28"/>
                  <a:gd name="T17" fmla="*/ 50 h 51"/>
                  <a:gd name="T18" fmla="*/ 8 w 28"/>
                  <a:gd name="T19" fmla="*/ 48 h 51"/>
                  <a:gd name="T20" fmla="*/ 13 w 28"/>
                  <a:gd name="T21" fmla="*/ 47 h 51"/>
                  <a:gd name="T22" fmla="*/ 16 w 28"/>
                  <a:gd name="T23" fmla="*/ 50 h 51"/>
                  <a:gd name="T24" fmla="*/ 21 w 28"/>
                  <a:gd name="T25" fmla="*/ 42 h 51"/>
                  <a:gd name="T26" fmla="*/ 23 w 28"/>
                  <a:gd name="T27" fmla="*/ 33 h 51"/>
                  <a:gd name="T28" fmla="*/ 24 w 28"/>
                  <a:gd name="T29" fmla="*/ 27 h 51"/>
                  <a:gd name="T30" fmla="*/ 28 w 28"/>
                  <a:gd name="T31" fmla="*/ 20 h 51"/>
                  <a:gd name="T32" fmla="*/ 27 w 28"/>
                  <a:gd name="T33" fmla="*/ 16 h 51"/>
                  <a:gd name="T34" fmla="*/ 25 w 28"/>
                  <a:gd name="T35" fmla="*/ 16 h 51"/>
                  <a:gd name="T36" fmla="*/ 23 w 28"/>
                  <a:gd name="T37" fmla="*/ 13 h 51"/>
                  <a:gd name="T38" fmla="*/ 21 w 28"/>
                  <a:gd name="T39" fmla="*/ 13 h 51"/>
                  <a:gd name="T40" fmla="*/ 18 w 28"/>
                  <a:gd name="T41" fmla="*/ 6 h 51"/>
                  <a:gd name="T42" fmla="*/ 11 w 28"/>
                  <a:gd name="T43" fmla="*/ 3 h 51"/>
                  <a:gd name="T44" fmla="*/ 6 w 28"/>
                  <a:gd name="T45" fmla="*/ 3 h 51"/>
                  <a:gd name="T46" fmla="*/ 5 w 28"/>
                  <a:gd name="T47" fmla="*/ 0 h 51"/>
                  <a:gd name="T48" fmla="*/ 5 w 28"/>
                  <a:gd name="T4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51">
                    <a:moveTo>
                      <a:pt x="5" y="1"/>
                    </a:moveTo>
                    <a:cubicBezTo>
                      <a:pt x="5" y="2"/>
                      <a:pt x="5" y="2"/>
                      <a:pt x="5" y="3"/>
                    </a:cubicBezTo>
                    <a:cubicBezTo>
                      <a:pt x="4" y="4"/>
                      <a:pt x="4" y="6"/>
                      <a:pt x="4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21"/>
                      <a:pt x="1" y="24"/>
                    </a:cubicBezTo>
                    <a:cubicBezTo>
                      <a:pt x="1" y="27"/>
                      <a:pt x="5" y="31"/>
                      <a:pt x="5" y="31"/>
                    </a:cubicBezTo>
                    <a:cubicBezTo>
                      <a:pt x="5" y="31"/>
                      <a:pt x="5" y="35"/>
                      <a:pt x="4" y="39"/>
                    </a:cubicBezTo>
                    <a:cubicBezTo>
                      <a:pt x="2" y="42"/>
                      <a:pt x="0" y="45"/>
                      <a:pt x="0" y="45"/>
                    </a:cubicBezTo>
                    <a:cubicBezTo>
                      <a:pt x="0" y="45"/>
                      <a:pt x="1" y="48"/>
                      <a:pt x="3" y="50"/>
                    </a:cubicBezTo>
                    <a:cubicBezTo>
                      <a:pt x="5" y="51"/>
                      <a:pt x="8" y="48"/>
                      <a:pt x="8" y="4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21" y="44"/>
                      <a:pt x="21" y="42"/>
                    </a:cubicBezTo>
                    <a:cubicBezTo>
                      <a:pt x="22" y="41"/>
                      <a:pt x="23" y="33"/>
                      <a:pt x="23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7" y="23"/>
                      <a:pt x="28" y="20"/>
                    </a:cubicBezTo>
                    <a:cubicBezTo>
                      <a:pt x="27" y="19"/>
                      <a:pt x="27" y="17"/>
                      <a:pt x="27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3"/>
                      <a:pt x="23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1"/>
                      <a:pt x="20" y="7"/>
                      <a:pt x="18" y="6"/>
                    </a:cubicBezTo>
                    <a:cubicBezTo>
                      <a:pt x="18" y="6"/>
                      <a:pt x="11" y="3"/>
                      <a:pt x="11" y="3"/>
                    </a:cubicBezTo>
                    <a:cubicBezTo>
                      <a:pt x="9" y="2"/>
                      <a:pt x="7" y="4"/>
                      <a:pt x="6" y="3"/>
                    </a:cubicBezTo>
                    <a:cubicBezTo>
                      <a:pt x="5" y="3"/>
                      <a:pt x="5" y="0"/>
                      <a:pt x="5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43">
                <a:extLst>
                  <a:ext uri="{FF2B5EF4-FFF2-40B4-BE49-F238E27FC236}">
                    <a16:creationId xmlns:a16="http://schemas.microsoft.com/office/drawing/2014/main" id="{A811D6EA-9797-4687-94EE-B2D0687CB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152" y="3983034"/>
                <a:ext cx="96431" cy="175328"/>
              </a:xfrm>
              <a:custGeom>
                <a:avLst/>
                <a:gdLst>
                  <a:gd name="T0" fmla="*/ 5 w 28"/>
                  <a:gd name="T1" fmla="*/ 1 h 51"/>
                  <a:gd name="T2" fmla="*/ 5 w 28"/>
                  <a:gd name="T3" fmla="*/ 3 h 51"/>
                  <a:gd name="T4" fmla="*/ 4 w 28"/>
                  <a:gd name="T5" fmla="*/ 6 h 51"/>
                  <a:gd name="T6" fmla="*/ 0 w 28"/>
                  <a:gd name="T7" fmla="*/ 13 h 51"/>
                  <a:gd name="T8" fmla="*/ 1 w 28"/>
                  <a:gd name="T9" fmla="*/ 24 h 51"/>
                  <a:gd name="T10" fmla="*/ 5 w 28"/>
                  <a:gd name="T11" fmla="*/ 31 h 51"/>
                  <a:gd name="T12" fmla="*/ 4 w 28"/>
                  <a:gd name="T13" fmla="*/ 39 h 51"/>
                  <a:gd name="T14" fmla="*/ 0 w 28"/>
                  <a:gd name="T15" fmla="*/ 45 h 51"/>
                  <a:gd name="T16" fmla="*/ 3 w 28"/>
                  <a:gd name="T17" fmla="*/ 50 h 51"/>
                  <a:gd name="T18" fmla="*/ 8 w 28"/>
                  <a:gd name="T19" fmla="*/ 48 h 51"/>
                  <a:gd name="T20" fmla="*/ 13 w 28"/>
                  <a:gd name="T21" fmla="*/ 47 h 51"/>
                  <a:gd name="T22" fmla="*/ 16 w 28"/>
                  <a:gd name="T23" fmla="*/ 50 h 51"/>
                  <a:gd name="T24" fmla="*/ 21 w 28"/>
                  <a:gd name="T25" fmla="*/ 42 h 51"/>
                  <a:gd name="T26" fmla="*/ 23 w 28"/>
                  <a:gd name="T27" fmla="*/ 33 h 51"/>
                  <a:gd name="T28" fmla="*/ 24 w 28"/>
                  <a:gd name="T29" fmla="*/ 27 h 51"/>
                  <a:gd name="T30" fmla="*/ 28 w 28"/>
                  <a:gd name="T31" fmla="*/ 20 h 51"/>
                  <a:gd name="T32" fmla="*/ 27 w 28"/>
                  <a:gd name="T33" fmla="*/ 16 h 51"/>
                  <a:gd name="T34" fmla="*/ 25 w 28"/>
                  <a:gd name="T35" fmla="*/ 16 h 51"/>
                  <a:gd name="T36" fmla="*/ 23 w 28"/>
                  <a:gd name="T37" fmla="*/ 13 h 51"/>
                  <a:gd name="T38" fmla="*/ 21 w 28"/>
                  <a:gd name="T39" fmla="*/ 13 h 51"/>
                  <a:gd name="T40" fmla="*/ 18 w 28"/>
                  <a:gd name="T41" fmla="*/ 6 h 51"/>
                  <a:gd name="T42" fmla="*/ 11 w 28"/>
                  <a:gd name="T43" fmla="*/ 3 h 51"/>
                  <a:gd name="T44" fmla="*/ 6 w 28"/>
                  <a:gd name="T45" fmla="*/ 3 h 51"/>
                  <a:gd name="T46" fmla="*/ 5 w 28"/>
                  <a:gd name="T47" fmla="*/ 0 h 51"/>
                  <a:gd name="T48" fmla="*/ 5 w 28"/>
                  <a:gd name="T4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51">
                    <a:moveTo>
                      <a:pt x="5" y="1"/>
                    </a:moveTo>
                    <a:cubicBezTo>
                      <a:pt x="5" y="2"/>
                      <a:pt x="5" y="2"/>
                      <a:pt x="5" y="3"/>
                    </a:cubicBezTo>
                    <a:cubicBezTo>
                      <a:pt x="4" y="4"/>
                      <a:pt x="4" y="6"/>
                      <a:pt x="4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21"/>
                      <a:pt x="1" y="24"/>
                    </a:cubicBezTo>
                    <a:cubicBezTo>
                      <a:pt x="1" y="27"/>
                      <a:pt x="5" y="31"/>
                      <a:pt x="5" y="31"/>
                    </a:cubicBezTo>
                    <a:cubicBezTo>
                      <a:pt x="5" y="31"/>
                      <a:pt x="5" y="35"/>
                      <a:pt x="4" y="39"/>
                    </a:cubicBezTo>
                    <a:cubicBezTo>
                      <a:pt x="2" y="42"/>
                      <a:pt x="0" y="45"/>
                      <a:pt x="0" y="45"/>
                    </a:cubicBezTo>
                    <a:cubicBezTo>
                      <a:pt x="0" y="45"/>
                      <a:pt x="1" y="48"/>
                      <a:pt x="3" y="50"/>
                    </a:cubicBezTo>
                    <a:cubicBezTo>
                      <a:pt x="5" y="51"/>
                      <a:pt x="8" y="48"/>
                      <a:pt x="8" y="48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21" y="44"/>
                      <a:pt x="21" y="42"/>
                    </a:cubicBezTo>
                    <a:cubicBezTo>
                      <a:pt x="22" y="41"/>
                      <a:pt x="23" y="33"/>
                      <a:pt x="23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7" y="23"/>
                      <a:pt x="28" y="20"/>
                    </a:cubicBezTo>
                    <a:cubicBezTo>
                      <a:pt x="27" y="19"/>
                      <a:pt x="27" y="17"/>
                      <a:pt x="27" y="16"/>
                    </a:cubicBezTo>
                    <a:cubicBezTo>
                      <a:pt x="26" y="16"/>
                      <a:pt x="25" y="16"/>
                      <a:pt x="25" y="16"/>
                    </a:cubicBezTo>
                    <a:cubicBezTo>
                      <a:pt x="24" y="16"/>
                      <a:pt x="23" y="13"/>
                      <a:pt x="23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1"/>
                      <a:pt x="20" y="7"/>
                      <a:pt x="18" y="6"/>
                    </a:cubicBezTo>
                    <a:cubicBezTo>
                      <a:pt x="18" y="6"/>
                      <a:pt x="11" y="3"/>
                      <a:pt x="11" y="3"/>
                    </a:cubicBezTo>
                    <a:cubicBezTo>
                      <a:pt x="9" y="2"/>
                      <a:pt x="7" y="4"/>
                      <a:pt x="6" y="3"/>
                    </a:cubicBezTo>
                    <a:cubicBezTo>
                      <a:pt x="5" y="3"/>
                      <a:pt x="5" y="0"/>
                      <a:pt x="5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44">
                <a:extLst>
                  <a:ext uri="{FF2B5EF4-FFF2-40B4-BE49-F238E27FC236}">
                    <a16:creationId xmlns:a16="http://schemas.microsoft.com/office/drawing/2014/main" id="{247CED68-D736-43CB-BAB9-7E4D454036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9668" y="2201708"/>
                <a:ext cx="5126572" cy="2871862"/>
              </a:xfrm>
              <a:custGeom>
                <a:avLst/>
                <a:gdLst>
                  <a:gd name="T0" fmla="*/ 1458 w 1491"/>
                  <a:gd name="T1" fmla="*/ 814 h 835"/>
                  <a:gd name="T2" fmla="*/ 1471 w 1491"/>
                  <a:gd name="T3" fmla="*/ 831 h 835"/>
                  <a:gd name="T4" fmla="*/ 1482 w 1491"/>
                  <a:gd name="T5" fmla="*/ 834 h 835"/>
                  <a:gd name="T6" fmla="*/ 1476 w 1491"/>
                  <a:gd name="T7" fmla="*/ 826 h 835"/>
                  <a:gd name="T8" fmla="*/ 1470 w 1491"/>
                  <a:gd name="T9" fmla="*/ 822 h 835"/>
                  <a:gd name="T10" fmla="*/ 1457 w 1491"/>
                  <a:gd name="T11" fmla="*/ 809 h 835"/>
                  <a:gd name="T12" fmla="*/ 1482 w 1491"/>
                  <a:gd name="T13" fmla="*/ 821 h 835"/>
                  <a:gd name="T14" fmla="*/ 1488 w 1491"/>
                  <a:gd name="T15" fmla="*/ 826 h 835"/>
                  <a:gd name="T16" fmla="*/ 517 w 1491"/>
                  <a:gd name="T17" fmla="*/ 815 h 835"/>
                  <a:gd name="T18" fmla="*/ 519 w 1491"/>
                  <a:gd name="T19" fmla="*/ 815 h 835"/>
                  <a:gd name="T20" fmla="*/ 65 w 1491"/>
                  <a:gd name="T21" fmla="*/ 112 h 835"/>
                  <a:gd name="T22" fmla="*/ 50 w 1491"/>
                  <a:gd name="T23" fmla="*/ 109 h 835"/>
                  <a:gd name="T24" fmla="*/ 34 w 1491"/>
                  <a:gd name="T25" fmla="*/ 105 h 835"/>
                  <a:gd name="T26" fmla="*/ 33 w 1491"/>
                  <a:gd name="T27" fmla="*/ 97 h 835"/>
                  <a:gd name="T28" fmla="*/ 36 w 1491"/>
                  <a:gd name="T29" fmla="*/ 85 h 835"/>
                  <a:gd name="T30" fmla="*/ 36 w 1491"/>
                  <a:gd name="T31" fmla="*/ 77 h 835"/>
                  <a:gd name="T32" fmla="*/ 33 w 1491"/>
                  <a:gd name="T33" fmla="*/ 68 h 835"/>
                  <a:gd name="T34" fmla="*/ 23 w 1491"/>
                  <a:gd name="T35" fmla="*/ 56 h 835"/>
                  <a:gd name="T36" fmla="*/ 19 w 1491"/>
                  <a:gd name="T37" fmla="*/ 52 h 835"/>
                  <a:gd name="T38" fmla="*/ 18 w 1491"/>
                  <a:gd name="T39" fmla="*/ 49 h 835"/>
                  <a:gd name="T40" fmla="*/ 14 w 1491"/>
                  <a:gd name="T41" fmla="*/ 50 h 835"/>
                  <a:gd name="T42" fmla="*/ 8 w 1491"/>
                  <a:gd name="T43" fmla="*/ 43 h 835"/>
                  <a:gd name="T44" fmla="*/ 2 w 1491"/>
                  <a:gd name="T45" fmla="*/ 41 h 835"/>
                  <a:gd name="T46" fmla="*/ 5 w 1491"/>
                  <a:gd name="T47" fmla="*/ 38 h 835"/>
                  <a:gd name="T48" fmla="*/ 4 w 1491"/>
                  <a:gd name="T49" fmla="*/ 33 h 835"/>
                  <a:gd name="T50" fmla="*/ 16 w 1491"/>
                  <a:gd name="T51" fmla="*/ 35 h 835"/>
                  <a:gd name="T52" fmla="*/ 22 w 1491"/>
                  <a:gd name="T53" fmla="*/ 33 h 835"/>
                  <a:gd name="T54" fmla="*/ 31 w 1491"/>
                  <a:gd name="T55" fmla="*/ 31 h 835"/>
                  <a:gd name="T56" fmla="*/ 26 w 1491"/>
                  <a:gd name="T57" fmla="*/ 18 h 835"/>
                  <a:gd name="T58" fmla="*/ 45 w 1491"/>
                  <a:gd name="T59" fmla="*/ 17 h 835"/>
                  <a:gd name="T60" fmla="*/ 56 w 1491"/>
                  <a:gd name="T61" fmla="*/ 5 h 835"/>
                  <a:gd name="T62" fmla="*/ 63 w 1491"/>
                  <a:gd name="T63" fmla="*/ 3 h 835"/>
                  <a:gd name="T64" fmla="*/ 70 w 1491"/>
                  <a:gd name="T65" fmla="*/ 10 h 835"/>
                  <a:gd name="T66" fmla="*/ 80 w 1491"/>
                  <a:gd name="T67" fmla="*/ 17 h 835"/>
                  <a:gd name="T68" fmla="*/ 88 w 1491"/>
                  <a:gd name="T69" fmla="*/ 21 h 835"/>
                  <a:gd name="T70" fmla="*/ 94 w 1491"/>
                  <a:gd name="T71" fmla="*/ 24 h 835"/>
                  <a:gd name="T72" fmla="*/ 109 w 1491"/>
                  <a:gd name="T73" fmla="*/ 28 h 835"/>
                  <a:gd name="T74" fmla="*/ 112 w 1491"/>
                  <a:gd name="T75" fmla="*/ 39 h 835"/>
                  <a:gd name="T76" fmla="*/ 108 w 1491"/>
                  <a:gd name="T77" fmla="*/ 50 h 835"/>
                  <a:gd name="T78" fmla="*/ 95 w 1491"/>
                  <a:gd name="T79" fmla="*/ 64 h 835"/>
                  <a:gd name="T80" fmla="*/ 104 w 1491"/>
                  <a:gd name="T81" fmla="*/ 71 h 835"/>
                  <a:gd name="T82" fmla="*/ 102 w 1491"/>
                  <a:gd name="T83" fmla="*/ 79 h 835"/>
                  <a:gd name="T84" fmla="*/ 106 w 1491"/>
                  <a:gd name="T85" fmla="*/ 92 h 835"/>
                  <a:gd name="T86" fmla="*/ 104 w 1491"/>
                  <a:gd name="T87" fmla="*/ 97 h 835"/>
                  <a:gd name="T88" fmla="*/ 102 w 1491"/>
                  <a:gd name="T89" fmla="*/ 98 h 835"/>
                  <a:gd name="T90" fmla="*/ 95 w 1491"/>
                  <a:gd name="T91" fmla="*/ 104 h 835"/>
                  <a:gd name="T92" fmla="*/ 87 w 1491"/>
                  <a:gd name="T93" fmla="*/ 99 h 835"/>
                  <a:gd name="T94" fmla="*/ 74 w 1491"/>
                  <a:gd name="T95" fmla="*/ 103 h 835"/>
                  <a:gd name="T96" fmla="*/ 123 w 1491"/>
                  <a:gd name="T97" fmla="*/ 103 h 835"/>
                  <a:gd name="T98" fmla="*/ 117 w 1491"/>
                  <a:gd name="T99" fmla="*/ 119 h 835"/>
                  <a:gd name="T100" fmla="*/ 125 w 1491"/>
                  <a:gd name="T101" fmla="*/ 10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91" h="835">
                    <a:moveTo>
                      <a:pt x="1457" y="809"/>
                    </a:moveTo>
                    <a:cubicBezTo>
                      <a:pt x="1457" y="809"/>
                      <a:pt x="1457" y="812"/>
                      <a:pt x="1457" y="813"/>
                    </a:cubicBezTo>
                    <a:cubicBezTo>
                      <a:pt x="1458" y="814"/>
                      <a:pt x="1458" y="814"/>
                      <a:pt x="1458" y="814"/>
                    </a:cubicBezTo>
                    <a:cubicBezTo>
                      <a:pt x="1459" y="817"/>
                      <a:pt x="1461" y="822"/>
                      <a:pt x="1464" y="824"/>
                    </a:cubicBezTo>
                    <a:cubicBezTo>
                      <a:pt x="1465" y="824"/>
                      <a:pt x="1466" y="825"/>
                      <a:pt x="1467" y="825"/>
                    </a:cubicBezTo>
                    <a:cubicBezTo>
                      <a:pt x="1468" y="827"/>
                      <a:pt x="1468" y="830"/>
                      <a:pt x="1471" y="831"/>
                    </a:cubicBezTo>
                    <a:cubicBezTo>
                      <a:pt x="1472" y="832"/>
                      <a:pt x="1474" y="832"/>
                      <a:pt x="1475" y="832"/>
                    </a:cubicBezTo>
                    <a:cubicBezTo>
                      <a:pt x="1476" y="833"/>
                      <a:pt x="1478" y="835"/>
                      <a:pt x="1479" y="835"/>
                    </a:cubicBezTo>
                    <a:cubicBezTo>
                      <a:pt x="1481" y="835"/>
                      <a:pt x="1481" y="834"/>
                      <a:pt x="1482" y="834"/>
                    </a:cubicBezTo>
                    <a:cubicBezTo>
                      <a:pt x="1483" y="835"/>
                      <a:pt x="1483" y="833"/>
                      <a:pt x="1483" y="833"/>
                    </a:cubicBezTo>
                    <a:cubicBezTo>
                      <a:pt x="1481" y="832"/>
                      <a:pt x="1478" y="830"/>
                      <a:pt x="1477" y="828"/>
                    </a:cubicBezTo>
                    <a:cubicBezTo>
                      <a:pt x="1476" y="827"/>
                      <a:pt x="1476" y="826"/>
                      <a:pt x="1476" y="826"/>
                    </a:cubicBezTo>
                    <a:cubicBezTo>
                      <a:pt x="1474" y="825"/>
                      <a:pt x="1472" y="826"/>
                      <a:pt x="1471" y="824"/>
                    </a:cubicBezTo>
                    <a:cubicBezTo>
                      <a:pt x="1470" y="824"/>
                      <a:pt x="1471" y="823"/>
                      <a:pt x="1471" y="822"/>
                    </a:cubicBezTo>
                    <a:cubicBezTo>
                      <a:pt x="1470" y="822"/>
                      <a:pt x="1470" y="822"/>
                      <a:pt x="1470" y="822"/>
                    </a:cubicBezTo>
                    <a:cubicBezTo>
                      <a:pt x="1469" y="822"/>
                      <a:pt x="1462" y="814"/>
                      <a:pt x="1461" y="813"/>
                    </a:cubicBezTo>
                    <a:cubicBezTo>
                      <a:pt x="1461" y="812"/>
                      <a:pt x="1462" y="810"/>
                      <a:pt x="1461" y="810"/>
                    </a:cubicBezTo>
                    <a:cubicBezTo>
                      <a:pt x="1461" y="809"/>
                      <a:pt x="1458" y="809"/>
                      <a:pt x="1457" y="809"/>
                    </a:cubicBezTo>
                    <a:close/>
                    <a:moveTo>
                      <a:pt x="1481" y="816"/>
                    </a:moveTo>
                    <a:cubicBezTo>
                      <a:pt x="1480" y="816"/>
                      <a:pt x="1480" y="820"/>
                      <a:pt x="1480" y="821"/>
                    </a:cubicBezTo>
                    <a:cubicBezTo>
                      <a:pt x="1481" y="821"/>
                      <a:pt x="1482" y="821"/>
                      <a:pt x="1482" y="821"/>
                    </a:cubicBezTo>
                    <a:cubicBezTo>
                      <a:pt x="1483" y="819"/>
                      <a:pt x="1483" y="819"/>
                      <a:pt x="1483" y="819"/>
                    </a:cubicBezTo>
                    <a:cubicBezTo>
                      <a:pt x="1482" y="818"/>
                      <a:pt x="1481" y="816"/>
                      <a:pt x="1481" y="816"/>
                    </a:cubicBezTo>
                    <a:close/>
                    <a:moveTo>
                      <a:pt x="1488" y="826"/>
                    </a:moveTo>
                    <a:cubicBezTo>
                      <a:pt x="1489" y="828"/>
                      <a:pt x="1489" y="828"/>
                      <a:pt x="1489" y="828"/>
                    </a:cubicBezTo>
                    <a:cubicBezTo>
                      <a:pt x="1490" y="828"/>
                      <a:pt x="1491" y="826"/>
                      <a:pt x="1488" y="826"/>
                    </a:cubicBezTo>
                    <a:close/>
                    <a:moveTo>
                      <a:pt x="517" y="815"/>
                    </a:moveTo>
                    <a:cubicBezTo>
                      <a:pt x="517" y="815"/>
                      <a:pt x="516" y="815"/>
                      <a:pt x="515" y="816"/>
                    </a:cubicBezTo>
                    <a:cubicBezTo>
                      <a:pt x="516" y="817"/>
                      <a:pt x="516" y="817"/>
                      <a:pt x="516" y="819"/>
                    </a:cubicBezTo>
                    <a:cubicBezTo>
                      <a:pt x="522" y="819"/>
                      <a:pt x="523" y="820"/>
                      <a:pt x="519" y="815"/>
                    </a:cubicBezTo>
                    <a:cubicBezTo>
                      <a:pt x="519" y="815"/>
                      <a:pt x="517" y="815"/>
                      <a:pt x="517" y="815"/>
                    </a:cubicBezTo>
                    <a:close/>
                    <a:moveTo>
                      <a:pt x="70" y="109"/>
                    </a:moveTo>
                    <a:cubicBezTo>
                      <a:pt x="66" y="109"/>
                      <a:pt x="68" y="112"/>
                      <a:pt x="65" y="112"/>
                    </a:cubicBezTo>
                    <a:cubicBezTo>
                      <a:pt x="62" y="112"/>
                      <a:pt x="60" y="113"/>
                      <a:pt x="59" y="111"/>
                    </a:cubicBezTo>
                    <a:cubicBezTo>
                      <a:pt x="58" y="109"/>
                      <a:pt x="56" y="111"/>
                      <a:pt x="56" y="111"/>
                    </a:cubicBezTo>
                    <a:cubicBezTo>
                      <a:pt x="56" y="111"/>
                      <a:pt x="53" y="111"/>
                      <a:pt x="50" y="109"/>
                    </a:cubicBezTo>
                    <a:cubicBezTo>
                      <a:pt x="47" y="108"/>
                      <a:pt x="46" y="110"/>
                      <a:pt x="44" y="110"/>
                    </a:cubicBezTo>
                    <a:cubicBezTo>
                      <a:pt x="42" y="110"/>
                      <a:pt x="42" y="107"/>
                      <a:pt x="39" y="107"/>
                    </a:cubicBezTo>
                    <a:cubicBezTo>
                      <a:pt x="36" y="107"/>
                      <a:pt x="37" y="106"/>
                      <a:pt x="34" y="105"/>
                    </a:cubicBezTo>
                    <a:cubicBezTo>
                      <a:pt x="31" y="105"/>
                      <a:pt x="30" y="106"/>
                      <a:pt x="30" y="104"/>
                    </a:cubicBezTo>
                    <a:cubicBezTo>
                      <a:pt x="30" y="102"/>
                      <a:pt x="28" y="100"/>
                      <a:pt x="28" y="100"/>
                    </a:cubicBezTo>
                    <a:cubicBezTo>
                      <a:pt x="30" y="100"/>
                      <a:pt x="32" y="99"/>
                      <a:pt x="33" y="97"/>
                    </a:cubicBezTo>
                    <a:cubicBezTo>
                      <a:pt x="34" y="95"/>
                      <a:pt x="33" y="92"/>
                      <a:pt x="34" y="90"/>
                    </a:cubicBezTo>
                    <a:cubicBezTo>
                      <a:pt x="34" y="89"/>
                      <a:pt x="35" y="87"/>
                      <a:pt x="36" y="87"/>
                    </a:cubicBezTo>
                    <a:cubicBezTo>
                      <a:pt x="36" y="86"/>
                      <a:pt x="35" y="85"/>
                      <a:pt x="36" y="85"/>
                    </a:cubicBezTo>
                    <a:cubicBezTo>
                      <a:pt x="36" y="85"/>
                      <a:pt x="35" y="84"/>
                      <a:pt x="34" y="84"/>
                    </a:cubicBezTo>
                    <a:cubicBezTo>
                      <a:pt x="34" y="82"/>
                      <a:pt x="34" y="80"/>
                      <a:pt x="34" y="78"/>
                    </a:cubicBezTo>
                    <a:cubicBezTo>
                      <a:pt x="34" y="78"/>
                      <a:pt x="35" y="77"/>
                      <a:pt x="36" y="77"/>
                    </a:cubicBezTo>
                    <a:cubicBezTo>
                      <a:pt x="35" y="76"/>
                      <a:pt x="35" y="76"/>
                      <a:pt x="34" y="75"/>
                    </a:cubicBezTo>
                    <a:cubicBezTo>
                      <a:pt x="35" y="74"/>
                      <a:pt x="35" y="69"/>
                      <a:pt x="34" y="67"/>
                    </a:cubicBezTo>
                    <a:cubicBezTo>
                      <a:pt x="34" y="67"/>
                      <a:pt x="33" y="68"/>
                      <a:pt x="33" y="68"/>
                    </a:cubicBezTo>
                    <a:cubicBezTo>
                      <a:pt x="33" y="68"/>
                      <a:pt x="32" y="66"/>
                      <a:pt x="32" y="66"/>
                    </a:cubicBezTo>
                    <a:cubicBezTo>
                      <a:pt x="29" y="64"/>
                      <a:pt x="24" y="63"/>
                      <a:pt x="23" y="60"/>
                    </a:cubicBezTo>
                    <a:cubicBezTo>
                      <a:pt x="23" y="59"/>
                      <a:pt x="23" y="57"/>
                      <a:pt x="23" y="56"/>
                    </a:cubicBezTo>
                    <a:cubicBezTo>
                      <a:pt x="21" y="58"/>
                      <a:pt x="23" y="53"/>
                      <a:pt x="23" y="53"/>
                    </a:cubicBezTo>
                    <a:cubicBezTo>
                      <a:pt x="22" y="53"/>
                      <a:pt x="21" y="53"/>
                      <a:pt x="20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20" y="51"/>
                      <a:pt x="20" y="50"/>
                    </a:cubicBezTo>
                    <a:cubicBezTo>
                      <a:pt x="19" y="50"/>
                      <a:pt x="17" y="50"/>
                      <a:pt x="16" y="50"/>
                    </a:cubicBezTo>
                    <a:cubicBezTo>
                      <a:pt x="17" y="50"/>
                      <a:pt x="16" y="48"/>
                      <a:pt x="18" y="49"/>
                    </a:cubicBezTo>
                    <a:cubicBezTo>
                      <a:pt x="18" y="48"/>
                      <a:pt x="18" y="47"/>
                      <a:pt x="19" y="47"/>
                    </a:cubicBezTo>
                    <a:cubicBezTo>
                      <a:pt x="18" y="47"/>
                      <a:pt x="18" y="46"/>
                      <a:pt x="17" y="46"/>
                    </a:cubicBezTo>
                    <a:cubicBezTo>
                      <a:pt x="16" y="47"/>
                      <a:pt x="15" y="49"/>
                      <a:pt x="14" y="50"/>
                    </a:cubicBezTo>
                    <a:cubicBezTo>
                      <a:pt x="12" y="47"/>
                      <a:pt x="12" y="46"/>
                      <a:pt x="10" y="44"/>
                    </a:cubicBezTo>
                    <a:cubicBezTo>
                      <a:pt x="9" y="44"/>
                      <a:pt x="9" y="45"/>
                      <a:pt x="8" y="45"/>
                    </a:cubicBezTo>
                    <a:cubicBezTo>
                      <a:pt x="8" y="44"/>
                      <a:pt x="8" y="44"/>
                      <a:pt x="8" y="43"/>
                    </a:cubicBezTo>
                    <a:cubicBezTo>
                      <a:pt x="6" y="43"/>
                      <a:pt x="4" y="43"/>
                      <a:pt x="1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39"/>
                      <a:pt x="2" y="39"/>
                    </a:cubicBezTo>
                    <a:cubicBezTo>
                      <a:pt x="3" y="39"/>
                      <a:pt x="2" y="39"/>
                      <a:pt x="4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7"/>
                      <a:pt x="2" y="37"/>
                      <a:pt x="1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4"/>
                      <a:pt x="3" y="33"/>
                      <a:pt x="4" y="33"/>
                    </a:cubicBezTo>
                    <a:cubicBezTo>
                      <a:pt x="6" y="32"/>
                      <a:pt x="8" y="34"/>
                      <a:pt x="9" y="3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5" y="30"/>
                      <a:pt x="15" y="33"/>
                      <a:pt x="1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33"/>
                      <a:pt x="19" y="33"/>
                    </a:cubicBezTo>
                    <a:cubicBezTo>
                      <a:pt x="21" y="32"/>
                      <a:pt x="21" y="34"/>
                      <a:pt x="22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6" y="33"/>
                      <a:pt x="26" y="32"/>
                      <a:pt x="30" y="33"/>
                    </a:cubicBezTo>
                    <a:cubicBezTo>
                      <a:pt x="30" y="32"/>
                      <a:pt x="32" y="32"/>
                      <a:pt x="31" y="31"/>
                    </a:cubicBezTo>
                    <a:cubicBezTo>
                      <a:pt x="31" y="31"/>
                      <a:pt x="29" y="30"/>
                      <a:pt x="29" y="30"/>
                    </a:cubicBezTo>
                    <a:cubicBezTo>
                      <a:pt x="28" y="28"/>
                      <a:pt x="29" y="26"/>
                      <a:pt x="29" y="24"/>
                    </a:cubicBezTo>
                    <a:cubicBezTo>
                      <a:pt x="29" y="23"/>
                      <a:pt x="27" y="20"/>
                      <a:pt x="26" y="18"/>
                    </a:cubicBezTo>
                    <a:cubicBezTo>
                      <a:pt x="32" y="17"/>
                      <a:pt x="31" y="17"/>
                      <a:pt x="32" y="23"/>
                    </a:cubicBezTo>
                    <a:cubicBezTo>
                      <a:pt x="36" y="22"/>
                      <a:pt x="41" y="22"/>
                      <a:pt x="45" y="21"/>
                    </a:cubicBezTo>
                    <a:cubicBezTo>
                      <a:pt x="45" y="19"/>
                      <a:pt x="45" y="20"/>
                      <a:pt x="45" y="17"/>
                    </a:cubicBezTo>
                    <a:cubicBezTo>
                      <a:pt x="47" y="16"/>
                      <a:pt x="51" y="13"/>
                      <a:pt x="53" y="13"/>
                    </a:cubicBezTo>
                    <a:cubicBezTo>
                      <a:pt x="54" y="13"/>
                      <a:pt x="55" y="14"/>
                      <a:pt x="56" y="13"/>
                    </a:cubicBezTo>
                    <a:cubicBezTo>
                      <a:pt x="55" y="13"/>
                      <a:pt x="55" y="7"/>
                      <a:pt x="56" y="5"/>
                    </a:cubicBezTo>
                    <a:cubicBezTo>
                      <a:pt x="55" y="6"/>
                      <a:pt x="56" y="2"/>
                      <a:pt x="56" y="2"/>
                    </a:cubicBezTo>
                    <a:cubicBezTo>
                      <a:pt x="58" y="1"/>
                      <a:pt x="59" y="0"/>
                      <a:pt x="61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3"/>
                      <a:pt x="65" y="2"/>
                      <a:pt x="65" y="4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6" y="7"/>
                      <a:pt x="68" y="7"/>
                      <a:pt x="70" y="10"/>
                    </a:cubicBezTo>
                    <a:cubicBezTo>
                      <a:pt x="73" y="13"/>
                      <a:pt x="74" y="11"/>
                      <a:pt x="74" y="11"/>
                    </a:cubicBezTo>
                    <a:cubicBezTo>
                      <a:pt x="74" y="11"/>
                      <a:pt x="74" y="12"/>
                      <a:pt x="76" y="14"/>
                    </a:cubicBezTo>
                    <a:cubicBezTo>
                      <a:pt x="78" y="16"/>
                      <a:pt x="79" y="16"/>
                      <a:pt x="80" y="17"/>
                    </a:cubicBezTo>
                    <a:cubicBezTo>
                      <a:pt x="82" y="18"/>
                      <a:pt x="84" y="14"/>
                      <a:pt x="84" y="17"/>
                    </a:cubicBezTo>
                    <a:cubicBezTo>
                      <a:pt x="84" y="20"/>
                      <a:pt x="84" y="20"/>
                      <a:pt x="86" y="20"/>
                    </a:cubicBezTo>
                    <a:cubicBezTo>
                      <a:pt x="88" y="20"/>
                      <a:pt x="88" y="21"/>
                      <a:pt x="88" y="2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21"/>
                      <a:pt x="93" y="21"/>
                      <a:pt x="93" y="21"/>
                    </a:cubicBezTo>
                    <a:cubicBezTo>
                      <a:pt x="93" y="21"/>
                      <a:pt x="92" y="24"/>
                      <a:pt x="94" y="24"/>
                    </a:cubicBezTo>
                    <a:cubicBezTo>
                      <a:pt x="95" y="24"/>
                      <a:pt x="97" y="25"/>
                      <a:pt x="97" y="25"/>
                    </a:cubicBezTo>
                    <a:cubicBezTo>
                      <a:pt x="97" y="25"/>
                      <a:pt x="103" y="23"/>
                      <a:pt x="104" y="26"/>
                    </a:cubicBezTo>
                    <a:cubicBezTo>
                      <a:pt x="106" y="29"/>
                      <a:pt x="106" y="27"/>
                      <a:pt x="109" y="28"/>
                    </a:cubicBezTo>
                    <a:cubicBezTo>
                      <a:pt x="111" y="28"/>
                      <a:pt x="113" y="28"/>
                      <a:pt x="113" y="28"/>
                    </a:cubicBezTo>
                    <a:cubicBezTo>
                      <a:pt x="113" y="28"/>
                      <a:pt x="114" y="32"/>
                      <a:pt x="112" y="34"/>
                    </a:cubicBezTo>
                    <a:cubicBezTo>
                      <a:pt x="111" y="36"/>
                      <a:pt x="111" y="37"/>
                      <a:pt x="112" y="39"/>
                    </a:cubicBezTo>
                    <a:cubicBezTo>
                      <a:pt x="112" y="41"/>
                      <a:pt x="110" y="44"/>
                      <a:pt x="112" y="47"/>
                    </a:cubicBezTo>
                    <a:cubicBezTo>
                      <a:pt x="112" y="47"/>
                      <a:pt x="111" y="49"/>
                      <a:pt x="110" y="48"/>
                    </a:cubicBezTo>
                    <a:cubicBezTo>
                      <a:pt x="108" y="46"/>
                      <a:pt x="108" y="50"/>
                      <a:pt x="108" y="50"/>
                    </a:cubicBezTo>
                    <a:cubicBezTo>
                      <a:pt x="108" y="50"/>
                      <a:pt x="109" y="51"/>
                      <a:pt x="106" y="51"/>
                    </a:cubicBezTo>
                    <a:cubicBezTo>
                      <a:pt x="103" y="52"/>
                      <a:pt x="101" y="56"/>
                      <a:pt x="99" y="58"/>
                    </a:cubicBezTo>
                    <a:cubicBezTo>
                      <a:pt x="98" y="60"/>
                      <a:pt x="96" y="62"/>
                      <a:pt x="95" y="64"/>
                    </a:cubicBezTo>
                    <a:cubicBezTo>
                      <a:pt x="94" y="66"/>
                      <a:pt x="92" y="71"/>
                      <a:pt x="96" y="68"/>
                    </a:cubicBezTo>
                    <a:cubicBezTo>
                      <a:pt x="99" y="65"/>
                      <a:pt x="99" y="68"/>
                      <a:pt x="99" y="68"/>
                    </a:cubicBezTo>
                    <a:cubicBezTo>
                      <a:pt x="99" y="70"/>
                      <a:pt x="104" y="69"/>
                      <a:pt x="104" y="71"/>
                    </a:cubicBezTo>
                    <a:cubicBezTo>
                      <a:pt x="105" y="73"/>
                      <a:pt x="107" y="72"/>
                      <a:pt x="107" y="72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5" y="76"/>
                      <a:pt x="104" y="79"/>
                      <a:pt x="102" y="79"/>
                    </a:cubicBezTo>
                    <a:cubicBezTo>
                      <a:pt x="99" y="79"/>
                      <a:pt x="99" y="84"/>
                      <a:pt x="102" y="84"/>
                    </a:cubicBezTo>
                    <a:cubicBezTo>
                      <a:pt x="104" y="84"/>
                      <a:pt x="101" y="90"/>
                      <a:pt x="102" y="91"/>
                    </a:cubicBezTo>
                    <a:cubicBezTo>
                      <a:pt x="103" y="92"/>
                      <a:pt x="107" y="90"/>
                      <a:pt x="106" y="92"/>
                    </a:cubicBezTo>
                    <a:cubicBezTo>
                      <a:pt x="105" y="94"/>
                      <a:pt x="106" y="92"/>
                      <a:pt x="104" y="94"/>
                    </a:cubicBezTo>
                    <a:cubicBezTo>
                      <a:pt x="103" y="96"/>
                      <a:pt x="105" y="96"/>
                      <a:pt x="105" y="97"/>
                    </a:cubicBezTo>
                    <a:cubicBezTo>
                      <a:pt x="104" y="97"/>
                      <a:pt x="104" y="97"/>
                      <a:pt x="104" y="97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1" y="102"/>
                      <a:pt x="100" y="103"/>
                    </a:cubicBezTo>
                    <a:cubicBezTo>
                      <a:pt x="99" y="103"/>
                      <a:pt x="98" y="102"/>
                      <a:pt x="97" y="103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2" y="104"/>
                      <a:pt x="92" y="101"/>
                      <a:pt x="91" y="101"/>
                    </a:cubicBezTo>
                    <a:cubicBezTo>
                      <a:pt x="90" y="100"/>
                      <a:pt x="89" y="101"/>
                      <a:pt x="89" y="101"/>
                    </a:cubicBezTo>
                    <a:cubicBezTo>
                      <a:pt x="88" y="100"/>
                      <a:pt x="88" y="99"/>
                      <a:pt x="87" y="99"/>
                    </a:cubicBezTo>
                    <a:cubicBezTo>
                      <a:pt x="86" y="98"/>
                      <a:pt x="87" y="100"/>
                      <a:pt x="85" y="100"/>
                    </a:cubicBezTo>
                    <a:cubicBezTo>
                      <a:pt x="84" y="100"/>
                      <a:pt x="82" y="97"/>
                      <a:pt x="79" y="98"/>
                    </a:cubicBezTo>
                    <a:cubicBezTo>
                      <a:pt x="77" y="98"/>
                      <a:pt x="75" y="102"/>
                      <a:pt x="74" y="103"/>
                    </a:cubicBezTo>
                    <a:cubicBezTo>
                      <a:pt x="73" y="103"/>
                      <a:pt x="72" y="103"/>
                      <a:pt x="71" y="103"/>
                    </a:cubicBezTo>
                    <a:cubicBezTo>
                      <a:pt x="71" y="106"/>
                      <a:pt x="70" y="107"/>
                      <a:pt x="70" y="109"/>
                    </a:cubicBezTo>
                    <a:close/>
                    <a:moveTo>
                      <a:pt x="123" y="103"/>
                    </a:moveTo>
                    <a:cubicBezTo>
                      <a:pt x="122" y="105"/>
                      <a:pt x="122" y="107"/>
                      <a:pt x="120" y="108"/>
                    </a:cubicBezTo>
                    <a:cubicBezTo>
                      <a:pt x="119" y="109"/>
                      <a:pt x="117" y="108"/>
                      <a:pt x="116" y="110"/>
                    </a:cubicBezTo>
                    <a:cubicBezTo>
                      <a:pt x="115" y="112"/>
                      <a:pt x="116" y="117"/>
                      <a:pt x="117" y="119"/>
                    </a:cubicBezTo>
                    <a:cubicBezTo>
                      <a:pt x="116" y="119"/>
                      <a:pt x="116" y="119"/>
                      <a:pt x="116" y="120"/>
                    </a:cubicBezTo>
                    <a:cubicBezTo>
                      <a:pt x="117" y="122"/>
                      <a:pt x="121" y="123"/>
                      <a:pt x="123" y="124"/>
                    </a:cubicBezTo>
                    <a:cubicBezTo>
                      <a:pt x="124" y="118"/>
                      <a:pt x="127" y="112"/>
                      <a:pt x="125" y="105"/>
                    </a:cubicBezTo>
                    <a:cubicBezTo>
                      <a:pt x="125" y="104"/>
                      <a:pt x="123" y="103"/>
                      <a:pt x="123" y="10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45">
                <a:extLst>
                  <a:ext uri="{FF2B5EF4-FFF2-40B4-BE49-F238E27FC236}">
                    <a16:creationId xmlns:a16="http://schemas.microsoft.com/office/drawing/2014/main" id="{5C1A9C7D-3C08-45AC-886C-F628066AEB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29668" y="2201708"/>
                <a:ext cx="5126572" cy="2871862"/>
              </a:xfrm>
              <a:custGeom>
                <a:avLst/>
                <a:gdLst>
                  <a:gd name="T0" fmla="*/ 1458 w 1491"/>
                  <a:gd name="T1" fmla="*/ 814 h 835"/>
                  <a:gd name="T2" fmla="*/ 1471 w 1491"/>
                  <a:gd name="T3" fmla="*/ 831 h 835"/>
                  <a:gd name="T4" fmla="*/ 1482 w 1491"/>
                  <a:gd name="T5" fmla="*/ 834 h 835"/>
                  <a:gd name="T6" fmla="*/ 1476 w 1491"/>
                  <a:gd name="T7" fmla="*/ 826 h 835"/>
                  <a:gd name="T8" fmla="*/ 1470 w 1491"/>
                  <a:gd name="T9" fmla="*/ 822 h 835"/>
                  <a:gd name="T10" fmla="*/ 1457 w 1491"/>
                  <a:gd name="T11" fmla="*/ 809 h 835"/>
                  <a:gd name="T12" fmla="*/ 1482 w 1491"/>
                  <a:gd name="T13" fmla="*/ 821 h 835"/>
                  <a:gd name="T14" fmla="*/ 1488 w 1491"/>
                  <a:gd name="T15" fmla="*/ 826 h 835"/>
                  <a:gd name="T16" fmla="*/ 517 w 1491"/>
                  <a:gd name="T17" fmla="*/ 815 h 835"/>
                  <a:gd name="T18" fmla="*/ 519 w 1491"/>
                  <a:gd name="T19" fmla="*/ 815 h 835"/>
                  <a:gd name="T20" fmla="*/ 65 w 1491"/>
                  <a:gd name="T21" fmla="*/ 112 h 835"/>
                  <a:gd name="T22" fmla="*/ 50 w 1491"/>
                  <a:gd name="T23" fmla="*/ 109 h 835"/>
                  <a:gd name="T24" fmla="*/ 34 w 1491"/>
                  <a:gd name="T25" fmla="*/ 105 h 835"/>
                  <a:gd name="T26" fmla="*/ 33 w 1491"/>
                  <a:gd name="T27" fmla="*/ 97 h 835"/>
                  <a:gd name="T28" fmla="*/ 36 w 1491"/>
                  <a:gd name="T29" fmla="*/ 85 h 835"/>
                  <a:gd name="T30" fmla="*/ 36 w 1491"/>
                  <a:gd name="T31" fmla="*/ 77 h 835"/>
                  <a:gd name="T32" fmla="*/ 33 w 1491"/>
                  <a:gd name="T33" fmla="*/ 68 h 835"/>
                  <a:gd name="T34" fmla="*/ 23 w 1491"/>
                  <a:gd name="T35" fmla="*/ 56 h 835"/>
                  <a:gd name="T36" fmla="*/ 19 w 1491"/>
                  <a:gd name="T37" fmla="*/ 52 h 835"/>
                  <a:gd name="T38" fmla="*/ 18 w 1491"/>
                  <a:gd name="T39" fmla="*/ 49 h 835"/>
                  <a:gd name="T40" fmla="*/ 14 w 1491"/>
                  <a:gd name="T41" fmla="*/ 50 h 835"/>
                  <a:gd name="T42" fmla="*/ 8 w 1491"/>
                  <a:gd name="T43" fmla="*/ 43 h 835"/>
                  <a:gd name="T44" fmla="*/ 2 w 1491"/>
                  <a:gd name="T45" fmla="*/ 41 h 835"/>
                  <a:gd name="T46" fmla="*/ 5 w 1491"/>
                  <a:gd name="T47" fmla="*/ 38 h 835"/>
                  <a:gd name="T48" fmla="*/ 4 w 1491"/>
                  <a:gd name="T49" fmla="*/ 33 h 835"/>
                  <a:gd name="T50" fmla="*/ 16 w 1491"/>
                  <a:gd name="T51" fmla="*/ 35 h 835"/>
                  <a:gd name="T52" fmla="*/ 22 w 1491"/>
                  <a:gd name="T53" fmla="*/ 33 h 835"/>
                  <a:gd name="T54" fmla="*/ 31 w 1491"/>
                  <a:gd name="T55" fmla="*/ 31 h 835"/>
                  <a:gd name="T56" fmla="*/ 26 w 1491"/>
                  <a:gd name="T57" fmla="*/ 18 h 835"/>
                  <a:gd name="T58" fmla="*/ 45 w 1491"/>
                  <a:gd name="T59" fmla="*/ 17 h 835"/>
                  <a:gd name="T60" fmla="*/ 56 w 1491"/>
                  <a:gd name="T61" fmla="*/ 5 h 835"/>
                  <a:gd name="T62" fmla="*/ 63 w 1491"/>
                  <a:gd name="T63" fmla="*/ 3 h 835"/>
                  <a:gd name="T64" fmla="*/ 70 w 1491"/>
                  <a:gd name="T65" fmla="*/ 10 h 835"/>
                  <a:gd name="T66" fmla="*/ 80 w 1491"/>
                  <a:gd name="T67" fmla="*/ 17 h 835"/>
                  <a:gd name="T68" fmla="*/ 88 w 1491"/>
                  <a:gd name="T69" fmla="*/ 21 h 835"/>
                  <a:gd name="T70" fmla="*/ 94 w 1491"/>
                  <a:gd name="T71" fmla="*/ 24 h 835"/>
                  <a:gd name="T72" fmla="*/ 109 w 1491"/>
                  <a:gd name="T73" fmla="*/ 28 h 835"/>
                  <a:gd name="T74" fmla="*/ 112 w 1491"/>
                  <a:gd name="T75" fmla="*/ 39 h 835"/>
                  <a:gd name="T76" fmla="*/ 108 w 1491"/>
                  <a:gd name="T77" fmla="*/ 50 h 835"/>
                  <a:gd name="T78" fmla="*/ 95 w 1491"/>
                  <a:gd name="T79" fmla="*/ 64 h 835"/>
                  <a:gd name="T80" fmla="*/ 104 w 1491"/>
                  <a:gd name="T81" fmla="*/ 71 h 835"/>
                  <a:gd name="T82" fmla="*/ 102 w 1491"/>
                  <a:gd name="T83" fmla="*/ 79 h 835"/>
                  <a:gd name="T84" fmla="*/ 106 w 1491"/>
                  <a:gd name="T85" fmla="*/ 92 h 835"/>
                  <a:gd name="T86" fmla="*/ 104 w 1491"/>
                  <a:gd name="T87" fmla="*/ 97 h 835"/>
                  <a:gd name="T88" fmla="*/ 102 w 1491"/>
                  <a:gd name="T89" fmla="*/ 98 h 835"/>
                  <a:gd name="T90" fmla="*/ 95 w 1491"/>
                  <a:gd name="T91" fmla="*/ 104 h 835"/>
                  <a:gd name="T92" fmla="*/ 87 w 1491"/>
                  <a:gd name="T93" fmla="*/ 99 h 835"/>
                  <a:gd name="T94" fmla="*/ 74 w 1491"/>
                  <a:gd name="T95" fmla="*/ 103 h 835"/>
                  <a:gd name="T96" fmla="*/ 123 w 1491"/>
                  <a:gd name="T97" fmla="*/ 103 h 835"/>
                  <a:gd name="T98" fmla="*/ 117 w 1491"/>
                  <a:gd name="T99" fmla="*/ 119 h 835"/>
                  <a:gd name="T100" fmla="*/ 125 w 1491"/>
                  <a:gd name="T101" fmla="*/ 10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91" h="835">
                    <a:moveTo>
                      <a:pt x="1457" y="809"/>
                    </a:moveTo>
                    <a:cubicBezTo>
                      <a:pt x="1457" y="809"/>
                      <a:pt x="1457" y="812"/>
                      <a:pt x="1457" y="813"/>
                    </a:cubicBezTo>
                    <a:cubicBezTo>
                      <a:pt x="1458" y="814"/>
                      <a:pt x="1458" y="814"/>
                      <a:pt x="1458" y="814"/>
                    </a:cubicBezTo>
                    <a:cubicBezTo>
                      <a:pt x="1459" y="817"/>
                      <a:pt x="1461" y="822"/>
                      <a:pt x="1464" y="824"/>
                    </a:cubicBezTo>
                    <a:cubicBezTo>
                      <a:pt x="1465" y="824"/>
                      <a:pt x="1466" y="825"/>
                      <a:pt x="1467" y="825"/>
                    </a:cubicBezTo>
                    <a:cubicBezTo>
                      <a:pt x="1468" y="827"/>
                      <a:pt x="1468" y="830"/>
                      <a:pt x="1471" y="831"/>
                    </a:cubicBezTo>
                    <a:cubicBezTo>
                      <a:pt x="1472" y="832"/>
                      <a:pt x="1474" y="832"/>
                      <a:pt x="1475" y="832"/>
                    </a:cubicBezTo>
                    <a:cubicBezTo>
                      <a:pt x="1476" y="833"/>
                      <a:pt x="1478" y="835"/>
                      <a:pt x="1479" y="835"/>
                    </a:cubicBezTo>
                    <a:cubicBezTo>
                      <a:pt x="1481" y="835"/>
                      <a:pt x="1481" y="834"/>
                      <a:pt x="1482" y="834"/>
                    </a:cubicBezTo>
                    <a:cubicBezTo>
                      <a:pt x="1483" y="835"/>
                      <a:pt x="1483" y="833"/>
                      <a:pt x="1483" y="833"/>
                    </a:cubicBezTo>
                    <a:cubicBezTo>
                      <a:pt x="1481" y="832"/>
                      <a:pt x="1478" y="830"/>
                      <a:pt x="1477" y="828"/>
                    </a:cubicBezTo>
                    <a:cubicBezTo>
                      <a:pt x="1476" y="827"/>
                      <a:pt x="1476" y="826"/>
                      <a:pt x="1476" y="826"/>
                    </a:cubicBezTo>
                    <a:cubicBezTo>
                      <a:pt x="1474" y="825"/>
                      <a:pt x="1472" y="826"/>
                      <a:pt x="1471" y="824"/>
                    </a:cubicBezTo>
                    <a:cubicBezTo>
                      <a:pt x="1470" y="824"/>
                      <a:pt x="1471" y="823"/>
                      <a:pt x="1471" y="822"/>
                    </a:cubicBezTo>
                    <a:cubicBezTo>
                      <a:pt x="1470" y="822"/>
                      <a:pt x="1470" y="822"/>
                      <a:pt x="1470" y="822"/>
                    </a:cubicBezTo>
                    <a:cubicBezTo>
                      <a:pt x="1469" y="822"/>
                      <a:pt x="1462" y="814"/>
                      <a:pt x="1461" y="813"/>
                    </a:cubicBezTo>
                    <a:cubicBezTo>
                      <a:pt x="1461" y="812"/>
                      <a:pt x="1462" y="810"/>
                      <a:pt x="1461" y="810"/>
                    </a:cubicBezTo>
                    <a:cubicBezTo>
                      <a:pt x="1461" y="809"/>
                      <a:pt x="1458" y="809"/>
                      <a:pt x="1457" y="809"/>
                    </a:cubicBezTo>
                    <a:close/>
                    <a:moveTo>
                      <a:pt x="1481" y="816"/>
                    </a:moveTo>
                    <a:cubicBezTo>
                      <a:pt x="1480" y="816"/>
                      <a:pt x="1480" y="820"/>
                      <a:pt x="1480" y="821"/>
                    </a:cubicBezTo>
                    <a:cubicBezTo>
                      <a:pt x="1481" y="821"/>
                      <a:pt x="1482" y="821"/>
                      <a:pt x="1482" y="821"/>
                    </a:cubicBezTo>
                    <a:cubicBezTo>
                      <a:pt x="1483" y="819"/>
                      <a:pt x="1483" y="819"/>
                      <a:pt x="1483" y="819"/>
                    </a:cubicBezTo>
                    <a:cubicBezTo>
                      <a:pt x="1482" y="818"/>
                      <a:pt x="1481" y="816"/>
                      <a:pt x="1481" y="816"/>
                    </a:cubicBezTo>
                    <a:close/>
                    <a:moveTo>
                      <a:pt x="1488" y="826"/>
                    </a:moveTo>
                    <a:cubicBezTo>
                      <a:pt x="1489" y="828"/>
                      <a:pt x="1489" y="828"/>
                      <a:pt x="1489" y="828"/>
                    </a:cubicBezTo>
                    <a:cubicBezTo>
                      <a:pt x="1490" y="828"/>
                      <a:pt x="1491" y="826"/>
                      <a:pt x="1488" y="826"/>
                    </a:cubicBezTo>
                    <a:close/>
                    <a:moveTo>
                      <a:pt x="517" y="815"/>
                    </a:moveTo>
                    <a:cubicBezTo>
                      <a:pt x="517" y="815"/>
                      <a:pt x="516" y="815"/>
                      <a:pt x="515" y="816"/>
                    </a:cubicBezTo>
                    <a:cubicBezTo>
                      <a:pt x="516" y="817"/>
                      <a:pt x="516" y="817"/>
                      <a:pt x="516" y="819"/>
                    </a:cubicBezTo>
                    <a:cubicBezTo>
                      <a:pt x="522" y="819"/>
                      <a:pt x="523" y="820"/>
                      <a:pt x="519" y="815"/>
                    </a:cubicBezTo>
                    <a:cubicBezTo>
                      <a:pt x="519" y="815"/>
                      <a:pt x="517" y="815"/>
                      <a:pt x="517" y="815"/>
                    </a:cubicBezTo>
                    <a:close/>
                    <a:moveTo>
                      <a:pt x="70" y="109"/>
                    </a:moveTo>
                    <a:cubicBezTo>
                      <a:pt x="66" y="109"/>
                      <a:pt x="68" y="112"/>
                      <a:pt x="65" y="112"/>
                    </a:cubicBezTo>
                    <a:cubicBezTo>
                      <a:pt x="62" y="112"/>
                      <a:pt x="60" y="113"/>
                      <a:pt x="59" y="111"/>
                    </a:cubicBezTo>
                    <a:cubicBezTo>
                      <a:pt x="58" y="109"/>
                      <a:pt x="56" y="111"/>
                      <a:pt x="56" y="111"/>
                    </a:cubicBezTo>
                    <a:cubicBezTo>
                      <a:pt x="56" y="111"/>
                      <a:pt x="53" y="111"/>
                      <a:pt x="50" y="109"/>
                    </a:cubicBezTo>
                    <a:cubicBezTo>
                      <a:pt x="47" y="108"/>
                      <a:pt x="46" y="110"/>
                      <a:pt x="44" y="110"/>
                    </a:cubicBezTo>
                    <a:cubicBezTo>
                      <a:pt x="42" y="110"/>
                      <a:pt x="42" y="107"/>
                      <a:pt x="39" y="107"/>
                    </a:cubicBezTo>
                    <a:cubicBezTo>
                      <a:pt x="36" y="107"/>
                      <a:pt x="37" y="106"/>
                      <a:pt x="34" y="105"/>
                    </a:cubicBezTo>
                    <a:cubicBezTo>
                      <a:pt x="31" y="105"/>
                      <a:pt x="30" y="106"/>
                      <a:pt x="30" y="104"/>
                    </a:cubicBezTo>
                    <a:cubicBezTo>
                      <a:pt x="30" y="102"/>
                      <a:pt x="28" y="100"/>
                      <a:pt x="28" y="100"/>
                    </a:cubicBezTo>
                    <a:cubicBezTo>
                      <a:pt x="30" y="100"/>
                      <a:pt x="32" y="99"/>
                      <a:pt x="33" y="97"/>
                    </a:cubicBezTo>
                    <a:cubicBezTo>
                      <a:pt x="34" y="95"/>
                      <a:pt x="33" y="92"/>
                      <a:pt x="34" y="90"/>
                    </a:cubicBezTo>
                    <a:cubicBezTo>
                      <a:pt x="34" y="89"/>
                      <a:pt x="35" y="87"/>
                      <a:pt x="36" y="87"/>
                    </a:cubicBezTo>
                    <a:cubicBezTo>
                      <a:pt x="36" y="86"/>
                      <a:pt x="35" y="85"/>
                      <a:pt x="36" y="85"/>
                    </a:cubicBezTo>
                    <a:cubicBezTo>
                      <a:pt x="36" y="85"/>
                      <a:pt x="35" y="84"/>
                      <a:pt x="34" y="84"/>
                    </a:cubicBezTo>
                    <a:cubicBezTo>
                      <a:pt x="34" y="82"/>
                      <a:pt x="34" y="80"/>
                      <a:pt x="34" y="78"/>
                    </a:cubicBezTo>
                    <a:cubicBezTo>
                      <a:pt x="34" y="78"/>
                      <a:pt x="35" y="77"/>
                      <a:pt x="36" y="77"/>
                    </a:cubicBezTo>
                    <a:cubicBezTo>
                      <a:pt x="35" y="76"/>
                      <a:pt x="35" y="76"/>
                      <a:pt x="34" y="75"/>
                    </a:cubicBezTo>
                    <a:cubicBezTo>
                      <a:pt x="35" y="74"/>
                      <a:pt x="35" y="69"/>
                      <a:pt x="34" y="67"/>
                    </a:cubicBezTo>
                    <a:cubicBezTo>
                      <a:pt x="34" y="67"/>
                      <a:pt x="33" y="68"/>
                      <a:pt x="33" y="68"/>
                    </a:cubicBezTo>
                    <a:cubicBezTo>
                      <a:pt x="33" y="68"/>
                      <a:pt x="32" y="66"/>
                      <a:pt x="32" y="66"/>
                    </a:cubicBezTo>
                    <a:cubicBezTo>
                      <a:pt x="29" y="64"/>
                      <a:pt x="24" y="63"/>
                      <a:pt x="23" y="60"/>
                    </a:cubicBezTo>
                    <a:cubicBezTo>
                      <a:pt x="23" y="59"/>
                      <a:pt x="23" y="57"/>
                      <a:pt x="23" y="56"/>
                    </a:cubicBezTo>
                    <a:cubicBezTo>
                      <a:pt x="21" y="58"/>
                      <a:pt x="23" y="53"/>
                      <a:pt x="23" y="53"/>
                    </a:cubicBezTo>
                    <a:cubicBezTo>
                      <a:pt x="22" y="53"/>
                      <a:pt x="21" y="53"/>
                      <a:pt x="20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20" y="51"/>
                      <a:pt x="20" y="50"/>
                    </a:cubicBezTo>
                    <a:cubicBezTo>
                      <a:pt x="19" y="50"/>
                      <a:pt x="17" y="50"/>
                      <a:pt x="16" y="50"/>
                    </a:cubicBezTo>
                    <a:cubicBezTo>
                      <a:pt x="17" y="50"/>
                      <a:pt x="16" y="48"/>
                      <a:pt x="18" y="49"/>
                    </a:cubicBezTo>
                    <a:cubicBezTo>
                      <a:pt x="18" y="48"/>
                      <a:pt x="18" y="47"/>
                      <a:pt x="19" y="47"/>
                    </a:cubicBezTo>
                    <a:cubicBezTo>
                      <a:pt x="18" y="47"/>
                      <a:pt x="18" y="46"/>
                      <a:pt x="17" y="46"/>
                    </a:cubicBezTo>
                    <a:cubicBezTo>
                      <a:pt x="16" y="47"/>
                      <a:pt x="15" y="49"/>
                      <a:pt x="14" y="50"/>
                    </a:cubicBezTo>
                    <a:cubicBezTo>
                      <a:pt x="12" y="47"/>
                      <a:pt x="12" y="46"/>
                      <a:pt x="10" y="44"/>
                    </a:cubicBezTo>
                    <a:cubicBezTo>
                      <a:pt x="9" y="44"/>
                      <a:pt x="9" y="45"/>
                      <a:pt x="8" y="45"/>
                    </a:cubicBezTo>
                    <a:cubicBezTo>
                      <a:pt x="8" y="44"/>
                      <a:pt x="8" y="44"/>
                      <a:pt x="8" y="43"/>
                    </a:cubicBezTo>
                    <a:cubicBezTo>
                      <a:pt x="6" y="43"/>
                      <a:pt x="4" y="43"/>
                      <a:pt x="1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39"/>
                      <a:pt x="2" y="39"/>
                    </a:cubicBezTo>
                    <a:cubicBezTo>
                      <a:pt x="3" y="39"/>
                      <a:pt x="2" y="39"/>
                      <a:pt x="4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7"/>
                      <a:pt x="2" y="37"/>
                      <a:pt x="1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4"/>
                      <a:pt x="3" y="33"/>
                      <a:pt x="4" y="33"/>
                    </a:cubicBezTo>
                    <a:cubicBezTo>
                      <a:pt x="6" y="32"/>
                      <a:pt x="8" y="34"/>
                      <a:pt x="9" y="3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5" y="30"/>
                      <a:pt x="15" y="33"/>
                      <a:pt x="16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9" y="33"/>
                      <a:pt x="19" y="33"/>
                    </a:cubicBezTo>
                    <a:cubicBezTo>
                      <a:pt x="21" y="32"/>
                      <a:pt x="21" y="34"/>
                      <a:pt x="22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6" y="33"/>
                      <a:pt x="26" y="32"/>
                      <a:pt x="30" y="33"/>
                    </a:cubicBezTo>
                    <a:cubicBezTo>
                      <a:pt x="30" y="32"/>
                      <a:pt x="32" y="32"/>
                      <a:pt x="31" y="31"/>
                    </a:cubicBezTo>
                    <a:cubicBezTo>
                      <a:pt x="31" y="31"/>
                      <a:pt x="29" y="30"/>
                      <a:pt x="29" y="30"/>
                    </a:cubicBezTo>
                    <a:cubicBezTo>
                      <a:pt x="28" y="28"/>
                      <a:pt x="29" y="26"/>
                      <a:pt x="29" y="24"/>
                    </a:cubicBezTo>
                    <a:cubicBezTo>
                      <a:pt x="29" y="23"/>
                      <a:pt x="27" y="20"/>
                      <a:pt x="26" y="18"/>
                    </a:cubicBezTo>
                    <a:cubicBezTo>
                      <a:pt x="32" y="17"/>
                      <a:pt x="31" y="17"/>
                      <a:pt x="32" y="23"/>
                    </a:cubicBezTo>
                    <a:cubicBezTo>
                      <a:pt x="36" y="22"/>
                      <a:pt x="41" y="22"/>
                      <a:pt x="45" y="21"/>
                    </a:cubicBezTo>
                    <a:cubicBezTo>
                      <a:pt x="45" y="19"/>
                      <a:pt x="45" y="20"/>
                      <a:pt x="45" y="17"/>
                    </a:cubicBezTo>
                    <a:cubicBezTo>
                      <a:pt x="47" y="16"/>
                      <a:pt x="51" y="13"/>
                      <a:pt x="53" y="13"/>
                    </a:cubicBezTo>
                    <a:cubicBezTo>
                      <a:pt x="54" y="13"/>
                      <a:pt x="55" y="14"/>
                      <a:pt x="56" y="13"/>
                    </a:cubicBezTo>
                    <a:cubicBezTo>
                      <a:pt x="55" y="13"/>
                      <a:pt x="55" y="7"/>
                      <a:pt x="56" y="5"/>
                    </a:cubicBezTo>
                    <a:cubicBezTo>
                      <a:pt x="55" y="6"/>
                      <a:pt x="56" y="2"/>
                      <a:pt x="56" y="2"/>
                    </a:cubicBezTo>
                    <a:cubicBezTo>
                      <a:pt x="58" y="1"/>
                      <a:pt x="59" y="0"/>
                      <a:pt x="61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3"/>
                      <a:pt x="65" y="2"/>
                      <a:pt x="65" y="4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6" y="7"/>
                      <a:pt x="68" y="7"/>
                      <a:pt x="70" y="10"/>
                    </a:cubicBezTo>
                    <a:cubicBezTo>
                      <a:pt x="73" y="13"/>
                      <a:pt x="74" y="11"/>
                      <a:pt x="74" y="11"/>
                    </a:cubicBezTo>
                    <a:cubicBezTo>
                      <a:pt x="74" y="11"/>
                      <a:pt x="74" y="12"/>
                      <a:pt x="76" y="14"/>
                    </a:cubicBezTo>
                    <a:cubicBezTo>
                      <a:pt x="78" y="16"/>
                      <a:pt x="79" y="16"/>
                      <a:pt x="80" y="17"/>
                    </a:cubicBezTo>
                    <a:cubicBezTo>
                      <a:pt x="82" y="18"/>
                      <a:pt x="84" y="14"/>
                      <a:pt x="84" y="17"/>
                    </a:cubicBezTo>
                    <a:cubicBezTo>
                      <a:pt x="84" y="20"/>
                      <a:pt x="84" y="20"/>
                      <a:pt x="86" y="20"/>
                    </a:cubicBezTo>
                    <a:cubicBezTo>
                      <a:pt x="88" y="20"/>
                      <a:pt x="88" y="21"/>
                      <a:pt x="88" y="2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21"/>
                      <a:pt x="93" y="21"/>
                      <a:pt x="93" y="21"/>
                    </a:cubicBezTo>
                    <a:cubicBezTo>
                      <a:pt x="93" y="21"/>
                      <a:pt x="92" y="24"/>
                      <a:pt x="94" y="24"/>
                    </a:cubicBezTo>
                    <a:cubicBezTo>
                      <a:pt x="95" y="24"/>
                      <a:pt x="97" y="25"/>
                      <a:pt x="97" y="25"/>
                    </a:cubicBezTo>
                    <a:cubicBezTo>
                      <a:pt x="97" y="25"/>
                      <a:pt x="103" y="23"/>
                      <a:pt x="104" y="26"/>
                    </a:cubicBezTo>
                    <a:cubicBezTo>
                      <a:pt x="106" y="29"/>
                      <a:pt x="106" y="27"/>
                      <a:pt x="109" y="28"/>
                    </a:cubicBezTo>
                    <a:cubicBezTo>
                      <a:pt x="111" y="28"/>
                      <a:pt x="113" y="28"/>
                      <a:pt x="113" y="28"/>
                    </a:cubicBezTo>
                    <a:cubicBezTo>
                      <a:pt x="113" y="28"/>
                      <a:pt x="114" y="32"/>
                      <a:pt x="112" y="34"/>
                    </a:cubicBezTo>
                    <a:cubicBezTo>
                      <a:pt x="111" y="36"/>
                      <a:pt x="111" y="37"/>
                      <a:pt x="112" y="39"/>
                    </a:cubicBezTo>
                    <a:cubicBezTo>
                      <a:pt x="112" y="41"/>
                      <a:pt x="110" y="44"/>
                      <a:pt x="112" y="47"/>
                    </a:cubicBezTo>
                    <a:cubicBezTo>
                      <a:pt x="112" y="47"/>
                      <a:pt x="111" y="49"/>
                      <a:pt x="110" y="48"/>
                    </a:cubicBezTo>
                    <a:cubicBezTo>
                      <a:pt x="108" y="46"/>
                      <a:pt x="108" y="50"/>
                      <a:pt x="108" y="50"/>
                    </a:cubicBezTo>
                    <a:cubicBezTo>
                      <a:pt x="108" y="50"/>
                      <a:pt x="109" y="51"/>
                      <a:pt x="106" y="51"/>
                    </a:cubicBezTo>
                    <a:cubicBezTo>
                      <a:pt x="103" y="52"/>
                      <a:pt x="101" y="56"/>
                      <a:pt x="99" y="58"/>
                    </a:cubicBezTo>
                    <a:cubicBezTo>
                      <a:pt x="98" y="60"/>
                      <a:pt x="96" y="62"/>
                      <a:pt x="95" y="64"/>
                    </a:cubicBezTo>
                    <a:cubicBezTo>
                      <a:pt x="94" y="66"/>
                      <a:pt x="92" y="71"/>
                      <a:pt x="96" y="68"/>
                    </a:cubicBezTo>
                    <a:cubicBezTo>
                      <a:pt x="99" y="65"/>
                      <a:pt x="99" y="68"/>
                      <a:pt x="99" y="68"/>
                    </a:cubicBezTo>
                    <a:cubicBezTo>
                      <a:pt x="99" y="70"/>
                      <a:pt x="104" y="69"/>
                      <a:pt x="104" y="71"/>
                    </a:cubicBezTo>
                    <a:cubicBezTo>
                      <a:pt x="105" y="73"/>
                      <a:pt x="107" y="72"/>
                      <a:pt x="107" y="72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5" y="76"/>
                      <a:pt x="104" y="79"/>
                      <a:pt x="102" y="79"/>
                    </a:cubicBezTo>
                    <a:cubicBezTo>
                      <a:pt x="99" y="79"/>
                      <a:pt x="99" y="84"/>
                      <a:pt x="102" y="84"/>
                    </a:cubicBezTo>
                    <a:cubicBezTo>
                      <a:pt x="104" y="84"/>
                      <a:pt x="101" y="90"/>
                      <a:pt x="102" y="91"/>
                    </a:cubicBezTo>
                    <a:cubicBezTo>
                      <a:pt x="103" y="92"/>
                      <a:pt x="107" y="90"/>
                      <a:pt x="106" y="92"/>
                    </a:cubicBezTo>
                    <a:cubicBezTo>
                      <a:pt x="105" y="94"/>
                      <a:pt x="106" y="92"/>
                      <a:pt x="104" y="94"/>
                    </a:cubicBezTo>
                    <a:cubicBezTo>
                      <a:pt x="103" y="96"/>
                      <a:pt x="105" y="96"/>
                      <a:pt x="105" y="97"/>
                    </a:cubicBezTo>
                    <a:cubicBezTo>
                      <a:pt x="104" y="97"/>
                      <a:pt x="104" y="97"/>
                      <a:pt x="104" y="97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1" y="102"/>
                      <a:pt x="100" y="103"/>
                    </a:cubicBezTo>
                    <a:cubicBezTo>
                      <a:pt x="99" y="103"/>
                      <a:pt x="98" y="102"/>
                      <a:pt x="97" y="103"/>
                    </a:cubicBezTo>
                    <a:cubicBezTo>
                      <a:pt x="95" y="104"/>
                      <a:pt x="95" y="104"/>
                      <a:pt x="95" y="104"/>
                    </a:cubicBezTo>
                    <a:cubicBezTo>
                      <a:pt x="92" y="104"/>
                      <a:pt x="92" y="101"/>
                      <a:pt x="91" y="101"/>
                    </a:cubicBezTo>
                    <a:cubicBezTo>
                      <a:pt x="90" y="100"/>
                      <a:pt x="89" y="101"/>
                      <a:pt x="89" y="101"/>
                    </a:cubicBezTo>
                    <a:cubicBezTo>
                      <a:pt x="88" y="100"/>
                      <a:pt x="88" y="99"/>
                      <a:pt x="87" y="99"/>
                    </a:cubicBezTo>
                    <a:cubicBezTo>
                      <a:pt x="86" y="98"/>
                      <a:pt x="87" y="100"/>
                      <a:pt x="85" y="100"/>
                    </a:cubicBezTo>
                    <a:cubicBezTo>
                      <a:pt x="84" y="100"/>
                      <a:pt x="82" y="97"/>
                      <a:pt x="79" y="98"/>
                    </a:cubicBezTo>
                    <a:cubicBezTo>
                      <a:pt x="77" y="98"/>
                      <a:pt x="75" y="102"/>
                      <a:pt x="74" y="103"/>
                    </a:cubicBezTo>
                    <a:cubicBezTo>
                      <a:pt x="73" y="103"/>
                      <a:pt x="72" y="103"/>
                      <a:pt x="71" y="103"/>
                    </a:cubicBezTo>
                    <a:cubicBezTo>
                      <a:pt x="71" y="106"/>
                      <a:pt x="70" y="107"/>
                      <a:pt x="70" y="109"/>
                    </a:cubicBezTo>
                    <a:close/>
                    <a:moveTo>
                      <a:pt x="123" y="103"/>
                    </a:moveTo>
                    <a:cubicBezTo>
                      <a:pt x="122" y="105"/>
                      <a:pt x="122" y="107"/>
                      <a:pt x="120" y="108"/>
                    </a:cubicBezTo>
                    <a:cubicBezTo>
                      <a:pt x="119" y="109"/>
                      <a:pt x="117" y="108"/>
                      <a:pt x="116" y="110"/>
                    </a:cubicBezTo>
                    <a:cubicBezTo>
                      <a:pt x="115" y="112"/>
                      <a:pt x="116" y="117"/>
                      <a:pt x="117" y="119"/>
                    </a:cubicBezTo>
                    <a:cubicBezTo>
                      <a:pt x="116" y="119"/>
                      <a:pt x="116" y="119"/>
                      <a:pt x="116" y="120"/>
                    </a:cubicBezTo>
                    <a:cubicBezTo>
                      <a:pt x="117" y="122"/>
                      <a:pt x="121" y="123"/>
                      <a:pt x="123" y="124"/>
                    </a:cubicBezTo>
                    <a:cubicBezTo>
                      <a:pt x="124" y="118"/>
                      <a:pt x="127" y="112"/>
                      <a:pt x="125" y="105"/>
                    </a:cubicBezTo>
                    <a:cubicBezTo>
                      <a:pt x="125" y="104"/>
                      <a:pt x="123" y="103"/>
                      <a:pt x="123" y="103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46">
                <a:extLst>
                  <a:ext uri="{FF2B5EF4-FFF2-40B4-BE49-F238E27FC236}">
                    <a16:creationId xmlns:a16="http://schemas.microsoft.com/office/drawing/2014/main" id="{B8DAB90B-AA78-47A9-AF8D-6568FCA6F6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8510" y="1237407"/>
                <a:ext cx="378708" cy="543515"/>
              </a:xfrm>
              <a:custGeom>
                <a:avLst/>
                <a:gdLst>
                  <a:gd name="T0" fmla="*/ 47 w 110"/>
                  <a:gd name="T1" fmla="*/ 68 h 158"/>
                  <a:gd name="T2" fmla="*/ 51 w 110"/>
                  <a:gd name="T3" fmla="*/ 70 h 158"/>
                  <a:gd name="T4" fmla="*/ 52 w 110"/>
                  <a:gd name="T5" fmla="*/ 78 h 158"/>
                  <a:gd name="T6" fmla="*/ 51 w 110"/>
                  <a:gd name="T7" fmla="*/ 84 h 158"/>
                  <a:gd name="T8" fmla="*/ 47 w 110"/>
                  <a:gd name="T9" fmla="*/ 85 h 158"/>
                  <a:gd name="T10" fmla="*/ 43 w 110"/>
                  <a:gd name="T11" fmla="*/ 92 h 158"/>
                  <a:gd name="T12" fmla="*/ 40 w 110"/>
                  <a:gd name="T13" fmla="*/ 99 h 158"/>
                  <a:gd name="T14" fmla="*/ 31 w 110"/>
                  <a:gd name="T15" fmla="*/ 105 h 158"/>
                  <a:gd name="T16" fmla="*/ 30 w 110"/>
                  <a:gd name="T17" fmla="*/ 108 h 158"/>
                  <a:gd name="T18" fmla="*/ 25 w 110"/>
                  <a:gd name="T19" fmla="*/ 112 h 158"/>
                  <a:gd name="T20" fmla="*/ 21 w 110"/>
                  <a:gd name="T21" fmla="*/ 118 h 158"/>
                  <a:gd name="T22" fmla="*/ 23 w 110"/>
                  <a:gd name="T23" fmla="*/ 123 h 158"/>
                  <a:gd name="T24" fmla="*/ 23 w 110"/>
                  <a:gd name="T25" fmla="*/ 129 h 158"/>
                  <a:gd name="T26" fmla="*/ 21 w 110"/>
                  <a:gd name="T27" fmla="*/ 133 h 158"/>
                  <a:gd name="T28" fmla="*/ 22 w 110"/>
                  <a:gd name="T29" fmla="*/ 141 h 158"/>
                  <a:gd name="T30" fmla="*/ 25 w 110"/>
                  <a:gd name="T31" fmla="*/ 141 h 158"/>
                  <a:gd name="T32" fmla="*/ 27 w 110"/>
                  <a:gd name="T33" fmla="*/ 147 h 158"/>
                  <a:gd name="T34" fmla="*/ 29 w 110"/>
                  <a:gd name="T35" fmla="*/ 146 h 158"/>
                  <a:gd name="T36" fmla="*/ 29 w 110"/>
                  <a:gd name="T37" fmla="*/ 151 h 158"/>
                  <a:gd name="T38" fmla="*/ 34 w 110"/>
                  <a:gd name="T39" fmla="*/ 151 h 158"/>
                  <a:gd name="T40" fmla="*/ 36 w 110"/>
                  <a:gd name="T41" fmla="*/ 156 h 158"/>
                  <a:gd name="T42" fmla="*/ 41 w 110"/>
                  <a:gd name="T43" fmla="*/ 158 h 158"/>
                  <a:gd name="T44" fmla="*/ 49 w 110"/>
                  <a:gd name="T45" fmla="*/ 155 h 158"/>
                  <a:gd name="T46" fmla="*/ 59 w 110"/>
                  <a:gd name="T47" fmla="*/ 147 h 158"/>
                  <a:gd name="T48" fmla="*/ 64 w 110"/>
                  <a:gd name="T49" fmla="*/ 147 h 158"/>
                  <a:gd name="T50" fmla="*/ 67 w 110"/>
                  <a:gd name="T51" fmla="*/ 146 h 158"/>
                  <a:gd name="T52" fmla="*/ 69 w 110"/>
                  <a:gd name="T53" fmla="*/ 145 h 158"/>
                  <a:gd name="T54" fmla="*/ 73 w 110"/>
                  <a:gd name="T55" fmla="*/ 146 h 158"/>
                  <a:gd name="T56" fmla="*/ 99 w 110"/>
                  <a:gd name="T57" fmla="*/ 126 h 158"/>
                  <a:gd name="T58" fmla="*/ 110 w 110"/>
                  <a:gd name="T59" fmla="*/ 110 h 158"/>
                  <a:gd name="T60" fmla="*/ 102 w 110"/>
                  <a:gd name="T61" fmla="*/ 104 h 158"/>
                  <a:gd name="T62" fmla="*/ 101 w 110"/>
                  <a:gd name="T63" fmla="*/ 93 h 158"/>
                  <a:gd name="T64" fmla="*/ 99 w 110"/>
                  <a:gd name="T65" fmla="*/ 88 h 158"/>
                  <a:gd name="T66" fmla="*/ 94 w 110"/>
                  <a:gd name="T67" fmla="*/ 80 h 158"/>
                  <a:gd name="T68" fmla="*/ 94 w 110"/>
                  <a:gd name="T69" fmla="*/ 72 h 158"/>
                  <a:gd name="T70" fmla="*/ 94 w 110"/>
                  <a:gd name="T71" fmla="*/ 65 h 158"/>
                  <a:gd name="T72" fmla="*/ 90 w 110"/>
                  <a:gd name="T73" fmla="*/ 54 h 158"/>
                  <a:gd name="T74" fmla="*/ 91 w 110"/>
                  <a:gd name="T75" fmla="*/ 50 h 158"/>
                  <a:gd name="T76" fmla="*/ 94 w 110"/>
                  <a:gd name="T77" fmla="*/ 39 h 158"/>
                  <a:gd name="T78" fmla="*/ 85 w 110"/>
                  <a:gd name="T79" fmla="*/ 28 h 158"/>
                  <a:gd name="T80" fmla="*/ 81 w 110"/>
                  <a:gd name="T81" fmla="*/ 25 h 158"/>
                  <a:gd name="T82" fmla="*/ 85 w 110"/>
                  <a:gd name="T83" fmla="*/ 13 h 158"/>
                  <a:gd name="T84" fmla="*/ 77 w 110"/>
                  <a:gd name="T85" fmla="*/ 3 h 158"/>
                  <a:gd name="T86" fmla="*/ 62 w 110"/>
                  <a:gd name="T87" fmla="*/ 7 h 158"/>
                  <a:gd name="T88" fmla="*/ 58 w 110"/>
                  <a:gd name="T89" fmla="*/ 14 h 158"/>
                  <a:gd name="T90" fmla="*/ 57 w 110"/>
                  <a:gd name="T91" fmla="*/ 22 h 158"/>
                  <a:gd name="T92" fmla="*/ 48 w 110"/>
                  <a:gd name="T93" fmla="*/ 28 h 158"/>
                  <a:gd name="T94" fmla="*/ 41 w 110"/>
                  <a:gd name="T95" fmla="*/ 23 h 158"/>
                  <a:gd name="T96" fmla="*/ 30 w 110"/>
                  <a:gd name="T97" fmla="*/ 23 h 158"/>
                  <a:gd name="T98" fmla="*/ 20 w 110"/>
                  <a:gd name="T99" fmla="*/ 16 h 158"/>
                  <a:gd name="T100" fmla="*/ 13 w 110"/>
                  <a:gd name="T101" fmla="*/ 17 h 158"/>
                  <a:gd name="T102" fmla="*/ 21 w 110"/>
                  <a:gd name="T103" fmla="*/ 25 h 158"/>
                  <a:gd name="T104" fmla="*/ 35 w 110"/>
                  <a:gd name="T105" fmla="*/ 33 h 158"/>
                  <a:gd name="T106" fmla="*/ 39 w 110"/>
                  <a:gd name="T107" fmla="*/ 44 h 158"/>
                  <a:gd name="T108" fmla="*/ 42 w 110"/>
                  <a:gd name="T109" fmla="*/ 47 h 158"/>
                  <a:gd name="T110" fmla="*/ 43 w 110"/>
                  <a:gd name="T111" fmla="*/ 60 h 158"/>
                  <a:gd name="T112" fmla="*/ 45 w 110"/>
                  <a:gd name="T113" fmla="*/ 68 h 158"/>
                  <a:gd name="T114" fmla="*/ 5 w 110"/>
                  <a:gd name="T115" fmla="*/ 153 h 158"/>
                  <a:gd name="T116" fmla="*/ 7 w 110"/>
                  <a:gd name="T117" fmla="*/ 158 h 158"/>
                  <a:gd name="T118" fmla="*/ 5 w 110"/>
                  <a:gd name="T119" fmla="*/ 152 h 158"/>
                  <a:gd name="T120" fmla="*/ 47 w 110"/>
                  <a:gd name="T121" fmla="*/ 79 h 158"/>
                  <a:gd name="T122" fmla="*/ 47 w 110"/>
                  <a:gd name="T123" fmla="*/ 7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" h="158">
                    <a:moveTo>
                      <a:pt x="45" y="68"/>
                    </a:moveTo>
                    <a:cubicBezTo>
                      <a:pt x="47" y="68"/>
                      <a:pt x="46" y="68"/>
                      <a:pt x="47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9" y="71"/>
                      <a:pt x="49" y="69"/>
                      <a:pt x="51" y="70"/>
                    </a:cubicBezTo>
                    <a:cubicBezTo>
                      <a:pt x="53" y="72"/>
                      <a:pt x="51" y="75"/>
                      <a:pt x="51" y="77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80"/>
                      <a:pt x="52" y="80"/>
                      <a:pt x="51" y="81"/>
                    </a:cubicBezTo>
                    <a:cubicBezTo>
                      <a:pt x="51" y="82"/>
                      <a:pt x="52" y="84"/>
                      <a:pt x="51" y="84"/>
                    </a:cubicBezTo>
                    <a:cubicBezTo>
                      <a:pt x="50" y="84"/>
                      <a:pt x="50" y="84"/>
                      <a:pt x="51" y="83"/>
                    </a:cubicBezTo>
                    <a:cubicBezTo>
                      <a:pt x="49" y="84"/>
                      <a:pt x="48" y="84"/>
                      <a:pt x="47" y="85"/>
                    </a:cubicBezTo>
                    <a:cubicBezTo>
                      <a:pt x="45" y="86"/>
                      <a:pt x="45" y="90"/>
                      <a:pt x="44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2" y="93"/>
                      <a:pt x="40" y="96"/>
                      <a:pt x="40" y="97"/>
                    </a:cubicBezTo>
                    <a:cubicBezTo>
                      <a:pt x="40" y="97"/>
                      <a:pt x="40" y="98"/>
                      <a:pt x="40" y="99"/>
                    </a:cubicBezTo>
                    <a:cubicBezTo>
                      <a:pt x="39" y="100"/>
                      <a:pt x="36" y="100"/>
                      <a:pt x="35" y="101"/>
                    </a:cubicBezTo>
                    <a:cubicBezTo>
                      <a:pt x="33" y="102"/>
                      <a:pt x="33" y="105"/>
                      <a:pt x="31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6"/>
                      <a:pt x="30" y="108"/>
                      <a:pt x="30" y="108"/>
                    </a:cubicBezTo>
                    <a:cubicBezTo>
                      <a:pt x="29" y="108"/>
                      <a:pt x="27" y="107"/>
                      <a:pt x="27" y="108"/>
                    </a:cubicBezTo>
                    <a:cubicBezTo>
                      <a:pt x="25" y="109"/>
                      <a:pt x="26" y="111"/>
                      <a:pt x="25" y="112"/>
                    </a:cubicBezTo>
                    <a:cubicBezTo>
                      <a:pt x="25" y="113"/>
                      <a:pt x="22" y="114"/>
                      <a:pt x="21" y="115"/>
                    </a:cubicBezTo>
                    <a:cubicBezTo>
                      <a:pt x="22" y="116"/>
                      <a:pt x="21" y="117"/>
                      <a:pt x="21" y="118"/>
                    </a:cubicBezTo>
                    <a:cubicBezTo>
                      <a:pt x="22" y="119"/>
                      <a:pt x="24" y="119"/>
                      <a:pt x="24" y="119"/>
                    </a:cubicBezTo>
                    <a:cubicBezTo>
                      <a:pt x="24" y="121"/>
                      <a:pt x="23" y="121"/>
                      <a:pt x="23" y="123"/>
                    </a:cubicBezTo>
                    <a:cubicBezTo>
                      <a:pt x="23" y="127"/>
                      <a:pt x="23" y="127"/>
                      <a:pt x="23" y="127"/>
                    </a:cubicBezTo>
                    <a:cubicBezTo>
                      <a:pt x="23" y="127"/>
                      <a:pt x="23" y="129"/>
                      <a:pt x="23" y="129"/>
                    </a:cubicBezTo>
                    <a:cubicBezTo>
                      <a:pt x="23" y="130"/>
                      <a:pt x="22" y="131"/>
                      <a:pt x="21" y="131"/>
                    </a:cubicBezTo>
                    <a:cubicBezTo>
                      <a:pt x="21" y="133"/>
                      <a:pt x="21" y="133"/>
                      <a:pt x="21" y="133"/>
                    </a:cubicBezTo>
                    <a:cubicBezTo>
                      <a:pt x="21" y="133"/>
                      <a:pt x="21" y="138"/>
                      <a:pt x="21" y="139"/>
                    </a:cubicBezTo>
                    <a:cubicBezTo>
                      <a:pt x="21" y="139"/>
                      <a:pt x="22" y="141"/>
                      <a:pt x="22" y="141"/>
                    </a:cubicBezTo>
                    <a:cubicBezTo>
                      <a:pt x="23" y="142"/>
                      <a:pt x="23" y="141"/>
                      <a:pt x="23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3"/>
                      <a:pt x="25" y="145"/>
                      <a:pt x="25" y="147"/>
                    </a:cubicBezTo>
                    <a:cubicBezTo>
                      <a:pt x="25" y="147"/>
                      <a:pt x="27" y="147"/>
                      <a:pt x="27" y="147"/>
                    </a:cubicBezTo>
                    <a:cubicBezTo>
                      <a:pt x="27" y="145"/>
                      <a:pt x="26" y="145"/>
                      <a:pt x="28" y="145"/>
                    </a:cubicBezTo>
                    <a:cubicBezTo>
                      <a:pt x="28" y="145"/>
                      <a:pt x="29" y="146"/>
                      <a:pt x="29" y="146"/>
                    </a:cubicBezTo>
                    <a:cubicBezTo>
                      <a:pt x="31" y="147"/>
                      <a:pt x="32" y="148"/>
                      <a:pt x="32" y="148"/>
                    </a:cubicBezTo>
                    <a:cubicBezTo>
                      <a:pt x="32" y="149"/>
                      <a:pt x="31" y="151"/>
                      <a:pt x="29" y="151"/>
                    </a:cubicBezTo>
                    <a:cubicBezTo>
                      <a:pt x="29" y="153"/>
                      <a:pt x="29" y="154"/>
                      <a:pt x="29" y="156"/>
                    </a:cubicBezTo>
                    <a:cubicBezTo>
                      <a:pt x="34" y="154"/>
                      <a:pt x="32" y="156"/>
                      <a:pt x="34" y="151"/>
                    </a:cubicBezTo>
                    <a:cubicBezTo>
                      <a:pt x="34" y="152"/>
                      <a:pt x="36" y="153"/>
                      <a:pt x="37" y="153"/>
                    </a:cubicBezTo>
                    <a:cubicBezTo>
                      <a:pt x="37" y="154"/>
                      <a:pt x="36" y="155"/>
                      <a:pt x="36" y="156"/>
                    </a:cubicBezTo>
                    <a:cubicBezTo>
                      <a:pt x="36" y="156"/>
                      <a:pt x="40" y="156"/>
                      <a:pt x="41" y="156"/>
                    </a:cubicBezTo>
                    <a:cubicBezTo>
                      <a:pt x="41" y="156"/>
                      <a:pt x="40" y="158"/>
                      <a:pt x="41" y="158"/>
                    </a:cubicBezTo>
                    <a:cubicBezTo>
                      <a:pt x="41" y="158"/>
                      <a:pt x="48" y="154"/>
                      <a:pt x="48" y="154"/>
                    </a:cubicBezTo>
                    <a:cubicBezTo>
                      <a:pt x="48" y="154"/>
                      <a:pt x="48" y="155"/>
                      <a:pt x="49" y="155"/>
                    </a:cubicBezTo>
                    <a:cubicBezTo>
                      <a:pt x="51" y="152"/>
                      <a:pt x="54" y="151"/>
                      <a:pt x="59" y="150"/>
                    </a:cubicBezTo>
                    <a:cubicBezTo>
                      <a:pt x="59" y="150"/>
                      <a:pt x="58" y="147"/>
                      <a:pt x="59" y="147"/>
                    </a:cubicBezTo>
                    <a:cubicBezTo>
                      <a:pt x="59" y="147"/>
                      <a:pt x="60" y="148"/>
                      <a:pt x="61" y="148"/>
                    </a:cubicBezTo>
                    <a:cubicBezTo>
                      <a:pt x="62" y="148"/>
                      <a:pt x="62" y="146"/>
                      <a:pt x="64" y="147"/>
                    </a:cubicBezTo>
                    <a:cubicBezTo>
                      <a:pt x="64" y="147"/>
                      <a:pt x="66" y="148"/>
                      <a:pt x="67" y="148"/>
                    </a:cubicBezTo>
                    <a:cubicBezTo>
                      <a:pt x="67" y="148"/>
                      <a:pt x="67" y="146"/>
                      <a:pt x="67" y="146"/>
                    </a:cubicBezTo>
                    <a:cubicBezTo>
                      <a:pt x="68" y="146"/>
                      <a:pt x="69" y="146"/>
                      <a:pt x="69" y="145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70" y="145"/>
                      <a:pt x="70" y="145"/>
                      <a:pt x="70" y="146"/>
                    </a:cubicBezTo>
                    <a:cubicBezTo>
                      <a:pt x="70" y="146"/>
                      <a:pt x="72" y="146"/>
                      <a:pt x="73" y="146"/>
                    </a:cubicBezTo>
                    <a:cubicBezTo>
                      <a:pt x="75" y="144"/>
                      <a:pt x="81" y="140"/>
                      <a:pt x="81" y="140"/>
                    </a:cubicBezTo>
                    <a:cubicBezTo>
                      <a:pt x="81" y="140"/>
                      <a:pt x="98" y="128"/>
                      <a:pt x="99" y="126"/>
                    </a:cubicBezTo>
                    <a:cubicBezTo>
                      <a:pt x="103" y="121"/>
                      <a:pt x="109" y="116"/>
                      <a:pt x="109" y="115"/>
                    </a:cubicBezTo>
                    <a:cubicBezTo>
                      <a:pt x="110" y="114"/>
                      <a:pt x="110" y="112"/>
                      <a:pt x="110" y="110"/>
                    </a:cubicBezTo>
                    <a:cubicBezTo>
                      <a:pt x="110" y="107"/>
                      <a:pt x="108" y="108"/>
                      <a:pt x="105" y="106"/>
                    </a:cubicBezTo>
                    <a:cubicBezTo>
                      <a:pt x="103" y="105"/>
                      <a:pt x="103" y="105"/>
                      <a:pt x="102" y="104"/>
                    </a:cubicBezTo>
                    <a:cubicBezTo>
                      <a:pt x="102" y="102"/>
                      <a:pt x="97" y="102"/>
                      <a:pt x="98" y="97"/>
                    </a:cubicBezTo>
                    <a:cubicBezTo>
                      <a:pt x="98" y="96"/>
                      <a:pt x="101" y="96"/>
                      <a:pt x="101" y="93"/>
                    </a:cubicBezTo>
                    <a:cubicBezTo>
                      <a:pt x="101" y="92"/>
                      <a:pt x="101" y="92"/>
                      <a:pt x="101" y="91"/>
                    </a:cubicBezTo>
                    <a:cubicBezTo>
                      <a:pt x="100" y="91"/>
                      <a:pt x="100" y="89"/>
                      <a:pt x="99" y="88"/>
                    </a:cubicBezTo>
                    <a:cubicBezTo>
                      <a:pt x="97" y="86"/>
                      <a:pt x="96" y="85"/>
                      <a:pt x="95" y="84"/>
                    </a:cubicBezTo>
                    <a:cubicBezTo>
                      <a:pt x="95" y="84"/>
                      <a:pt x="95" y="82"/>
                      <a:pt x="94" y="80"/>
                    </a:cubicBezTo>
                    <a:cubicBezTo>
                      <a:pt x="94" y="79"/>
                      <a:pt x="94" y="77"/>
                      <a:pt x="94" y="75"/>
                    </a:cubicBezTo>
                    <a:cubicBezTo>
                      <a:pt x="94" y="73"/>
                      <a:pt x="94" y="73"/>
                      <a:pt x="94" y="72"/>
                    </a:cubicBezTo>
                    <a:cubicBezTo>
                      <a:pt x="96" y="72"/>
                      <a:pt x="98" y="72"/>
                      <a:pt x="98" y="72"/>
                    </a:cubicBezTo>
                    <a:cubicBezTo>
                      <a:pt x="98" y="72"/>
                      <a:pt x="96" y="68"/>
                      <a:pt x="94" y="65"/>
                    </a:cubicBezTo>
                    <a:cubicBezTo>
                      <a:pt x="93" y="63"/>
                      <a:pt x="92" y="62"/>
                      <a:pt x="91" y="60"/>
                    </a:cubicBezTo>
                    <a:cubicBezTo>
                      <a:pt x="90" y="57"/>
                      <a:pt x="91" y="56"/>
                      <a:pt x="90" y="54"/>
                    </a:cubicBezTo>
                    <a:cubicBezTo>
                      <a:pt x="90" y="53"/>
                      <a:pt x="89" y="51"/>
                      <a:pt x="89" y="51"/>
                    </a:cubicBezTo>
                    <a:cubicBezTo>
                      <a:pt x="89" y="50"/>
                      <a:pt x="90" y="50"/>
                      <a:pt x="91" y="50"/>
                    </a:cubicBezTo>
                    <a:cubicBezTo>
                      <a:pt x="92" y="49"/>
                      <a:pt x="95" y="46"/>
                      <a:pt x="96" y="44"/>
                    </a:cubicBezTo>
                    <a:cubicBezTo>
                      <a:pt x="97" y="42"/>
                      <a:pt x="97" y="41"/>
                      <a:pt x="94" y="39"/>
                    </a:cubicBezTo>
                    <a:cubicBezTo>
                      <a:pt x="91" y="37"/>
                      <a:pt x="92" y="37"/>
                      <a:pt x="90" y="35"/>
                    </a:cubicBezTo>
                    <a:cubicBezTo>
                      <a:pt x="89" y="33"/>
                      <a:pt x="84" y="33"/>
                      <a:pt x="85" y="28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1" y="25"/>
                      <a:pt x="86" y="23"/>
                      <a:pt x="83" y="21"/>
                    </a:cubicBezTo>
                    <a:cubicBezTo>
                      <a:pt x="82" y="20"/>
                      <a:pt x="82" y="17"/>
                      <a:pt x="85" y="13"/>
                    </a:cubicBezTo>
                    <a:cubicBezTo>
                      <a:pt x="88" y="9"/>
                      <a:pt x="84" y="9"/>
                      <a:pt x="82" y="8"/>
                    </a:cubicBezTo>
                    <a:cubicBezTo>
                      <a:pt x="80" y="6"/>
                      <a:pt x="79" y="5"/>
                      <a:pt x="77" y="3"/>
                    </a:cubicBezTo>
                    <a:cubicBezTo>
                      <a:pt x="71" y="0"/>
                      <a:pt x="72" y="6"/>
                      <a:pt x="68" y="6"/>
                    </a:cubicBezTo>
                    <a:cubicBezTo>
                      <a:pt x="66" y="6"/>
                      <a:pt x="62" y="7"/>
                      <a:pt x="62" y="7"/>
                    </a:cubicBezTo>
                    <a:cubicBezTo>
                      <a:pt x="59" y="8"/>
                      <a:pt x="59" y="8"/>
                      <a:pt x="59" y="10"/>
                    </a:cubicBezTo>
                    <a:cubicBezTo>
                      <a:pt x="58" y="12"/>
                      <a:pt x="58" y="12"/>
                      <a:pt x="58" y="14"/>
                    </a:cubicBezTo>
                    <a:cubicBezTo>
                      <a:pt x="58" y="16"/>
                      <a:pt x="59" y="17"/>
                      <a:pt x="59" y="19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4" y="22"/>
                      <a:pt x="54" y="26"/>
                      <a:pt x="52" y="27"/>
                    </a:cubicBezTo>
                    <a:cubicBezTo>
                      <a:pt x="49" y="28"/>
                      <a:pt x="49" y="28"/>
                      <a:pt x="48" y="28"/>
                    </a:cubicBezTo>
                    <a:cubicBezTo>
                      <a:pt x="47" y="27"/>
                      <a:pt x="46" y="26"/>
                      <a:pt x="46" y="26"/>
                    </a:cubicBezTo>
                    <a:cubicBezTo>
                      <a:pt x="46" y="26"/>
                      <a:pt x="44" y="23"/>
                      <a:pt x="41" y="23"/>
                    </a:cubicBezTo>
                    <a:cubicBezTo>
                      <a:pt x="39" y="23"/>
                      <a:pt x="38" y="25"/>
                      <a:pt x="36" y="25"/>
                    </a:cubicBezTo>
                    <a:cubicBezTo>
                      <a:pt x="35" y="25"/>
                      <a:pt x="32" y="24"/>
                      <a:pt x="30" y="23"/>
                    </a:cubicBezTo>
                    <a:cubicBezTo>
                      <a:pt x="26" y="25"/>
                      <a:pt x="26" y="20"/>
                      <a:pt x="23" y="19"/>
                    </a:cubicBezTo>
                    <a:cubicBezTo>
                      <a:pt x="22" y="18"/>
                      <a:pt x="20" y="16"/>
                      <a:pt x="20" y="16"/>
                    </a:cubicBezTo>
                    <a:cubicBezTo>
                      <a:pt x="20" y="16"/>
                      <a:pt x="17" y="13"/>
                      <a:pt x="15" y="16"/>
                    </a:cubicBezTo>
                    <a:cubicBezTo>
                      <a:pt x="15" y="17"/>
                      <a:pt x="13" y="17"/>
                      <a:pt x="13" y="17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21"/>
                      <a:pt x="16" y="21"/>
                      <a:pt x="21" y="25"/>
                    </a:cubicBezTo>
                    <a:cubicBezTo>
                      <a:pt x="22" y="26"/>
                      <a:pt x="22" y="27"/>
                      <a:pt x="26" y="29"/>
                    </a:cubicBezTo>
                    <a:cubicBezTo>
                      <a:pt x="29" y="30"/>
                      <a:pt x="34" y="30"/>
                      <a:pt x="35" y="33"/>
                    </a:cubicBezTo>
                    <a:cubicBezTo>
                      <a:pt x="36" y="35"/>
                      <a:pt x="38" y="35"/>
                      <a:pt x="39" y="36"/>
                    </a:cubicBezTo>
                    <a:cubicBezTo>
                      <a:pt x="41" y="37"/>
                      <a:pt x="38" y="41"/>
                      <a:pt x="39" y="44"/>
                    </a:cubicBezTo>
                    <a:cubicBezTo>
                      <a:pt x="40" y="45"/>
                      <a:pt x="41" y="43"/>
                      <a:pt x="42" y="44"/>
                    </a:cubicBezTo>
                    <a:cubicBezTo>
                      <a:pt x="42" y="45"/>
                      <a:pt x="42" y="47"/>
                      <a:pt x="42" y="47"/>
                    </a:cubicBezTo>
                    <a:cubicBezTo>
                      <a:pt x="41" y="50"/>
                      <a:pt x="39" y="50"/>
                      <a:pt x="41" y="54"/>
                    </a:cubicBezTo>
                    <a:cubicBezTo>
                      <a:pt x="42" y="57"/>
                      <a:pt x="43" y="58"/>
                      <a:pt x="43" y="60"/>
                    </a:cubicBezTo>
                    <a:cubicBezTo>
                      <a:pt x="43" y="61"/>
                      <a:pt x="41" y="61"/>
                      <a:pt x="42" y="64"/>
                    </a:cubicBezTo>
                    <a:cubicBezTo>
                      <a:pt x="43" y="65"/>
                      <a:pt x="45" y="68"/>
                      <a:pt x="45" y="68"/>
                    </a:cubicBezTo>
                    <a:close/>
                    <a:moveTo>
                      <a:pt x="3" y="151"/>
                    </a:moveTo>
                    <a:cubicBezTo>
                      <a:pt x="2" y="151"/>
                      <a:pt x="5" y="153"/>
                      <a:pt x="5" y="153"/>
                    </a:cubicBezTo>
                    <a:cubicBezTo>
                      <a:pt x="0" y="155"/>
                      <a:pt x="3" y="155"/>
                      <a:pt x="7" y="157"/>
                    </a:cubicBezTo>
                    <a:cubicBezTo>
                      <a:pt x="7" y="157"/>
                      <a:pt x="7" y="157"/>
                      <a:pt x="7" y="158"/>
                    </a:cubicBezTo>
                    <a:cubicBezTo>
                      <a:pt x="8" y="157"/>
                      <a:pt x="8" y="157"/>
                      <a:pt x="9" y="157"/>
                    </a:cubicBezTo>
                    <a:cubicBezTo>
                      <a:pt x="7" y="153"/>
                      <a:pt x="9" y="154"/>
                      <a:pt x="5" y="152"/>
                    </a:cubicBezTo>
                    <a:cubicBezTo>
                      <a:pt x="4" y="151"/>
                      <a:pt x="5" y="150"/>
                      <a:pt x="3" y="151"/>
                    </a:cubicBezTo>
                    <a:close/>
                    <a:moveTo>
                      <a:pt x="47" y="79"/>
                    </a:moveTo>
                    <a:cubicBezTo>
                      <a:pt x="46" y="80"/>
                      <a:pt x="46" y="81"/>
                      <a:pt x="47" y="81"/>
                    </a:cubicBezTo>
                    <a:cubicBezTo>
                      <a:pt x="47" y="80"/>
                      <a:pt x="48" y="79"/>
                      <a:pt x="47" y="7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47">
                <a:extLst>
                  <a:ext uri="{FF2B5EF4-FFF2-40B4-BE49-F238E27FC236}">
                    <a16:creationId xmlns:a16="http://schemas.microsoft.com/office/drawing/2014/main" id="{4065D290-5A75-4017-87CF-9FACF4426C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8510" y="1237407"/>
                <a:ext cx="378708" cy="543515"/>
              </a:xfrm>
              <a:custGeom>
                <a:avLst/>
                <a:gdLst>
                  <a:gd name="T0" fmla="*/ 47 w 110"/>
                  <a:gd name="T1" fmla="*/ 68 h 158"/>
                  <a:gd name="T2" fmla="*/ 51 w 110"/>
                  <a:gd name="T3" fmla="*/ 70 h 158"/>
                  <a:gd name="T4" fmla="*/ 52 w 110"/>
                  <a:gd name="T5" fmla="*/ 78 h 158"/>
                  <a:gd name="T6" fmla="*/ 51 w 110"/>
                  <a:gd name="T7" fmla="*/ 84 h 158"/>
                  <a:gd name="T8" fmla="*/ 47 w 110"/>
                  <a:gd name="T9" fmla="*/ 85 h 158"/>
                  <a:gd name="T10" fmla="*/ 43 w 110"/>
                  <a:gd name="T11" fmla="*/ 92 h 158"/>
                  <a:gd name="T12" fmla="*/ 40 w 110"/>
                  <a:gd name="T13" fmla="*/ 99 h 158"/>
                  <a:gd name="T14" fmla="*/ 31 w 110"/>
                  <a:gd name="T15" fmla="*/ 105 h 158"/>
                  <a:gd name="T16" fmla="*/ 30 w 110"/>
                  <a:gd name="T17" fmla="*/ 108 h 158"/>
                  <a:gd name="T18" fmla="*/ 25 w 110"/>
                  <a:gd name="T19" fmla="*/ 112 h 158"/>
                  <a:gd name="T20" fmla="*/ 21 w 110"/>
                  <a:gd name="T21" fmla="*/ 118 h 158"/>
                  <a:gd name="T22" fmla="*/ 23 w 110"/>
                  <a:gd name="T23" fmla="*/ 123 h 158"/>
                  <a:gd name="T24" fmla="*/ 23 w 110"/>
                  <a:gd name="T25" fmla="*/ 129 h 158"/>
                  <a:gd name="T26" fmla="*/ 21 w 110"/>
                  <a:gd name="T27" fmla="*/ 133 h 158"/>
                  <a:gd name="T28" fmla="*/ 22 w 110"/>
                  <a:gd name="T29" fmla="*/ 141 h 158"/>
                  <a:gd name="T30" fmla="*/ 25 w 110"/>
                  <a:gd name="T31" fmla="*/ 141 h 158"/>
                  <a:gd name="T32" fmla="*/ 27 w 110"/>
                  <a:gd name="T33" fmla="*/ 147 h 158"/>
                  <a:gd name="T34" fmla="*/ 29 w 110"/>
                  <a:gd name="T35" fmla="*/ 146 h 158"/>
                  <a:gd name="T36" fmla="*/ 29 w 110"/>
                  <a:gd name="T37" fmla="*/ 151 h 158"/>
                  <a:gd name="T38" fmla="*/ 34 w 110"/>
                  <a:gd name="T39" fmla="*/ 151 h 158"/>
                  <a:gd name="T40" fmla="*/ 36 w 110"/>
                  <a:gd name="T41" fmla="*/ 156 h 158"/>
                  <a:gd name="T42" fmla="*/ 41 w 110"/>
                  <a:gd name="T43" fmla="*/ 158 h 158"/>
                  <a:gd name="T44" fmla="*/ 49 w 110"/>
                  <a:gd name="T45" fmla="*/ 155 h 158"/>
                  <a:gd name="T46" fmla="*/ 59 w 110"/>
                  <a:gd name="T47" fmla="*/ 147 h 158"/>
                  <a:gd name="T48" fmla="*/ 64 w 110"/>
                  <a:gd name="T49" fmla="*/ 147 h 158"/>
                  <a:gd name="T50" fmla="*/ 67 w 110"/>
                  <a:gd name="T51" fmla="*/ 146 h 158"/>
                  <a:gd name="T52" fmla="*/ 69 w 110"/>
                  <a:gd name="T53" fmla="*/ 145 h 158"/>
                  <a:gd name="T54" fmla="*/ 73 w 110"/>
                  <a:gd name="T55" fmla="*/ 146 h 158"/>
                  <a:gd name="T56" fmla="*/ 99 w 110"/>
                  <a:gd name="T57" fmla="*/ 126 h 158"/>
                  <a:gd name="T58" fmla="*/ 110 w 110"/>
                  <a:gd name="T59" fmla="*/ 110 h 158"/>
                  <a:gd name="T60" fmla="*/ 102 w 110"/>
                  <a:gd name="T61" fmla="*/ 104 h 158"/>
                  <a:gd name="T62" fmla="*/ 101 w 110"/>
                  <a:gd name="T63" fmla="*/ 93 h 158"/>
                  <a:gd name="T64" fmla="*/ 99 w 110"/>
                  <a:gd name="T65" fmla="*/ 88 h 158"/>
                  <a:gd name="T66" fmla="*/ 94 w 110"/>
                  <a:gd name="T67" fmla="*/ 80 h 158"/>
                  <a:gd name="T68" fmla="*/ 94 w 110"/>
                  <a:gd name="T69" fmla="*/ 72 h 158"/>
                  <a:gd name="T70" fmla="*/ 94 w 110"/>
                  <a:gd name="T71" fmla="*/ 65 h 158"/>
                  <a:gd name="T72" fmla="*/ 90 w 110"/>
                  <a:gd name="T73" fmla="*/ 54 h 158"/>
                  <a:gd name="T74" fmla="*/ 91 w 110"/>
                  <a:gd name="T75" fmla="*/ 50 h 158"/>
                  <a:gd name="T76" fmla="*/ 94 w 110"/>
                  <a:gd name="T77" fmla="*/ 39 h 158"/>
                  <a:gd name="T78" fmla="*/ 85 w 110"/>
                  <a:gd name="T79" fmla="*/ 28 h 158"/>
                  <a:gd name="T80" fmla="*/ 81 w 110"/>
                  <a:gd name="T81" fmla="*/ 25 h 158"/>
                  <a:gd name="T82" fmla="*/ 85 w 110"/>
                  <a:gd name="T83" fmla="*/ 13 h 158"/>
                  <a:gd name="T84" fmla="*/ 77 w 110"/>
                  <a:gd name="T85" fmla="*/ 3 h 158"/>
                  <a:gd name="T86" fmla="*/ 62 w 110"/>
                  <a:gd name="T87" fmla="*/ 7 h 158"/>
                  <a:gd name="T88" fmla="*/ 58 w 110"/>
                  <a:gd name="T89" fmla="*/ 14 h 158"/>
                  <a:gd name="T90" fmla="*/ 57 w 110"/>
                  <a:gd name="T91" fmla="*/ 22 h 158"/>
                  <a:gd name="T92" fmla="*/ 48 w 110"/>
                  <a:gd name="T93" fmla="*/ 28 h 158"/>
                  <a:gd name="T94" fmla="*/ 41 w 110"/>
                  <a:gd name="T95" fmla="*/ 23 h 158"/>
                  <a:gd name="T96" fmla="*/ 30 w 110"/>
                  <a:gd name="T97" fmla="*/ 23 h 158"/>
                  <a:gd name="T98" fmla="*/ 20 w 110"/>
                  <a:gd name="T99" fmla="*/ 16 h 158"/>
                  <a:gd name="T100" fmla="*/ 13 w 110"/>
                  <a:gd name="T101" fmla="*/ 17 h 158"/>
                  <a:gd name="T102" fmla="*/ 21 w 110"/>
                  <a:gd name="T103" fmla="*/ 25 h 158"/>
                  <a:gd name="T104" fmla="*/ 35 w 110"/>
                  <a:gd name="T105" fmla="*/ 33 h 158"/>
                  <a:gd name="T106" fmla="*/ 39 w 110"/>
                  <a:gd name="T107" fmla="*/ 44 h 158"/>
                  <a:gd name="T108" fmla="*/ 42 w 110"/>
                  <a:gd name="T109" fmla="*/ 47 h 158"/>
                  <a:gd name="T110" fmla="*/ 43 w 110"/>
                  <a:gd name="T111" fmla="*/ 60 h 158"/>
                  <a:gd name="T112" fmla="*/ 45 w 110"/>
                  <a:gd name="T113" fmla="*/ 68 h 158"/>
                  <a:gd name="T114" fmla="*/ 5 w 110"/>
                  <a:gd name="T115" fmla="*/ 153 h 158"/>
                  <a:gd name="T116" fmla="*/ 7 w 110"/>
                  <a:gd name="T117" fmla="*/ 158 h 158"/>
                  <a:gd name="T118" fmla="*/ 5 w 110"/>
                  <a:gd name="T119" fmla="*/ 152 h 158"/>
                  <a:gd name="T120" fmla="*/ 47 w 110"/>
                  <a:gd name="T121" fmla="*/ 79 h 158"/>
                  <a:gd name="T122" fmla="*/ 47 w 110"/>
                  <a:gd name="T123" fmla="*/ 7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" h="158">
                    <a:moveTo>
                      <a:pt x="45" y="68"/>
                    </a:moveTo>
                    <a:cubicBezTo>
                      <a:pt x="47" y="68"/>
                      <a:pt x="46" y="68"/>
                      <a:pt x="47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9" y="71"/>
                      <a:pt x="49" y="69"/>
                      <a:pt x="51" y="70"/>
                    </a:cubicBezTo>
                    <a:cubicBezTo>
                      <a:pt x="53" y="72"/>
                      <a:pt x="51" y="75"/>
                      <a:pt x="51" y="77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80"/>
                      <a:pt x="52" y="80"/>
                      <a:pt x="51" y="81"/>
                    </a:cubicBezTo>
                    <a:cubicBezTo>
                      <a:pt x="51" y="82"/>
                      <a:pt x="52" y="84"/>
                      <a:pt x="51" y="84"/>
                    </a:cubicBezTo>
                    <a:cubicBezTo>
                      <a:pt x="50" y="84"/>
                      <a:pt x="50" y="84"/>
                      <a:pt x="51" y="83"/>
                    </a:cubicBezTo>
                    <a:cubicBezTo>
                      <a:pt x="49" y="84"/>
                      <a:pt x="48" y="84"/>
                      <a:pt x="47" y="85"/>
                    </a:cubicBezTo>
                    <a:cubicBezTo>
                      <a:pt x="45" y="86"/>
                      <a:pt x="45" y="90"/>
                      <a:pt x="44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2" y="93"/>
                      <a:pt x="40" y="96"/>
                      <a:pt x="40" y="97"/>
                    </a:cubicBezTo>
                    <a:cubicBezTo>
                      <a:pt x="40" y="97"/>
                      <a:pt x="40" y="98"/>
                      <a:pt x="40" y="99"/>
                    </a:cubicBezTo>
                    <a:cubicBezTo>
                      <a:pt x="39" y="100"/>
                      <a:pt x="36" y="100"/>
                      <a:pt x="35" y="101"/>
                    </a:cubicBezTo>
                    <a:cubicBezTo>
                      <a:pt x="33" y="102"/>
                      <a:pt x="33" y="105"/>
                      <a:pt x="31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0" y="106"/>
                      <a:pt x="30" y="108"/>
                      <a:pt x="30" y="108"/>
                    </a:cubicBezTo>
                    <a:cubicBezTo>
                      <a:pt x="29" y="108"/>
                      <a:pt x="27" y="107"/>
                      <a:pt x="27" y="108"/>
                    </a:cubicBezTo>
                    <a:cubicBezTo>
                      <a:pt x="25" y="109"/>
                      <a:pt x="26" y="111"/>
                      <a:pt x="25" y="112"/>
                    </a:cubicBezTo>
                    <a:cubicBezTo>
                      <a:pt x="25" y="113"/>
                      <a:pt x="22" y="114"/>
                      <a:pt x="21" y="115"/>
                    </a:cubicBezTo>
                    <a:cubicBezTo>
                      <a:pt x="22" y="116"/>
                      <a:pt x="21" y="117"/>
                      <a:pt x="21" y="118"/>
                    </a:cubicBezTo>
                    <a:cubicBezTo>
                      <a:pt x="22" y="119"/>
                      <a:pt x="24" y="119"/>
                      <a:pt x="24" y="119"/>
                    </a:cubicBezTo>
                    <a:cubicBezTo>
                      <a:pt x="24" y="121"/>
                      <a:pt x="23" y="121"/>
                      <a:pt x="23" y="123"/>
                    </a:cubicBezTo>
                    <a:cubicBezTo>
                      <a:pt x="23" y="127"/>
                      <a:pt x="23" y="127"/>
                      <a:pt x="23" y="127"/>
                    </a:cubicBezTo>
                    <a:cubicBezTo>
                      <a:pt x="23" y="127"/>
                      <a:pt x="23" y="129"/>
                      <a:pt x="23" y="129"/>
                    </a:cubicBezTo>
                    <a:cubicBezTo>
                      <a:pt x="23" y="130"/>
                      <a:pt x="22" y="131"/>
                      <a:pt x="21" y="131"/>
                    </a:cubicBezTo>
                    <a:cubicBezTo>
                      <a:pt x="21" y="133"/>
                      <a:pt x="21" y="133"/>
                      <a:pt x="21" y="133"/>
                    </a:cubicBezTo>
                    <a:cubicBezTo>
                      <a:pt x="21" y="133"/>
                      <a:pt x="21" y="138"/>
                      <a:pt x="21" y="139"/>
                    </a:cubicBezTo>
                    <a:cubicBezTo>
                      <a:pt x="21" y="139"/>
                      <a:pt x="22" y="141"/>
                      <a:pt x="22" y="141"/>
                    </a:cubicBezTo>
                    <a:cubicBezTo>
                      <a:pt x="23" y="142"/>
                      <a:pt x="23" y="141"/>
                      <a:pt x="23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3"/>
                      <a:pt x="25" y="145"/>
                      <a:pt x="25" y="147"/>
                    </a:cubicBezTo>
                    <a:cubicBezTo>
                      <a:pt x="25" y="147"/>
                      <a:pt x="27" y="147"/>
                      <a:pt x="27" y="147"/>
                    </a:cubicBezTo>
                    <a:cubicBezTo>
                      <a:pt x="27" y="145"/>
                      <a:pt x="26" y="145"/>
                      <a:pt x="28" y="145"/>
                    </a:cubicBezTo>
                    <a:cubicBezTo>
                      <a:pt x="28" y="145"/>
                      <a:pt x="29" y="146"/>
                      <a:pt x="29" y="146"/>
                    </a:cubicBezTo>
                    <a:cubicBezTo>
                      <a:pt x="31" y="147"/>
                      <a:pt x="32" y="148"/>
                      <a:pt x="32" y="148"/>
                    </a:cubicBezTo>
                    <a:cubicBezTo>
                      <a:pt x="32" y="149"/>
                      <a:pt x="31" y="151"/>
                      <a:pt x="29" y="151"/>
                    </a:cubicBezTo>
                    <a:cubicBezTo>
                      <a:pt x="29" y="153"/>
                      <a:pt x="29" y="154"/>
                      <a:pt x="29" y="156"/>
                    </a:cubicBezTo>
                    <a:cubicBezTo>
                      <a:pt x="34" y="154"/>
                      <a:pt x="32" y="156"/>
                      <a:pt x="34" y="151"/>
                    </a:cubicBezTo>
                    <a:cubicBezTo>
                      <a:pt x="34" y="152"/>
                      <a:pt x="36" y="153"/>
                      <a:pt x="37" y="153"/>
                    </a:cubicBezTo>
                    <a:cubicBezTo>
                      <a:pt x="37" y="154"/>
                      <a:pt x="36" y="155"/>
                      <a:pt x="36" y="156"/>
                    </a:cubicBezTo>
                    <a:cubicBezTo>
                      <a:pt x="36" y="156"/>
                      <a:pt x="40" y="156"/>
                      <a:pt x="41" y="156"/>
                    </a:cubicBezTo>
                    <a:cubicBezTo>
                      <a:pt x="41" y="156"/>
                      <a:pt x="40" y="158"/>
                      <a:pt x="41" y="158"/>
                    </a:cubicBezTo>
                    <a:cubicBezTo>
                      <a:pt x="41" y="158"/>
                      <a:pt x="48" y="154"/>
                      <a:pt x="48" y="154"/>
                    </a:cubicBezTo>
                    <a:cubicBezTo>
                      <a:pt x="48" y="154"/>
                      <a:pt x="48" y="155"/>
                      <a:pt x="49" y="155"/>
                    </a:cubicBezTo>
                    <a:cubicBezTo>
                      <a:pt x="51" y="152"/>
                      <a:pt x="54" y="151"/>
                      <a:pt x="59" y="150"/>
                    </a:cubicBezTo>
                    <a:cubicBezTo>
                      <a:pt x="59" y="150"/>
                      <a:pt x="58" y="147"/>
                      <a:pt x="59" y="147"/>
                    </a:cubicBezTo>
                    <a:cubicBezTo>
                      <a:pt x="59" y="147"/>
                      <a:pt x="60" y="148"/>
                      <a:pt x="61" y="148"/>
                    </a:cubicBezTo>
                    <a:cubicBezTo>
                      <a:pt x="62" y="148"/>
                      <a:pt x="62" y="146"/>
                      <a:pt x="64" y="147"/>
                    </a:cubicBezTo>
                    <a:cubicBezTo>
                      <a:pt x="64" y="147"/>
                      <a:pt x="66" y="148"/>
                      <a:pt x="67" y="148"/>
                    </a:cubicBezTo>
                    <a:cubicBezTo>
                      <a:pt x="67" y="148"/>
                      <a:pt x="67" y="146"/>
                      <a:pt x="67" y="146"/>
                    </a:cubicBezTo>
                    <a:cubicBezTo>
                      <a:pt x="68" y="146"/>
                      <a:pt x="69" y="146"/>
                      <a:pt x="69" y="145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70" y="145"/>
                      <a:pt x="70" y="145"/>
                      <a:pt x="70" y="146"/>
                    </a:cubicBezTo>
                    <a:cubicBezTo>
                      <a:pt x="70" y="146"/>
                      <a:pt x="72" y="146"/>
                      <a:pt x="73" y="146"/>
                    </a:cubicBezTo>
                    <a:cubicBezTo>
                      <a:pt x="75" y="144"/>
                      <a:pt x="81" y="140"/>
                      <a:pt x="81" y="140"/>
                    </a:cubicBezTo>
                    <a:cubicBezTo>
                      <a:pt x="81" y="140"/>
                      <a:pt x="98" y="128"/>
                      <a:pt x="99" y="126"/>
                    </a:cubicBezTo>
                    <a:cubicBezTo>
                      <a:pt x="103" y="121"/>
                      <a:pt x="109" y="116"/>
                      <a:pt x="109" y="115"/>
                    </a:cubicBezTo>
                    <a:cubicBezTo>
                      <a:pt x="110" y="114"/>
                      <a:pt x="110" y="112"/>
                      <a:pt x="110" y="110"/>
                    </a:cubicBezTo>
                    <a:cubicBezTo>
                      <a:pt x="110" y="107"/>
                      <a:pt x="108" y="108"/>
                      <a:pt x="105" y="106"/>
                    </a:cubicBezTo>
                    <a:cubicBezTo>
                      <a:pt x="103" y="105"/>
                      <a:pt x="103" y="105"/>
                      <a:pt x="102" y="104"/>
                    </a:cubicBezTo>
                    <a:cubicBezTo>
                      <a:pt x="102" y="102"/>
                      <a:pt x="97" y="102"/>
                      <a:pt x="98" y="97"/>
                    </a:cubicBezTo>
                    <a:cubicBezTo>
                      <a:pt x="98" y="96"/>
                      <a:pt x="101" y="96"/>
                      <a:pt x="101" y="93"/>
                    </a:cubicBezTo>
                    <a:cubicBezTo>
                      <a:pt x="101" y="92"/>
                      <a:pt x="101" y="92"/>
                      <a:pt x="101" y="91"/>
                    </a:cubicBezTo>
                    <a:cubicBezTo>
                      <a:pt x="100" y="91"/>
                      <a:pt x="100" y="89"/>
                      <a:pt x="99" y="88"/>
                    </a:cubicBezTo>
                    <a:cubicBezTo>
                      <a:pt x="97" y="86"/>
                      <a:pt x="96" y="85"/>
                      <a:pt x="95" y="84"/>
                    </a:cubicBezTo>
                    <a:cubicBezTo>
                      <a:pt x="95" y="84"/>
                      <a:pt x="95" y="82"/>
                      <a:pt x="94" y="80"/>
                    </a:cubicBezTo>
                    <a:cubicBezTo>
                      <a:pt x="94" y="79"/>
                      <a:pt x="94" y="77"/>
                      <a:pt x="94" y="75"/>
                    </a:cubicBezTo>
                    <a:cubicBezTo>
                      <a:pt x="94" y="73"/>
                      <a:pt x="94" y="73"/>
                      <a:pt x="94" y="72"/>
                    </a:cubicBezTo>
                    <a:cubicBezTo>
                      <a:pt x="96" y="72"/>
                      <a:pt x="98" y="72"/>
                      <a:pt x="98" y="72"/>
                    </a:cubicBezTo>
                    <a:cubicBezTo>
                      <a:pt x="98" y="72"/>
                      <a:pt x="96" y="68"/>
                      <a:pt x="94" y="65"/>
                    </a:cubicBezTo>
                    <a:cubicBezTo>
                      <a:pt x="93" y="63"/>
                      <a:pt x="92" y="62"/>
                      <a:pt x="91" y="60"/>
                    </a:cubicBezTo>
                    <a:cubicBezTo>
                      <a:pt x="90" y="57"/>
                      <a:pt x="91" y="56"/>
                      <a:pt x="90" y="54"/>
                    </a:cubicBezTo>
                    <a:cubicBezTo>
                      <a:pt x="90" y="53"/>
                      <a:pt x="89" y="51"/>
                      <a:pt x="89" y="51"/>
                    </a:cubicBezTo>
                    <a:cubicBezTo>
                      <a:pt x="89" y="50"/>
                      <a:pt x="90" y="50"/>
                      <a:pt x="91" y="50"/>
                    </a:cubicBezTo>
                    <a:cubicBezTo>
                      <a:pt x="92" y="49"/>
                      <a:pt x="95" y="46"/>
                      <a:pt x="96" y="44"/>
                    </a:cubicBezTo>
                    <a:cubicBezTo>
                      <a:pt x="97" y="42"/>
                      <a:pt x="97" y="41"/>
                      <a:pt x="94" y="39"/>
                    </a:cubicBezTo>
                    <a:cubicBezTo>
                      <a:pt x="91" y="37"/>
                      <a:pt x="92" y="37"/>
                      <a:pt x="90" y="35"/>
                    </a:cubicBezTo>
                    <a:cubicBezTo>
                      <a:pt x="89" y="33"/>
                      <a:pt x="84" y="33"/>
                      <a:pt x="85" y="28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1" y="25"/>
                      <a:pt x="86" y="23"/>
                      <a:pt x="83" y="21"/>
                    </a:cubicBezTo>
                    <a:cubicBezTo>
                      <a:pt x="82" y="20"/>
                      <a:pt x="82" y="17"/>
                      <a:pt x="85" y="13"/>
                    </a:cubicBezTo>
                    <a:cubicBezTo>
                      <a:pt x="88" y="9"/>
                      <a:pt x="84" y="9"/>
                      <a:pt x="82" y="8"/>
                    </a:cubicBezTo>
                    <a:cubicBezTo>
                      <a:pt x="80" y="6"/>
                      <a:pt x="79" y="5"/>
                      <a:pt x="77" y="3"/>
                    </a:cubicBezTo>
                    <a:cubicBezTo>
                      <a:pt x="71" y="0"/>
                      <a:pt x="72" y="6"/>
                      <a:pt x="68" y="6"/>
                    </a:cubicBezTo>
                    <a:cubicBezTo>
                      <a:pt x="66" y="6"/>
                      <a:pt x="62" y="7"/>
                      <a:pt x="62" y="7"/>
                    </a:cubicBezTo>
                    <a:cubicBezTo>
                      <a:pt x="59" y="8"/>
                      <a:pt x="59" y="8"/>
                      <a:pt x="59" y="10"/>
                    </a:cubicBezTo>
                    <a:cubicBezTo>
                      <a:pt x="58" y="12"/>
                      <a:pt x="58" y="12"/>
                      <a:pt x="58" y="14"/>
                    </a:cubicBezTo>
                    <a:cubicBezTo>
                      <a:pt x="58" y="16"/>
                      <a:pt x="59" y="17"/>
                      <a:pt x="59" y="19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4" y="22"/>
                      <a:pt x="54" y="26"/>
                      <a:pt x="52" y="27"/>
                    </a:cubicBezTo>
                    <a:cubicBezTo>
                      <a:pt x="49" y="28"/>
                      <a:pt x="49" y="28"/>
                      <a:pt x="48" y="28"/>
                    </a:cubicBezTo>
                    <a:cubicBezTo>
                      <a:pt x="47" y="27"/>
                      <a:pt x="46" y="26"/>
                      <a:pt x="46" y="26"/>
                    </a:cubicBezTo>
                    <a:cubicBezTo>
                      <a:pt x="46" y="26"/>
                      <a:pt x="44" y="23"/>
                      <a:pt x="41" y="23"/>
                    </a:cubicBezTo>
                    <a:cubicBezTo>
                      <a:pt x="39" y="23"/>
                      <a:pt x="38" y="25"/>
                      <a:pt x="36" y="25"/>
                    </a:cubicBezTo>
                    <a:cubicBezTo>
                      <a:pt x="35" y="25"/>
                      <a:pt x="32" y="24"/>
                      <a:pt x="30" y="23"/>
                    </a:cubicBezTo>
                    <a:cubicBezTo>
                      <a:pt x="26" y="25"/>
                      <a:pt x="26" y="20"/>
                      <a:pt x="23" y="19"/>
                    </a:cubicBezTo>
                    <a:cubicBezTo>
                      <a:pt x="22" y="18"/>
                      <a:pt x="20" y="16"/>
                      <a:pt x="20" y="16"/>
                    </a:cubicBezTo>
                    <a:cubicBezTo>
                      <a:pt x="20" y="16"/>
                      <a:pt x="17" y="13"/>
                      <a:pt x="15" y="16"/>
                    </a:cubicBezTo>
                    <a:cubicBezTo>
                      <a:pt x="15" y="17"/>
                      <a:pt x="13" y="17"/>
                      <a:pt x="13" y="17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21"/>
                      <a:pt x="16" y="21"/>
                      <a:pt x="21" y="25"/>
                    </a:cubicBezTo>
                    <a:cubicBezTo>
                      <a:pt x="22" y="26"/>
                      <a:pt x="22" y="27"/>
                      <a:pt x="26" y="29"/>
                    </a:cubicBezTo>
                    <a:cubicBezTo>
                      <a:pt x="29" y="30"/>
                      <a:pt x="34" y="30"/>
                      <a:pt x="35" y="33"/>
                    </a:cubicBezTo>
                    <a:cubicBezTo>
                      <a:pt x="36" y="35"/>
                      <a:pt x="38" y="35"/>
                      <a:pt x="39" y="36"/>
                    </a:cubicBezTo>
                    <a:cubicBezTo>
                      <a:pt x="41" y="37"/>
                      <a:pt x="38" y="41"/>
                      <a:pt x="39" y="44"/>
                    </a:cubicBezTo>
                    <a:cubicBezTo>
                      <a:pt x="40" y="45"/>
                      <a:pt x="41" y="43"/>
                      <a:pt x="42" y="44"/>
                    </a:cubicBezTo>
                    <a:cubicBezTo>
                      <a:pt x="42" y="45"/>
                      <a:pt x="42" y="47"/>
                      <a:pt x="42" y="47"/>
                    </a:cubicBezTo>
                    <a:cubicBezTo>
                      <a:pt x="41" y="50"/>
                      <a:pt x="39" y="50"/>
                      <a:pt x="41" y="54"/>
                    </a:cubicBezTo>
                    <a:cubicBezTo>
                      <a:pt x="42" y="57"/>
                      <a:pt x="43" y="58"/>
                      <a:pt x="43" y="60"/>
                    </a:cubicBezTo>
                    <a:cubicBezTo>
                      <a:pt x="43" y="61"/>
                      <a:pt x="41" y="61"/>
                      <a:pt x="42" y="64"/>
                    </a:cubicBezTo>
                    <a:cubicBezTo>
                      <a:pt x="43" y="65"/>
                      <a:pt x="45" y="68"/>
                      <a:pt x="45" y="68"/>
                    </a:cubicBezTo>
                    <a:close/>
                    <a:moveTo>
                      <a:pt x="3" y="151"/>
                    </a:moveTo>
                    <a:cubicBezTo>
                      <a:pt x="2" y="151"/>
                      <a:pt x="5" y="153"/>
                      <a:pt x="5" y="153"/>
                    </a:cubicBezTo>
                    <a:cubicBezTo>
                      <a:pt x="0" y="155"/>
                      <a:pt x="3" y="155"/>
                      <a:pt x="7" y="157"/>
                    </a:cubicBezTo>
                    <a:cubicBezTo>
                      <a:pt x="7" y="157"/>
                      <a:pt x="7" y="157"/>
                      <a:pt x="7" y="158"/>
                    </a:cubicBezTo>
                    <a:cubicBezTo>
                      <a:pt x="8" y="157"/>
                      <a:pt x="8" y="157"/>
                      <a:pt x="9" y="157"/>
                    </a:cubicBezTo>
                    <a:cubicBezTo>
                      <a:pt x="7" y="153"/>
                      <a:pt x="9" y="154"/>
                      <a:pt x="5" y="152"/>
                    </a:cubicBezTo>
                    <a:cubicBezTo>
                      <a:pt x="4" y="151"/>
                      <a:pt x="5" y="150"/>
                      <a:pt x="3" y="151"/>
                    </a:cubicBezTo>
                    <a:close/>
                    <a:moveTo>
                      <a:pt x="47" y="79"/>
                    </a:moveTo>
                    <a:cubicBezTo>
                      <a:pt x="46" y="80"/>
                      <a:pt x="46" y="81"/>
                      <a:pt x="47" y="81"/>
                    </a:cubicBezTo>
                    <a:cubicBezTo>
                      <a:pt x="47" y="80"/>
                      <a:pt x="48" y="79"/>
                      <a:pt x="47" y="79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48">
                <a:extLst>
                  <a:ext uri="{FF2B5EF4-FFF2-40B4-BE49-F238E27FC236}">
                    <a16:creationId xmlns:a16="http://schemas.microsoft.com/office/drawing/2014/main" id="{B7FA3092-5282-4158-8CD1-685D3A08D7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0985" y="4843892"/>
                <a:ext cx="89417" cy="78898"/>
              </a:xfrm>
              <a:custGeom>
                <a:avLst/>
                <a:gdLst>
                  <a:gd name="T0" fmla="*/ 11 w 26"/>
                  <a:gd name="T1" fmla="*/ 15 h 23"/>
                  <a:gd name="T2" fmla="*/ 9 w 26"/>
                  <a:gd name="T3" fmla="*/ 23 h 23"/>
                  <a:gd name="T4" fmla="*/ 11 w 26"/>
                  <a:gd name="T5" fmla="*/ 15 h 23"/>
                  <a:gd name="T6" fmla="*/ 24 w 26"/>
                  <a:gd name="T7" fmla="*/ 0 h 23"/>
                  <a:gd name="T8" fmla="*/ 16 w 26"/>
                  <a:gd name="T9" fmla="*/ 4 h 23"/>
                  <a:gd name="T10" fmla="*/ 13 w 26"/>
                  <a:gd name="T11" fmla="*/ 7 h 23"/>
                  <a:gd name="T12" fmla="*/ 14 w 26"/>
                  <a:gd name="T13" fmla="*/ 9 h 23"/>
                  <a:gd name="T14" fmla="*/ 20 w 26"/>
                  <a:gd name="T15" fmla="*/ 6 h 23"/>
                  <a:gd name="T16" fmla="*/ 23 w 26"/>
                  <a:gd name="T17" fmla="*/ 6 h 23"/>
                  <a:gd name="T18" fmla="*/ 23 w 26"/>
                  <a:gd name="T19" fmla="*/ 3 h 23"/>
                  <a:gd name="T20" fmla="*/ 26 w 26"/>
                  <a:gd name="T21" fmla="*/ 1 h 23"/>
                  <a:gd name="T22" fmla="*/ 24 w 26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23">
                    <a:moveTo>
                      <a:pt x="11" y="15"/>
                    </a:moveTo>
                    <a:cubicBezTo>
                      <a:pt x="4" y="15"/>
                      <a:pt x="0" y="22"/>
                      <a:pt x="9" y="23"/>
                    </a:cubicBezTo>
                    <a:cubicBezTo>
                      <a:pt x="16" y="23"/>
                      <a:pt x="17" y="16"/>
                      <a:pt x="11" y="15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17" y="3"/>
                      <a:pt x="16" y="4"/>
                    </a:cubicBezTo>
                    <a:cubicBezTo>
                      <a:pt x="15" y="5"/>
                      <a:pt x="14" y="6"/>
                      <a:pt x="13" y="7"/>
                    </a:cubicBezTo>
                    <a:cubicBezTo>
                      <a:pt x="14" y="7"/>
                      <a:pt x="14" y="7"/>
                      <a:pt x="14" y="9"/>
                    </a:cubicBezTo>
                    <a:cubicBezTo>
                      <a:pt x="16" y="8"/>
                      <a:pt x="18" y="6"/>
                      <a:pt x="20" y="6"/>
                    </a:cubicBezTo>
                    <a:cubicBezTo>
                      <a:pt x="21" y="6"/>
                      <a:pt x="22" y="6"/>
                      <a:pt x="23" y="6"/>
                    </a:cubicBezTo>
                    <a:cubicBezTo>
                      <a:pt x="23" y="6"/>
                      <a:pt x="23" y="3"/>
                      <a:pt x="23" y="3"/>
                    </a:cubicBezTo>
                    <a:cubicBezTo>
                      <a:pt x="24" y="2"/>
                      <a:pt x="25" y="2"/>
                      <a:pt x="26" y="1"/>
                    </a:cubicBezTo>
                    <a:cubicBezTo>
                      <a:pt x="25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9">
                <a:extLst>
                  <a:ext uri="{FF2B5EF4-FFF2-40B4-BE49-F238E27FC236}">
                    <a16:creationId xmlns:a16="http://schemas.microsoft.com/office/drawing/2014/main" id="{51F50829-9883-4630-8181-033BDAF6F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0985" y="4843892"/>
                <a:ext cx="89417" cy="78898"/>
              </a:xfrm>
              <a:custGeom>
                <a:avLst/>
                <a:gdLst>
                  <a:gd name="T0" fmla="*/ 11 w 26"/>
                  <a:gd name="T1" fmla="*/ 15 h 23"/>
                  <a:gd name="T2" fmla="*/ 9 w 26"/>
                  <a:gd name="T3" fmla="*/ 23 h 23"/>
                  <a:gd name="T4" fmla="*/ 11 w 26"/>
                  <a:gd name="T5" fmla="*/ 15 h 23"/>
                  <a:gd name="T6" fmla="*/ 24 w 26"/>
                  <a:gd name="T7" fmla="*/ 0 h 23"/>
                  <a:gd name="T8" fmla="*/ 16 w 26"/>
                  <a:gd name="T9" fmla="*/ 4 h 23"/>
                  <a:gd name="T10" fmla="*/ 13 w 26"/>
                  <a:gd name="T11" fmla="*/ 7 h 23"/>
                  <a:gd name="T12" fmla="*/ 14 w 26"/>
                  <a:gd name="T13" fmla="*/ 9 h 23"/>
                  <a:gd name="T14" fmla="*/ 20 w 26"/>
                  <a:gd name="T15" fmla="*/ 6 h 23"/>
                  <a:gd name="T16" fmla="*/ 23 w 26"/>
                  <a:gd name="T17" fmla="*/ 6 h 23"/>
                  <a:gd name="T18" fmla="*/ 23 w 26"/>
                  <a:gd name="T19" fmla="*/ 3 h 23"/>
                  <a:gd name="T20" fmla="*/ 26 w 26"/>
                  <a:gd name="T21" fmla="*/ 1 h 23"/>
                  <a:gd name="T22" fmla="*/ 24 w 26"/>
                  <a:gd name="T2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23">
                    <a:moveTo>
                      <a:pt x="11" y="15"/>
                    </a:moveTo>
                    <a:cubicBezTo>
                      <a:pt x="4" y="15"/>
                      <a:pt x="0" y="22"/>
                      <a:pt x="9" y="23"/>
                    </a:cubicBezTo>
                    <a:cubicBezTo>
                      <a:pt x="16" y="23"/>
                      <a:pt x="17" y="16"/>
                      <a:pt x="11" y="15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17" y="3"/>
                      <a:pt x="16" y="4"/>
                    </a:cubicBezTo>
                    <a:cubicBezTo>
                      <a:pt x="15" y="5"/>
                      <a:pt x="14" y="6"/>
                      <a:pt x="13" y="7"/>
                    </a:cubicBezTo>
                    <a:cubicBezTo>
                      <a:pt x="14" y="7"/>
                      <a:pt x="14" y="7"/>
                      <a:pt x="14" y="9"/>
                    </a:cubicBezTo>
                    <a:cubicBezTo>
                      <a:pt x="16" y="8"/>
                      <a:pt x="18" y="6"/>
                      <a:pt x="20" y="6"/>
                    </a:cubicBezTo>
                    <a:cubicBezTo>
                      <a:pt x="21" y="6"/>
                      <a:pt x="22" y="6"/>
                      <a:pt x="23" y="6"/>
                    </a:cubicBezTo>
                    <a:cubicBezTo>
                      <a:pt x="23" y="6"/>
                      <a:pt x="23" y="3"/>
                      <a:pt x="23" y="3"/>
                    </a:cubicBezTo>
                    <a:cubicBezTo>
                      <a:pt x="24" y="2"/>
                      <a:pt x="25" y="2"/>
                      <a:pt x="26" y="1"/>
                    </a:cubicBezTo>
                    <a:cubicBezTo>
                      <a:pt x="25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50">
                <a:extLst>
                  <a:ext uri="{FF2B5EF4-FFF2-40B4-BE49-F238E27FC236}">
                    <a16:creationId xmlns:a16="http://schemas.microsoft.com/office/drawing/2014/main" id="{F4314527-6C60-4DB5-9B12-1A7D879D06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1266" y="6239497"/>
                <a:ext cx="746895" cy="171821"/>
              </a:xfrm>
              <a:custGeom>
                <a:avLst/>
                <a:gdLst>
                  <a:gd name="T0" fmla="*/ 210 w 217"/>
                  <a:gd name="T1" fmla="*/ 43 h 50"/>
                  <a:gd name="T2" fmla="*/ 210 w 217"/>
                  <a:gd name="T3" fmla="*/ 45 h 50"/>
                  <a:gd name="T4" fmla="*/ 214 w 217"/>
                  <a:gd name="T5" fmla="*/ 48 h 50"/>
                  <a:gd name="T6" fmla="*/ 215 w 217"/>
                  <a:gd name="T7" fmla="*/ 48 h 50"/>
                  <a:gd name="T8" fmla="*/ 216 w 217"/>
                  <a:gd name="T9" fmla="*/ 44 h 50"/>
                  <a:gd name="T10" fmla="*/ 210 w 217"/>
                  <a:gd name="T11" fmla="*/ 43 h 50"/>
                  <a:gd name="T12" fmla="*/ 23 w 217"/>
                  <a:gd name="T13" fmla="*/ 0 h 50"/>
                  <a:gd name="T14" fmla="*/ 19 w 217"/>
                  <a:gd name="T15" fmla="*/ 3 h 50"/>
                  <a:gd name="T16" fmla="*/ 19 w 217"/>
                  <a:gd name="T17" fmla="*/ 4 h 50"/>
                  <a:gd name="T18" fmla="*/ 19 w 217"/>
                  <a:gd name="T19" fmla="*/ 6 h 50"/>
                  <a:gd name="T20" fmla="*/ 17 w 217"/>
                  <a:gd name="T21" fmla="*/ 6 h 50"/>
                  <a:gd name="T22" fmla="*/ 14 w 217"/>
                  <a:gd name="T23" fmla="*/ 11 h 50"/>
                  <a:gd name="T24" fmla="*/ 13 w 217"/>
                  <a:gd name="T25" fmla="*/ 12 h 50"/>
                  <a:gd name="T26" fmla="*/ 13 w 217"/>
                  <a:gd name="T27" fmla="*/ 13 h 50"/>
                  <a:gd name="T28" fmla="*/ 17 w 217"/>
                  <a:gd name="T29" fmla="*/ 15 h 50"/>
                  <a:gd name="T30" fmla="*/ 16 w 217"/>
                  <a:gd name="T31" fmla="*/ 14 h 50"/>
                  <a:gd name="T32" fmla="*/ 16 w 217"/>
                  <a:gd name="T33" fmla="*/ 13 h 50"/>
                  <a:gd name="T34" fmla="*/ 17 w 217"/>
                  <a:gd name="T35" fmla="*/ 11 h 50"/>
                  <a:gd name="T36" fmla="*/ 23 w 217"/>
                  <a:gd name="T37" fmla="*/ 12 h 50"/>
                  <a:gd name="T38" fmla="*/ 21 w 217"/>
                  <a:gd name="T39" fmla="*/ 8 h 50"/>
                  <a:gd name="T40" fmla="*/ 28 w 217"/>
                  <a:gd name="T41" fmla="*/ 7 h 50"/>
                  <a:gd name="T42" fmla="*/ 29 w 217"/>
                  <a:gd name="T43" fmla="*/ 6 h 50"/>
                  <a:gd name="T44" fmla="*/ 32 w 217"/>
                  <a:gd name="T45" fmla="*/ 7 h 50"/>
                  <a:gd name="T46" fmla="*/ 33 w 217"/>
                  <a:gd name="T47" fmla="*/ 5 h 50"/>
                  <a:gd name="T48" fmla="*/ 30 w 217"/>
                  <a:gd name="T49" fmla="*/ 5 h 50"/>
                  <a:gd name="T50" fmla="*/ 30 w 217"/>
                  <a:gd name="T51" fmla="*/ 2 h 50"/>
                  <a:gd name="T52" fmla="*/ 29 w 217"/>
                  <a:gd name="T53" fmla="*/ 3 h 50"/>
                  <a:gd name="T54" fmla="*/ 26 w 217"/>
                  <a:gd name="T55" fmla="*/ 5 h 50"/>
                  <a:gd name="T56" fmla="*/ 25 w 217"/>
                  <a:gd name="T57" fmla="*/ 3 h 50"/>
                  <a:gd name="T58" fmla="*/ 25 w 217"/>
                  <a:gd name="T59" fmla="*/ 2 h 50"/>
                  <a:gd name="T60" fmla="*/ 25 w 217"/>
                  <a:gd name="T61" fmla="*/ 1 h 50"/>
                  <a:gd name="T62" fmla="*/ 23 w 217"/>
                  <a:gd name="T63" fmla="*/ 0 h 50"/>
                  <a:gd name="T64" fmla="*/ 6 w 217"/>
                  <a:gd name="T65" fmla="*/ 0 h 50"/>
                  <a:gd name="T66" fmla="*/ 7 w 217"/>
                  <a:gd name="T67" fmla="*/ 3 h 50"/>
                  <a:gd name="T68" fmla="*/ 5 w 217"/>
                  <a:gd name="T69" fmla="*/ 5 h 50"/>
                  <a:gd name="T70" fmla="*/ 7 w 217"/>
                  <a:gd name="T71" fmla="*/ 5 h 50"/>
                  <a:gd name="T72" fmla="*/ 7 w 217"/>
                  <a:gd name="T73" fmla="*/ 7 h 50"/>
                  <a:gd name="T74" fmla="*/ 4 w 217"/>
                  <a:gd name="T75" fmla="*/ 13 h 50"/>
                  <a:gd name="T76" fmla="*/ 7 w 217"/>
                  <a:gd name="T77" fmla="*/ 10 h 50"/>
                  <a:gd name="T78" fmla="*/ 7 w 217"/>
                  <a:gd name="T79" fmla="*/ 9 h 50"/>
                  <a:gd name="T80" fmla="*/ 9 w 217"/>
                  <a:gd name="T81" fmla="*/ 9 h 50"/>
                  <a:gd name="T82" fmla="*/ 11 w 217"/>
                  <a:gd name="T83" fmla="*/ 9 h 50"/>
                  <a:gd name="T84" fmla="*/ 13 w 217"/>
                  <a:gd name="T85" fmla="*/ 5 h 50"/>
                  <a:gd name="T86" fmla="*/ 15 w 217"/>
                  <a:gd name="T87" fmla="*/ 5 h 50"/>
                  <a:gd name="T88" fmla="*/ 17 w 217"/>
                  <a:gd name="T89" fmla="*/ 1 h 50"/>
                  <a:gd name="T90" fmla="*/ 6 w 217"/>
                  <a:gd name="T9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50">
                    <a:moveTo>
                      <a:pt x="210" y="43"/>
                    </a:moveTo>
                    <a:cubicBezTo>
                      <a:pt x="211" y="44"/>
                      <a:pt x="210" y="45"/>
                      <a:pt x="210" y="45"/>
                    </a:cubicBezTo>
                    <a:cubicBezTo>
                      <a:pt x="210" y="46"/>
                      <a:pt x="214" y="48"/>
                      <a:pt x="214" y="48"/>
                    </a:cubicBezTo>
                    <a:cubicBezTo>
                      <a:pt x="213" y="50"/>
                      <a:pt x="216" y="48"/>
                      <a:pt x="215" y="48"/>
                    </a:cubicBezTo>
                    <a:cubicBezTo>
                      <a:pt x="217" y="47"/>
                      <a:pt x="215" y="46"/>
                      <a:pt x="216" y="44"/>
                    </a:cubicBezTo>
                    <a:cubicBezTo>
                      <a:pt x="213" y="44"/>
                      <a:pt x="211" y="44"/>
                      <a:pt x="210" y="43"/>
                    </a:cubicBezTo>
                    <a:close/>
                    <a:moveTo>
                      <a:pt x="23" y="0"/>
                    </a:moveTo>
                    <a:cubicBezTo>
                      <a:pt x="22" y="0"/>
                      <a:pt x="19" y="2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20" y="5"/>
                      <a:pt x="19" y="6"/>
                    </a:cubicBezTo>
                    <a:cubicBezTo>
                      <a:pt x="19" y="6"/>
                      <a:pt x="18" y="6"/>
                      <a:pt x="17" y="6"/>
                    </a:cubicBezTo>
                    <a:cubicBezTo>
                      <a:pt x="16" y="7"/>
                      <a:pt x="15" y="9"/>
                      <a:pt x="14" y="11"/>
                    </a:cubicBezTo>
                    <a:cubicBezTo>
                      <a:pt x="13" y="10"/>
                      <a:pt x="14" y="12"/>
                      <a:pt x="13" y="12"/>
                    </a:cubicBezTo>
                    <a:cubicBezTo>
                      <a:pt x="12" y="11"/>
                      <a:pt x="13" y="13"/>
                      <a:pt x="13" y="13"/>
                    </a:cubicBezTo>
                    <a:cubicBezTo>
                      <a:pt x="15" y="14"/>
                      <a:pt x="16" y="14"/>
                      <a:pt x="17" y="15"/>
                    </a:cubicBezTo>
                    <a:cubicBezTo>
                      <a:pt x="18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9" y="11"/>
                      <a:pt x="21" y="12"/>
                      <a:pt x="23" y="12"/>
                    </a:cubicBezTo>
                    <a:cubicBezTo>
                      <a:pt x="22" y="10"/>
                      <a:pt x="22" y="10"/>
                      <a:pt x="21" y="8"/>
                    </a:cubicBezTo>
                    <a:cubicBezTo>
                      <a:pt x="25" y="9"/>
                      <a:pt x="24" y="10"/>
                      <a:pt x="28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1" y="7"/>
                      <a:pt x="32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1" y="5"/>
                      <a:pt x="30" y="5"/>
                    </a:cubicBezTo>
                    <a:cubicBezTo>
                      <a:pt x="30" y="5"/>
                      <a:pt x="30" y="2"/>
                      <a:pt x="30" y="2"/>
                    </a:cubicBezTo>
                    <a:cubicBezTo>
                      <a:pt x="30" y="2"/>
                      <a:pt x="28" y="2"/>
                      <a:pt x="29" y="3"/>
                    </a:cubicBezTo>
                    <a:cubicBezTo>
                      <a:pt x="28" y="4"/>
                      <a:pt x="27" y="4"/>
                      <a:pt x="26" y="5"/>
                    </a:cubicBezTo>
                    <a:cubicBezTo>
                      <a:pt x="26" y="4"/>
                      <a:pt x="25" y="4"/>
                      <a:pt x="25" y="3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4" y="1"/>
                      <a:pt x="23" y="0"/>
                    </a:cubicBezTo>
                    <a:close/>
                    <a:moveTo>
                      <a:pt x="6" y="0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7" y="5"/>
                      <a:pt x="7" y="7"/>
                      <a:pt x="7" y="7"/>
                    </a:cubicBezTo>
                    <a:cubicBezTo>
                      <a:pt x="5" y="9"/>
                      <a:pt x="0" y="10"/>
                      <a:pt x="4" y="13"/>
                    </a:cubicBezTo>
                    <a:cubicBezTo>
                      <a:pt x="5" y="12"/>
                      <a:pt x="7" y="11"/>
                      <a:pt x="7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10"/>
                      <a:pt x="9" y="9"/>
                    </a:cubicBezTo>
                    <a:cubicBezTo>
                      <a:pt x="10" y="9"/>
                      <a:pt x="9" y="9"/>
                      <a:pt x="11" y="9"/>
                    </a:cubicBezTo>
                    <a:cubicBezTo>
                      <a:pt x="12" y="8"/>
                      <a:pt x="12" y="6"/>
                      <a:pt x="13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10" y="1"/>
                      <a:pt x="6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108F3ED2-19B8-41EB-AAAD-209C2E7E45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1266" y="6239497"/>
                <a:ext cx="746895" cy="171821"/>
              </a:xfrm>
              <a:custGeom>
                <a:avLst/>
                <a:gdLst>
                  <a:gd name="T0" fmla="*/ 210 w 217"/>
                  <a:gd name="T1" fmla="*/ 43 h 50"/>
                  <a:gd name="T2" fmla="*/ 210 w 217"/>
                  <a:gd name="T3" fmla="*/ 45 h 50"/>
                  <a:gd name="T4" fmla="*/ 214 w 217"/>
                  <a:gd name="T5" fmla="*/ 48 h 50"/>
                  <a:gd name="T6" fmla="*/ 215 w 217"/>
                  <a:gd name="T7" fmla="*/ 48 h 50"/>
                  <a:gd name="T8" fmla="*/ 216 w 217"/>
                  <a:gd name="T9" fmla="*/ 44 h 50"/>
                  <a:gd name="T10" fmla="*/ 210 w 217"/>
                  <a:gd name="T11" fmla="*/ 43 h 50"/>
                  <a:gd name="T12" fmla="*/ 23 w 217"/>
                  <a:gd name="T13" fmla="*/ 0 h 50"/>
                  <a:gd name="T14" fmla="*/ 19 w 217"/>
                  <a:gd name="T15" fmla="*/ 3 h 50"/>
                  <a:gd name="T16" fmla="*/ 19 w 217"/>
                  <a:gd name="T17" fmla="*/ 4 h 50"/>
                  <a:gd name="T18" fmla="*/ 19 w 217"/>
                  <a:gd name="T19" fmla="*/ 6 h 50"/>
                  <a:gd name="T20" fmla="*/ 17 w 217"/>
                  <a:gd name="T21" fmla="*/ 6 h 50"/>
                  <a:gd name="T22" fmla="*/ 14 w 217"/>
                  <a:gd name="T23" fmla="*/ 11 h 50"/>
                  <a:gd name="T24" fmla="*/ 13 w 217"/>
                  <a:gd name="T25" fmla="*/ 12 h 50"/>
                  <a:gd name="T26" fmla="*/ 13 w 217"/>
                  <a:gd name="T27" fmla="*/ 13 h 50"/>
                  <a:gd name="T28" fmla="*/ 17 w 217"/>
                  <a:gd name="T29" fmla="*/ 15 h 50"/>
                  <a:gd name="T30" fmla="*/ 16 w 217"/>
                  <a:gd name="T31" fmla="*/ 14 h 50"/>
                  <a:gd name="T32" fmla="*/ 16 w 217"/>
                  <a:gd name="T33" fmla="*/ 13 h 50"/>
                  <a:gd name="T34" fmla="*/ 17 w 217"/>
                  <a:gd name="T35" fmla="*/ 11 h 50"/>
                  <a:gd name="T36" fmla="*/ 23 w 217"/>
                  <a:gd name="T37" fmla="*/ 12 h 50"/>
                  <a:gd name="T38" fmla="*/ 21 w 217"/>
                  <a:gd name="T39" fmla="*/ 8 h 50"/>
                  <a:gd name="T40" fmla="*/ 28 w 217"/>
                  <a:gd name="T41" fmla="*/ 7 h 50"/>
                  <a:gd name="T42" fmla="*/ 29 w 217"/>
                  <a:gd name="T43" fmla="*/ 6 h 50"/>
                  <a:gd name="T44" fmla="*/ 32 w 217"/>
                  <a:gd name="T45" fmla="*/ 7 h 50"/>
                  <a:gd name="T46" fmla="*/ 33 w 217"/>
                  <a:gd name="T47" fmla="*/ 5 h 50"/>
                  <a:gd name="T48" fmla="*/ 30 w 217"/>
                  <a:gd name="T49" fmla="*/ 5 h 50"/>
                  <a:gd name="T50" fmla="*/ 30 w 217"/>
                  <a:gd name="T51" fmla="*/ 2 h 50"/>
                  <a:gd name="T52" fmla="*/ 29 w 217"/>
                  <a:gd name="T53" fmla="*/ 3 h 50"/>
                  <a:gd name="T54" fmla="*/ 26 w 217"/>
                  <a:gd name="T55" fmla="*/ 5 h 50"/>
                  <a:gd name="T56" fmla="*/ 25 w 217"/>
                  <a:gd name="T57" fmla="*/ 3 h 50"/>
                  <a:gd name="T58" fmla="*/ 25 w 217"/>
                  <a:gd name="T59" fmla="*/ 2 h 50"/>
                  <a:gd name="T60" fmla="*/ 25 w 217"/>
                  <a:gd name="T61" fmla="*/ 1 h 50"/>
                  <a:gd name="T62" fmla="*/ 23 w 217"/>
                  <a:gd name="T63" fmla="*/ 0 h 50"/>
                  <a:gd name="T64" fmla="*/ 6 w 217"/>
                  <a:gd name="T65" fmla="*/ 0 h 50"/>
                  <a:gd name="T66" fmla="*/ 7 w 217"/>
                  <a:gd name="T67" fmla="*/ 3 h 50"/>
                  <a:gd name="T68" fmla="*/ 5 w 217"/>
                  <a:gd name="T69" fmla="*/ 5 h 50"/>
                  <a:gd name="T70" fmla="*/ 7 w 217"/>
                  <a:gd name="T71" fmla="*/ 5 h 50"/>
                  <a:gd name="T72" fmla="*/ 7 w 217"/>
                  <a:gd name="T73" fmla="*/ 7 h 50"/>
                  <a:gd name="T74" fmla="*/ 4 w 217"/>
                  <a:gd name="T75" fmla="*/ 13 h 50"/>
                  <a:gd name="T76" fmla="*/ 7 w 217"/>
                  <a:gd name="T77" fmla="*/ 10 h 50"/>
                  <a:gd name="T78" fmla="*/ 7 w 217"/>
                  <a:gd name="T79" fmla="*/ 9 h 50"/>
                  <a:gd name="T80" fmla="*/ 9 w 217"/>
                  <a:gd name="T81" fmla="*/ 9 h 50"/>
                  <a:gd name="T82" fmla="*/ 11 w 217"/>
                  <a:gd name="T83" fmla="*/ 9 h 50"/>
                  <a:gd name="T84" fmla="*/ 13 w 217"/>
                  <a:gd name="T85" fmla="*/ 5 h 50"/>
                  <a:gd name="T86" fmla="*/ 15 w 217"/>
                  <a:gd name="T87" fmla="*/ 5 h 50"/>
                  <a:gd name="T88" fmla="*/ 17 w 217"/>
                  <a:gd name="T89" fmla="*/ 1 h 50"/>
                  <a:gd name="T90" fmla="*/ 6 w 217"/>
                  <a:gd name="T9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50">
                    <a:moveTo>
                      <a:pt x="210" y="43"/>
                    </a:moveTo>
                    <a:cubicBezTo>
                      <a:pt x="211" y="44"/>
                      <a:pt x="210" y="45"/>
                      <a:pt x="210" y="45"/>
                    </a:cubicBezTo>
                    <a:cubicBezTo>
                      <a:pt x="210" y="46"/>
                      <a:pt x="214" y="48"/>
                      <a:pt x="214" y="48"/>
                    </a:cubicBezTo>
                    <a:cubicBezTo>
                      <a:pt x="213" y="50"/>
                      <a:pt x="216" y="48"/>
                      <a:pt x="215" y="48"/>
                    </a:cubicBezTo>
                    <a:cubicBezTo>
                      <a:pt x="217" y="47"/>
                      <a:pt x="215" y="46"/>
                      <a:pt x="216" y="44"/>
                    </a:cubicBezTo>
                    <a:cubicBezTo>
                      <a:pt x="213" y="44"/>
                      <a:pt x="211" y="44"/>
                      <a:pt x="210" y="43"/>
                    </a:cubicBezTo>
                    <a:close/>
                    <a:moveTo>
                      <a:pt x="23" y="0"/>
                    </a:moveTo>
                    <a:cubicBezTo>
                      <a:pt x="22" y="0"/>
                      <a:pt x="19" y="2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20" y="5"/>
                      <a:pt x="19" y="6"/>
                    </a:cubicBezTo>
                    <a:cubicBezTo>
                      <a:pt x="19" y="6"/>
                      <a:pt x="18" y="6"/>
                      <a:pt x="17" y="6"/>
                    </a:cubicBezTo>
                    <a:cubicBezTo>
                      <a:pt x="16" y="7"/>
                      <a:pt x="15" y="9"/>
                      <a:pt x="14" y="11"/>
                    </a:cubicBezTo>
                    <a:cubicBezTo>
                      <a:pt x="13" y="10"/>
                      <a:pt x="14" y="12"/>
                      <a:pt x="13" y="12"/>
                    </a:cubicBezTo>
                    <a:cubicBezTo>
                      <a:pt x="12" y="11"/>
                      <a:pt x="13" y="13"/>
                      <a:pt x="13" y="13"/>
                    </a:cubicBezTo>
                    <a:cubicBezTo>
                      <a:pt x="15" y="14"/>
                      <a:pt x="16" y="14"/>
                      <a:pt x="17" y="15"/>
                    </a:cubicBezTo>
                    <a:cubicBezTo>
                      <a:pt x="18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9" y="11"/>
                      <a:pt x="21" y="12"/>
                      <a:pt x="23" y="12"/>
                    </a:cubicBezTo>
                    <a:cubicBezTo>
                      <a:pt x="22" y="10"/>
                      <a:pt x="22" y="10"/>
                      <a:pt x="21" y="8"/>
                    </a:cubicBezTo>
                    <a:cubicBezTo>
                      <a:pt x="25" y="9"/>
                      <a:pt x="24" y="10"/>
                      <a:pt x="28" y="7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1" y="7"/>
                      <a:pt x="32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1" y="5"/>
                      <a:pt x="30" y="5"/>
                    </a:cubicBezTo>
                    <a:cubicBezTo>
                      <a:pt x="30" y="5"/>
                      <a:pt x="30" y="2"/>
                      <a:pt x="30" y="2"/>
                    </a:cubicBezTo>
                    <a:cubicBezTo>
                      <a:pt x="30" y="2"/>
                      <a:pt x="28" y="2"/>
                      <a:pt x="29" y="3"/>
                    </a:cubicBezTo>
                    <a:cubicBezTo>
                      <a:pt x="28" y="4"/>
                      <a:pt x="27" y="4"/>
                      <a:pt x="26" y="5"/>
                    </a:cubicBezTo>
                    <a:cubicBezTo>
                      <a:pt x="26" y="4"/>
                      <a:pt x="25" y="4"/>
                      <a:pt x="25" y="3"/>
                    </a:cubicBezTo>
                    <a:cubicBezTo>
                      <a:pt x="24" y="2"/>
                      <a:pt x="25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4" y="1"/>
                      <a:pt x="23" y="0"/>
                    </a:cubicBezTo>
                    <a:close/>
                    <a:moveTo>
                      <a:pt x="6" y="0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7" y="5"/>
                      <a:pt x="7" y="7"/>
                      <a:pt x="7" y="7"/>
                    </a:cubicBezTo>
                    <a:cubicBezTo>
                      <a:pt x="5" y="9"/>
                      <a:pt x="0" y="10"/>
                      <a:pt x="4" y="13"/>
                    </a:cubicBezTo>
                    <a:cubicBezTo>
                      <a:pt x="5" y="12"/>
                      <a:pt x="7" y="11"/>
                      <a:pt x="7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10"/>
                      <a:pt x="9" y="9"/>
                    </a:cubicBezTo>
                    <a:cubicBezTo>
                      <a:pt x="10" y="9"/>
                      <a:pt x="9" y="9"/>
                      <a:pt x="11" y="9"/>
                    </a:cubicBezTo>
                    <a:cubicBezTo>
                      <a:pt x="12" y="8"/>
                      <a:pt x="12" y="6"/>
                      <a:pt x="13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10" y="1"/>
                      <a:pt x="6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52">
                <a:extLst>
                  <a:ext uri="{FF2B5EF4-FFF2-40B4-BE49-F238E27FC236}">
                    <a16:creationId xmlns:a16="http://schemas.microsoft.com/office/drawing/2014/main" id="{40C402AA-97A3-4495-A9FB-984350E99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3972" y="3786668"/>
                <a:ext cx="42079" cy="24546"/>
              </a:xfrm>
              <a:custGeom>
                <a:avLst/>
                <a:gdLst>
                  <a:gd name="T0" fmla="*/ 7 w 12"/>
                  <a:gd name="T1" fmla="*/ 1 h 7"/>
                  <a:gd name="T2" fmla="*/ 5 w 12"/>
                  <a:gd name="T3" fmla="*/ 7 h 7"/>
                  <a:gd name="T4" fmla="*/ 7 w 12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7">
                    <a:moveTo>
                      <a:pt x="7" y="1"/>
                    </a:moveTo>
                    <a:cubicBezTo>
                      <a:pt x="12" y="2"/>
                      <a:pt x="5" y="7"/>
                      <a:pt x="5" y="7"/>
                    </a:cubicBezTo>
                    <a:cubicBezTo>
                      <a:pt x="2" y="5"/>
                      <a:pt x="0" y="0"/>
                      <a:pt x="7" y="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53">
                <a:extLst>
                  <a:ext uri="{FF2B5EF4-FFF2-40B4-BE49-F238E27FC236}">
                    <a16:creationId xmlns:a16="http://schemas.microsoft.com/office/drawing/2014/main" id="{68E93BDA-154C-4DA6-894B-F7B796E6D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9491" y="3660433"/>
                <a:ext cx="461111" cy="405007"/>
              </a:xfrm>
              <a:custGeom>
                <a:avLst/>
                <a:gdLst>
                  <a:gd name="T0" fmla="*/ 89 w 134"/>
                  <a:gd name="T1" fmla="*/ 45 h 118"/>
                  <a:gd name="T2" fmla="*/ 87 w 134"/>
                  <a:gd name="T3" fmla="*/ 49 h 118"/>
                  <a:gd name="T4" fmla="*/ 90 w 134"/>
                  <a:gd name="T5" fmla="*/ 54 h 118"/>
                  <a:gd name="T6" fmla="*/ 93 w 134"/>
                  <a:gd name="T7" fmla="*/ 59 h 118"/>
                  <a:gd name="T8" fmla="*/ 99 w 134"/>
                  <a:gd name="T9" fmla="*/ 63 h 118"/>
                  <a:gd name="T10" fmla="*/ 122 w 134"/>
                  <a:gd name="T11" fmla="*/ 74 h 118"/>
                  <a:gd name="T12" fmla="*/ 134 w 134"/>
                  <a:gd name="T13" fmla="*/ 74 h 118"/>
                  <a:gd name="T14" fmla="*/ 112 w 134"/>
                  <a:gd name="T15" fmla="*/ 108 h 118"/>
                  <a:gd name="T16" fmla="*/ 101 w 134"/>
                  <a:gd name="T17" fmla="*/ 109 h 118"/>
                  <a:gd name="T18" fmla="*/ 97 w 134"/>
                  <a:gd name="T19" fmla="*/ 111 h 118"/>
                  <a:gd name="T20" fmla="*/ 89 w 134"/>
                  <a:gd name="T21" fmla="*/ 112 h 118"/>
                  <a:gd name="T22" fmla="*/ 87 w 134"/>
                  <a:gd name="T23" fmla="*/ 114 h 118"/>
                  <a:gd name="T24" fmla="*/ 77 w 134"/>
                  <a:gd name="T25" fmla="*/ 115 h 118"/>
                  <a:gd name="T26" fmla="*/ 75 w 134"/>
                  <a:gd name="T27" fmla="*/ 111 h 118"/>
                  <a:gd name="T28" fmla="*/ 69 w 134"/>
                  <a:gd name="T29" fmla="*/ 114 h 118"/>
                  <a:gd name="T30" fmla="*/ 66 w 134"/>
                  <a:gd name="T31" fmla="*/ 117 h 118"/>
                  <a:gd name="T32" fmla="*/ 61 w 134"/>
                  <a:gd name="T33" fmla="*/ 117 h 118"/>
                  <a:gd name="T34" fmla="*/ 56 w 134"/>
                  <a:gd name="T35" fmla="*/ 116 h 118"/>
                  <a:gd name="T36" fmla="*/ 49 w 134"/>
                  <a:gd name="T37" fmla="*/ 115 h 118"/>
                  <a:gd name="T38" fmla="*/ 43 w 134"/>
                  <a:gd name="T39" fmla="*/ 115 h 118"/>
                  <a:gd name="T40" fmla="*/ 37 w 134"/>
                  <a:gd name="T41" fmla="*/ 116 h 118"/>
                  <a:gd name="T42" fmla="*/ 31 w 134"/>
                  <a:gd name="T43" fmla="*/ 115 h 118"/>
                  <a:gd name="T44" fmla="*/ 30 w 134"/>
                  <a:gd name="T45" fmla="*/ 113 h 118"/>
                  <a:gd name="T46" fmla="*/ 28 w 134"/>
                  <a:gd name="T47" fmla="*/ 108 h 118"/>
                  <a:gd name="T48" fmla="*/ 26 w 134"/>
                  <a:gd name="T49" fmla="*/ 108 h 118"/>
                  <a:gd name="T50" fmla="*/ 21 w 134"/>
                  <a:gd name="T51" fmla="*/ 104 h 118"/>
                  <a:gd name="T52" fmla="*/ 17 w 134"/>
                  <a:gd name="T53" fmla="*/ 95 h 118"/>
                  <a:gd name="T54" fmla="*/ 15 w 134"/>
                  <a:gd name="T55" fmla="*/ 91 h 118"/>
                  <a:gd name="T56" fmla="*/ 11 w 134"/>
                  <a:gd name="T57" fmla="*/ 86 h 118"/>
                  <a:gd name="T58" fmla="*/ 6 w 134"/>
                  <a:gd name="T59" fmla="*/ 82 h 118"/>
                  <a:gd name="T60" fmla="*/ 1 w 134"/>
                  <a:gd name="T61" fmla="*/ 81 h 118"/>
                  <a:gd name="T62" fmla="*/ 2 w 134"/>
                  <a:gd name="T63" fmla="*/ 76 h 118"/>
                  <a:gd name="T64" fmla="*/ 5 w 134"/>
                  <a:gd name="T65" fmla="*/ 75 h 118"/>
                  <a:gd name="T66" fmla="*/ 9 w 134"/>
                  <a:gd name="T67" fmla="*/ 74 h 118"/>
                  <a:gd name="T68" fmla="*/ 10 w 134"/>
                  <a:gd name="T69" fmla="*/ 68 h 118"/>
                  <a:gd name="T70" fmla="*/ 11 w 134"/>
                  <a:gd name="T71" fmla="*/ 59 h 118"/>
                  <a:gd name="T72" fmla="*/ 15 w 134"/>
                  <a:gd name="T73" fmla="*/ 48 h 118"/>
                  <a:gd name="T74" fmla="*/ 15 w 134"/>
                  <a:gd name="T75" fmla="*/ 43 h 118"/>
                  <a:gd name="T76" fmla="*/ 19 w 134"/>
                  <a:gd name="T77" fmla="*/ 40 h 118"/>
                  <a:gd name="T78" fmla="*/ 22 w 134"/>
                  <a:gd name="T79" fmla="*/ 37 h 118"/>
                  <a:gd name="T80" fmla="*/ 25 w 134"/>
                  <a:gd name="T81" fmla="*/ 32 h 118"/>
                  <a:gd name="T82" fmla="*/ 27 w 134"/>
                  <a:gd name="T83" fmla="*/ 24 h 118"/>
                  <a:gd name="T84" fmla="*/ 32 w 134"/>
                  <a:gd name="T85" fmla="*/ 16 h 118"/>
                  <a:gd name="T86" fmla="*/ 36 w 134"/>
                  <a:gd name="T87" fmla="*/ 9 h 118"/>
                  <a:gd name="T88" fmla="*/ 41 w 134"/>
                  <a:gd name="T89" fmla="*/ 7 h 118"/>
                  <a:gd name="T90" fmla="*/ 45 w 134"/>
                  <a:gd name="T91" fmla="*/ 7 h 118"/>
                  <a:gd name="T92" fmla="*/ 47 w 134"/>
                  <a:gd name="T93" fmla="*/ 10 h 118"/>
                  <a:gd name="T94" fmla="*/ 49 w 134"/>
                  <a:gd name="T95" fmla="*/ 2 h 118"/>
                  <a:gd name="T96" fmla="*/ 52 w 134"/>
                  <a:gd name="T97" fmla="*/ 2 h 118"/>
                  <a:gd name="T98" fmla="*/ 57 w 134"/>
                  <a:gd name="T99" fmla="*/ 7 h 118"/>
                  <a:gd name="T100" fmla="*/ 61 w 134"/>
                  <a:gd name="T101" fmla="*/ 7 h 118"/>
                  <a:gd name="T102" fmla="*/ 71 w 134"/>
                  <a:gd name="T103" fmla="*/ 10 h 118"/>
                  <a:gd name="T104" fmla="*/ 77 w 134"/>
                  <a:gd name="T105" fmla="*/ 17 h 118"/>
                  <a:gd name="T106" fmla="*/ 80 w 134"/>
                  <a:gd name="T107" fmla="*/ 24 h 118"/>
                  <a:gd name="T108" fmla="*/ 84 w 134"/>
                  <a:gd name="T109" fmla="*/ 27 h 118"/>
                  <a:gd name="T110" fmla="*/ 80 w 134"/>
                  <a:gd name="T111" fmla="*/ 36 h 118"/>
                  <a:gd name="T112" fmla="*/ 78 w 134"/>
                  <a:gd name="T113" fmla="*/ 43 h 118"/>
                  <a:gd name="T114" fmla="*/ 83 w 134"/>
                  <a:gd name="T115" fmla="*/ 46 h 118"/>
                  <a:gd name="T116" fmla="*/ 86 w 134"/>
                  <a:gd name="T117" fmla="*/ 45 h 118"/>
                  <a:gd name="T118" fmla="*/ 89 w 134"/>
                  <a:gd name="T119" fmla="*/ 4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4" h="118">
                    <a:moveTo>
                      <a:pt x="89" y="45"/>
                    </a:move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89" y="52"/>
                      <a:pt x="90" y="54"/>
                    </a:cubicBezTo>
                    <a:cubicBezTo>
                      <a:pt x="92" y="56"/>
                      <a:pt x="91" y="57"/>
                      <a:pt x="93" y="59"/>
                    </a:cubicBezTo>
                    <a:cubicBezTo>
                      <a:pt x="95" y="60"/>
                      <a:pt x="96" y="62"/>
                      <a:pt x="99" y="63"/>
                    </a:cubicBezTo>
                    <a:cubicBezTo>
                      <a:pt x="103" y="65"/>
                      <a:pt x="122" y="74"/>
                      <a:pt x="122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12" y="108"/>
                      <a:pt x="112" y="108"/>
                      <a:pt x="112" y="108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2"/>
                      <a:pt x="89" y="112"/>
                      <a:pt x="89" y="112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79" y="116"/>
                      <a:pt x="77" y="115"/>
                    </a:cubicBezTo>
                    <a:cubicBezTo>
                      <a:pt x="75" y="114"/>
                      <a:pt x="75" y="111"/>
                      <a:pt x="75" y="111"/>
                    </a:cubicBezTo>
                    <a:cubicBezTo>
                      <a:pt x="75" y="111"/>
                      <a:pt x="72" y="115"/>
                      <a:pt x="69" y="114"/>
                    </a:cubicBezTo>
                    <a:cubicBezTo>
                      <a:pt x="67" y="112"/>
                      <a:pt x="66" y="117"/>
                      <a:pt x="66" y="117"/>
                    </a:cubicBezTo>
                    <a:cubicBezTo>
                      <a:pt x="66" y="117"/>
                      <a:pt x="63" y="117"/>
                      <a:pt x="61" y="117"/>
                    </a:cubicBezTo>
                    <a:cubicBezTo>
                      <a:pt x="59" y="117"/>
                      <a:pt x="57" y="118"/>
                      <a:pt x="56" y="116"/>
                    </a:cubicBezTo>
                    <a:cubicBezTo>
                      <a:pt x="55" y="115"/>
                      <a:pt x="49" y="115"/>
                      <a:pt x="49" y="115"/>
                    </a:cubicBezTo>
                    <a:cubicBezTo>
                      <a:pt x="49" y="115"/>
                      <a:pt x="45" y="117"/>
                      <a:pt x="43" y="115"/>
                    </a:cubicBezTo>
                    <a:cubicBezTo>
                      <a:pt x="41" y="114"/>
                      <a:pt x="38" y="116"/>
                      <a:pt x="37" y="116"/>
                    </a:cubicBezTo>
                    <a:cubicBezTo>
                      <a:pt x="36" y="116"/>
                      <a:pt x="31" y="115"/>
                      <a:pt x="31" y="115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0" y="108"/>
                      <a:pt x="28" y="108"/>
                    </a:cubicBezTo>
                    <a:cubicBezTo>
                      <a:pt x="27" y="108"/>
                      <a:pt x="27" y="108"/>
                      <a:pt x="26" y="108"/>
                    </a:cubicBezTo>
                    <a:cubicBezTo>
                      <a:pt x="24" y="108"/>
                      <a:pt x="21" y="107"/>
                      <a:pt x="21" y="104"/>
                    </a:cubicBezTo>
                    <a:cubicBezTo>
                      <a:pt x="20" y="101"/>
                      <a:pt x="17" y="98"/>
                      <a:pt x="17" y="95"/>
                    </a:cubicBezTo>
                    <a:cubicBezTo>
                      <a:pt x="17" y="92"/>
                      <a:pt x="16" y="92"/>
                      <a:pt x="15" y="91"/>
                    </a:cubicBezTo>
                    <a:cubicBezTo>
                      <a:pt x="13" y="89"/>
                      <a:pt x="12" y="88"/>
                      <a:pt x="11" y="86"/>
                    </a:cubicBezTo>
                    <a:cubicBezTo>
                      <a:pt x="9" y="83"/>
                      <a:pt x="8" y="83"/>
                      <a:pt x="6" y="82"/>
                    </a:cubicBezTo>
                    <a:cubicBezTo>
                      <a:pt x="5" y="82"/>
                      <a:pt x="0" y="83"/>
                      <a:pt x="1" y="81"/>
                    </a:cubicBezTo>
                    <a:cubicBezTo>
                      <a:pt x="1" y="79"/>
                      <a:pt x="2" y="76"/>
                      <a:pt x="2" y="76"/>
                    </a:cubicBezTo>
                    <a:cubicBezTo>
                      <a:pt x="2" y="76"/>
                      <a:pt x="2" y="76"/>
                      <a:pt x="5" y="75"/>
                    </a:cubicBezTo>
                    <a:cubicBezTo>
                      <a:pt x="8" y="75"/>
                      <a:pt x="9" y="74"/>
                      <a:pt x="9" y="74"/>
                    </a:cubicBezTo>
                    <a:cubicBezTo>
                      <a:pt x="9" y="74"/>
                      <a:pt x="10" y="70"/>
                      <a:pt x="10" y="68"/>
                    </a:cubicBezTo>
                    <a:cubicBezTo>
                      <a:pt x="10" y="67"/>
                      <a:pt x="11" y="61"/>
                      <a:pt x="11" y="59"/>
                    </a:cubicBezTo>
                    <a:cubicBezTo>
                      <a:pt x="10" y="57"/>
                      <a:pt x="15" y="52"/>
                      <a:pt x="15" y="48"/>
                    </a:cubicBezTo>
                    <a:cubicBezTo>
                      <a:pt x="15" y="45"/>
                      <a:pt x="15" y="43"/>
                      <a:pt x="15" y="43"/>
                    </a:cubicBezTo>
                    <a:cubicBezTo>
                      <a:pt x="15" y="43"/>
                      <a:pt x="17" y="41"/>
                      <a:pt x="19" y="40"/>
                    </a:cubicBezTo>
                    <a:cubicBezTo>
                      <a:pt x="21" y="39"/>
                      <a:pt x="22" y="39"/>
                      <a:pt x="22" y="37"/>
                    </a:cubicBezTo>
                    <a:cubicBezTo>
                      <a:pt x="23" y="35"/>
                      <a:pt x="24" y="34"/>
                      <a:pt x="25" y="32"/>
                    </a:cubicBezTo>
                    <a:cubicBezTo>
                      <a:pt x="26" y="29"/>
                      <a:pt x="27" y="27"/>
                      <a:pt x="27" y="24"/>
                    </a:cubicBezTo>
                    <a:cubicBezTo>
                      <a:pt x="27" y="20"/>
                      <a:pt x="31" y="18"/>
                      <a:pt x="32" y="16"/>
                    </a:cubicBezTo>
                    <a:cubicBezTo>
                      <a:pt x="33" y="13"/>
                      <a:pt x="36" y="9"/>
                      <a:pt x="36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5" y="6"/>
                      <a:pt x="45" y="7"/>
                    </a:cubicBezTo>
                    <a:cubicBezTo>
                      <a:pt x="46" y="9"/>
                      <a:pt x="47" y="10"/>
                      <a:pt x="47" y="1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50" y="0"/>
                      <a:pt x="52" y="2"/>
                    </a:cubicBezTo>
                    <a:cubicBezTo>
                      <a:pt x="54" y="3"/>
                      <a:pt x="56" y="7"/>
                      <a:pt x="57" y="7"/>
                    </a:cubicBezTo>
                    <a:cubicBezTo>
                      <a:pt x="59" y="7"/>
                      <a:pt x="60" y="5"/>
                      <a:pt x="61" y="7"/>
                    </a:cubicBezTo>
                    <a:cubicBezTo>
                      <a:pt x="62" y="9"/>
                      <a:pt x="68" y="9"/>
                      <a:pt x="71" y="10"/>
                    </a:cubicBezTo>
                    <a:cubicBezTo>
                      <a:pt x="73" y="11"/>
                      <a:pt x="74" y="14"/>
                      <a:pt x="77" y="17"/>
                    </a:cubicBezTo>
                    <a:cubicBezTo>
                      <a:pt x="79" y="19"/>
                      <a:pt x="79" y="22"/>
                      <a:pt x="80" y="24"/>
                    </a:cubicBezTo>
                    <a:cubicBezTo>
                      <a:pt x="81" y="25"/>
                      <a:pt x="84" y="27"/>
                      <a:pt x="84" y="27"/>
                    </a:cubicBezTo>
                    <a:cubicBezTo>
                      <a:pt x="84" y="27"/>
                      <a:pt x="79" y="33"/>
                      <a:pt x="80" y="36"/>
                    </a:cubicBezTo>
                    <a:cubicBezTo>
                      <a:pt x="80" y="38"/>
                      <a:pt x="77" y="41"/>
                      <a:pt x="78" y="43"/>
                    </a:cubicBezTo>
                    <a:cubicBezTo>
                      <a:pt x="78" y="45"/>
                      <a:pt x="81" y="46"/>
                      <a:pt x="83" y="46"/>
                    </a:cubicBezTo>
                    <a:cubicBezTo>
                      <a:pt x="85" y="46"/>
                      <a:pt x="86" y="45"/>
                      <a:pt x="86" y="45"/>
                    </a:cubicBezTo>
                    <a:lnTo>
                      <a:pt x="89" y="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4">
                <a:extLst>
                  <a:ext uri="{FF2B5EF4-FFF2-40B4-BE49-F238E27FC236}">
                    <a16:creationId xmlns:a16="http://schemas.microsoft.com/office/drawing/2014/main" id="{4EAC7E3D-8F1A-4A05-A40F-B3A9A7175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9491" y="3660433"/>
                <a:ext cx="461111" cy="405007"/>
              </a:xfrm>
              <a:custGeom>
                <a:avLst/>
                <a:gdLst>
                  <a:gd name="T0" fmla="*/ 89 w 134"/>
                  <a:gd name="T1" fmla="*/ 45 h 118"/>
                  <a:gd name="T2" fmla="*/ 87 w 134"/>
                  <a:gd name="T3" fmla="*/ 49 h 118"/>
                  <a:gd name="T4" fmla="*/ 90 w 134"/>
                  <a:gd name="T5" fmla="*/ 54 h 118"/>
                  <a:gd name="T6" fmla="*/ 93 w 134"/>
                  <a:gd name="T7" fmla="*/ 59 h 118"/>
                  <a:gd name="T8" fmla="*/ 99 w 134"/>
                  <a:gd name="T9" fmla="*/ 63 h 118"/>
                  <a:gd name="T10" fmla="*/ 122 w 134"/>
                  <a:gd name="T11" fmla="*/ 74 h 118"/>
                  <a:gd name="T12" fmla="*/ 134 w 134"/>
                  <a:gd name="T13" fmla="*/ 74 h 118"/>
                  <a:gd name="T14" fmla="*/ 112 w 134"/>
                  <a:gd name="T15" fmla="*/ 108 h 118"/>
                  <a:gd name="T16" fmla="*/ 101 w 134"/>
                  <a:gd name="T17" fmla="*/ 109 h 118"/>
                  <a:gd name="T18" fmla="*/ 97 w 134"/>
                  <a:gd name="T19" fmla="*/ 111 h 118"/>
                  <a:gd name="T20" fmla="*/ 89 w 134"/>
                  <a:gd name="T21" fmla="*/ 112 h 118"/>
                  <a:gd name="T22" fmla="*/ 87 w 134"/>
                  <a:gd name="T23" fmla="*/ 114 h 118"/>
                  <a:gd name="T24" fmla="*/ 77 w 134"/>
                  <a:gd name="T25" fmla="*/ 115 h 118"/>
                  <a:gd name="T26" fmla="*/ 75 w 134"/>
                  <a:gd name="T27" fmla="*/ 111 h 118"/>
                  <a:gd name="T28" fmla="*/ 69 w 134"/>
                  <a:gd name="T29" fmla="*/ 114 h 118"/>
                  <a:gd name="T30" fmla="*/ 66 w 134"/>
                  <a:gd name="T31" fmla="*/ 117 h 118"/>
                  <a:gd name="T32" fmla="*/ 61 w 134"/>
                  <a:gd name="T33" fmla="*/ 117 h 118"/>
                  <a:gd name="T34" fmla="*/ 56 w 134"/>
                  <a:gd name="T35" fmla="*/ 116 h 118"/>
                  <a:gd name="T36" fmla="*/ 49 w 134"/>
                  <a:gd name="T37" fmla="*/ 115 h 118"/>
                  <a:gd name="T38" fmla="*/ 43 w 134"/>
                  <a:gd name="T39" fmla="*/ 115 h 118"/>
                  <a:gd name="T40" fmla="*/ 37 w 134"/>
                  <a:gd name="T41" fmla="*/ 116 h 118"/>
                  <a:gd name="T42" fmla="*/ 31 w 134"/>
                  <a:gd name="T43" fmla="*/ 115 h 118"/>
                  <a:gd name="T44" fmla="*/ 30 w 134"/>
                  <a:gd name="T45" fmla="*/ 113 h 118"/>
                  <a:gd name="T46" fmla="*/ 28 w 134"/>
                  <a:gd name="T47" fmla="*/ 108 h 118"/>
                  <a:gd name="T48" fmla="*/ 26 w 134"/>
                  <a:gd name="T49" fmla="*/ 108 h 118"/>
                  <a:gd name="T50" fmla="*/ 21 w 134"/>
                  <a:gd name="T51" fmla="*/ 104 h 118"/>
                  <a:gd name="T52" fmla="*/ 17 w 134"/>
                  <a:gd name="T53" fmla="*/ 95 h 118"/>
                  <a:gd name="T54" fmla="*/ 15 w 134"/>
                  <a:gd name="T55" fmla="*/ 91 h 118"/>
                  <a:gd name="T56" fmla="*/ 11 w 134"/>
                  <a:gd name="T57" fmla="*/ 86 h 118"/>
                  <a:gd name="T58" fmla="*/ 6 w 134"/>
                  <a:gd name="T59" fmla="*/ 82 h 118"/>
                  <a:gd name="T60" fmla="*/ 1 w 134"/>
                  <a:gd name="T61" fmla="*/ 81 h 118"/>
                  <a:gd name="T62" fmla="*/ 2 w 134"/>
                  <a:gd name="T63" fmla="*/ 76 h 118"/>
                  <a:gd name="T64" fmla="*/ 5 w 134"/>
                  <a:gd name="T65" fmla="*/ 75 h 118"/>
                  <a:gd name="T66" fmla="*/ 9 w 134"/>
                  <a:gd name="T67" fmla="*/ 74 h 118"/>
                  <a:gd name="T68" fmla="*/ 10 w 134"/>
                  <a:gd name="T69" fmla="*/ 68 h 118"/>
                  <a:gd name="T70" fmla="*/ 11 w 134"/>
                  <a:gd name="T71" fmla="*/ 59 h 118"/>
                  <a:gd name="T72" fmla="*/ 15 w 134"/>
                  <a:gd name="T73" fmla="*/ 48 h 118"/>
                  <a:gd name="T74" fmla="*/ 15 w 134"/>
                  <a:gd name="T75" fmla="*/ 43 h 118"/>
                  <a:gd name="T76" fmla="*/ 19 w 134"/>
                  <a:gd name="T77" fmla="*/ 40 h 118"/>
                  <a:gd name="T78" fmla="*/ 22 w 134"/>
                  <a:gd name="T79" fmla="*/ 37 h 118"/>
                  <a:gd name="T80" fmla="*/ 25 w 134"/>
                  <a:gd name="T81" fmla="*/ 32 h 118"/>
                  <a:gd name="T82" fmla="*/ 27 w 134"/>
                  <a:gd name="T83" fmla="*/ 24 h 118"/>
                  <a:gd name="T84" fmla="*/ 32 w 134"/>
                  <a:gd name="T85" fmla="*/ 16 h 118"/>
                  <a:gd name="T86" fmla="*/ 36 w 134"/>
                  <a:gd name="T87" fmla="*/ 9 h 118"/>
                  <a:gd name="T88" fmla="*/ 41 w 134"/>
                  <a:gd name="T89" fmla="*/ 7 h 118"/>
                  <a:gd name="T90" fmla="*/ 45 w 134"/>
                  <a:gd name="T91" fmla="*/ 7 h 118"/>
                  <a:gd name="T92" fmla="*/ 47 w 134"/>
                  <a:gd name="T93" fmla="*/ 10 h 118"/>
                  <a:gd name="T94" fmla="*/ 49 w 134"/>
                  <a:gd name="T95" fmla="*/ 2 h 118"/>
                  <a:gd name="T96" fmla="*/ 52 w 134"/>
                  <a:gd name="T97" fmla="*/ 2 h 118"/>
                  <a:gd name="T98" fmla="*/ 57 w 134"/>
                  <a:gd name="T99" fmla="*/ 7 h 118"/>
                  <a:gd name="T100" fmla="*/ 61 w 134"/>
                  <a:gd name="T101" fmla="*/ 7 h 118"/>
                  <a:gd name="T102" fmla="*/ 71 w 134"/>
                  <a:gd name="T103" fmla="*/ 10 h 118"/>
                  <a:gd name="T104" fmla="*/ 77 w 134"/>
                  <a:gd name="T105" fmla="*/ 17 h 118"/>
                  <a:gd name="T106" fmla="*/ 80 w 134"/>
                  <a:gd name="T107" fmla="*/ 24 h 118"/>
                  <a:gd name="T108" fmla="*/ 84 w 134"/>
                  <a:gd name="T109" fmla="*/ 27 h 118"/>
                  <a:gd name="T110" fmla="*/ 80 w 134"/>
                  <a:gd name="T111" fmla="*/ 36 h 118"/>
                  <a:gd name="T112" fmla="*/ 78 w 134"/>
                  <a:gd name="T113" fmla="*/ 43 h 118"/>
                  <a:gd name="T114" fmla="*/ 83 w 134"/>
                  <a:gd name="T115" fmla="*/ 46 h 118"/>
                  <a:gd name="T116" fmla="*/ 86 w 134"/>
                  <a:gd name="T117" fmla="*/ 45 h 118"/>
                  <a:gd name="T118" fmla="*/ 89 w 134"/>
                  <a:gd name="T119" fmla="*/ 4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4" h="118">
                    <a:moveTo>
                      <a:pt x="89" y="45"/>
                    </a:move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89" y="52"/>
                      <a:pt x="90" y="54"/>
                    </a:cubicBezTo>
                    <a:cubicBezTo>
                      <a:pt x="92" y="56"/>
                      <a:pt x="91" y="57"/>
                      <a:pt x="93" y="59"/>
                    </a:cubicBezTo>
                    <a:cubicBezTo>
                      <a:pt x="95" y="60"/>
                      <a:pt x="96" y="62"/>
                      <a:pt x="99" y="63"/>
                    </a:cubicBezTo>
                    <a:cubicBezTo>
                      <a:pt x="103" y="65"/>
                      <a:pt x="122" y="74"/>
                      <a:pt x="122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12" y="108"/>
                      <a:pt x="112" y="108"/>
                      <a:pt x="112" y="108"/>
                    </a:cubicBezTo>
                    <a:cubicBezTo>
                      <a:pt x="101" y="109"/>
                      <a:pt x="101" y="109"/>
                      <a:pt x="101" y="10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2"/>
                      <a:pt x="89" y="112"/>
                      <a:pt x="89" y="112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7" y="114"/>
                      <a:pt x="79" y="116"/>
                      <a:pt x="77" y="115"/>
                    </a:cubicBezTo>
                    <a:cubicBezTo>
                      <a:pt x="75" y="114"/>
                      <a:pt x="75" y="111"/>
                      <a:pt x="75" y="111"/>
                    </a:cubicBezTo>
                    <a:cubicBezTo>
                      <a:pt x="75" y="111"/>
                      <a:pt x="72" y="115"/>
                      <a:pt x="69" y="114"/>
                    </a:cubicBezTo>
                    <a:cubicBezTo>
                      <a:pt x="67" y="112"/>
                      <a:pt x="66" y="117"/>
                      <a:pt x="66" y="117"/>
                    </a:cubicBezTo>
                    <a:cubicBezTo>
                      <a:pt x="66" y="117"/>
                      <a:pt x="63" y="117"/>
                      <a:pt x="61" y="117"/>
                    </a:cubicBezTo>
                    <a:cubicBezTo>
                      <a:pt x="59" y="117"/>
                      <a:pt x="57" y="118"/>
                      <a:pt x="56" y="116"/>
                    </a:cubicBezTo>
                    <a:cubicBezTo>
                      <a:pt x="55" y="115"/>
                      <a:pt x="49" y="115"/>
                      <a:pt x="49" y="115"/>
                    </a:cubicBezTo>
                    <a:cubicBezTo>
                      <a:pt x="49" y="115"/>
                      <a:pt x="45" y="117"/>
                      <a:pt x="43" y="115"/>
                    </a:cubicBezTo>
                    <a:cubicBezTo>
                      <a:pt x="41" y="114"/>
                      <a:pt x="38" y="116"/>
                      <a:pt x="37" y="116"/>
                    </a:cubicBezTo>
                    <a:cubicBezTo>
                      <a:pt x="36" y="116"/>
                      <a:pt x="31" y="115"/>
                      <a:pt x="31" y="115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0" y="108"/>
                      <a:pt x="28" y="108"/>
                    </a:cubicBezTo>
                    <a:cubicBezTo>
                      <a:pt x="27" y="108"/>
                      <a:pt x="27" y="108"/>
                      <a:pt x="26" y="108"/>
                    </a:cubicBezTo>
                    <a:cubicBezTo>
                      <a:pt x="24" y="108"/>
                      <a:pt x="21" y="107"/>
                      <a:pt x="21" y="104"/>
                    </a:cubicBezTo>
                    <a:cubicBezTo>
                      <a:pt x="20" y="101"/>
                      <a:pt x="17" y="98"/>
                      <a:pt x="17" y="95"/>
                    </a:cubicBezTo>
                    <a:cubicBezTo>
                      <a:pt x="17" y="92"/>
                      <a:pt x="16" y="92"/>
                      <a:pt x="15" y="91"/>
                    </a:cubicBezTo>
                    <a:cubicBezTo>
                      <a:pt x="13" y="89"/>
                      <a:pt x="12" y="88"/>
                      <a:pt x="11" y="86"/>
                    </a:cubicBezTo>
                    <a:cubicBezTo>
                      <a:pt x="9" y="83"/>
                      <a:pt x="8" y="83"/>
                      <a:pt x="6" y="82"/>
                    </a:cubicBezTo>
                    <a:cubicBezTo>
                      <a:pt x="5" y="82"/>
                      <a:pt x="0" y="83"/>
                      <a:pt x="1" y="81"/>
                    </a:cubicBezTo>
                    <a:cubicBezTo>
                      <a:pt x="1" y="79"/>
                      <a:pt x="2" y="76"/>
                      <a:pt x="2" y="76"/>
                    </a:cubicBezTo>
                    <a:cubicBezTo>
                      <a:pt x="2" y="76"/>
                      <a:pt x="2" y="76"/>
                      <a:pt x="5" y="75"/>
                    </a:cubicBezTo>
                    <a:cubicBezTo>
                      <a:pt x="8" y="75"/>
                      <a:pt x="9" y="74"/>
                      <a:pt x="9" y="74"/>
                    </a:cubicBezTo>
                    <a:cubicBezTo>
                      <a:pt x="9" y="74"/>
                      <a:pt x="10" y="70"/>
                      <a:pt x="10" y="68"/>
                    </a:cubicBezTo>
                    <a:cubicBezTo>
                      <a:pt x="10" y="67"/>
                      <a:pt x="11" y="61"/>
                      <a:pt x="11" y="59"/>
                    </a:cubicBezTo>
                    <a:cubicBezTo>
                      <a:pt x="10" y="57"/>
                      <a:pt x="15" y="52"/>
                      <a:pt x="15" y="48"/>
                    </a:cubicBezTo>
                    <a:cubicBezTo>
                      <a:pt x="15" y="45"/>
                      <a:pt x="15" y="43"/>
                      <a:pt x="15" y="43"/>
                    </a:cubicBezTo>
                    <a:cubicBezTo>
                      <a:pt x="15" y="43"/>
                      <a:pt x="17" y="41"/>
                      <a:pt x="19" y="40"/>
                    </a:cubicBezTo>
                    <a:cubicBezTo>
                      <a:pt x="21" y="39"/>
                      <a:pt x="22" y="39"/>
                      <a:pt x="22" y="37"/>
                    </a:cubicBezTo>
                    <a:cubicBezTo>
                      <a:pt x="23" y="35"/>
                      <a:pt x="24" y="34"/>
                      <a:pt x="25" y="32"/>
                    </a:cubicBezTo>
                    <a:cubicBezTo>
                      <a:pt x="26" y="29"/>
                      <a:pt x="27" y="27"/>
                      <a:pt x="27" y="24"/>
                    </a:cubicBezTo>
                    <a:cubicBezTo>
                      <a:pt x="27" y="20"/>
                      <a:pt x="31" y="18"/>
                      <a:pt x="32" y="16"/>
                    </a:cubicBezTo>
                    <a:cubicBezTo>
                      <a:pt x="33" y="13"/>
                      <a:pt x="36" y="9"/>
                      <a:pt x="36" y="9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5" y="6"/>
                      <a:pt x="45" y="7"/>
                    </a:cubicBezTo>
                    <a:cubicBezTo>
                      <a:pt x="46" y="9"/>
                      <a:pt x="47" y="10"/>
                      <a:pt x="47" y="1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50" y="0"/>
                      <a:pt x="52" y="2"/>
                    </a:cubicBezTo>
                    <a:cubicBezTo>
                      <a:pt x="54" y="3"/>
                      <a:pt x="56" y="7"/>
                      <a:pt x="57" y="7"/>
                    </a:cubicBezTo>
                    <a:cubicBezTo>
                      <a:pt x="59" y="7"/>
                      <a:pt x="60" y="5"/>
                      <a:pt x="61" y="7"/>
                    </a:cubicBezTo>
                    <a:cubicBezTo>
                      <a:pt x="62" y="9"/>
                      <a:pt x="68" y="9"/>
                      <a:pt x="71" y="10"/>
                    </a:cubicBezTo>
                    <a:cubicBezTo>
                      <a:pt x="73" y="11"/>
                      <a:pt x="74" y="14"/>
                      <a:pt x="77" y="17"/>
                    </a:cubicBezTo>
                    <a:cubicBezTo>
                      <a:pt x="79" y="19"/>
                      <a:pt x="79" y="22"/>
                      <a:pt x="80" y="24"/>
                    </a:cubicBezTo>
                    <a:cubicBezTo>
                      <a:pt x="81" y="25"/>
                      <a:pt x="84" y="27"/>
                      <a:pt x="84" y="27"/>
                    </a:cubicBezTo>
                    <a:cubicBezTo>
                      <a:pt x="84" y="27"/>
                      <a:pt x="79" y="33"/>
                      <a:pt x="80" y="36"/>
                    </a:cubicBezTo>
                    <a:cubicBezTo>
                      <a:pt x="80" y="38"/>
                      <a:pt x="77" y="41"/>
                      <a:pt x="78" y="43"/>
                    </a:cubicBezTo>
                    <a:cubicBezTo>
                      <a:pt x="78" y="45"/>
                      <a:pt x="81" y="46"/>
                      <a:pt x="83" y="46"/>
                    </a:cubicBezTo>
                    <a:cubicBezTo>
                      <a:pt x="85" y="46"/>
                      <a:pt x="86" y="45"/>
                      <a:pt x="86" y="45"/>
                    </a:cubicBezTo>
                    <a:lnTo>
                      <a:pt x="89" y="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5">
                <a:extLst>
                  <a:ext uri="{FF2B5EF4-FFF2-40B4-BE49-F238E27FC236}">
                    <a16:creationId xmlns:a16="http://schemas.microsoft.com/office/drawing/2014/main" id="{CF50FB34-A268-42FB-B20F-33A05AD81F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3901" y="1794949"/>
                <a:ext cx="196366" cy="110457"/>
              </a:xfrm>
              <a:custGeom>
                <a:avLst/>
                <a:gdLst>
                  <a:gd name="T0" fmla="*/ 54 w 57"/>
                  <a:gd name="T1" fmla="*/ 11 h 32"/>
                  <a:gd name="T2" fmla="*/ 55 w 57"/>
                  <a:gd name="T3" fmla="*/ 10 h 32"/>
                  <a:gd name="T4" fmla="*/ 57 w 57"/>
                  <a:gd name="T5" fmla="*/ 6 h 32"/>
                  <a:gd name="T6" fmla="*/ 55 w 57"/>
                  <a:gd name="T7" fmla="*/ 3 h 32"/>
                  <a:gd name="T8" fmla="*/ 48 w 57"/>
                  <a:gd name="T9" fmla="*/ 0 h 32"/>
                  <a:gd name="T10" fmla="*/ 46 w 57"/>
                  <a:gd name="T11" fmla="*/ 0 h 32"/>
                  <a:gd name="T12" fmla="*/ 45 w 57"/>
                  <a:gd name="T13" fmla="*/ 3 h 32"/>
                  <a:gd name="T14" fmla="*/ 37 w 57"/>
                  <a:gd name="T15" fmla="*/ 3 h 32"/>
                  <a:gd name="T16" fmla="*/ 35 w 57"/>
                  <a:gd name="T17" fmla="*/ 1 h 32"/>
                  <a:gd name="T18" fmla="*/ 33 w 57"/>
                  <a:gd name="T19" fmla="*/ 4 h 32"/>
                  <a:gd name="T20" fmla="*/ 18 w 57"/>
                  <a:gd name="T21" fmla="*/ 7 h 32"/>
                  <a:gd name="T22" fmla="*/ 18 w 57"/>
                  <a:gd name="T23" fmla="*/ 19 h 32"/>
                  <a:gd name="T24" fmla="*/ 21 w 57"/>
                  <a:gd name="T25" fmla="*/ 19 h 32"/>
                  <a:gd name="T26" fmla="*/ 20 w 57"/>
                  <a:gd name="T27" fmla="*/ 25 h 32"/>
                  <a:gd name="T28" fmla="*/ 26 w 57"/>
                  <a:gd name="T29" fmla="*/ 25 h 32"/>
                  <a:gd name="T30" fmla="*/ 28 w 57"/>
                  <a:gd name="T31" fmla="*/ 24 h 32"/>
                  <a:gd name="T32" fmla="*/ 34 w 57"/>
                  <a:gd name="T33" fmla="*/ 25 h 32"/>
                  <a:gd name="T34" fmla="*/ 37 w 57"/>
                  <a:gd name="T35" fmla="*/ 28 h 32"/>
                  <a:gd name="T36" fmla="*/ 39 w 57"/>
                  <a:gd name="T37" fmla="*/ 28 h 32"/>
                  <a:gd name="T38" fmla="*/ 42 w 57"/>
                  <a:gd name="T39" fmla="*/ 32 h 32"/>
                  <a:gd name="T40" fmla="*/ 46 w 57"/>
                  <a:gd name="T41" fmla="*/ 31 h 32"/>
                  <a:gd name="T42" fmla="*/ 48 w 57"/>
                  <a:gd name="T43" fmla="*/ 26 h 32"/>
                  <a:gd name="T44" fmla="*/ 52 w 57"/>
                  <a:gd name="T45" fmla="*/ 22 h 32"/>
                  <a:gd name="T46" fmla="*/ 52 w 57"/>
                  <a:gd name="T47" fmla="*/ 20 h 32"/>
                  <a:gd name="T48" fmla="*/ 50 w 57"/>
                  <a:gd name="T49" fmla="*/ 18 h 32"/>
                  <a:gd name="T50" fmla="*/ 49 w 57"/>
                  <a:gd name="T51" fmla="*/ 11 h 32"/>
                  <a:gd name="T52" fmla="*/ 51 w 57"/>
                  <a:gd name="T53" fmla="*/ 10 h 32"/>
                  <a:gd name="T54" fmla="*/ 53 w 57"/>
                  <a:gd name="T55" fmla="*/ 10 h 32"/>
                  <a:gd name="T56" fmla="*/ 54 w 57"/>
                  <a:gd name="T57" fmla="*/ 11 h 32"/>
                  <a:gd name="T58" fmla="*/ 3 w 57"/>
                  <a:gd name="T59" fmla="*/ 25 h 32"/>
                  <a:gd name="T60" fmla="*/ 3 w 57"/>
                  <a:gd name="T61" fmla="*/ 27 h 32"/>
                  <a:gd name="T62" fmla="*/ 3 w 57"/>
                  <a:gd name="T63" fmla="*/ 25 h 32"/>
                  <a:gd name="T64" fmla="*/ 7 w 57"/>
                  <a:gd name="T65" fmla="*/ 15 h 32"/>
                  <a:gd name="T66" fmla="*/ 2 w 57"/>
                  <a:gd name="T67" fmla="*/ 18 h 32"/>
                  <a:gd name="T68" fmla="*/ 1 w 57"/>
                  <a:gd name="T69" fmla="*/ 16 h 32"/>
                  <a:gd name="T70" fmla="*/ 3 w 57"/>
                  <a:gd name="T71" fmla="*/ 23 h 32"/>
                  <a:gd name="T72" fmla="*/ 5 w 57"/>
                  <a:gd name="T73" fmla="*/ 24 h 32"/>
                  <a:gd name="T74" fmla="*/ 7 w 57"/>
                  <a:gd name="T75" fmla="*/ 22 h 32"/>
                  <a:gd name="T76" fmla="*/ 10 w 57"/>
                  <a:gd name="T77" fmla="*/ 22 h 32"/>
                  <a:gd name="T78" fmla="*/ 13 w 57"/>
                  <a:gd name="T79" fmla="*/ 16 h 32"/>
                  <a:gd name="T80" fmla="*/ 7 w 57"/>
                  <a:gd name="T81" fmla="*/ 15 h 32"/>
                  <a:gd name="T82" fmla="*/ 8 w 57"/>
                  <a:gd name="T83" fmla="*/ 6 h 32"/>
                  <a:gd name="T84" fmla="*/ 7 w 57"/>
                  <a:gd name="T85" fmla="*/ 8 h 32"/>
                  <a:gd name="T86" fmla="*/ 4 w 57"/>
                  <a:gd name="T87" fmla="*/ 9 h 32"/>
                  <a:gd name="T88" fmla="*/ 6 w 57"/>
                  <a:gd name="T89" fmla="*/ 10 h 32"/>
                  <a:gd name="T90" fmla="*/ 7 w 57"/>
                  <a:gd name="T91" fmla="*/ 12 h 32"/>
                  <a:gd name="T92" fmla="*/ 8 w 57"/>
                  <a:gd name="T93" fmla="*/ 12 h 32"/>
                  <a:gd name="T94" fmla="*/ 9 w 57"/>
                  <a:gd name="T95" fmla="*/ 11 h 32"/>
                  <a:gd name="T96" fmla="*/ 10 w 57"/>
                  <a:gd name="T97" fmla="*/ 9 h 32"/>
                  <a:gd name="T98" fmla="*/ 8 w 57"/>
                  <a:gd name="T9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" h="32">
                    <a:moveTo>
                      <a:pt x="54" y="11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7" y="8"/>
                      <a:pt x="57" y="6"/>
                    </a:cubicBezTo>
                    <a:cubicBezTo>
                      <a:pt x="57" y="5"/>
                      <a:pt x="55" y="3"/>
                      <a:pt x="55" y="3"/>
                    </a:cubicBezTo>
                    <a:cubicBezTo>
                      <a:pt x="50" y="2"/>
                      <a:pt x="51" y="2"/>
                      <a:pt x="48" y="0"/>
                    </a:cubicBez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5" y="1"/>
                      <a:pt x="45" y="3"/>
                    </a:cubicBezTo>
                    <a:cubicBezTo>
                      <a:pt x="43" y="3"/>
                      <a:pt x="39" y="3"/>
                      <a:pt x="37" y="3"/>
                    </a:cubicBezTo>
                    <a:cubicBezTo>
                      <a:pt x="36" y="3"/>
                      <a:pt x="36" y="1"/>
                      <a:pt x="35" y="1"/>
                    </a:cubicBezTo>
                    <a:cubicBezTo>
                      <a:pt x="33" y="1"/>
                      <a:pt x="34" y="3"/>
                      <a:pt x="33" y="4"/>
                    </a:cubicBezTo>
                    <a:cubicBezTo>
                      <a:pt x="26" y="3"/>
                      <a:pt x="23" y="6"/>
                      <a:pt x="18" y="7"/>
                    </a:cubicBezTo>
                    <a:cubicBezTo>
                      <a:pt x="18" y="12"/>
                      <a:pt x="17" y="14"/>
                      <a:pt x="18" y="19"/>
                    </a:cubicBezTo>
                    <a:cubicBezTo>
                      <a:pt x="19" y="19"/>
                      <a:pt x="20" y="19"/>
                      <a:pt x="21" y="19"/>
                    </a:cubicBezTo>
                    <a:cubicBezTo>
                      <a:pt x="21" y="22"/>
                      <a:pt x="21" y="24"/>
                      <a:pt x="20" y="25"/>
                    </a:cubicBezTo>
                    <a:cubicBezTo>
                      <a:pt x="20" y="25"/>
                      <a:pt x="24" y="25"/>
                      <a:pt x="26" y="25"/>
                    </a:cubicBezTo>
                    <a:cubicBezTo>
                      <a:pt x="27" y="25"/>
                      <a:pt x="28" y="24"/>
                      <a:pt x="28" y="24"/>
                    </a:cubicBezTo>
                    <a:cubicBezTo>
                      <a:pt x="28" y="24"/>
                      <a:pt x="31" y="24"/>
                      <a:pt x="34" y="25"/>
                    </a:cubicBezTo>
                    <a:cubicBezTo>
                      <a:pt x="37" y="26"/>
                      <a:pt x="37" y="28"/>
                      <a:pt x="37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6" y="26"/>
                      <a:pt x="48" y="26"/>
                    </a:cubicBezTo>
                    <a:cubicBezTo>
                      <a:pt x="50" y="25"/>
                      <a:pt x="52" y="22"/>
                      <a:pt x="52" y="22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19"/>
                      <a:pt x="50" y="19"/>
                      <a:pt x="50" y="18"/>
                    </a:cubicBezTo>
                    <a:cubicBezTo>
                      <a:pt x="49" y="15"/>
                      <a:pt x="49" y="14"/>
                      <a:pt x="49" y="11"/>
                    </a:cubicBezTo>
                    <a:cubicBezTo>
                      <a:pt x="49" y="11"/>
                      <a:pt x="50" y="10"/>
                      <a:pt x="51" y="10"/>
                    </a:cubicBezTo>
                    <a:cubicBezTo>
                      <a:pt x="51" y="10"/>
                      <a:pt x="53" y="10"/>
                      <a:pt x="53" y="10"/>
                    </a:cubicBezTo>
                    <a:cubicBezTo>
                      <a:pt x="53" y="10"/>
                      <a:pt x="53" y="11"/>
                      <a:pt x="54" y="11"/>
                    </a:cubicBezTo>
                    <a:close/>
                    <a:moveTo>
                      <a:pt x="3" y="25"/>
                    </a:moveTo>
                    <a:cubicBezTo>
                      <a:pt x="2" y="25"/>
                      <a:pt x="3" y="27"/>
                      <a:pt x="3" y="27"/>
                    </a:cubicBezTo>
                    <a:cubicBezTo>
                      <a:pt x="3" y="27"/>
                      <a:pt x="5" y="24"/>
                      <a:pt x="3" y="25"/>
                    </a:cubicBezTo>
                    <a:close/>
                    <a:moveTo>
                      <a:pt x="7" y="15"/>
                    </a:moveTo>
                    <a:cubicBezTo>
                      <a:pt x="6" y="15"/>
                      <a:pt x="3" y="17"/>
                      <a:pt x="2" y="18"/>
                    </a:cubicBezTo>
                    <a:cubicBezTo>
                      <a:pt x="1" y="17"/>
                      <a:pt x="2" y="17"/>
                      <a:pt x="1" y="16"/>
                    </a:cubicBezTo>
                    <a:cubicBezTo>
                      <a:pt x="1" y="21"/>
                      <a:pt x="0" y="21"/>
                      <a:pt x="3" y="23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5" y="24"/>
                      <a:pt x="6" y="23"/>
                      <a:pt x="7" y="22"/>
                    </a:cubicBezTo>
                    <a:cubicBezTo>
                      <a:pt x="8" y="22"/>
                      <a:pt x="9" y="23"/>
                      <a:pt x="10" y="22"/>
                    </a:cubicBezTo>
                    <a:cubicBezTo>
                      <a:pt x="11" y="22"/>
                      <a:pt x="13" y="17"/>
                      <a:pt x="13" y="16"/>
                    </a:cubicBezTo>
                    <a:cubicBezTo>
                      <a:pt x="11" y="16"/>
                      <a:pt x="9" y="14"/>
                      <a:pt x="7" y="15"/>
                    </a:cubicBezTo>
                    <a:close/>
                    <a:moveTo>
                      <a:pt x="8" y="6"/>
                    </a:moveTo>
                    <a:cubicBezTo>
                      <a:pt x="7" y="6"/>
                      <a:pt x="7" y="8"/>
                      <a:pt x="7" y="8"/>
                    </a:cubicBezTo>
                    <a:cubicBezTo>
                      <a:pt x="6" y="8"/>
                      <a:pt x="4" y="8"/>
                      <a:pt x="4" y="9"/>
                    </a:cubicBezTo>
                    <a:cubicBezTo>
                      <a:pt x="5" y="9"/>
                      <a:pt x="5" y="9"/>
                      <a:pt x="6" y="10"/>
                    </a:cubicBezTo>
                    <a:cubicBezTo>
                      <a:pt x="6" y="10"/>
                      <a:pt x="6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1"/>
                      <a:pt x="9" y="11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56">
                <a:extLst>
                  <a:ext uri="{FF2B5EF4-FFF2-40B4-BE49-F238E27FC236}">
                    <a16:creationId xmlns:a16="http://schemas.microsoft.com/office/drawing/2014/main" id="{3296F2EE-479C-4EC3-88B1-529D4D03A2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3901" y="1794949"/>
                <a:ext cx="196366" cy="110457"/>
              </a:xfrm>
              <a:custGeom>
                <a:avLst/>
                <a:gdLst>
                  <a:gd name="T0" fmla="*/ 54 w 57"/>
                  <a:gd name="T1" fmla="*/ 11 h 32"/>
                  <a:gd name="T2" fmla="*/ 55 w 57"/>
                  <a:gd name="T3" fmla="*/ 10 h 32"/>
                  <a:gd name="T4" fmla="*/ 57 w 57"/>
                  <a:gd name="T5" fmla="*/ 6 h 32"/>
                  <a:gd name="T6" fmla="*/ 55 w 57"/>
                  <a:gd name="T7" fmla="*/ 3 h 32"/>
                  <a:gd name="T8" fmla="*/ 48 w 57"/>
                  <a:gd name="T9" fmla="*/ 0 h 32"/>
                  <a:gd name="T10" fmla="*/ 46 w 57"/>
                  <a:gd name="T11" fmla="*/ 0 h 32"/>
                  <a:gd name="T12" fmla="*/ 45 w 57"/>
                  <a:gd name="T13" fmla="*/ 3 h 32"/>
                  <a:gd name="T14" fmla="*/ 37 w 57"/>
                  <a:gd name="T15" fmla="*/ 3 h 32"/>
                  <a:gd name="T16" fmla="*/ 35 w 57"/>
                  <a:gd name="T17" fmla="*/ 1 h 32"/>
                  <a:gd name="T18" fmla="*/ 33 w 57"/>
                  <a:gd name="T19" fmla="*/ 4 h 32"/>
                  <a:gd name="T20" fmla="*/ 18 w 57"/>
                  <a:gd name="T21" fmla="*/ 7 h 32"/>
                  <a:gd name="T22" fmla="*/ 18 w 57"/>
                  <a:gd name="T23" fmla="*/ 19 h 32"/>
                  <a:gd name="T24" fmla="*/ 21 w 57"/>
                  <a:gd name="T25" fmla="*/ 19 h 32"/>
                  <a:gd name="T26" fmla="*/ 20 w 57"/>
                  <a:gd name="T27" fmla="*/ 25 h 32"/>
                  <a:gd name="T28" fmla="*/ 26 w 57"/>
                  <a:gd name="T29" fmla="*/ 25 h 32"/>
                  <a:gd name="T30" fmla="*/ 28 w 57"/>
                  <a:gd name="T31" fmla="*/ 24 h 32"/>
                  <a:gd name="T32" fmla="*/ 34 w 57"/>
                  <a:gd name="T33" fmla="*/ 25 h 32"/>
                  <a:gd name="T34" fmla="*/ 37 w 57"/>
                  <a:gd name="T35" fmla="*/ 28 h 32"/>
                  <a:gd name="T36" fmla="*/ 39 w 57"/>
                  <a:gd name="T37" fmla="*/ 28 h 32"/>
                  <a:gd name="T38" fmla="*/ 42 w 57"/>
                  <a:gd name="T39" fmla="*/ 32 h 32"/>
                  <a:gd name="T40" fmla="*/ 46 w 57"/>
                  <a:gd name="T41" fmla="*/ 31 h 32"/>
                  <a:gd name="T42" fmla="*/ 48 w 57"/>
                  <a:gd name="T43" fmla="*/ 26 h 32"/>
                  <a:gd name="T44" fmla="*/ 52 w 57"/>
                  <a:gd name="T45" fmla="*/ 22 h 32"/>
                  <a:gd name="T46" fmla="*/ 52 w 57"/>
                  <a:gd name="T47" fmla="*/ 20 h 32"/>
                  <a:gd name="T48" fmla="*/ 50 w 57"/>
                  <a:gd name="T49" fmla="*/ 18 h 32"/>
                  <a:gd name="T50" fmla="*/ 49 w 57"/>
                  <a:gd name="T51" fmla="*/ 11 h 32"/>
                  <a:gd name="T52" fmla="*/ 51 w 57"/>
                  <a:gd name="T53" fmla="*/ 10 h 32"/>
                  <a:gd name="T54" fmla="*/ 53 w 57"/>
                  <a:gd name="T55" fmla="*/ 10 h 32"/>
                  <a:gd name="T56" fmla="*/ 54 w 57"/>
                  <a:gd name="T57" fmla="*/ 11 h 32"/>
                  <a:gd name="T58" fmla="*/ 3 w 57"/>
                  <a:gd name="T59" fmla="*/ 25 h 32"/>
                  <a:gd name="T60" fmla="*/ 3 w 57"/>
                  <a:gd name="T61" fmla="*/ 27 h 32"/>
                  <a:gd name="T62" fmla="*/ 3 w 57"/>
                  <a:gd name="T63" fmla="*/ 25 h 32"/>
                  <a:gd name="T64" fmla="*/ 7 w 57"/>
                  <a:gd name="T65" fmla="*/ 15 h 32"/>
                  <a:gd name="T66" fmla="*/ 2 w 57"/>
                  <a:gd name="T67" fmla="*/ 18 h 32"/>
                  <a:gd name="T68" fmla="*/ 1 w 57"/>
                  <a:gd name="T69" fmla="*/ 16 h 32"/>
                  <a:gd name="T70" fmla="*/ 3 w 57"/>
                  <a:gd name="T71" fmla="*/ 23 h 32"/>
                  <a:gd name="T72" fmla="*/ 5 w 57"/>
                  <a:gd name="T73" fmla="*/ 24 h 32"/>
                  <a:gd name="T74" fmla="*/ 7 w 57"/>
                  <a:gd name="T75" fmla="*/ 22 h 32"/>
                  <a:gd name="T76" fmla="*/ 10 w 57"/>
                  <a:gd name="T77" fmla="*/ 22 h 32"/>
                  <a:gd name="T78" fmla="*/ 13 w 57"/>
                  <a:gd name="T79" fmla="*/ 16 h 32"/>
                  <a:gd name="T80" fmla="*/ 7 w 57"/>
                  <a:gd name="T81" fmla="*/ 15 h 32"/>
                  <a:gd name="T82" fmla="*/ 8 w 57"/>
                  <a:gd name="T83" fmla="*/ 6 h 32"/>
                  <a:gd name="T84" fmla="*/ 7 w 57"/>
                  <a:gd name="T85" fmla="*/ 8 h 32"/>
                  <a:gd name="T86" fmla="*/ 4 w 57"/>
                  <a:gd name="T87" fmla="*/ 9 h 32"/>
                  <a:gd name="T88" fmla="*/ 6 w 57"/>
                  <a:gd name="T89" fmla="*/ 10 h 32"/>
                  <a:gd name="T90" fmla="*/ 7 w 57"/>
                  <a:gd name="T91" fmla="*/ 12 h 32"/>
                  <a:gd name="T92" fmla="*/ 8 w 57"/>
                  <a:gd name="T93" fmla="*/ 12 h 32"/>
                  <a:gd name="T94" fmla="*/ 9 w 57"/>
                  <a:gd name="T95" fmla="*/ 11 h 32"/>
                  <a:gd name="T96" fmla="*/ 10 w 57"/>
                  <a:gd name="T97" fmla="*/ 9 h 32"/>
                  <a:gd name="T98" fmla="*/ 8 w 57"/>
                  <a:gd name="T9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" h="32">
                    <a:moveTo>
                      <a:pt x="54" y="11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7" y="8"/>
                      <a:pt x="57" y="6"/>
                    </a:cubicBezTo>
                    <a:cubicBezTo>
                      <a:pt x="57" y="5"/>
                      <a:pt x="55" y="3"/>
                      <a:pt x="55" y="3"/>
                    </a:cubicBezTo>
                    <a:cubicBezTo>
                      <a:pt x="50" y="2"/>
                      <a:pt x="51" y="2"/>
                      <a:pt x="48" y="0"/>
                    </a:cubicBezTo>
                    <a:cubicBezTo>
                      <a:pt x="47" y="0"/>
                      <a:pt x="46" y="0"/>
                      <a:pt x="46" y="0"/>
                    </a:cubicBezTo>
                    <a:cubicBezTo>
                      <a:pt x="45" y="0"/>
                      <a:pt x="45" y="1"/>
                      <a:pt x="45" y="3"/>
                    </a:cubicBezTo>
                    <a:cubicBezTo>
                      <a:pt x="43" y="3"/>
                      <a:pt x="39" y="3"/>
                      <a:pt x="37" y="3"/>
                    </a:cubicBezTo>
                    <a:cubicBezTo>
                      <a:pt x="36" y="3"/>
                      <a:pt x="36" y="1"/>
                      <a:pt x="35" y="1"/>
                    </a:cubicBezTo>
                    <a:cubicBezTo>
                      <a:pt x="33" y="1"/>
                      <a:pt x="34" y="3"/>
                      <a:pt x="33" y="4"/>
                    </a:cubicBezTo>
                    <a:cubicBezTo>
                      <a:pt x="26" y="3"/>
                      <a:pt x="23" y="6"/>
                      <a:pt x="18" y="7"/>
                    </a:cubicBezTo>
                    <a:cubicBezTo>
                      <a:pt x="18" y="12"/>
                      <a:pt x="17" y="14"/>
                      <a:pt x="18" y="19"/>
                    </a:cubicBezTo>
                    <a:cubicBezTo>
                      <a:pt x="19" y="19"/>
                      <a:pt x="20" y="19"/>
                      <a:pt x="21" y="19"/>
                    </a:cubicBezTo>
                    <a:cubicBezTo>
                      <a:pt x="21" y="22"/>
                      <a:pt x="21" y="24"/>
                      <a:pt x="20" y="25"/>
                    </a:cubicBezTo>
                    <a:cubicBezTo>
                      <a:pt x="20" y="25"/>
                      <a:pt x="24" y="25"/>
                      <a:pt x="26" y="25"/>
                    </a:cubicBezTo>
                    <a:cubicBezTo>
                      <a:pt x="27" y="25"/>
                      <a:pt x="28" y="24"/>
                      <a:pt x="28" y="24"/>
                    </a:cubicBezTo>
                    <a:cubicBezTo>
                      <a:pt x="28" y="24"/>
                      <a:pt x="31" y="24"/>
                      <a:pt x="34" y="25"/>
                    </a:cubicBezTo>
                    <a:cubicBezTo>
                      <a:pt x="37" y="26"/>
                      <a:pt x="37" y="28"/>
                      <a:pt x="37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6" y="26"/>
                      <a:pt x="48" y="26"/>
                    </a:cubicBezTo>
                    <a:cubicBezTo>
                      <a:pt x="50" y="25"/>
                      <a:pt x="52" y="22"/>
                      <a:pt x="52" y="22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19"/>
                      <a:pt x="50" y="19"/>
                      <a:pt x="50" y="18"/>
                    </a:cubicBezTo>
                    <a:cubicBezTo>
                      <a:pt x="49" y="15"/>
                      <a:pt x="49" y="14"/>
                      <a:pt x="49" y="11"/>
                    </a:cubicBezTo>
                    <a:cubicBezTo>
                      <a:pt x="49" y="11"/>
                      <a:pt x="50" y="10"/>
                      <a:pt x="51" y="10"/>
                    </a:cubicBezTo>
                    <a:cubicBezTo>
                      <a:pt x="51" y="10"/>
                      <a:pt x="53" y="10"/>
                      <a:pt x="53" y="10"/>
                    </a:cubicBezTo>
                    <a:cubicBezTo>
                      <a:pt x="53" y="10"/>
                      <a:pt x="53" y="11"/>
                      <a:pt x="54" y="11"/>
                    </a:cubicBezTo>
                    <a:close/>
                    <a:moveTo>
                      <a:pt x="3" y="25"/>
                    </a:moveTo>
                    <a:cubicBezTo>
                      <a:pt x="2" y="25"/>
                      <a:pt x="3" y="27"/>
                      <a:pt x="3" y="27"/>
                    </a:cubicBezTo>
                    <a:cubicBezTo>
                      <a:pt x="3" y="27"/>
                      <a:pt x="5" y="24"/>
                      <a:pt x="3" y="25"/>
                    </a:cubicBezTo>
                    <a:close/>
                    <a:moveTo>
                      <a:pt x="7" y="15"/>
                    </a:moveTo>
                    <a:cubicBezTo>
                      <a:pt x="6" y="15"/>
                      <a:pt x="3" y="17"/>
                      <a:pt x="2" y="18"/>
                    </a:cubicBezTo>
                    <a:cubicBezTo>
                      <a:pt x="1" y="17"/>
                      <a:pt x="2" y="17"/>
                      <a:pt x="1" y="16"/>
                    </a:cubicBezTo>
                    <a:cubicBezTo>
                      <a:pt x="1" y="21"/>
                      <a:pt x="0" y="21"/>
                      <a:pt x="3" y="23"/>
                    </a:cubicBezTo>
                    <a:cubicBezTo>
                      <a:pt x="4" y="23"/>
                      <a:pt x="4" y="24"/>
                      <a:pt x="5" y="24"/>
                    </a:cubicBezTo>
                    <a:cubicBezTo>
                      <a:pt x="5" y="24"/>
                      <a:pt x="6" y="23"/>
                      <a:pt x="7" y="22"/>
                    </a:cubicBezTo>
                    <a:cubicBezTo>
                      <a:pt x="8" y="22"/>
                      <a:pt x="9" y="23"/>
                      <a:pt x="10" y="22"/>
                    </a:cubicBezTo>
                    <a:cubicBezTo>
                      <a:pt x="11" y="22"/>
                      <a:pt x="13" y="17"/>
                      <a:pt x="13" y="16"/>
                    </a:cubicBezTo>
                    <a:cubicBezTo>
                      <a:pt x="11" y="16"/>
                      <a:pt x="9" y="14"/>
                      <a:pt x="7" y="15"/>
                    </a:cubicBezTo>
                    <a:close/>
                    <a:moveTo>
                      <a:pt x="8" y="6"/>
                    </a:moveTo>
                    <a:cubicBezTo>
                      <a:pt x="7" y="6"/>
                      <a:pt x="7" y="8"/>
                      <a:pt x="7" y="8"/>
                    </a:cubicBezTo>
                    <a:cubicBezTo>
                      <a:pt x="6" y="8"/>
                      <a:pt x="4" y="8"/>
                      <a:pt x="4" y="9"/>
                    </a:cubicBezTo>
                    <a:cubicBezTo>
                      <a:pt x="5" y="9"/>
                      <a:pt x="5" y="9"/>
                      <a:pt x="6" y="10"/>
                    </a:cubicBezTo>
                    <a:cubicBezTo>
                      <a:pt x="6" y="10"/>
                      <a:pt x="6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1"/>
                      <a:pt x="9" y="11"/>
                    </a:cubicBezTo>
                    <a:cubicBezTo>
                      <a:pt x="10" y="9"/>
                      <a:pt x="10" y="9"/>
                      <a:pt x="10" y="9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57">
                <a:extLst>
                  <a:ext uri="{FF2B5EF4-FFF2-40B4-BE49-F238E27FC236}">
                    <a16:creationId xmlns:a16="http://schemas.microsoft.com/office/drawing/2014/main" id="{24415AF6-23B6-46C5-8B07-8DDA7D739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0465" y="3539456"/>
                <a:ext cx="192861" cy="213899"/>
              </a:xfrm>
              <a:custGeom>
                <a:avLst/>
                <a:gdLst>
                  <a:gd name="T0" fmla="*/ 17 w 56"/>
                  <a:gd name="T1" fmla="*/ 0 h 62"/>
                  <a:gd name="T2" fmla="*/ 15 w 56"/>
                  <a:gd name="T3" fmla="*/ 3 h 62"/>
                  <a:gd name="T4" fmla="*/ 10 w 56"/>
                  <a:gd name="T5" fmla="*/ 2 h 62"/>
                  <a:gd name="T6" fmla="*/ 8 w 56"/>
                  <a:gd name="T7" fmla="*/ 4 h 62"/>
                  <a:gd name="T8" fmla="*/ 6 w 56"/>
                  <a:gd name="T9" fmla="*/ 8 h 62"/>
                  <a:gd name="T10" fmla="*/ 5 w 56"/>
                  <a:gd name="T11" fmla="*/ 12 h 62"/>
                  <a:gd name="T12" fmla="*/ 4 w 56"/>
                  <a:gd name="T13" fmla="*/ 19 h 62"/>
                  <a:gd name="T14" fmla="*/ 2 w 56"/>
                  <a:gd name="T15" fmla="*/ 26 h 62"/>
                  <a:gd name="T16" fmla="*/ 1 w 56"/>
                  <a:gd name="T17" fmla="*/ 34 h 62"/>
                  <a:gd name="T18" fmla="*/ 1 w 56"/>
                  <a:gd name="T19" fmla="*/ 44 h 62"/>
                  <a:gd name="T20" fmla="*/ 6 w 56"/>
                  <a:gd name="T21" fmla="*/ 42 h 62"/>
                  <a:gd name="T22" fmla="*/ 10 w 56"/>
                  <a:gd name="T23" fmla="*/ 42 h 62"/>
                  <a:gd name="T24" fmla="*/ 12 w 56"/>
                  <a:gd name="T25" fmla="*/ 45 h 62"/>
                  <a:gd name="T26" fmla="*/ 14 w 56"/>
                  <a:gd name="T27" fmla="*/ 37 h 62"/>
                  <a:gd name="T28" fmla="*/ 17 w 56"/>
                  <a:gd name="T29" fmla="*/ 37 h 62"/>
                  <a:gd name="T30" fmla="*/ 22 w 56"/>
                  <a:gd name="T31" fmla="*/ 42 h 62"/>
                  <a:gd name="T32" fmla="*/ 26 w 56"/>
                  <a:gd name="T33" fmla="*/ 42 h 62"/>
                  <a:gd name="T34" fmla="*/ 36 w 56"/>
                  <a:gd name="T35" fmla="*/ 45 h 62"/>
                  <a:gd name="T36" fmla="*/ 42 w 56"/>
                  <a:gd name="T37" fmla="*/ 52 h 62"/>
                  <a:gd name="T38" fmla="*/ 45 w 56"/>
                  <a:gd name="T39" fmla="*/ 59 h 62"/>
                  <a:gd name="T40" fmla="*/ 49 w 56"/>
                  <a:gd name="T41" fmla="*/ 62 h 62"/>
                  <a:gd name="T42" fmla="*/ 51 w 56"/>
                  <a:gd name="T43" fmla="*/ 60 h 62"/>
                  <a:gd name="T44" fmla="*/ 53 w 56"/>
                  <a:gd name="T45" fmla="*/ 62 h 62"/>
                  <a:gd name="T46" fmla="*/ 56 w 56"/>
                  <a:gd name="T47" fmla="*/ 59 h 62"/>
                  <a:gd name="T48" fmla="*/ 55 w 56"/>
                  <a:gd name="T49" fmla="*/ 58 h 62"/>
                  <a:gd name="T50" fmla="*/ 52 w 56"/>
                  <a:gd name="T51" fmla="*/ 55 h 62"/>
                  <a:gd name="T52" fmla="*/ 50 w 56"/>
                  <a:gd name="T53" fmla="*/ 55 h 62"/>
                  <a:gd name="T54" fmla="*/ 49 w 56"/>
                  <a:gd name="T55" fmla="*/ 49 h 62"/>
                  <a:gd name="T56" fmla="*/ 43 w 56"/>
                  <a:gd name="T57" fmla="*/ 45 h 62"/>
                  <a:gd name="T58" fmla="*/ 40 w 56"/>
                  <a:gd name="T59" fmla="*/ 38 h 62"/>
                  <a:gd name="T60" fmla="*/ 35 w 56"/>
                  <a:gd name="T61" fmla="*/ 37 h 62"/>
                  <a:gd name="T62" fmla="*/ 35 w 56"/>
                  <a:gd name="T63" fmla="*/ 33 h 62"/>
                  <a:gd name="T64" fmla="*/ 31 w 56"/>
                  <a:gd name="T65" fmla="*/ 33 h 62"/>
                  <a:gd name="T66" fmla="*/ 30 w 56"/>
                  <a:gd name="T67" fmla="*/ 29 h 62"/>
                  <a:gd name="T68" fmla="*/ 29 w 56"/>
                  <a:gd name="T69" fmla="*/ 30 h 62"/>
                  <a:gd name="T70" fmla="*/ 25 w 56"/>
                  <a:gd name="T71" fmla="*/ 27 h 62"/>
                  <a:gd name="T72" fmla="*/ 25 w 56"/>
                  <a:gd name="T73" fmla="*/ 23 h 62"/>
                  <a:gd name="T74" fmla="*/ 23 w 56"/>
                  <a:gd name="T75" fmla="*/ 13 h 62"/>
                  <a:gd name="T76" fmla="*/ 24 w 56"/>
                  <a:gd name="T77" fmla="*/ 10 h 62"/>
                  <a:gd name="T78" fmla="*/ 21 w 56"/>
                  <a:gd name="T79" fmla="*/ 5 h 62"/>
                  <a:gd name="T80" fmla="*/ 21 w 56"/>
                  <a:gd name="T81" fmla="*/ 2 h 62"/>
                  <a:gd name="T82" fmla="*/ 18 w 56"/>
                  <a:gd name="T83" fmla="*/ 0 h 62"/>
                  <a:gd name="T84" fmla="*/ 17 w 56"/>
                  <a:gd name="T8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62">
                    <a:moveTo>
                      <a:pt x="17" y="0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8" y="4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4" y="8"/>
                      <a:pt x="5" y="9"/>
                      <a:pt x="5" y="12"/>
                    </a:cubicBezTo>
                    <a:cubicBezTo>
                      <a:pt x="4" y="15"/>
                      <a:pt x="4" y="15"/>
                      <a:pt x="4" y="19"/>
                    </a:cubicBezTo>
                    <a:cubicBezTo>
                      <a:pt x="4" y="22"/>
                      <a:pt x="3" y="23"/>
                      <a:pt x="2" y="26"/>
                    </a:cubicBezTo>
                    <a:cubicBezTo>
                      <a:pt x="1" y="29"/>
                      <a:pt x="0" y="32"/>
                      <a:pt x="1" y="34"/>
                    </a:cubicBezTo>
                    <a:cubicBezTo>
                      <a:pt x="2" y="35"/>
                      <a:pt x="1" y="44"/>
                      <a:pt x="1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10" y="41"/>
                      <a:pt x="10" y="42"/>
                    </a:cubicBezTo>
                    <a:cubicBezTo>
                      <a:pt x="11" y="44"/>
                      <a:pt x="12" y="45"/>
                      <a:pt x="12" y="45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5" y="35"/>
                      <a:pt x="17" y="37"/>
                    </a:cubicBezTo>
                    <a:cubicBezTo>
                      <a:pt x="19" y="38"/>
                      <a:pt x="21" y="42"/>
                      <a:pt x="22" y="42"/>
                    </a:cubicBezTo>
                    <a:cubicBezTo>
                      <a:pt x="24" y="42"/>
                      <a:pt x="25" y="40"/>
                      <a:pt x="26" y="42"/>
                    </a:cubicBezTo>
                    <a:cubicBezTo>
                      <a:pt x="27" y="44"/>
                      <a:pt x="33" y="44"/>
                      <a:pt x="36" y="45"/>
                    </a:cubicBezTo>
                    <a:cubicBezTo>
                      <a:pt x="38" y="46"/>
                      <a:pt x="39" y="49"/>
                      <a:pt x="42" y="52"/>
                    </a:cubicBezTo>
                    <a:cubicBezTo>
                      <a:pt x="44" y="54"/>
                      <a:pt x="44" y="57"/>
                      <a:pt x="45" y="59"/>
                    </a:cubicBezTo>
                    <a:cubicBezTo>
                      <a:pt x="46" y="60"/>
                      <a:pt x="49" y="62"/>
                      <a:pt x="49" y="62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9" y="53"/>
                      <a:pt x="50" y="50"/>
                      <a:pt x="49" y="49"/>
                    </a:cubicBezTo>
                    <a:cubicBezTo>
                      <a:pt x="49" y="48"/>
                      <a:pt x="44" y="46"/>
                      <a:pt x="43" y="45"/>
                    </a:cubicBezTo>
                    <a:cubicBezTo>
                      <a:pt x="42" y="44"/>
                      <a:pt x="42" y="39"/>
                      <a:pt x="40" y="38"/>
                    </a:cubicBezTo>
                    <a:cubicBezTo>
                      <a:pt x="39" y="37"/>
                      <a:pt x="38" y="37"/>
                      <a:pt x="35" y="3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3" y="32"/>
                      <a:pt x="32" y="34"/>
                      <a:pt x="31" y="33"/>
                    </a:cubicBezTo>
                    <a:cubicBezTo>
                      <a:pt x="30" y="32"/>
                      <a:pt x="31" y="29"/>
                      <a:pt x="30" y="29"/>
                    </a:cubicBezTo>
                    <a:cubicBezTo>
                      <a:pt x="29" y="28"/>
                      <a:pt x="29" y="30"/>
                      <a:pt x="29" y="30"/>
                    </a:cubicBezTo>
                    <a:cubicBezTo>
                      <a:pt x="28" y="29"/>
                      <a:pt x="26" y="28"/>
                      <a:pt x="25" y="27"/>
                    </a:cubicBezTo>
                    <a:cubicBezTo>
                      <a:pt x="25" y="26"/>
                      <a:pt x="25" y="25"/>
                      <a:pt x="25" y="23"/>
                    </a:cubicBezTo>
                    <a:cubicBezTo>
                      <a:pt x="25" y="21"/>
                      <a:pt x="23" y="16"/>
                      <a:pt x="23" y="13"/>
                    </a:cubicBezTo>
                    <a:cubicBezTo>
                      <a:pt x="23" y="11"/>
                      <a:pt x="24" y="12"/>
                      <a:pt x="24" y="10"/>
                    </a:cubicBezTo>
                    <a:cubicBezTo>
                      <a:pt x="24" y="9"/>
                      <a:pt x="22" y="7"/>
                      <a:pt x="21" y="5"/>
                    </a:cubicBezTo>
                    <a:cubicBezTo>
                      <a:pt x="21" y="4"/>
                      <a:pt x="22" y="3"/>
                      <a:pt x="21" y="2"/>
                    </a:cubicBezTo>
                    <a:cubicBezTo>
                      <a:pt x="20" y="0"/>
                      <a:pt x="19" y="1"/>
                      <a:pt x="18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8">
                <a:extLst>
                  <a:ext uri="{FF2B5EF4-FFF2-40B4-BE49-F238E27FC236}">
                    <a16:creationId xmlns:a16="http://schemas.microsoft.com/office/drawing/2014/main" id="{0BA74E15-75BC-48EA-8815-1C83EE148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0465" y="3539456"/>
                <a:ext cx="192861" cy="213899"/>
              </a:xfrm>
              <a:custGeom>
                <a:avLst/>
                <a:gdLst>
                  <a:gd name="T0" fmla="*/ 17 w 56"/>
                  <a:gd name="T1" fmla="*/ 0 h 62"/>
                  <a:gd name="T2" fmla="*/ 15 w 56"/>
                  <a:gd name="T3" fmla="*/ 3 h 62"/>
                  <a:gd name="T4" fmla="*/ 10 w 56"/>
                  <a:gd name="T5" fmla="*/ 2 h 62"/>
                  <a:gd name="T6" fmla="*/ 8 w 56"/>
                  <a:gd name="T7" fmla="*/ 4 h 62"/>
                  <a:gd name="T8" fmla="*/ 6 w 56"/>
                  <a:gd name="T9" fmla="*/ 8 h 62"/>
                  <a:gd name="T10" fmla="*/ 5 w 56"/>
                  <a:gd name="T11" fmla="*/ 12 h 62"/>
                  <a:gd name="T12" fmla="*/ 4 w 56"/>
                  <a:gd name="T13" fmla="*/ 19 h 62"/>
                  <a:gd name="T14" fmla="*/ 2 w 56"/>
                  <a:gd name="T15" fmla="*/ 26 h 62"/>
                  <a:gd name="T16" fmla="*/ 1 w 56"/>
                  <a:gd name="T17" fmla="*/ 34 h 62"/>
                  <a:gd name="T18" fmla="*/ 1 w 56"/>
                  <a:gd name="T19" fmla="*/ 44 h 62"/>
                  <a:gd name="T20" fmla="*/ 6 w 56"/>
                  <a:gd name="T21" fmla="*/ 42 h 62"/>
                  <a:gd name="T22" fmla="*/ 10 w 56"/>
                  <a:gd name="T23" fmla="*/ 42 h 62"/>
                  <a:gd name="T24" fmla="*/ 12 w 56"/>
                  <a:gd name="T25" fmla="*/ 45 h 62"/>
                  <a:gd name="T26" fmla="*/ 14 w 56"/>
                  <a:gd name="T27" fmla="*/ 37 h 62"/>
                  <a:gd name="T28" fmla="*/ 17 w 56"/>
                  <a:gd name="T29" fmla="*/ 37 h 62"/>
                  <a:gd name="T30" fmla="*/ 22 w 56"/>
                  <a:gd name="T31" fmla="*/ 42 h 62"/>
                  <a:gd name="T32" fmla="*/ 26 w 56"/>
                  <a:gd name="T33" fmla="*/ 42 h 62"/>
                  <a:gd name="T34" fmla="*/ 36 w 56"/>
                  <a:gd name="T35" fmla="*/ 45 h 62"/>
                  <a:gd name="T36" fmla="*/ 42 w 56"/>
                  <a:gd name="T37" fmla="*/ 52 h 62"/>
                  <a:gd name="T38" fmla="*/ 45 w 56"/>
                  <a:gd name="T39" fmla="*/ 59 h 62"/>
                  <a:gd name="T40" fmla="*/ 49 w 56"/>
                  <a:gd name="T41" fmla="*/ 62 h 62"/>
                  <a:gd name="T42" fmla="*/ 51 w 56"/>
                  <a:gd name="T43" fmla="*/ 60 h 62"/>
                  <a:gd name="T44" fmla="*/ 53 w 56"/>
                  <a:gd name="T45" fmla="*/ 62 h 62"/>
                  <a:gd name="T46" fmla="*/ 56 w 56"/>
                  <a:gd name="T47" fmla="*/ 59 h 62"/>
                  <a:gd name="T48" fmla="*/ 55 w 56"/>
                  <a:gd name="T49" fmla="*/ 58 h 62"/>
                  <a:gd name="T50" fmla="*/ 52 w 56"/>
                  <a:gd name="T51" fmla="*/ 55 h 62"/>
                  <a:gd name="T52" fmla="*/ 50 w 56"/>
                  <a:gd name="T53" fmla="*/ 55 h 62"/>
                  <a:gd name="T54" fmla="*/ 49 w 56"/>
                  <a:gd name="T55" fmla="*/ 49 h 62"/>
                  <a:gd name="T56" fmla="*/ 43 w 56"/>
                  <a:gd name="T57" fmla="*/ 45 h 62"/>
                  <a:gd name="T58" fmla="*/ 40 w 56"/>
                  <a:gd name="T59" fmla="*/ 38 h 62"/>
                  <a:gd name="T60" fmla="*/ 35 w 56"/>
                  <a:gd name="T61" fmla="*/ 37 h 62"/>
                  <a:gd name="T62" fmla="*/ 35 w 56"/>
                  <a:gd name="T63" fmla="*/ 33 h 62"/>
                  <a:gd name="T64" fmla="*/ 31 w 56"/>
                  <a:gd name="T65" fmla="*/ 33 h 62"/>
                  <a:gd name="T66" fmla="*/ 30 w 56"/>
                  <a:gd name="T67" fmla="*/ 29 h 62"/>
                  <a:gd name="T68" fmla="*/ 29 w 56"/>
                  <a:gd name="T69" fmla="*/ 30 h 62"/>
                  <a:gd name="T70" fmla="*/ 25 w 56"/>
                  <a:gd name="T71" fmla="*/ 27 h 62"/>
                  <a:gd name="T72" fmla="*/ 25 w 56"/>
                  <a:gd name="T73" fmla="*/ 23 h 62"/>
                  <a:gd name="T74" fmla="*/ 23 w 56"/>
                  <a:gd name="T75" fmla="*/ 13 h 62"/>
                  <a:gd name="T76" fmla="*/ 24 w 56"/>
                  <a:gd name="T77" fmla="*/ 10 h 62"/>
                  <a:gd name="T78" fmla="*/ 21 w 56"/>
                  <a:gd name="T79" fmla="*/ 5 h 62"/>
                  <a:gd name="T80" fmla="*/ 21 w 56"/>
                  <a:gd name="T81" fmla="*/ 2 h 62"/>
                  <a:gd name="T82" fmla="*/ 18 w 56"/>
                  <a:gd name="T83" fmla="*/ 0 h 62"/>
                  <a:gd name="T84" fmla="*/ 17 w 56"/>
                  <a:gd name="T8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62">
                    <a:moveTo>
                      <a:pt x="17" y="0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8" y="4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4" y="8"/>
                      <a:pt x="5" y="9"/>
                      <a:pt x="5" y="12"/>
                    </a:cubicBezTo>
                    <a:cubicBezTo>
                      <a:pt x="4" y="15"/>
                      <a:pt x="4" y="15"/>
                      <a:pt x="4" y="19"/>
                    </a:cubicBezTo>
                    <a:cubicBezTo>
                      <a:pt x="4" y="22"/>
                      <a:pt x="3" y="23"/>
                      <a:pt x="2" y="26"/>
                    </a:cubicBezTo>
                    <a:cubicBezTo>
                      <a:pt x="1" y="29"/>
                      <a:pt x="0" y="32"/>
                      <a:pt x="1" y="34"/>
                    </a:cubicBezTo>
                    <a:cubicBezTo>
                      <a:pt x="2" y="35"/>
                      <a:pt x="1" y="44"/>
                      <a:pt x="1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2"/>
                      <a:pt x="10" y="41"/>
                      <a:pt x="10" y="42"/>
                    </a:cubicBezTo>
                    <a:cubicBezTo>
                      <a:pt x="11" y="44"/>
                      <a:pt x="12" y="45"/>
                      <a:pt x="12" y="45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5" y="35"/>
                      <a:pt x="17" y="37"/>
                    </a:cubicBezTo>
                    <a:cubicBezTo>
                      <a:pt x="19" y="38"/>
                      <a:pt x="21" y="42"/>
                      <a:pt x="22" y="42"/>
                    </a:cubicBezTo>
                    <a:cubicBezTo>
                      <a:pt x="24" y="42"/>
                      <a:pt x="25" y="40"/>
                      <a:pt x="26" y="42"/>
                    </a:cubicBezTo>
                    <a:cubicBezTo>
                      <a:pt x="27" y="44"/>
                      <a:pt x="33" y="44"/>
                      <a:pt x="36" y="45"/>
                    </a:cubicBezTo>
                    <a:cubicBezTo>
                      <a:pt x="38" y="46"/>
                      <a:pt x="39" y="49"/>
                      <a:pt x="42" y="52"/>
                    </a:cubicBezTo>
                    <a:cubicBezTo>
                      <a:pt x="44" y="54"/>
                      <a:pt x="44" y="57"/>
                      <a:pt x="45" y="59"/>
                    </a:cubicBezTo>
                    <a:cubicBezTo>
                      <a:pt x="46" y="60"/>
                      <a:pt x="49" y="62"/>
                      <a:pt x="49" y="62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9" y="53"/>
                      <a:pt x="50" y="50"/>
                      <a:pt x="49" y="49"/>
                    </a:cubicBezTo>
                    <a:cubicBezTo>
                      <a:pt x="49" y="48"/>
                      <a:pt x="44" y="46"/>
                      <a:pt x="43" y="45"/>
                    </a:cubicBezTo>
                    <a:cubicBezTo>
                      <a:pt x="42" y="44"/>
                      <a:pt x="42" y="39"/>
                      <a:pt x="40" y="38"/>
                    </a:cubicBezTo>
                    <a:cubicBezTo>
                      <a:pt x="39" y="37"/>
                      <a:pt x="38" y="37"/>
                      <a:pt x="35" y="3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3" y="32"/>
                      <a:pt x="32" y="34"/>
                      <a:pt x="31" y="33"/>
                    </a:cubicBezTo>
                    <a:cubicBezTo>
                      <a:pt x="30" y="32"/>
                      <a:pt x="31" y="29"/>
                      <a:pt x="30" y="29"/>
                    </a:cubicBezTo>
                    <a:cubicBezTo>
                      <a:pt x="29" y="28"/>
                      <a:pt x="29" y="30"/>
                      <a:pt x="29" y="30"/>
                    </a:cubicBezTo>
                    <a:cubicBezTo>
                      <a:pt x="28" y="29"/>
                      <a:pt x="26" y="28"/>
                      <a:pt x="25" y="27"/>
                    </a:cubicBezTo>
                    <a:cubicBezTo>
                      <a:pt x="25" y="26"/>
                      <a:pt x="25" y="25"/>
                      <a:pt x="25" y="23"/>
                    </a:cubicBezTo>
                    <a:cubicBezTo>
                      <a:pt x="25" y="21"/>
                      <a:pt x="23" y="16"/>
                      <a:pt x="23" y="13"/>
                    </a:cubicBezTo>
                    <a:cubicBezTo>
                      <a:pt x="23" y="11"/>
                      <a:pt x="24" y="12"/>
                      <a:pt x="24" y="10"/>
                    </a:cubicBezTo>
                    <a:cubicBezTo>
                      <a:pt x="24" y="9"/>
                      <a:pt x="22" y="7"/>
                      <a:pt x="21" y="5"/>
                    </a:cubicBezTo>
                    <a:cubicBezTo>
                      <a:pt x="21" y="4"/>
                      <a:pt x="22" y="3"/>
                      <a:pt x="21" y="2"/>
                    </a:cubicBezTo>
                    <a:cubicBezTo>
                      <a:pt x="20" y="0"/>
                      <a:pt x="19" y="1"/>
                      <a:pt x="18" y="0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59">
                <a:extLst>
                  <a:ext uri="{FF2B5EF4-FFF2-40B4-BE49-F238E27FC236}">
                    <a16:creationId xmlns:a16="http://schemas.microsoft.com/office/drawing/2014/main" id="{BF2CF363-2BE1-47C2-A8AF-C737C42F1E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8895" y="4068944"/>
                <a:ext cx="98184" cy="92924"/>
              </a:xfrm>
              <a:custGeom>
                <a:avLst/>
                <a:gdLst>
                  <a:gd name="T0" fmla="*/ 14 w 29"/>
                  <a:gd name="T1" fmla="*/ 15 h 27"/>
                  <a:gd name="T2" fmla="*/ 14 w 29"/>
                  <a:gd name="T3" fmla="*/ 17 h 27"/>
                  <a:gd name="T4" fmla="*/ 12 w 29"/>
                  <a:gd name="T5" fmla="*/ 18 h 27"/>
                  <a:gd name="T6" fmla="*/ 13 w 29"/>
                  <a:gd name="T7" fmla="*/ 23 h 27"/>
                  <a:gd name="T8" fmla="*/ 11 w 29"/>
                  <a:gd name="T9" fmla="*/ 26 h 27"/>
                  <a:gd name="T10" fmla="*/ 28 w 29"/>
                  <a:gd name="T11" fmla="*/ 27 h 27"/>
                  <a:gd name="T12" fmla="*/ 29 w 29"/>
                  <a:gd name="T13" fmla="*/ 15 h 27"/>
                  <a:gd name="T14" fmla="*/ 14 w 29"/>
                  <a:gd name="T15" fmla="*/ 15 h 27"/>
                  <a:gd name="T16" fmla="*/ 2 w 29"/>
                  <a:gd name="T17" fmla="*/ 0 h 27"/>
                  <a:gd name="T18" fmla="*/ 0 w 29"/>
                  <a:gd name="T19" fmla="*/ 3 h 27"/>
                  <a:gd name="T20" fmla="*/ 2 w 29"/>
                  <a:gd name="T21" fmla="*/ 4 h 27"/>
                  <a:gd name="T22" fmla="*/ 4 w 29"/>
                  <a:gd name="T23" fmla="*/ 4 h 27"/>
                  <a:gd name="T24" fmla="*/ 4 w 29"/>
                  <a:gd name="T25" fmla="*/ 0 h 27"/>
                  <a:gd name="T26" fmla="*/ 2 w 29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27">
                    <a:moveTo>
                      <a:pt x="14" y="15"/>
                    </a:moveTo>
                    <a:cubicBezTo>
                      <a:pt x="14" y="16"/>
                      <a:pt x="14" y="17"/>
                      <a:pt x="14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1"/>
                      <a:pt x="13" y="23"/>
                    </a:cubicBezTo>
                    <a:cubicBezTo>
                      <a:pt x="13" y="24"/>
                      <a:pt x="12" y="25"/>
                      <a:pt x="11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15"/>
                      <a:pt x="29" y="15"/>
                      <a:pt x="29" y="15"/>
                    </a:cubicBezTo>
                    <a:lnTo>
                      <a:pt x="14" y="15"/>
                    </a:lnTo>
                    <a:close/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4" y="2"/>
                      <a:pt x="4" y="0"/>
                    </a:cubicBezTo>
                    <a:cubicBezTo>
                      <a:pt x="4" y="0"/>
                      <a:pt x="3" y="1"/>
                      <a:pt x="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60">
                <a:extLst>
                  <a:ext uri="{FF2B5EF4-FFF2-40B4-BE49-F238E27FC236}">
                    <a16:creationId xmlns:a16="http://schemas.microsoft.com/office/drawing/2014/main" id="{6EF005B6-29EB-45DA-B644-9B1C0F08BC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8895" y="4068944"/>
                <a:ext cx="98184" cy="92924"/>
              </a:xfrm>
              <a:custGeom>
                <a:avLst/>
                <a:gdLst>
                  <a:gd name="T0" fmla="*/ 14 w 29"/>
                  <a:gd name="T1" fmla="*/ 15 h 27"/>
                  <a:gd name="T2" fmla="*/ 14 w 29"/>
                  <a:gd name="T3" fmla="*/ 17 h 27"/>
                  <a:gd name="T4" fmla="*/ 12 w 29"/>
                  <a:gd name="T5" fmla="*/ 18 h 27"/>
                  <a:gd name="T6" fmla="*/ 13 w 29"/>
                  <a:gd name="T7" fmla="*/ 23 h 27"/>
                  <a:gd name="T8" fmla="*/ 11 w 29"/>
                  <a:gd name="T9" fmla="*/ 26 h 27"/>
                  <a:gd name="T10" fmla="*/ 28 w 29"/>
                  <a:gd name="T11" fmla="*/ 27 h 27"/>
                  <a:gd name="T12" fmla="*/ 29 w 29"/>
                  <a:gd name="T13" fmla="*/ 15 h 27"/>
                  <a:gd name="T14" fmla="*/ 14 w 29"/>
                  <a:gd name="T15" fmla="*/ 15 h 27"/>
                  <a:gd name="T16" fmla="*/ 2 w 29"/>
                  <a:gd name="T17" fmla="*/ 0 h 27"/>
                  <a:gd name="T18" fmla="*/ 0 w 29"/>
                  <a:gd name="T19" fmla="*/ 3 h 27"/>
                  <a:gd name="T20" fmla="*/ 2 w 29"/>
                  <a:gd name="T21" fmla="*/ 4 h 27"/>
                  <a:gd name="T22" fmla="*/ 4 w 29"/>
                  <a:gd name="T23" fmla="*/ 4 h 27"/>
                  <a:gd name="T24" fmla="*/ 4 w 29"/>
                  <a:gd name="T25" fmla="*/ 0 h 27"/>
                  <a:gd name="T26" fmla="*/ 2 w 29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27">
                    <a:moveTo>
                      <a:pt x="14" y="15"/>
                    </a:moveTo>
                    <a:cubicBezTo>
                      <a:pt x="14" y="16"/>
                      <a:pt x="14" y="17"/>
                      <a:pt x="14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1"/>
                      <a:pt x="13" y="23"/>
                    </a:cubicBezTo>
                    <a:cubicBezTo>
                      <a:pt x="13" y="24"/>
                      <a:pt x="12" y="25"/>
                      <a:pt x="11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15"/>
                      <a:pt x="29" y="15"/>
                      <a:pt x="29" y="15"/>
                    </a:cubicBezTo>
                    <a:lnTo>
                      <a:pt x="14" y="15"/>
                    </a:lnTo>
                    <a:close/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4" y="2"/>
                      <a:pt x="4" y="0"/>
                    </a:cubicBezTo>
                    <a:cubicBezTo>
                      <a:pt x="4" y="0"/>
                      <a:pt x="3" y="1"/>
                      <a:pt x="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61">
                <a:extLst>
                  <a:ext uri="{FF2B5EF4-FFF2-40B4-BE49-F238E27FC236}">
                    <a16:creationId xmlns:a16="http://schemas.microsoft.com/office/drawing/2014/main" id="{FDBA0BFE-D69F-4AF8-B258-41757535F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9175" y="3669198"/>
                <a:ext cx="89417" cy="52598"/>
              </a:xfrm>
              <a:custGeom>
                <a:avLst/>
                <a:gdLst>
                  <a:gd name="T0" fmla="*/ 1 w 26"/>
                  <a:gd name="T1" fmla="*/ 8 h 15"/>
                  <a:gd name="T2" fmla="*/ 6 w 26"/>
                  <a:gd name="T3" fmla="*/ 11 h 15"/>
                  <a:gd name="T4" fmla="*/ 7 w 26"/>
                  <a:gd name="T5" fmla="*/ 13 h 15"/>
                  <a:gd name="T6" fmla="*/ 14 w 26"/>
                  <a:gd name="T7" fmla="*/ 13 h 15"/>
                  <a:gd name="T8" fmla="*/ 23 w 26"/>
                  <a:gd name="T9" fmla="*/ 15 h 15"/>
                  <a:gd name="T10" fmla="*/ 25 w 26"/>
                  <a:gd name="T11" fmla="*/ 13 h 15"/>
                  <a:gd name="T12" fmla="*/ 26 w 26"/>
                  <a:gd name="T13" fmla="*/ 13 h 15"/>
                  <a:gd name="T14" fmla="*/ 26 w 26"/>
                  <a:gd name="T15" fmla="*/ 7 h 15"/>
                  <a:gd name="T16" fmla="*/ 23 w 26"/>
                  <a:gd name="T17" fmla="*/ 5 h 15"/>
                  <a:gd name="T18" fmla="*/ 18 w 26"/>
                  <a:gd name="T19" fmla="*/ 3 h 15"/>
                  <a:gd name="T20" fmla="*/ 9 w 26"/>
                  <a:gd name="T21" fmla="*/ 0 h 15"/>
                  <a:gd name="T22" fmla="*/ 5 w 26"/>
                  <a:gd name="T23" fmla="*/ 5 h 15"/>
                  <a:gd name="T24" fmla="*/ 1 w 26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5">
                    <a:moveTo>
                      <a:pt x="1" y="8"/>
                    </a:moveTo>
                    <a:cubicBezTo>
                      <a:pt x="3" y="9"/>
                      <a:pt x="5" y="9"/>
                      <a:pt x="6" y="11"/>
                    </a:cubicBezTo>
                    <a:cubicBezTo>
                      <a:pt x="7" y="11"/>
                      <a:pt x="6" y="13"/>
                      <a:pt x="7" y="13"/>
                    </a:cubicBezTo>
                    <a:cubicBezTo>
                      <a:pt x="9" y="14"/>
                      <a:pt x="12" y="12"/>
                      <a:pt x="14" y="13"/>
                    </a:cubicBezTo>
                    <a:cubicBezTo>
                      <a:pt x="16" y="13"/>
                      <a:pt x="20" y="14"/>
                      <a:pt x="23" y="15"/>
                    </a:cubicBezTo>
                    <a:cubicBezTo>
                      <a:pt x="24" y="15"/>
                      <a:pt x="25" y="13"/>
                      <a:pt x="25" y="13"/>
                    </a:cubicBezTo>
                    <a:cubicBezTo>
                      <a:pt x="25" y="12"/>
                      <a:pt x="26" y="12"/>
                      <a:pt x="26" y="13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6"/>
                      <a:pt x="23" y="5"/>
                    </a:cubicBezTo>
                    <a:cubicBezTo>
                      <a:pt x="19" y="5"/>
                      <a:pt x="20" y="4"/>
                      <a:pt x="18" y="3"/>
                    </a:cubicBezTo>
                    <a:cubicBezTo>
                      <a:pt x="16" y="2"/>
                      <a:pt x="9" y="0"/>
                      <a:pt x="9" y="0"/>
                    </a:cubicBezTo>
                    <a:cubicBezTo>
                      <a:pt x="9" y="0"/>
                      <a:pt x="5" y="3"/>
                      <a:pt x="5" y="5"/>
                    </a:cubicBezTo>
                    <a:cubicBezTo>
                      <a:pt x="6" y="7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62">
                <a:extLst>
                  <a:ext uri="{FF2B5EF4-FFF2-40B4-BE49-F238E27FC236}">
                    <a16:creationId xmlns:a16="http://schemas.microsoft.com/office/drawing/2014/main" id="{7D775743-8743-41F9-BD17-0A2630EBC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9175" y="3669198"/>
                <a:ext cx="89417" cy="52598"/>
              </a:xfrm>
              <a:custGeom>
                <a:avLst/>
                <a:gdLst>
                  <a:gd name="T0" fmla="*/ 1 w 26"/>
                  <a:gd name="T1" fmla="*/ 8 h 15"/>
                  <a:gd name="T2" fmla="*/ 6 w 26"/>
                  <a:gd name="T3" fmla="*/ 11 h 15"/>
                  <a:gd name="T4" fmla="*/ 7 w 26"/>
                  <a:gd name="T5" fmla="*/ 13 h 15"/>
                  <a:gd name="T6" fmla="*/ 14 w 26"/>
                  <a:gd name="T7" fmla="*/ 13 h 15"/>
                  <a:gd name="T8" fmla="*/ 23 w 26"/>
                  <a:gd name="T9" fmla="*/ 15 h 15"/>
                  <a:gd name="T10" fmla="*/ 25 w 26"/>
                  <a:gd name="T11" fmla="*/ 13 h 15"/>
                  <a:gd name="T12" fmla="*/ 26 w 26"/>
                  <a:gd name="T13" fmla="*/ 13 h 15"/>
                  <a:gd name="T14" fmla="*/ 26 w 26"/>
                  <a:gd name="T15" fmla="*/ 7 h 15"/>
                  <a:gd name="T16" fmla="*/ 23 w 26"/>
                  <a:gd name="T17" fmla="*/ 5 h 15"/>
                  <a:gd name="T18" fmla="*/ 18 w 26"/>
                  <a:gd name="T19" fmla="*/ 3 h 15"/>
                  <a:gd name="T20" fmla="*/ 9 w 26"/>
                  <a:gd name="T21" fmla="*/ 0 h 15"/>
                  <a:gd name="T22" fmla="*/ 5 w 26"/>
                  <a:gd name="T23" fmla="*/ 5 h 15"/>
                  <a:gd name="T24" fmla="*/ 1 w 26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15">
                    <a:moveTo>
                      <a:pt x="1" y="8"/>
                    </a:moveTo>
                    <a:cubicBezTo>
                      <a:pt x="3" y="9"/>
                      <a:pt x="5" y="9"/>
                      <a:pt x="6" y="11"/>
                    </a:cubicBezTo>
                    <a:cubicBezTo>
                      <a:pt x="7" y="11"/>
                      <a:pt x="6" y="13"/>
                      <a:pt x="7" y="13"/>
                    </a:cubicBezTo>
                    <a:cubicBezTo>
                      <a:pt x="9" y="14"/>
                      <a:pt x="12" y="12"/>
                      <a:pt x="14" y="13"/>
                    </a:cubicBezTo>
                    <a:cubicBezTo>
                      <a:pt x="16" y="13"/>
                      <a:pt x="20" y="14"/>
                      <a:pt x="23" y="15"/>
                    </a:cubicBezTo>
                    <a:cubicBezTo>
                      <a:pt x="24" y="15"/>
                      <a:pt x="25" y="13"/>
                      <a:pt x="25" y="13"/>
                    </a:cubicBezTo>
                    <a:cubicBezTo>
                      <a:pt x="25" y="12"/>
                      <a:pt x="26" y="12"/>
                      <a:pt x="26" y="13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6"/>
                      <a:pt x="23" y="5"/>
                    </a:cubicBezTo>
                    <a:cubicBezTo>
                      <a:pt x="19" y="5"/>
                      <a:pt x="20" y="4"/>
                      <a:pt x="18" y="3"/>
                    </a:cubicBezTo>
                    <a:cubicBezTo>
                      <a:pt x="16" y="2"/>
                      <a:pt x="9" y="0"/>
                      <a:pt x="9" y="0"/>
                    </a:cubicBezTo>
                    <a:cubicBezTo>
                      <a:pt x="9" y="0"/>
                      <a:pt x="5" y="3"/>
                      <a:pt x="5" y="5"/>
                    </a:cubicBezTo>
                    <a:cubicBezTo>
                      <a:pt x="6" y="7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3">
                <a:extLst>
                  <a:ext uri="{FF2B5EF4-FFF2-40B4-BE49-F238E27FC236}">
                    <a16:creationId xmlns:a16="http://schemas.microsoft.com/office/drawing/2014/main" id="{054642AE-5459-4539-9168-4727CA1F5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6304" y="3013473"/>
                <a:ext cx="333122" cy="380461"/>
              </a:xfrm>
              <a:custGeom>
                <a:avLst/>
                <a:gdLst>
                  <a:gd name="T0" fmla="*/ 95 w 97"/>
                  <a:gd name="T1" fmla="*/ 95 h 111"/>
                  <a:gd name="T2" fmla="*/ 97 w 97"/>
                  <a:gd name="T3" fmla="*/ 87 h 111"/>
                  <a:gd name="T4" fmla="*/ 94 w 97"/>
                  <a:gd name="T5" fmla="*/ 82 h 111"/>
                  <a:gd name="T6" fmla="*/ 86 w 97"/>
                  <a:gd name="T7" fmla="*/ 70 h 111"/>
                  <a:gd name="T8" fmla="*/ 82 w 97"/>
                  <a:gd name="T9" fmla="*/ 57 h 111"/>
                  <a:gd name="T10" fmla="*/ 80 w 97"/>
                  <a:gd name="T11" fmla="*/ 51 h 111"/>
                  <a:gd name="T12" fmla="*/ 77 w 97"/>
                  <a:gd name="T13" fmla="*/ 43 h 111"/>
                  <a:gd name="T14" fmla="*/ 70 w 97"/>
                  <a:gd name="T15" fmla="*/ 33 h 111"/>
                  <a:gd name="T16" fmla="*/ 75 w 97"/>
                  <a:gd name="T17" fmla="*/ 34 h 111"/>
                  <a:gd name="T18" fmla="*/ 82 w 97"/>
                  <a:gd name="T19" fmla="*/ 45 h 111"/>
                  <a:gd name="T20" fmla="*/ 88 w 97"/>
                  <a:gd name="T21" fmla="*/ 38 h 111"/>
                  <a:gd name="T22" fmla="*/ 89 w 97"/>
                  <a:gd name="T23" fmla="*/ 29 h 111"/>
                  <a:gd name="T24" fmla="*/ 86 w 97"/>
                  <a:gd name="T25" fmla="*/ 9 h 111"/>
                  <a:gd name="T26" fmla="*/ 80 w 97"/>
                  <a:gd name="T27" fmla="*/ 8 h 111"/>
                  <a:gd name="T28" fmla="*/ 71 w 97"/>
                  <a:gd name="T29" fmla="*/ 8 h 111"/>
                  <a:gd name="T30" fmla="*/ 66 w 97"/>
                  <a:gd name="T31" fmla="*/ 9 h 111"/>
                  <a:gd name="T32" fmla="*/ 63 w 97"/>
                  <a:gd name="T33" fmla="*/ 8 h 111"/>
                  <a:gd name="T34" fmla="*/ 61 w 97"/>
                  <a:gd name="T35" fmla="*/ 6 h 111"/>
                  <a:gd name="T36" fmla="*/ 59 w 97"/>
                  <a:gd name="T37" fmla="*/ 11 h 111"/>
                  <a:gd name="T38" fmla="*/ 58 w 97"/>
                  <a:gd name="T39" fmla="*/ 8 h 111"/>
                  <a:gd name="T40" fmla="*/ 49 w 97"/>
                  <a:gd name="T41" fmla="*/ 12 h 111"/>
                  <a:gd name="T42" fmla="*/ 39 w 97"/>
                  <a:gd name="T43" fmla="*/ 12 h 111"/>
                  <a:gd name="T44" fmla="*/ 26 w 97"/>
                  <a:gd name="T45" fmla="*/ 10 h 111"/>
                  <a:gd name="T46" fmla="*/ 20 w 97"/>
                  <a:gd name="T47" fmla="*/ 7 h 111"/>
                  <a:gd name="T48" fmla="*/ 7 w 97"/>
                  <a:gd name="T49" fmla="*/ 5 h 111"/>
                  <a:gd name="T50" fmla="*/ 1 w 97"/>
                  <a:gd name="T51" fmla="*/ 1 h 111"/>
                  <a:gd name="T52" fmla="*/ 3 w 97"/>
                  <a:gd name="T53" fmla="*/ 16 h 111"/>
                  <a:gd name="T54" fmla="*/ 3 w 97"/>
                  <a:gd name="T55" fmla="*/ 28 h 111"/>
                  <a:gd name="T56" fmla="*/ 5 w 97"/>
                  <a:gd name="T57" fmla="*/ 108 h 111"/>
                  <a:gd name="T58" fmla="*/ 69 w 97"/>
                  <a:gd name="T59" fmla="*/ 107 h 111"/>
                  <a:gd name="T60" fmla="*/ 78 w 97"/>
                  <a:gd name="T61" fmla="*/ 109 h 111"/>
                  <a:gd name="T62" fmla="*/ 82 w 97"/>
                  <a:gd name="T63" fmla="*/ 110 h 111"/>
                  <a:gd name="T64" fmla="*/ 86 w 97"/>
                  <a:gd name="T65" fmla="*/ 104 h 111"/>
                  <a:gd name="T66" fmla="*/ 91 w 97"/>
                  <a:gd name="T67" fmla="*/ 98 h 111"/>
                  <a:gd name="T68" fmla="*/ 70 w 97"/>
                  <a:gd name="T69" fmla="*/ 24 h 111"/>
                  <a:gd name="T70" fmla="*/ 70 w 97"/>
                  <a:gd name="T71" fmla="*/ 2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11">
                    <a:moveTo>
                      <a:pt x="96" y="96"/>
                    </a:moveTo>
                    <a:cubicBezTo>
                      <a:pt x="96" y="96"/>
                      <a:pt x="95" y="95"/>
                      <a:pt x="95" y="95"/>
                    </a:cubicBezTo>
                    <a:cubicBezTo>
                      <a:pt x="94" y="92"/>
                      <a:pt x="95" y="90"/>
                      <a:pt x="94" y="87"/>
                    </a:cubicBezTo>
                    <a:cubicBezTo>
                      <a:pt x="96" y="87"/>
                      <a:pt x="96" y="87"/>
                      <a:pt x="97" y="87"/>
                    </a:cubicBezTo>
                    <a:cubicBezTo>
                      <a:pt x="97" y="86"/>
                      <a:pt x="95" y="85"/>
                      <a:pt x="94" y="85"/>
                    </a:cubicBezTo>
                    <a:cubicBezTo>
                      <a:pt x="94" y="84"/>
                      <a:pt x="94" y="83"/>
                      <a:pt x="94" y="82"/>
                    </a:cubicBezTo>
                    <a:cubicBezTo>
                      <a:pt x="94" y="80"/>
                      <a:pt x="90" y="73"/>
                      <a:pt x="89" y="71"/>
                    </a:cubicBezTo>
                    <a:cubicBezTo>
                      <a:pt x="88" y="70"/>
                      <a:pt x="87" y="71"/>
                      <a:pt x="86" y="70"/>
                    </a:cubicBezTo>
                    <a:cubicBezTo>
                      <a:pt x="86" y="70"/>
                      <a:pt x="84" y="65"/>
                      <a:pt x="84" y="65"/>
                    </a:cubicBezTo>
                    <a:cubicBezTo>
                      <a:pt x="82" y="62"/>
                      <a:pt x="83" y="60"/>
                      <a:pt x="82" y="57"/>
                    </a:cubicBezTo>
                    <a:cubicBezTo>
                      <a:pt x="81" y="56"/>
                      <a:pt x="80" y="54"/>
                      <a:pt x="80" y="53"/>
                    </a:cubicBezTo>
                    <a:cubicBezTo>
                      <a:pt x="80" y="53"/>
                      <a:pt x="80" y="52"/>
                      <a:pt x="80" y="51"/>
                    </a:cubicBezTo>
                    <a:cubicBezTo>
                      <a:pt x="79" y="51"/>
                      <a:pt x="78" y="51"/>
                      <a:pt x="78" y="51"/>
                    </a:cubicBezTo>
                    <a:cubicBezTo>
                      <a:pt x="76" y="48"/>
                      <a:pt x="78" y="45"/>
                      <a:pt x="77" y="43"/>
                    </a:cubicBezTo>
                    <a:cubicBezTo>
                      <a:pt x="77" y="43"/>
                      <a:pt x="75" y="42"/>
                      <a:pt x="75" y="42"/>
                    </a:cubicBezTo>
                    <a:cubicBezTo>
                      <a:pt x="74" y="40"/>
                      <a:pt x="70" y="35"/>
                      <a:pt x="70" y="33"/>
                    </a:cubicBezTo>
                    <a:cubicBezTo>
                      <a:pt x="70" y="32"/>
                      <a:pt x="71" y="30"/>
                      <a:pt x="70" y="29"/>
                    </a:cubicBezTo>
                    <a:cubicBezTo>
                      <a:pt x="72" y="31"/>
                      <a:pt x="74" y="32"/>
                      <a:pt x="75" y="34"/>
                    </a:cubicBezTo>
                    <a:cubicBezTo>
                      <a:pt x="76" y="36"/>
                      <a:pt x="75" y="38"/>
                      <a:pt x="76" y="40"/>
                    </a:cubicBezTo>
                    <a:cubicBezTo>
                      <a:pt x="77" y="41"/>
                      <a:pt x="81" y="45"/>
                      <a:pt x="82" y="45"/>
                    </a:cubicBezTo>
                    <a:cubicBezTo>
                      <a:pt x="83" y="46"/>
                      <a:pt x="84" y="45"/>
                      <a:pt x="85" y="45"/>
                    </a:cubicBezTo>
                    <a:cubicBezTo>
                      <a:pt x="86" y="43"/>
                      <a:pt x="87" y="40"/>
                      <a:pt x="88" y="38"/>
                    </a:cubicBezTo>
                    <a:cubicBezTo>
                      <a:pt x="89" y="35"/>
                      <a:pt x="89" y="34"/>
                      <a:pt x="90" y="32"/>
                    </a:cubicBezTo>
                    <a:cubicBezTo>
                      <a:pt x="89" y="31"/>
                      <a:pt x="89" y="29"/>
                      <a:pt x="89" y="29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4" y="9"/>
                      <a:pt x="82" y="8"/>
                      <a:pt x="80" y="8"/>
                    </a:cubicBezTo>
                    <a:cubicBezTo>
                      <a:pt x="79" y="8"/>
                      <a:pt x="76" y="11"/>
                      <a:pt x="74" y="10"/>
                    </a:cubicBezTo>
                    <a:cubicBezTo>
                      <a:pt x="74" y="10"/>
                      <a:pt x="75" y="8"/>
                      <a:pt x="71" y="8"/>
                    </a:cubicBezTo>
                    <a:cubicBezTo>
                      <a:pt x="70" y="8"/>
                      <a:pt x="67" y="11"/>
                      <a:pt x="66" y="11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65" y="9"/>
                      <a:pt x="63" y="10"/>
                      <a:pt x="62" y="9"/>
                    </a:cubicBezTo>
                    <a:cubicBezTo>
                      <a:pt x="63" y="9"/>
                      <a:pt x="62" y="8"/>
                      <a:pt x="63" y="8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1" y="6"/>
                      <a:pt x="61" y="6"/>
                    </a:cubicBezTo>
                    <a:cubicBezTo>
                      <a:pt x="59" y="6"/>
                      <a:pt x="57" y="7"/>
                      <a:pt x="59" y="8"/>
                    </a:cubicBezTo>
                    <a:cubicBezTo>
                      <a:pt x="60" y="9"/>
                      <a:pt x="59" y="11"/>
                      <a:pt x="59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0"/>
                      <a:pt x="58" y="8"/>
                      <a:pt x="58" y="8"/>
                    </a:cubicBezTo>
                    <a:cubicBezTo>
                      <a:pt x="54" y="9"/>
                      <a:pt x="54" y="9"/>
                      <a:pt x="50" y="8"/>
                    </a:cubicBezTo>
                    <a:cubicBezTo>
                      <a:pt x="50" y="8"/>
                      <a:pt x="49" y="12"/>
                      <a:pt x="49" y="12"/>
                    </a:cubicBezTo>
                    <a:cubicBezTo>
                      <a:pt x="47" y="12"/>
                      <a:pt x="47" y="11"/>
                      <a:pt x="44" y="11"/>
                    </a:cubicBezTo>
                    <a:cubicBezTo>
                      <a:pt x="43" y="11"/>
                      <a:pt x="42" y="13"/>
                      <a:pt x="39" y="12"/>
                    </a:cubicBezTo>
                    <a:cubicBezTo>
                      <a:pt x="39" y="12"/>
                      <a:pt x="37" y="10"/>
                      <a:pt x="36" y="9"/>
                    </a:cubicBezTo>
                    <a:cubicBezTo>
                      <a:pt x="33" y="9"/>
                      <a:pt x="29" y="11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3" y="8"/>
                      <a:pt x="22" y="8"/>
                      <a:pt x="20" y="7"/>
                    </a:cubicBezTo>
                    <a:cubicBezTo>
                      <a:pt x="19" y="7"/>
                      <a:pt x="19" y="6"/>
                      <a:pt x="19" y="5"/>
                    </a:cubicBezTo>
                    <a:cubicBezTo>
                      <a:pt x="15" y="4"/>
                      <a:pt x="11" y="5"/>
                      <a:pt x="7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ubicBezTo>
                      <a:pt x="1" y="1"/>
                      <a:pt x="0" y="6"/>
                      <a:pt x="1" y="8"/>
                    </a:cubicBezTo>
                    <a:cubicBezTo>
                      <a:pt x="2" y="10"/>
                      <a:pt x="5" y="14"/>
                      <a:pt x="3" y="16"/>
                    </a:cubicBezTo>
                    <a:cubicBezTo>
                      <a:pt x="1" y="18"/>
                      <a:pt x="1" y="19"/>
                      <a:pt x="1" y="22"/>
                    </a:cubicBezTo>
                    <a:cubicBezTo>
                      <a:pt x="2" y="26"/>
                      <a:pt x="1" y="26"/>
                      <a:pt x="3" y="28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86" y="104"/>
                      <a:pt x="86" y="104"/>
                      <a:pt x="86" y="104"/>
                    </a:cubicBezTo>
                    <a:cubicBezTo>
                      <a:pt x="88" y="98"/>
                      <a:pt x="88" y="98"/>
                      <a:pt x="88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6" y="96"/>
                    </a:lnTo>
                    <a:close/>
                    <a:moveTo>
                      <a:pt x="70" y="24"/>
                    </a:moveTo>
                    <a:cubicBezTo>
                      <a:pt x="69" y="24"/>
                      <a:pt x="70" y="27"/>
                      <a:pt x="70" y="27"/>
                    </a:cubicBezTo>
                    <a:cubicBezTo>
                      <a:pt x="69" y="27"/>
                      <a:pt x="69" y="24"/>
                      <a:pt x="70" y="2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64">
                <a:extLst>
                  <a:ext uri="{FF2B5EF4-FFF2-40B4-BE49-F238E27FC236}">
                    <a16:creationId xmlns:a16="http://schemas.microsoft.com/office/drawing/2014/main" id="{09933A52-52E9-41D9-BDF5-E4B46FE6E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6304" y="3013473"/>
                <a:ext cx="333122" cy="380461"/>
              </a:xfrm>
              <a:custGeom>
                <a:avLst/>
                <a:gdLst>
                  <a:gd name="T0" fmla="*/ 95 w 97"/>
                  <a:gd name="T1" fmla="*/ 95 h 111"/>
                  <a:gd name="T2" fmla="*/ 97 w 97"/>
                  <a:gd name="T3" fmla="*/ 87 h 111"/>
                  <a:gd name="T4" fmla="*/ 94 w 97"/>
                  <a:gd name="T5" fmla="*/ 82 h 111"/>
                  <a:gd name="T6" fmla="*/ 86 w 97"/>
                  <a:gd name="T7" fmla="*/ 70 h 111"/>
                  <a:gd name="T8" fmla="*/ 82 w 97"/>
                  <a:gd name="T9" fmla="*/ 57 h 111"/>
                  <a:gd name="T10" fmla="*/ 80 w 97"/>
                  <a:gd name="T11" fmla="*/ 51 h 111"/>
                  <a:gd name="T12" fmla="*/ 77 w 97"/>
                  <a:gd name="T13" fmla="*/ 43 h 111"/>
                  <a:gd name="T14" fmla="*/ 70 w 97"/>
                  <a:gd name="T15" fmla="*/ 33 h 111"/>
                  <a:gd name="T16" fmla="*/ 75 w 97"/>
                  <a:gd name="T17" fmla="*/ 34 h 111"/>
                  <a:gd name="T18" fmla="*/ 82 w 97"/>
                  <a:gd name="T19" fmla="*/ 45 h 111"/>
                  <a:gd name="T20" fmla="*/ 88 w 97"/>
                  <a:gd name="T21" fmla="*/ 38 h 111"/>
                  <a:gd name="T22" fmla="*/ 89 w 97"/>
                  <a:gd name="T23" fmla="*/ 29 h 111"/>
                  <a:gd name="T24" fmla="*/ 86 w 97"/>
                  <a:gd name="T25" fmla="*/ 9 h 111"/>
                  <a:gd name="T26" fmla="*/ 80 w 97"/>
                  <a:gd name="T27" fmla="*/ 8 h 111"/>
                  <a:gd name="T28" fmla="*/ 71 w 97"/>
                  <a:gd name="T29" fmla="*/ 8 h 111"/>
                  <a:gd name="T30" fmla="*/ 66 w 97"/>
                  <a:gd name="T31" fmla="*/ 9 h 111"/>
                  <a:gd name="T32" fmla="*/ 63 w 97"/>
                  <a:gd name="T33" fmla="*/ 8 h 111"/>
                  <a:gd name="T34" fmla="*/ 61 w 97"/>
                  <a:gd name="T35" fmla="*/ 6 h 111"/>
                  <a:gd name="T36" fmla="*/ 59 w 97"/>
                  <a:gd name="T37" fmla="*/ 11 h 111"/>
                  <a:gd name="T38" fmla="*/ 58 w 97"/>
                  <a:gd name="T39" fmla="*/ 8 h 111"/>
                  <a:gd name="T40" fmla="*/ 49 w 97"/>
                  <a:gd name="T41" fmla="*/ 12 h 111"/>
                  <a:gd name="T42" fmla="*/ 39 w 97"/>
                  <a:gd name="T43" fmla="*/ 12 h 111"/>
                  <a:gd name="T44" fmla="*/ 26 w 97"/>
                  <a:gd name="T45" fmla="*/ 10 h 111"/>
                  <a:gd name="T46" fmla="*/ 20 w 97"/>
                  <a:gd name="T47" fmla="*/ 7 h 111"/>
                  <a:gd name="T48" fmla="*/ 7 w 97"/>
                  <a:gd name="T49" fmla="*/ 5 h 111"/>
                  <a:gd name="T50" fmla="*/ 1 w 97"/>
                  <a:gd name="T51" fmla="*/ 1 h 111"/>
                  <a:gd name="T52" fmla="*/ 3 w 97"/>
                  <a:gd name="T53" fmla="*/ 16 h 111"/>
                  <a:gd name="T54" fmla="*/ 3 w 97"/>
                  <a:gd name="T55" fmla="*/ 28 h 111"/>
                  <a:gd name="T56" fmla="*/ 5 w 97"/>
                  <a:gd name="T57" fmla="*/ 108 h 111"/>
                  <a:gd name="T58" fmla="*/ 69 w 97"/>
                  <a:gd name="T59" fmla="*/ 107 h 111"/>
                  <a:gd name="T60" fmla="*/ 78 w 97"/>
                  <a:gd name="T61" fmla="*/ 109 h 111"/>
                  <a:gd name="T62" fmla="*/ 82 w 97"/>
                  <a:gd name="T63" fmla="*/ 110 h 111"/>
                  <a:gd name="T64" fmla="*/ 86 w 97"/>
                  <a:gd name="T65" fmla="*/ 104 h 111"/>
                  <a:gd name="T66" fmla="*/ 91 w 97"/>
                  <a:gd name="T67" fmla="*/ 98 h 111"/>
                  <a:gd name="T68" fmla="*/ 70 w 97"/>
                  <a:gd name="T69" fmla="*/ 24 h 111"/>
                  <a:gd name="T70" fmla="*/ 70 w 97"/>
                  <a:gd name="T71" fmla="*/ 2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11">
                    <a:moveTo>
                      <a:pt x="96" y="96"/>
                    </a:moveTo>
                    <a:cubicBezTo>
                      <a:pt x="96" y="96"/>
                      <a:pt x="95" y="95"/>
                      <a:pt x="95" y="95"/>
                    </a:cubicBezTo>
                    <a:cubicBezTo>
                      <a:pt x="94" y="92"/>
                      <a:pt x="95" y="90"/>
                      <a:pt x="94" y="87"/>
                    </a:cubicBezTo>
                    <a:cubicBezTo>
                      <a:pt x="96" y="87"/>
                      <a:pt x="96" y="87"/>
                      <a:pt x="97" y="87"/>
                    </a:cubicBezTo>
                    <a:cubicBezTo>
                      <a:pt x="97" y="86"/>
                      <a:pt x="95" y="85"/>
                      <a:pt x="94" y="85"/>
                    </a:cubicBezTo>
                    <a:cubicBezTo>
                      <a:pt x="94" y="84"/>
                      <a:pt x="94" y="83"/>
                      <a:pt x="94" y="82"/>
                    </a:cubicBezTo>
                    <a:cubicBezTo>
                      <a:pt x="94" y="80"/>
                      <a:pt x="90" y="73"/>
                      <a:pt x="89" y="71"/>
                    </a:cubicBezTo>
                    <a:cubicBezTo>
                      <a:pt x="88" y="70"/>
                      <a:pt x="87" y="71"/>
                      <a:pt x="86" y="70"/>
                    </a:cubicBezTo>
                    <a:cubicBezTo>
                      <a:pt x="86" y="70"/>
                      <a:pt x="84" y="65"/>
                      <a:pt x="84" y="65"/>
                    </a:cubicBezTo>
                    <a:cubicBezTo>
                      <a:pt x="82" y="62"/>
                      <a:pt x="83" y="60"/>
                      <a:pt x="82" y="57"/>
                    </a:cubicBezTo>
                    <a:cubicBezTo>
                      <a:pt x="81" y="56"/>
                      <a:pt x="80" y="54"/>
                      <a:pt x="80" y="53"/>
                    </a:cubicBezTo>
                    <a:cubicBezTo>
                      <a:pt x="80" y="53"/>
                      <a:pt x="80" y="52"/>
                      <a:pt x="80" y="51"/>
                    </a:cubicBezTo>
                    <a:cubicBezTo>
                      <a:pt x="79" y="51"/>
                      <a:pt x="78" y="51"/>
                      <a:pt x="78" y="51"/>
                    </a:cubicBezTo>
                    <a:cubicBezTo>
                      <a:pt x="76" y="48"/>
                      <a:pt x="78" y="45"/>
                      <a:pt x="77" y="43"/>
                    </a:cubicBezTo>
                    <a:cubicBezTo>
                      <a:pt x="77" y="43"/>
                      <a:pt x="75" y="42"/>
                      <a:pt x="75" y="42"/>
                    </a:cubicBezTo>
                    <a:cubicBezTo>
                      <a:pt x="74" y="40"/>
                      <a:pt x="70" y="35"/>
                      <a:pt x="70" y="33"/>
                    </a:cubicBezTo>
                    <a:cubicBezTo>
                      <a:pt x="70" y="32"/>
                      <a:pt x="71" y="30"/>
                      <a:pt x="70" y="29"/>
                    </a:cubicBezTo>
                    <a:cubicBezTo>
                      <a:pt x="72" y="31"/>
                      <a:pt x="74" y="32"/>
                      <a:pt x="75" y="34"/>
                    </a:cubicBezTo>
                    <a:cubicBezTo>
                      <a:pt x="76" y="36"/>
                      <a:pt x="75" y="38"/>
                      <a:pt x="76" y="40"/>
                    </a:cubicBezTo>
                    <a:cubicBezTo>
                      <a:pt x="77" y="41"/>
                      <a:pt x="81" y="45"/>
                      <a:pt x="82" y="45"/>
                    </a:cubicBezTo>
                    <a:cubicBezTo>
                      <a:pt x="83" y="46"/>
                      <a:pt x="84" y="45"/>
                      <a:pt x="85" y="45"/>
                    </a:cubicBezTo>
                    <a:cubicBezTo>
                      <a:pt x="86" y="43"/>
                      <a:pt x="87" y="40"/>
                      <a:pt x="88" y="38"/>
                    </a:cubicBezTo>
                    <a:cubicBezTo>
                      <a:pt x="89" y="35"/>
                      <a:pt x="89" y="34"/>
                      <a:pt x="90" y="32"/>
                    </a:cubicBezTo>
                    <a:cubicBezTo>
                      <a:pt x="89" y="31"/>
                      <a:pt x="89" y="29"/>
                      <a:pt x="89" y="29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4" y="9"/>
                      <a:pt x="82" y="8"/>
                      <a:pt x="80" y="8"/>
                    </a:cubicBezTo>
                    <a:cubicBezTo>
                      <a:pt x="79" y="8"/>
                      <a:pt x="76" y="11"/>
                      <a:pt x="74" y="10"/>
                    </a:cubicBezTo>
                    <a:cubicBezTo>
                      <a:pt x="74" y="10"/>
                      <a:pt x="75" y="8"/>
                      <a:pt x="71" y="8"/>
                    </a:cubicBezTo>
                    <a:cubicBezTo>
                      <a:pt x="70" y="8"/>
                      <a:pt x="67" y="11"/>
                      <a:pt x="66" y="11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65" y="9"/>
                      <a:pt x="63" y="10"/>
                      <a:pt x="62" y="9"/>
                    </a:cubicBezTo>
                    <a:cubicBezTo>
                      <a:pt x="63" y="9"/>
                      <a:pt x="62" y="8"/>
                      <a:pt x="63" y="8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1" y="6"/>
                      <a:pt x="61" y="6"/>
                    </a:cubicBezTo>
                    <a:cubicBezTo>
                      <a:pt x="59" y="6"/>
                      <a:pt x="57" y="7"/>
                      <a:pt x="59" y="8"/>
                    </a:cubicBezTo>
                    <a:cubicBezTo>
                      <a:pt x="60" y="9"/>
                      <a:pt x="59" y="11"/>
                      <a:pt x="59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0"/>
                      <a:pt x="58" y="8"/>
                      <a:pt x="58" y="8"/>
                    </a:cubicBezTo>
                    <a:cubicBezTo>
                      <a:pt x="54" y="9"/>
                      <a:pt x="54" y="9"/>
                      <a:pt x="50" y="8"/>
                    </a:cubicBezTo>
                    <a:cubicBezTo>
                      <a:pt x="50" y="8"/>
                      <a:pt x="49" y="12"/>
                      <a:pt x="49" y="12"/>
                    </a:cubicBezTo>
                    <a:cubicBezTo>
                      <a:pt x="47" y="12"/>
                      <a:pt x="47" y="11"/>
                      <a:pt x="44" y="11"/>
                    </a:cubicBezTo>
                    <a:cubicBezTo>
                      <a:pt x="43" y="11"/>
                      <a:pt x="42" y="13"/>
                      <a:pt x="39" y="12"/>
                    </a:cubicBezTo>
                    <a:cubicBezTo>
                      <a:pt x="39" y="12"/>
                      <a:pt x="37" y="10"/>
                      <a:pt x="36" y="9"/>
                    </a:cubicBezTo>
                    <a:cubicBezTo>
                      <a:pt x="33" y="9"/>
                      <a:pt x="29" y="11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3" y="8"/>
                      <a:pt x="22" y="8"/>
                      <a:pt x="20" y="7"/>
                    </a:cubicBezTo>
                    <a:cubicBezTo>
                      <a:pt x="19" y="7"/>
                      <a:pt x="19" y="6"/>
                      <a:pt x="19" y="5"/>
                    </a:cubicBezTo>
                    <a:cubicBezTo>
                      <a:pt x="15" y="4"/>
                      <a:pt x="11" y="5"/>
                      <a:pt x="7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ubicBezTo>
                      <a:pt x="1" y="1"/>
                      <a:pt x="0" y="6"/>
                      <a:pt x="1" y="8"/>
                    </a:cubicBezTo>
                    <a:cubicBezTo>
                      <a:pt x="2" y="10"/>
                      <a:pt x="5" y="14"/>
                      <a:pt x="3" y="16"/>
                    </a:cubicBezTo>
                    <a:cubicBezTo>
                      <a:pt x="1" y="18"/>
                      <a:pt x="1" y="19"/>
                      <a:pt x="1" y="22"/>
                    </a:cubicBezTo>
                    <a:cubicBezTo>
                      <a:pt x="2" y="26"/>
                      <a:pt x="1" y="26"/>
                      <a:pt x="3" y="28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5" y="108"/>
                      <a:pt x="5" y="108"/>
                      <a:pt x="5" y="108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86" y="104"/>
                      <a:pt x="86" y="104"/>
                      <a:pt x="86" y="104"/>
                    </a:cubicBezTo>
                    <a:cubicBezTo>
                      <a:pt x="88" y="98"/>
                      <a:pt x="88" y="98"/>
                      <a:pt x="88" y="98"/>
                    </a:cubicBezTo>
                    <a:cubicBezTo>
                      <a:pt x="91" y="98"/>
                      <a:pt x="91" y="98"/>
                      <a:pt x="91" y="98"/>
                    </a:cubicBezTo>
                    <a:lnTo>
                      <a:pt x="96" y="96"/>
                    </a:lnTo>
                    <a:close/>
                    <a:moveTo>
                      <a:pt x="70" y="24"/>
                    </a:moveTo>
                    <a:cubicBezTo>
                      <a:pt x="69" y="24"/>
                      <a:pt x="70" y="27"/>
                      <a:pt x="70" y="27"/>
                    </a:cubicBezTo>
                    <a:cubicBezTo>
                      <a:pt x="69" y="27"/>
                      <a:pt x="69" y="24"/>
                      <a:pt x="70" y="2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65">
                <a:extLst>
                  <a:ext uri="{FF2B5EF4-FFF2-40B4-BE49-F238E27FC236}">
                    <a16:creationId xmlns:a16="http://schemas.microsoft.com/office/drawing/2014/main" id="{F8DA840B-B5B8-4076-8FCE-A00A6D4790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3783" y="4161868"/>
                <a:ext cx="515462" cy="247212"/>
              </a:xfrm>
              <a:custGeom>
                <a:avLst/>
                <a:gdLst>
                  <a:gd name="T0" fmla="*/ 10 w 150"/>
                  <a:gd name="T1" fmla="*/ 19 h 72"/>
                  <a:gd name="T2" fmla="*/ 10 w 150"/>
                  <a:gd name="T3" fmla="*/ 20 h 72"/>
                  <a:gd name="T4" fmla="*/ 10 w 150"/>
                  <a:gd name="T5" fmla="*/ 19 h 72"/>
                  <a:gd name="T6" fmla="*/ 119 w 150"/>
                  <a:gd name="T7" fmla="*/ 0 h 72"/>
                  <a:gd name="T8" fmla="*/ 111 w 150"/>
                  <a:gd name="T9" fmla="*/ 5 h 72"/>
                  <a:gd name="T10" fmla="*/ 111 w 150"/>
                  <a:gd name="T11" fmla="*/ 8 h 72"/>
                  <a:gd name="T12" fmla="*/ 113 w 150"/>
                  <a:gd name="T13" fmla="*/ 14 h 72"/>
                  <a:gd name="T14" fmla="*/ 109 w 150"/>
                  <a:gd name="T15" fmla="*/ 26 h 72"/>
                  <a:gd name="T16" fmla="*/ 107 w 150"/>
                  <a:gd name="T17" fmla="*/ 26 h 72"/>
                  <a:gd name="T18" fmla="*/ 107 w 150"/>
                  <a:gd name="T19" fmla="*/ 27 h 72"/>
                  <a:gd name="T20" fmla="*/ 104 w 150"/>
                  <a:gd name="T21" fmla="*/ 29 h 72"/>
                  <a:gd name="T22" fmla="*/ 104 w 150"/>
                  <a:gd name="T23" fmla="*/ 31 h 72"/>
                  <a:gd name="T24" fmla="*/ 106 w 150"/>
                  <a:gd name="T25" fmla="*/ 32 h 72"/>
                  <a:gd name="T26" fmla="*/ 105 w 150"/>
                  <a:gd name="T27" fmla="*/ 34 h 72"/>
                  <a:gd name="T28" fmla="*/ 103 w 150"/>
                  <a:gd name="T29" fmla="*/ 36 h 72"/>
                  <a:gd name="T30" fmla="*/ 105 w 150"/>
                  <a:gd name="T31" fmla="*/ 40 h 72"/>
                  <a:gd name="T32" fmla="*/ 106 w 150"/>
                  <a:gd name="T33" fmla="*/ 40 h 72"/>
                  <a:gd name="T34" fmla="*/ 106 w 150"/>
                  <a:gd name="T35" fmla="*/ 43 h 72"/>
                  <a:gd name="T36" fmla="*/ 104 w 150"/>
                  <a:gd name="T37" fmla="*/ 43 h 72"/>
                  <a:gd name="T38" fmla="*/ 103 w 150"/>
                  <a:gd name="T39" fmla="*/ 45 h 72"/>
                  <a:gd name="T40" fmla="*/ 107 w 150"/>
                  <a:gd name="T41" fmla="*/ 47 h 72"/>
                  <a:gd name="T42" fmla="*/ 111 w 150"/>
                  <a:gd name="T43" fmla="*/ 47 h 72"/>
                  <a:gd name="T44" fmla="*/ 112 w 150"/>
                  <a:gd name="T45" fmla="*/ 46 h 72"/>
                  <a:gd name="T46" fmla="*/ 113 w 150"/>
                  <a:gd name="T47" fmla="*/ 45 h 72"/>
                  <a:gd name="T48" fmla="*/ 113 w 150"/>
                  <a:gd name="T49" fmla="*/ 48 h 72"/>
                  <a:gd name="T50" fmla="*/ 111 w 150"/>
                  <a:gd name="T51" fmla="*/ 48 h 72"/>
                  <a:gd name="T52" fmla="*/ 110 w 150"/>
                  <a:gd name="T53" fmla="*/ 51 h 72"/>
                  <a:gd name="T54" fmla="*/ 111 w 150"/>
                  <a:gd name="T55" fmla="*/ 52 h 72"/>
                  <a:gd name="T56" fmla="*/ 106 w 150"/>
                  <a:gd name="T57" fmla="*/ 57 h 72"/>
                  <a:gd name="T58" fmla="*/ 107 w 150"/>
                  <a:gd name="T59" fmla="*/ 60 h 72"/>
                  <a:gd name="T60" fmla="*/ 108 w 150"/>
                  <a:gd name="T61" fmla="*/ 61 h 72"/>
                  <a:gd name="T62" fmla="*/ 104 w 150"/>
                  <a:gd name="T63" fmla="*/ 64 h 72"/>
                  <a:gd name="T64" fmla="*/ 108 w 150"/>
                  <a:gd name="T65" fmla="*/ 67 h 72"/>
                  <a:gd name="T66" fmla="*/ 112 w 150"/>
                  <a:gd name="T67" fmla="*/ 65 h 72"/>
                  <a:gd name="T68" fmla="*/ 114 w 150"/>
                  <a:gd name="T69" fmla="*/ 70 h 72"/>
                  <a:gd name="T70" fmla="*/ 117 w 150"/>
                  <a:gd name="T71" fmla="*/ 71 h 72"/>
                  <a:gd name="T72" fmla="*/ 121 w 150"/>
                  <a:gd name="T73" fmla="*/ 67 h 72"/>
                  <a:gd name="T74" fmla="*/ 127 w 150"/>
                  <a:gd name="T75" fmla="*/ 57 h 72"/>
                  <a:gd name="T76" fmla="*/ 130 w 150"/>
                  <a:gd name="T77" fmla="*/ 52 h 72"/>
                  <a:gd name="T78" fmla="*/ 141 w 150"/>
                  <a:gd name="T79" fmla="*/ 45 h 72"/>
                  <a:gd name="T80" fmla="*/ 148 w 150"/>
                  <a:gd name="T81" fmla="*/ 34 h 72"/>
                  <a:gd name="T82" fmla="*/ 149 w 150"/>
                  <a:gd name="T83" fmla="*/ 34 h 72"/>
                  <a:gd name="T84" fmla="*/ 149 w 150"/>
                  <a:gd name="T85" fmla="*/ 28 h 72"/>
                  <a:gd name="T86" fmla="*/ 148 w 150"/>
                  <a:gd name="T87" fmla="*/ 23 h 72"/>
                  <a:gd name="T88" fmla="*/ 145 w 150"/>
                  <a:gd name="T89" fmla="*/ 21 h 72"/>
                  <a:gd name="T90" fmla="*/ 149 w 150"/>
                  <a:gd name="T91" fmla="*/ 18 h 72"/>
                  <a:gd name="T92" fmla="*/ 143 w 150"/>
                  <a:gd name="T93" fmla="*/ 15 h 72"/>
                  <a:gd name="T94" fmla="*/ 140 w 150"/>
                  <a:gd name="T95" fmla="*/ 15 h 72"/>
                  <a:gd name="T96" fmla="*/ 132 w 150"/>
                  <a:gd name="T97" fmla="*/ 14 h 72"/>
                  <a:gd name="T98" fmla="*/ 130 w 150"/>
                  <a:gd name="T99" fmla="*/ 11 h 72"/>
                  <a:gd name="T100" fmla="*/ 128 w 150"/>
                  <a:gd name="T101" fmla="*/ 7 h 72"/>
                  <a:gd name="T102" fmla="*/ 122 w 150"/>
                  <a:gd name="T103" fmla="*/ 5 h 72"/>
                  <a:gd name="T104" fmla="*/ 120 w 150"/>
                  <a:gd name="T105" fmla="*/ 0 h 72"/>
                  <a:gd name="T106" fmla="*/ 119 w 150"/>
                  <a:gd name="T107" fmla="*/ 0 h 72"/>
                  <a:gd name="T108" fmla="*/ 2 w 150"/>
                  <a:gd name="T109" fmla="*/ 15 h 72"/>
                  <a:gd name="T110" fmla="*/ 6 w 150"/>
                  <a:gd name="T111" fmla="*/ 24 h 72"/>
                  <a:gd name="T112" fmla="*/ 2 w 150"/>
                  <a:gd name="T113" fmla="*/ 26 h 72"/>
                  <a:gd name="T114" fmla="*/ 2 w 150"/>
                  <a:gd name="T115" fmla="*/ 27 h 72"/>
                  <a:gd name="T116" fmla="*/ 6 w 150"/>
                  <a:gd name="T117" fmla="*/ 27 h 72"/>
                  <a:gd name="T118" fmla="*/ 7 w 150"/>
                  <a:gd name="T119" fmla="*/ 20 h 72"/>
                  <a:gd name="T120" fmla="*/ 6 w 150"/>
                  <a:gd name="T121" fmla="*/ 20 h 72"/>
                  <a:gd name="T122" fmla="*/ 4 w 150"/>
                  <a:gd name="T123" fmla="*/ 15 h 72"/>
                  <a:gd name="T124" fmla="*/ 2 w 150"/>
                  <a:gd name="T125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0" h="72">
                    <a:moveTo>
                      <a:pt x="10" y="19"/>
                    </a:moveTo>
                    <a:cubicBezTo>
                      <a:pt x="9" y="19"/>
                      <a:pt x="10" y="20"/>
                      <a:pt x="10" y="20"/>
                    </a:cubicBezTo>
                    <a:cubicBezTo>
                      <a:pt x="10" y="20"/>
                      <a:pt x="12" y="19"/>
                      <a:pt x="10" y="19"/>
                    </a:cubicBezTo>
                    <a:close/>
                    <a:moveTo>
                      <a:pt x="119" y="0"/>
                    </a:moveTo>
                    <a:cubicBezTo>
                      <a:pt x="117" y="2"/>
                      <a:pt x="114" y="4"/>
                      <a:pt x="111" y="5"/>
                    </a:cubicBezTo>
                    <a:cubicBezTo>
                      <a:pt x="111" y="7"/>
                      <a:pt x="111" y="7"/>
                      <a:pt x="111" y="8"/>
                    </a:cubicBezTo>
                    <a:cubicBezTo>
                      <a:pt x="111" y="8"/>
                      <a:pt x="112" y="12"/>
                      <a:pt x="113" y="14"/>
                    </a:cubicBezTo>
                    <a:cubicBezTo>
                      <a:pt x="108" y="17"/>
                      <a:pt x="106" y="20"/>
                      <a:pt x="109" y="26"/>
                    </a:cubicBezTo>
                    <a:cubicBezTo>
                      <a:pt x="109" y="26"/>
                      <a:pt x="108" y="26"/>
                      <a:pt x="107" y="26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7" y="28"/>
                      <a:pt x="105" y="29"/>
                      <a:pt x="104" y="29"/>
                    </a:cubicBezTo>
                    <a:cubicBezTo>
                      <a:pt x="104" y="30"/>
                      <a:pt x="104" y="30"/>
                      <a:pt x="104" y="31"/>
                    </a:cubicBezTo>
                    <a:cubicBezTo>
                      <a:pt x="104" y="31"/>
                      <a:pt x="106" y="32"/>
                      <a:pt x="106" y="32"/>
                    </a:cubicBezTo>
                    <a:cubicBezTo>
                      <a:pt x="106" y="32"/>
                      <a:pt x="106" y="36"/>
                      <a:pt x="105" y="34"/>
                    </a:cubicBezTo>
                    <a:cubicBezTo>
                      <a:pt x="105" y="35"/>
                      <a:pt x="104" y="36"/>
                      <a:pt x="103" y="36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6" y="41"/>
                      <a:pt x="106" y="42"/>
                      <a:pt x="106" y="43"/>
                    </a:cubicBezTo>
                    <a:cubicBezTo>
                      <a:pt x="106" y="43"/>
                      <a:pt x="104" y="43"/>
                      <a:pt x="104" y="43"/>
                    </a:cubicBezTo>
                    <a:cubicBezTo>
                      <a:pt x="103" y="43"/>
                      <a:pt x="103" y="45"/>
                      <a:pt x="103" y="45"/>
                    </a:cubicBezTo>
                    <a:cubicBezTo>
                      <a:pt x="104" y="46"/>
                      <a:pt x="105" y="46"/>
                      <a:pt x="107" y="47"/>
                    </a:cubicBezTo>
                    <a:cubicBezTo>
                      <a:pt x="110" y="49"/>
                      <a:pt x="108" y="49"/>
                      <a:pt x="111" y="47"/>
                    </a:cubicBezTo>
                    <a:cubicBezTo>
                      <a:pt x="112" y="47"/>
                      <a:pt x="112" y="47"/>
                      <a:pt x="112" y="46"/>
                    </a:cubicBezTo>
                    <a:cubicBezTo>
                      <a:pt x="112" y="46"/>
                      <a:pt x="113" y="45"/>
                      <a:pt x="113" y="45"/>
                    </a:cubicBezTo>
                    <a:cubicBezTo>
                      <a:pt x="113" y="45"/>
                      <a:pt x="113" y="48"/>
                      <a:pt x="113" y="48"/>
                    </a:cubicBezTo>
                    <a:cubicBezTo>
                      <a:pt x="113" y="48"/>
                      <a:pt x="111" y="48"/>
                      <a:pt x="111" y="48"/>
                    </a:cubicBezTo>
                    <a:cubicBezTo>
                      <a:pt x="110" y="49"/>
                      <a:pt x="110" y="51"/>
                      <a:pt x="110" y="51"/>
                    </a:cubicBezTo>
                    <a:cubicBezTo>
                      <a:pt x="111" y="50"/>
                      <a:pt x="111" y="52"/>
                      <a:pt x="111" y="52"/>
                    </a:cubicBezTo>
                    <a:cubicBezTo>
                      <a:pt x="109" y="54"/>
                      <a:pt x="108" y="55"/>
                      <a:pt x="106" y="57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4"/>
                      <a:pt x="106" y="67"/>
                      <a:pt x="108" y="67"/>
                    </a:cubicBezTo>
                    <a:cubicBezTo>
                      <a:pt x="110" y="67"/>
                      <a:pt x="112" y="65"/>
                      <a:pt x="112" y="65"/>
                    </a:cubicBezTo>
                    <a:cubicBezTo>
                      <a:pt x="112" y="65"/>
                      <a:pt x="113" y="67"/>
                      <a:pt x="114" y="70"/>
                    </a:cubicBezTo>
                    <a:cubicBezTo>
                      <a:pt x="115" y="72"/>
                      <a:pt x="117" y="71"/>
                      <a:pt x="117" y="71"/>
                    </a:cubicBezTo>
                    <a:cubicBezTo>
                      <a:pt x="117" y="71"/>
                      <a:pt x="120" y="70"/>
                      <a:pt x="121" y="67"/>
                    </a:cubicBezTo>
                    <a:cubicBezTo>
                      <a:pt x="123" y="61"/>
                      <a:pt x="125" y="60"/>
                      <a:pt x="127" y="57"/>
                    </a:cubicBezTo>
                    <a:cubicBezTo>
                      <a:pt x="129" y="55"/>
                      <a:pt x="129" y="54"/>
                      <a:pt x="130" y="52"/>
                    </a:cubicBezTo>
                    <a:cubicBezTo>
                      <a:pt x="132" y="51"/>
                      <a:pt x="135" y="49"/>
                      <a:pt x="141" y="45"/>
                    </a:cubicBezTo>
                    <a:cubicBezTo>
                      <a:pt x="148" y="41"/>
                      <a:pt x="148" y="34"/>
                      <a:pt x="148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4"/>
                      <a:pt x="150" y="31"/>
                      <a:pt x="149" y="28"/>
                    </a:cubicBezTo>
                    <a:cubicBezTo>
                      <a:pt x="148" y="25"/>
                      <a:pt x="148" y="23"/>
                      <a:pt x="148" y="23"/>
                    </a:cubicBezTo>
                    <a:cubicBezTo>
                      <a:pt x="145" y="21"/>
                      <a:pt x="145" y="21"/>
                      <a:pt x="145" y="21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9" y="18"/>
                      <a:pt x="144" y="17"/>
                      <a:pt x="143" y="15"/>
                    </a:cubicBezTo>
                    <a:cubicBezTo>
                      <a:pt x="141" y="12"/>
                      <a:pt x="140" y="15"/>
                      <a:pt x="140" y="15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14"/>
                      <a:pt x="130" y="12"/>
                      <a:pt x="130" y="11"/>
                    </a:cubicBezTo>
                    <a:cubicBezTo>
                      <a:pt x="129" y="9"/>
                      <a:pt x="128" y="7"/>
                      <a:pt x="128" y="7"/>
                    </a:cubicBezTo>
                    <a:cubicBezTo>
                      <a:pt x="128" y="7"/>
                      <a:pt x="124" y="6"/>
                      <a:pt x="122" y="5"/>
                    </a:cubicBezTo>
                    <a:cubicBezTo>
                      <a:pt x="120" y="3"/>
                      <a:pt x="120" y="0"/>
                      <a:pt x="120" y="0"/>
                    </a:cubicBezTo>
                    <a:lnTo>
                      <a:pt x="119" y="0"/>
                    </a:lnTo>
                    <a:close/>
                    <a:moveTo>
                      <a:pt x="2" y="15"/>
                    </a:moveTo>
                    <a:cubicBezTo>
                      <a:pt x="4" y="19"/>
                      <a:pt x="4" y="21"/>
                      <a:pt x="6" y="24"/>
                    </a:cubicBezTo>
                    <a:cubicBezTo>
                      <a:pt x="4" y="25"/>
                      <a:pt x="3" y="26"/>
                      <a:pt x="2" y="26"/>
                    </a:cubicBezTo>
                    <a:cubicBezTo>
                      <a:pt x="0" y="27"/>
                      <a:pt x="2" y="27"/>
                      <a:pt x="2" y="27"/>
                    </a:cubicBezTo>
                    <a:cubicBezTo>
                      <a:pt x="2" y="27"/>
                      <a:pt x="4" y="28"/>
                      <a:pt x="6" y="27"/>
                    </a:cubicBezTo>
                    <a:cubicBezTo>
                      <a:pt x="10" y="26"/>
                      <a:pt x="8" y="24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5" y="19"/>
                      <a:pt x="5" y="17"/>
                      <a:pt x="4" y="15"/>
                    </a:cubicBezTo>
                    <a:cubicBezTo>
                      <a:pt x="4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66">
                <a:extLst>
                  <a:ext uri="{FF2B5EF4-FFF2-40B4-BE49-F238E27FC236}">
                    <a16:creationId xmlns:a16="http://schemas.microsoft.com/office/drawing/2014/main" id="{103C9E06-ADD1-423C-806B-1069C58D1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3783" y="4161868"/>
                <a:ext cx="515462" cy="247212"/>
              </a:xfrm>
              <a:custGeom>
                <a:avLst/>
                <a:gdLst>
                  <a:gd name="T0" fmla="*/ 10 w 150"/>
                  <a:gd name="T1" fmla="*/ 19 h 72"/>
                  <a:gd name="T2" fmla="*/ 10 w 150"/>
                  <a:gd name="T3" fmla="*/ 20 h 72"/>
                  <a:gd name="T4" fmla="*/ 10 w 150"/>
                  <a:gd name="T5" fmla="*/ 19 h 72"/>
                  <a:gd name="T6" fmla="*/ 119 w 150"/>
                  <a:gd name="T7" fmla="*/ 0 h 72"/>
                  <a:gd name="T8" fmla="*/ 111 w 150"/>
                  <a:gd name="T9" fmla="*/ 5 h 72"/>
                  <a:gd name="T10" fmla="*/ 111 w 150"/>
                  <a:gd name="T11" fmla="*/ 8 h 72"/>
                  <a:gd name="T12" fmla="*/ 113 w 150"/>
                  <a:gd name="T13" fmla="*/ 14 h 72"/>
                  <a:gd name="T14" fmla="*/ 109 w 150"/>
                  <a:gd name="T15" fmla="*/ 26 h 72"/>
                  <a:gd name="T16" fmla="*/ 107 w 150"/>
                  <a:gd name="T17" fmla="*/ 26 h 72"/>
                  <a:gd name="T18" fmla="*/ 107 w 150"/>
                  <a:gd name="T19" fmla="*/ 27 h 72"/>
                  <a:gd name="T20" fmla="*/ 104 w 150"/>
                  <a:gd name="T21" fmla="*/ 29 h 72"/>
                  <a:gd name="T22" fmla="*/ 104 w 150"/>
                  <a:gd name="T23" fmla="*/ 31 h 72"/>
                  <a:gd name="T24" fmla="*/ 106 w 150"/>
                  <a:gd name="T25" fmla="*/ 32 h 72"/>
                  <a:gd name="T26" fmla="*/ 105 w 150"/>
                  <a:gd name="T27" fmla="*/ 34 h 72"/>
                  <a:gd name="T28" fmla="*/ 103 w 150"/>
                  <a:gd name="T29" fmla="*/ 36 h 72"/>
                  <a:gd name="T30" fmla="*/ 105 w 150"/>
                  <a:gd name="T31" fmla="*/ 40 h 72"/>
                  <a:gd name="T32" fmla="*/ 106 w 150"/>
                  <a:gd name="T33" fmla="*/ 40 h 72"/>
                  <a:gd name="T34" fmla="*/ 106 w 150"/>
                  <a:gd name="T35" fmla="*/ 43 h 72"/>
                  <a:gd name="T36" fmla="*/ 104 w 150"/>
                  <a:gd name="T37" fmla="*/ 43 h 72"/>
                  <a:gd name="T38" fmla="*/ 103 w 150"/>
                  <a:gd name="T39" fmla="*/ 45 h 72"/>
                  <a:gd name="T40" fmla="*/ 107 w 150"/>
                  <a:gd name="T41" fmla="*/ 47 h 72"/>
                  <a:gd name="T42" fmla="*/ 111 w 150"/>
                  <a:gd name="T43" fmla="*/ 47 h 72"/>
                  <a:gd name="T44" fmla="*/ 112 w 150"/>
                  <a:gd name="T45" fmla="*/ 46 h 72"/>
                  <a:gd name="T46" fmla="*/ 113 w 150"/>
                  <a:gd name="T47" fmla="*/ 45 h 72"/>
                  <a:gd name="T48" fmla="*/ 113 w 150"/>
                  <a:gd name="T49" fmla="*/ 48 h 72"/>
                  <a:gd name="T50" fmla="*/ 111 w 150"/>
                  <a:gd name="T51" fmla="*/ 48 h 72"/>
                  <a:gd name="T52" fmla="*/ 110 w 150"/>
                  <a:gd name="T53" fmla="*/ 51 h 72"/>
                  <a:gd name="T54" fmla="*/ 111 w 150"/>
                  <a:gd name="T55" fmla="*/ 52 h 72"/>
                  <a:gd name="T56" fmla="*/ 106 w 150"/>
                  <a:gd name="T57" fmla="*/ 57 h 72"/>
                  <a:gd name="T58" fmla="*/ 107 w 150"/>
                  <a:gd name="T59" fmla="*/ 60 h 72"/>
                  <a:gd name="T60" fmla="*/ 108 w 150"/>
                  <a:gd name="T61" fmla="*/ 61 h 72"/>
                  <a:gd name="T62" fmla="*/ 104 w 150"/>
                  <a:gd name="T63" fmla="*/ 64 h 72"/>
                  <a:gd name="T64" fmla="*/ 108 w 150"/>
                  <a:gd name="T65" fmla="*/ 67 h 72"/>
                  <a:gd name="T66" fmla="*/ 112 w 150"/>
                  <a:gd name="T67" fmla="*/ 65 h 72"/>
                  <a:gd name="T68" fmla="*/ 114 w 150"/>
                  <a:gd name="T69" fmla="*/ 70 h 72"/>
                  <a:gd name="T70" fmla="*/ 117 w 150"/>
                  <a:gd name="T71" fmla="*/ 71 h 72"/>
                  <a:gd name="T72" fmla="*/ 121 w 150"/>
                  <a:gd name="T73" fmla="*/ 67 h 72"/>
                  <a:gd name="T74" fmla="*/ 127 w 150"/>
                  <a:gd name="T75" fmla="*/ 57 h 72"/>
                  <a:gd name="T76" fmla="*/ 130 w 150"/>
                  <a:gd name="T77" fmla="*/ 52 h 72"/>
                  <a:gd name="T78" fmla="*/ 141 w 150"/>
                  <a:gd name="T79" fmla="*/ 45 h 72"/>
                  <a:gd name="T80" fmla="*/ 148 w 150"/>
                  <a:gd name="T81" fmla="*/ 34 h 72"/>
                  <a:gd name="T82" fmla="*/ 149 w 150"/>
                  <a:gd name="T83" fmla="*/ 34 h 72"/>
                  <a:gd name="T84" fmla="*/ 149 w 150"/>
                  <a:gd name="T85" fmla="*/ 28 h 72"/>
                  <a:gd name="T86" fmla="*/ 148 w 150"/>
                  <a:gd name="T87" fmla="*/ 23 h 72"/>
                  <a:gd name="T88" fmla="*/ 145 w 150"/>
                  <a:gd name="T89" fmla="*/ 21 h 72"/>
                  <a:gd name="T90" fmla="*/ 149 w 150"/>
                  <a:gd name="T91" fmla="*/ 18 h 72"/>
                  <a:gd name="T92" fmla="*/ 143 w 150"/>
                  <a:gd name="T93" fmla="*/ 15 h 72"/>
                  <a:gd name="T94" fmla="*/ 140 w 150"/>
                  <a:gd name="T95" fmla="*/ 15 h 72"/>
                  <a:gd name="T96" fmla="*/ 132 w 150"/>
                  <a:gd name="T97" fmla="*/ 14 h 72"/>
                  <a:gd name="T98" fmla="*/ 130 w 150"/>
                  <a:gd name="T99" fmla="*/ 11 h 72"/>
                  <a:gd name="T100" fmla="*/ 128 w 150"/>
                  <a:gd name="T101" fmla="*/ 7 h 72"/>
                  <a:gd name="T102" fmla="*/ 122 w 150"/>
                  <a:gd name="T103" fmla="*/ 5 h 72"/>
                  <a:gd name="T104" fmla="*/ 120 w 150"/>
                  <a:gd name="T105" fmla="*/ 0 h 72"/>
                  <a:gd name="T106" fmla="*/ 119 w 150"/>
                  <a:gd name="T107" fmla="*/ 0 h 72"/>
                  <a:gd name="T108" fmla="*/ 2 w 150"/>
                  <a:gd name="T109" fmla="*/ 15 h 72"/>
                  <a:gd name="T110" fmla="*/ 6 w 150"/>
                  <a:gd name="T111" fmla="*/ 24 h 72"/>
                  <a:gd name="T112" fmla="*/ 2 w 150"/>
                  <a:gd name="T113" fmla="*/ 26 h 72"/>
                  <a:gd name="T114" fmla="*/ 2 w 150"/>
                  <a:gd name="T115" fmla="*/ 27 h 72"/>
                  <a:gd name="T116" fmla="*/ 6 w 150"/>
                  <a:gd name="T117" fmla="*/ 27 h 72"/>
                  <a:gd name="T118" fmla="*/ 7 w 150"/>
                  <a:gd name="T119" fmla="*/ 20 h 72"/>
                  <a:gd name="T120" fmla="*/ 6 w 150"/>
                  <a:gd name="T121" fmla="*/ 20 h 72"/>
                  <a:gd name="T122" fmla="*/ 4 w 150"/>
                  <a:gd name="T123" fmla="*/ 15 h 72"/>
                  <a:gd name="T124" fmla="*/ 2 w 150"/>
                  <a:gd name="T125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0" h="72">
                    <a:moveTo>
                      <a:pt x="10" y="19"/>
                    </a:moveTo>
                    <a:cubicBezTo>
                      <a:pt x="9" y="19"/>
                      <a:pt x="10" y="20"/>
                      <a:pt x="10" y="20"/>
                    </a:cubicBezTo>
                    <a:cubicBezTo>
                      <a:pt x="10" y="20"/>
                      <a:pt x="12" y="19"/>
                      <a:pt x="10" y="19"/>
                    </a:cubicBezTo>
                    <a:close/>
                    <a:moveTo>
                      <a:pt x="119" y="0"/>
                    </a:moveTo>
                    <a:cubicBezTo>
                      <a:pt x="117" y="2"/>
                      <a:pt x="114" y="4"/>
                      <a:pt x="111" y="5"/>
                    </a:cubicBezTo>
                    <a:cubicBezTo>
                      <a:pt x="111" y="7"/>
                      <a:pt x="111" y="7"/>
                      <a:pt x="111" y="8"/>
                    </a:cubicBezTo>
                    <a:cubicBezTo>
                      <a:pt x="111" y="8"/>
                      <a:pt x="112" y="12"/>
                      <a:pt x="113" y="14"/>
                    </a:cubicBezTo>
                    <a:cubicBezTo>
                      <a:pt x="108" y="17"/>
                      <a:pt x="106" y="20"/>
                      <a:pt x="109" y="26"/>
                    </a:cubicBezTo>
                    <a:cubicBezTo>
                      <a:pt x="109" y="26"/>
                      <a:pt x="108" y="26"/>
                      <a:pt x="107" y="26"/>
                    </a:cubicBezTo>
                    <a:cubicBezTo>
                      <a:pt x="107" y="27"/>
                      <a:pt x="107" y="27"/>
                      <a:pt x="107" y="27"/>
                    </a:cubicBezTo>
                    <a:cubicBezTo>
                      <a:pt x="107" y="28"/>
                      <a:pt x="105" y="29"/>
                      <a:pt x="104" y="29"/>
                    </a:cubicBezTo>
                    <a:cubicBezTo>
                      <a:pt x="104" y="30"/>
                      <a:pt x="104" y="30"/>
                      <a:pt x="104" y="31"/>
                    </a:cubicBezTo>
                    <a:cubicBezTo>
                      <a:pt x="104" y="31"/>
                      <a:pt x="106" y="32"/>
                      <a:pt x="106" y="32"/>
                    </a:cubicBezTo>
                    <a:cubicBezTo>
                      <a:pt x="106" y="32"/>
                      <a:pt x="106" y="36"/>
                      <a:pt x="105" y="34"/>
                    </a:cubicBezTo>
                    <a:cubicBezTo>
                      <a:pt x="105" y="35"/>
                      <a:pt x="104" y="36"/>
                      <a:pt x="103" y="36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6" y="41"/>
                      <a:pt x="106" y="42"/>
                      <a:pt x="106" y="43"/>
                    </a:cubicBezTo>
                    <a:cubicBezTo>
                      <a:pt x="106" y="43"/>
                      <a:pt x="104" y="43"/>
                      <a:pt x="104" y="43"/>
                    </a:cubicBezTo>
                    <a:cubicBezTo>
                      <a:pt x="103" y="43"/>
                      <a:pt x="103" y="45"/>
                      <a:pt x="103" y="45"/>
                    </a:cubicBezTo>
                    <a:cubicBezTo>
                      <a:pt x="104" y="46"/>
                      <a:pt x="105" y="46"/>
                      <a:pt x="107" y="47"/>
                    </a:cubicBezTo>
                    <a:cubicBezTo>
                      <a:pt x="110" y="49"/>
                      <a:pt x="108" y="49"/>
                      <a:pt x="111" y="47"/>
                    </a:cubicBezTo>
                    <a:cubicBezTo>
                      <a:pt x="112" y="47"/>
                      <a:pt x="112" y="47"/>
                      <a:pt x="112" y="46"/>
                    </a:cubicBezTo>
                    <a:cubicBezTo>
                      <a:pt x="112" y="46"/>
                      <a:pt x="113" y="45"/>
                      <a:pt x="113" y="45"/>
                    </a:cubicBezTo>
                    <a:cubicBezTo>
                      <a:pt x="113" y="45"/>
                      <a:pt x="113" y="48"/>
                      <a:pt x="113" y="48"/>
                    </a:cubicBezTo>
                    <a:cubicBezTo>
                      <a:pt x="113" y="48"/>
                      <a:pt x="111" y="48"/>
                      <a:pt x="111" y="48"/>
                    </a:cubicBezTo>
                    <a:cubicBezTo>
                      <a:pt x="110" y="49"/>
                      <a:pt x="110" y="51"/>
                      <a:pt x="110" y="51"/>
                    </a:cubicBezTo>
                    <a:cubicBezTo>
                      <a:pt x="111" y="50"/>
                      <a:pt x="111" y="52"/>
                      <a:pt x="111" y="52"/>
                    </a:cubicBezTo>
                    <a:cubicBezTo>
                      <a:pt x="109" y="54"/>
                      <a:pt x="108" y="55"/>
                      <a:pt x="106" y="57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4"/>
                      <a:pt x="106" y="67"/>
                      <a:pt x="108" y="67"/>
                    </a:cubicBezTo>
                    <a:cubicBezTo>
                      <a:pt x="110" y="67"/>
                      <a:pt x="112" y="65"/>
                      <a:pt x="112" y="65"/>
                    </a:cubicBezTo>
                    <a:cubicBezTo>
                      <a:pt x="112" y="65"/>
                      <a:pt x="113" y="67"/>
                      <a:pt x="114" y="70"/>
                    </a:cubicBezTo>
                    <a:cubicBezTo>
                      <a:pt x="115" y="72"/>
                      <a:pt x="117" y="71"/>
                      <a:pt x="117" y="71"/>
                    </a:cubicBezTo>
                    <a:cubicBezTo>
                      <a:pt x="117" y="71"/>
                      <a:pt x="120" y="70"/>
                      <a:pt x="121" y="67"/>
                    </a:cubicBezTo>
                    <a:cubicBezTo>
                      <a:pt x="123" y="61"/>
                      <a:pt x="125" y="60"/>
                      <a:pt x="127" y="57"/>
                    </a:cubicBezTo>
                    <a:cubicBezTo>
                      <a:pt x="129" y="55"/>
                      <a:pt x="129" y="54"/>
                      <a:pt x="130" y="52"/>
                    </a:cubicBezTo>
                    <a:cubicBezTo>
                      <a:pt x="132" y="51"/>
                      <a:pt x="135" y="49"/>
                      <a:pt x="141" y="45"/>
                    </a:cubicBezTo>
                    <a:cubicBezTo>
                      <a:pt x="148" y="41"/>
                      <a:pt x="148" y="34"/>
                      <a:pt x="148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4"/>
                      <a:pt x="150" y="31"/>
                      <a:pt x="149" y="28"/>
                    </a:cubicBezTo>
                    <a:cubicBezTo>
                      <a:pt x="148" y="25"/>
                      <a:pt x="148" y="23"/>
                      <a:pt x="148" y="23"/>
                    </a:cubicBezTo>
                    <a:cubicBezTo>
                      <a:pt x="145" y="21"/>
                      <a:pt x="145" y="21"/>
                      <a:pt x="145" y="21"/>
                    </a:cubicBezTo>
                    <a:cubicBezTo>
                      <a:pt x="149" y="18"/>
                      <a:pt x="149" y="18"/>
                      <a:pt x="149" y="18"/>
                    </a:cubicBezTo>
                    <a:cubicBezTo>
                      <a:pt x="149" y="18"/>
                      <a:pt x="144" y="17"/>
                      <a:pt x="143" y="15"/>
                    </a:cubicBezTo>
                    <a:cubicBezTo>
                      <a:pt x="141" y="12"/>
                      <a:pt x="140" y="15"/>
                      <a:pt x="140" y="15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14"/>
                      <a:pt x="130" y="12"/>
                      <a:pt x="130" y="11"/>
                    </a:cubicBezTo>
                    <a:cubicBezTo>
                      <a:pt x="129" y="9"/>
                      <a:pt x="128" y="7"/>
                      <a:pt x="128" y="7"/>
                    </a:cubicBezTo>
                    <a:cubicBezTo>
                      <a:pt x="128" y="7"/>
                      <a:pt x="124" y="6"/>
                      <a:pt x="122" y="5"/>
                    </a:cubicBezTo>
                    <a:cubicBezTo>
                      <a:pt x="120" y="3"/>
                      <a:pt x="120" y="0"/>
                      <a:pt x="120" y="0"/>
                    </a:cubicBezTo>
                    <a:lnTo>
                      <a:pt x="119" y="0"/>
                    </a:lnTo>
                    <a:close/>
                    <a:moveTo>
                      <a:pt x="2" y="15"/>
                    </a:moveTo>
                    <a:cubicBezTo>
                      <a:pt x="4" y="19"/>
                      <a:pt x="4" y="21"/>
                      <a:pt x="6" y="24"/>
                    </a:cubicBezTo>
                    <a:cubicBezTo>
                      <a:pt x="4" y="25"/>
                      <a:pt x="3" y="26"/>
                      <a:pt x="2" y="26"/>
                    </a:cubicBezTo>
                    <a:cubicBezTo>
                      <a:pt x="0" y="27"/>
                      <a:pt x="2" y="27"/>
                      <a:pt x="2" y="27"/>
                    </a:cubicBezTo>
                    <a:cubicBezTo>
                      <a:pt x="2" y="27"/>
                      <a:pt x="4" y="28"/>
                      <a:pt x="6" y="27"/>
                    </a:cubicBezTo>
                    <a:cubicBezTo>
                      <a:pt x="10" y="26"/>
                      <a:pt x="8" y="24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5" y="19"/>
                      <a:pt x="5" y="17"/>
                      <a:pt x="4" y="15"/>
                    </a:cubicBezTo>
                    <a:cubicBezTo>
                      <a:pt x="4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67">
                <a:extLst>
                  <a:ext uri="{FF2B5EF4-FFF2-40B4-BE49-F238E27FC236}">
                    <a16:creationId xmlns:a16="http://schemas.microsoft.com/office/drawing/2014/main" id="{56A54B33-3E3F-451D-8152-11C165009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469" y="3467572"/>
                <a:ext cx="120977" cy="71885"/>
              </a:xfrm>
              <a:custGeom>
                <a:avLst/>
                <a:gdLst>
                  <a:gd name="T0" fmla="*/ 1 w 35"/>
                  <a:gd name="T1" fmla="*/ 18 h 21"/>
                  <a:gd name="T2" fmla="*/ 3 w 35"/>
                  <a:gd name="T3" fmla="*/ 21 h 21"/>
                  <a:gd name="T4" fmla="*/ 5 w 35"/>
                  <a:gd name="T5" fmla="*/ 21 h 21"/>
                  <a:gd name="T6" fmla="*/ 7 w 35"/>
                  <a:gd name="T7" fmla="*/ 18 h 21"/>
                  <a:gd name="T8" fmla="*/ 6 w 35"/>
                  <a:gd name="T9" fmla="*/ 14 h 21"/>
                  <a:gd name="T10" fmla="*/ 11 w 35"/>
                  <a:gd name="T11" fmla="*/ 16 h 21"/>
                  <a:gd name="T12" fmla="*/ 12 w 35"/>
                  <a:gd name="T13" fmla="*/ 18 h 21"/>
                  <a:gd name="T14" fmla="*/ 18 w 35"/>
                  <a:gd name="T15" fmla="*/ 14 h 21"/>
                  <a:gd name="T16" fmla="*/ 29 w 35"/>
                  <a:gd name="T17" fmla="*/ 10 h 21"/>
                  <a:gd name="T18" fmla="*/ 25 w 35"/>
                  <a:gd name="T19" fmla="*/ 8 h 21"/>
                  <a:gd name="T20" fmla="*/ 17 w 35"/>
                  <a:gd name="T21" fmla="*/ 6 h 21"/>
                  <a:gd name="T22" fmla="*/ 14 w 35"/>
                  <a:gd name="T23" fmla="*/ 2 h 21"/>
                  <a:gd name="T24" fmla="*/ 11 w 35"/>
                  <a:gd name="T25" fmla="*/ 2 h 21"/>
                  <a:gd name="T26" fmla="*/ 9 w 35"/>
                  <a:gd name="T27" fmla="*/ 0 h 21"/>
                  <a:gd name="T28" fmla="*/ 3 w 35"/>
                  <a:gd name="T29" fmla="*/ 0 h 21"/>
                  <a:gd name="T30" fmla="*/ 1 w 35"/>
                  <a:gd name="T31" fmla="*/ 2 h 21"/>
                  <a:gd name="T32" fmla="*/ 0 w 35"/>
                  <a:gd name="T33" fmla="*/ 3 h 21"/>
                  <a:gd name="T34" fmla="*/ 1 w 35"/>
                  <a:gd name="T35" fmla="*/ 8 h 21"/>
                  <a:gd name="T36" fmla="*/ 0 w 35"/>
                  <a:gd name="T37" fmla="*/ 11 h 21"/>
                  <a:gd name="T38" fmla="*/ 0 w 35"/>
                  <a:gd name="T39" fmla="*/ 12 h 21"/>
                  <a:gd name="T40" fmla="*/ 1 w 35"/>
                  <a:gd name="T41" fmla="*/ 15 h 21"/>
                  <a:gd name="T42" fmla="*/ 1 w 35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21">
                    <a:moveTo>
                      <a:pt x="1" y="18"/>
                    </a:moveTo>
                    <a:cubicBezTo>
                      <a:pt x="2" y="19"/>
                      <a:pt x="3" y="20"/>
                      <a:pt x="3" y="21"/>
                    </a:cubicBezTo>
                    <a:cubicBezTo>
                      <a:pt x="3" y="21"/>
                      <a:pt x="5" y="21"/>
                      <a:pt x="5" y="21"/>
                    </a:cubicBezTo>
                    <a:cubicBezTo>
                      <a:pt x="6" y="21"/>
                      <a:pt x="6" y="19"/>
                      <a:pt x="7" y="18"/>
                    </a:cubicBezTo>
                    <a:cubicBezTo>
                      <a:pt x="7" y="19"/>
                      <a:pt x="6" y="16"/>
                      <a:pt x="6" y="14"/>
                    </a:cubicBezTo>
                    <a:cubicBezTo>
                      <a:pt x="8" y="15"/>
                      <a:pt x="9" y="15"/>
                      <a:pt x="11" y="16"/>
                    </a:cubicBezTo>
                    <a:cubicBezTo>
                      <a:pt x="11" y="16"/>
                      <a:pt x="12" y="18"/>
                      <a:pt x="12" y="18"/>
                    </a:cubicBezTo>
                    <a:cubicBezTo>
                      <a:pt x="18" y="19"/>
                      <a:pt x="18" y="14"/>
                      <a:pt x="18" y="14"/>
                    </a:cubicBezTo>
                    <a:cubicBezTo>
                      <a:pt x="21" y="13"/>
                      <a:pt x="35" y="19"/>
                      <a:pt x="29" y="10"/>
                    </a:cubicBezTo>
                    <a:cubicBezTo>
                      <a:pt x="28" y="9"/>
                      <a:pt x="26" y="9"/>
                      <a:pt x="25" y="8"/>
                    </a:cubicBezTo>
                    <a:cubicBezTo>
                      <a:pt x="27" y="8"/>
                      <a:pt x="19" y="8"/>
                      <a:pt x="17" y="6"/>
                    </a:cubicBezTo>
                    <a:cubicBezTo>
                      <a:pt x="17" y="6"/>
                      <a:pt x="15" y="3"/>
                      <a:pt x="14" y="2"/>
                    </a:cubicBezTo>
                    <a:cubicBezTo>
                      <a:pt x="13" y="2"/>
                      <a:pt x="12" y="3"/>
                      <a:pt x="11" y="2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9" y="0"/>
                      <a:pt x="4" y="0"/>
                      <a:pt x="3" y="0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4"/>
                      <a:pt x="1" y="15"/>
                    </a:cubicBezTo>
                    <a:cubicBezTo>
                      <a:pt x="2" y="16"/>
                      <a:pt x="1" y="18"/>
                      <a:pt x="1" y="18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68">
                <a:extLst>
                  <a:ext uri="{FF2B5EF4-FFF2-40B4-BE49-F238E27FC236}">
                    <a16:creationId xmlns:a16="http://schemas.microsoft.com/office/drawing/2014/main" id="{E45F7D00-9D20-4E90-BCA7-B544A46CC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469" y="3467572"/>
                <a:ext cx="120977" cy="71885"/>
              </a:xfrm>
              <a:custGeom>
                <a:avLst/>
                <a:gdLst>
                  <a:gd name="T0" fmla="*/ 1 w 35"/>
                  <a:gd name="T1" fmla="*/ 18 h 21"/>
                  <a:gd name="T2" fmla="*/ 3 w 35"/>
                  <a:gd name="T3" fmla="*/ 21 h 21"/>
                  <a:gd name="T4" fmla="*/ 5 w 35"/>
                  <a:gd name="T5" fmla="*/ 21 h 21"/>
                  <a:gd name="T6" fmla="*/ 7 w 35"/>
                  <a:gd name="T7" fmla="*/ 18 h 21"/>
                  <a:gd name="T8" fmla="*/ 6 w 35"/>
                  <a:gd name="T9" fmla="*/ 14 h 21"/>
                  <a:gd name="T10" fmla="*/ 11 w 35"/>
                  <a:gd name="T11" fmla="*/ 16 h 21"/>
                  <a:gd name="T12" fmla="*/ 12 w 35"/>
                  <a:gd name="T13" fmla="*/ 18 h 21"/>
                  <a:gd name="T14" fmla="*/ 18 w 35"/>
                  <a:gd name="T15" fmla="*/ 14 h 21"/>
                  <a:gd name="T16" fmla="*/ 29 w 35"/>
                  <a:gd name="T17" fmla="*/ 10 h 21"/>
                  <a:gd name="T18" fmla="*/ 25 w 35"/>
                  <a:gd name="T19" fmla="*/ 8 h 21"/>
                  <a:gd name="T20" fmla="*/ 17 w 35"/>
                  <a:gd name="T21" fmla="*/ 6 h 21"/>
                  <a:gd name="T22" fmla="*/ 14 w 35"/>
                  <a:gd name="T23" fmla="*/ 2 h 21"/>
                  <a:gd name="T24" fmla="*/ 11 w 35"/>
                  <a:gd name="T25" fmla="*/ 2 h 21"/>
                  <a:gd name="T26" fmla="*/ 9 w 35"/>
                  <a:gd name="T27" fmla="*/ 0 h 21"/>
                  <a:gd name="T28" fmla="*/ 3 w 35"/>
                  <a:gd name="T29" fmla="*/ 0 h 21"/>
                  <a:gd name="T30" fmla="*/ 1 w 35"/>
                  <a:gd name="T31" fmla="*/ 2 h 21"/>
                  <a:gd name="T32" fmla="*/ 0 w 35"/>
                  <a:gd name="T33" fmla="*/ 3 h 21"/>
                  <a:gd name="T34" fmla="*/ 1 w 35"/>
                  <a:gd name="T35" fmla="*/ 8 h 21"/>
                  <a:gd name="T36" fmla="*/ 0 w 35"/>
                  <a:gd name="T37" fmla="*/ 11 h 21"/>
                  <a:gd name="T38" fmla="*/ 0 w 35"/>
                  <a:gd name="T39" fmla="*/ 12 h 21"/>
                  <a:gd name="T40" fmla="*/ 1 w 35"/>
                  <a:gd name="T41" fmla="*/ 15 h 21"/>
                  <a:gd name="T42" fmla="*/ 1 w 35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21">
                    <a:moveTo>
                      <a:pt x="1" y="18"/>
                    </a:moveTo>
                    <a:cubicBezTo>
                      <a:pt x="2" y="19"/>
                      <a:pt x="3" y="20"/>
                      <a:pt x="3" y="21"/>
                    </a:cubicBezTo>
                    <a:cubicBezTo>
                      <a:pt x="3" y="21"/>
                      <a:pt x="5" y="21"/>
                      <a:pt x="5" y="21"/>
                    </a:cubicBezTo>
                    <a:cubicBezTo>
                      <a:pt x="6" y="21"/>
                      <a:pt x="6" y="19"/>
                      <a:pt x="7" y="18"/>
                    </a:cubicBezTo>
                    <a:cubicBezTo>
                      <a:pt x="7" y="19"/>
                      <a:pt x="6" y="16"/>
                      <a:pt x="6" y="14"/>
                    </a:cubicBezTo>
                    <a:cubicBezTo>
                      <a:pt x="8" y="15"/>
                      <a:pt x="9" y="15"/>
                      <a:pt x="11" y="16"/>
                    </a:cubicBezTo>
                    <a:cubicBezTo>
                      <a:pt x="11" y="16"/>
                      <a:pt x="12" y="18"/>
                      <a:pt x="12" y="18"/>
                    </a:cubicBezTo>
                    <a:cubicBezTo>
                      <a:pt x="18" y="19"/>
                      <a:pt x="18" y="14"/>
                      <a:pt x="18" y="14"/>
                    </a:cubicBezTo>
                    <a:cubicBezTo>
                      <a:pt x="21" y="13"/>
                      <a:pt x="35" y="19"/>
                      <a:pt x="29" y="10"/>
                    </a:cubicBezTo>
                    <a:cubicBezTo>
                      <a:pt x="28" y="9"/>
                      <a:pt x="26" y="9"/>
                      <a:pt x="25" y="8"/>
                    </a:cubicBezTo>
                    <a:cubicBezTo>
                      <a:pt x="27" y="8"/>
                      <a:pt x="19" y="8"/>
                      <a:pt x="17" y="6"/>
                    </a:cubicBezTo>
                    <a:cubicBezTo>
                      <a:pt x="17" y="6"/>
                      <a:pt x="15" y="3"/>
                      <a:pt x="14" y="2"/>
                    </a:cubicBezTo>
                    <a:cubicBezTo>
                      <a:pt x="13" y="2"/>
                      <a:pt x="12" y="3"/>
                      <a:pt x="11" y="2"/>
                    </a:cubicBezTo>
                    <a:cubicBezTo>
                      <a:pt x="10" y="2"/>
                      <a:pt x="10" y="0"/>
                      <a:pt x="9" y="0"/>
                    </a:cubicBezTo>
                    <a:cubicBezTo>
                      <a:pt x="9" y="0"/>
                      <a:pt x="4" y="0"/>
                      <a:pt x="3" y="0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4"/>
                      <a:pt x="1" y="15"/>
                    </a:cubicBezTo>
                    <a:cubicBezTo>
                      <a:pt x="2" y="16"/>
                      <a:pt x="1" y="18"/>
                      <a:pt x="1" y="18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69">
                <a:extLst>
                  <a:ext uri="{FF2B5EF4-FFF2-40B4-BE49-F238E27FC236}">
                    <a16:creationId xmlns:a16="http://schemas.microsoft.com/office/drawing/2014/main" id="{4A59C6E2-6E14-4904-B37B-3DE48F4CE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235" y="3742835"/>
                <a:ext cx="66624" cy="75391"/>
              </a:xfrm>
              <a:custGeom>
                <a:avLst/>
                <a:gdLst>
                  <a:gd name="T0" fmla="*/ 16 w 19"/>
                  <a:gd name="T1" fmla="*/ 16 h 22"/>
                  <a:gd name="T2" fmla="*/ 15 w 19"/>
                  <a:gd name="T3" fmla="*/ 14 h 22"/>
                  <a:gd name="T4" fmla="*/ 13 w 19"/>
                  <a:gd name="T5" fmla="*/ 14 h 22"/>
                  <a:gd name="T6" fmla="*/ 13 w 19"/>
                  <a:gd name="T7" fmla="*/ 12 h 22"/>
                  <a:gd name="T8" fmla="*/ 17 w 19"/>
                  <a:gd name="T9" fmla="*/ 2 h 22"/>
                  <a:gd name="T10" fmla="*/ 14 w 19"/>
                  <a:gd name="T11" fmla="*/ 0 h 22"/>
                  <a:gd name="T12" fmla="*/ 11 w 19"/>
                  <a:gd name="T13" fmla="*/ 3 h 22"/>
                  <a:gd name="T14" fmla="*/ 9 w 19"/>
                  <a:gd name="T15" fmla="*/ 1 h 22"/>
                  <a:gd name="T16" fmla="*/ 7 w 19"/>
                  <a:gd name="T17" fmla="*/ 3 h 22"/>
                  <a:gd name="T18" fmla="*/ 3 w 19"/>
                  <a:gd name="T19" fmla="*/ 12 h 22"/>
                  <a:gd name="T20" fmla="*/ 1 w 19"/>
                  <a:gd name="T21" fmla="*/ 19 h 22"/>
                  <a:gd name="T22" fmla="*/ 6 w 19"/>
                  <a:gd name="T23" fmla="*/ 22 h 22"/>
                  <a:gd name="T24" fmla="*/ 9 w 19"/>
                  <a:gd name="T25" fmla="*/ 21 h 22"/>
                  <a:gd name="T26" fmla="*/ 12 w 19"/>
                  <a:gd name="T27" fmla="*/ 21 h 22"/>
                  <a:gd name="T28" fmla="*/ 16 w 19"/>
                  <a:gd name="T29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2">
                    <a:moveTo>
                      <a:pt x="16" y="16"/>
                    </a:move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3" y="14"/>
                      <a:pt x="13" y="14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6" y="10"/>
                      <a:pt x="19" y="7"/>
                      <a:pt x="17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2" y="9"/>
                      <a:pt x="3" y="12"/>
                    </a:cubicBezTo>
                    <a:cubicBezTo>
                      <a:pt x="3" y="14"/>
                      <a:pt x="0" y="17"/>
                      <a:pt x="1" y="19"/>
                    </a:cubicBezTo>
                    <a:cubicBezTo>
                      <a:pt x="1" y="21"/>
                      <a:pt x="4" y="22"/>
                      <a:pt x="6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12" y="21"/>
                      <a:pt x="12" y="21"/>
                      <a:pt x="12" y="21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70">
                <a:extLst>
                  <a:ext uri="{FF2B5EF4-FFF2-40B4-BE49-F238E27FC236}">
                    <a16:creationId xmlns:a16="http://schemas.microsoft.com/office/drawing/2014/main" id="{5D6B4A35-84E0-4864-8891-28AD263A0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8895" y="1884365"/>
                <a:ext cx="150782" cy="175328"/>
              </a:xfrm>
              <a:custGeom>
                <a:avLst/>
                <a:gdLst>
                  <a:gd name="T0" fmla="*/ 16 w 44"/>
                  <a:gd name="T1" fmla="*/ 36 h 51"/>
                  <a:gd name="T2" fmla="*/ 20 w 44"/>
                  <a:gd name="T3" fmla="*/ 41 h 51"/>
                  <a:gd name="T4" fmla="*/ 23 w 44"/>
                  <a:gd name="T5" fmla="*/ 42 h 51"/>
                  <a:gd name="T6" fmla="*/ 16 w 44"/>
                  <a:gd name="T7" fmla="*/ 36 h 51"/>
                  <a:gd name="T8" fmla="*/ 26 w 44"/>
                  <a:gd name="T9" fmla="*/ 22 h 51"/>
                  <a:gd name="T10" fmla="*/ 22 w 44"/>
                  <a:gd name="T11" fmla="*/ 21 h 51"/>
                  <a:gd name="T12" fmla="*/ 16 w 44"/>
                  <a:gd name="T13" fmla="*/ 11 h 51"/>
                  <a:gd name="T14" fmla="*/ 22 w 44"/>
                  <a:gd name="T15" fmla="*/ 8 h 51"/>
                  <a:gd name="T16" fmla="*/ 22 w 44"/>
                  <a:gd name="T17" fmla="*/ 4 h 51"/>
                  <a:gd name="T18" fmla="*/ 23 w 44"/>
                  <a:gd name="T19" fmla="*/ 0 h 51"/>
                  <a:gd name="T20" fmla="*/ 14 w 44"/>
                  <a:gd name="T21" fmla="*/ 8 h 51"/>
                  <a:gd name="T22" fmla="*/ 1 w 44"/>
                  <a:gd name="T23" fmla="*/ 15 h 51"/>
                  <a:gd name="T24" fmla="*/ 4 w 44"/>
                  <a:gd name="T25" fmla="*/ 16 h 51"/>
                  <a:gd name="T26" fmla="*/ 13 w 44"/>
                  <a:gd name="T27" fmla="*/ 12 h 51"/>
                  <a:gd name="T28" fmla="*/ 7 w 44"/>
                  <a:gd name="T29" fmla="*/ 20 h 51"/>
                  <a:gd name="T30" fmla="*/ 4 w 44"/>
                  <a:gd name="T31" fmla="*/ 29 h 51"/>
                  <a:gd name="T32" fmla="*/ 2 w 44"/>
                  <a:gd name="T33" fmla="*/ 31 h 51"/>
                  <a:gd name="T34" fmla="*/ 6 w 44"/>
                  <a:gd name="T35" fmla="*/ 42 h 51"/>
                  <a:gd name="T36" fmla="*/ 38 w 44"/>
                  <a:gd name="T37" fmla="*/ 43 h 51"/>
                  <a:gd name="T38" fmla="*/ 30 w 44"/>
                  <a:gd name="T39" fmla="*/ 45 h 51"/>
                  <a:gd name="T40" fmla="*/ 27 w 44"/>
                  <a:gd name="T41" fmla="*/ 44 h 51"/>
                  <a:gd name="T42" fmla="*/ 28 w 44"/>
                  <a:gd name="T43" fmla="*/ 49 h 51"/>
                  <a:gd name="T44" fmla="*/ 30 w 44"/>
                  <a:gd name="T45" fmla="*/ 50 h 51"/>
                  <a:gd name="T46" fmla="*/ 34 w 44"/>
                  <a:gd name="T47" fmla="*/ 50 h 51"/>
                  <a:gd name="T48" fmla="*/ 38 w 44"/>
                  <a:gd name="T49" fmla="*/ 43 h 51"/>
                  <a:gd name="T50" fmla="*/ 24 w 44"/>
                  <a:gd name="T51" fmla="*/ 48 h 51"/>
                  <a:gd name="T52" fmla="*/ 35 w 44"/>
                  <a:gd name="T53" fmla="*/ 25 h 51"/>
                  <a:gd name="T54" fmla="*/ 34 w 44"/>
                  <a:gd name="T55" fmla="*/ 30 h 51"/>
                  <a:gd name="T56" fmla="*/ 31 w 44"/>
                  <a:gd name="T57" fmla="*/ 32 h 51"/>
                  <a:gd name="T58" fmla="*/ 27 w 44"/>
                  <a:gd name="T59" fmla="*/ 32 h 51"/>
                  <a:gd name="T60" fmla="*/ 24 w 44"/>
                  <a:gd name="T61" fmla="*/ 34 h 51"/>
                  <a:gd name="T62" fmla="*/ 27 w 44"/>
                  <a:gd name="T63" fmla="*/ 40 h 51"/>
                  <a:gd name="T64" fmla="*/ 32 w 44"/>
                  <a:gd name="T65" fmla="*/ 39 h 51"/>
                  <a:gd name="T66" fmla="*/ 34 w 44"/>
                  <a:gd name="T67" fmla="*/ 42 h 51"/>
                  <a:gd name="T68" fmla="*/ 39 w 44"/>
                  <a:gd name="T69" fmla="*/ 38 h 51"/>
                  <a:gd name="T70" fmla="*/ 36 w 44"/>
                  <a:gd name="T71" fmla="*/ 34 h 51"/>
                  <a:gd name="T72" fmla="*/ 38 w 44"/>
                  <a:gd name="T73" fmla="*/ 25 h 51"/>
                  <a:gd name="T74" fmla="*/ 8 w 44"/>
                  <a:gd name="T75" fmla="*/ 13 h 51"/>
                  <a:gd name="T76" fmla="*/ 8 w 44"/>
                  <a:gd name="T7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" h="51">
                    <a:moveTo>
                      <a:pt x="15" y="42"/>
                    </a:moveTo>
                    <a:cubicBezTo>
                      <a:pt x="15" y="40"/>
                      <a:pt x="15" y="36"/>
                      <a:pt x="16" y="36"/>
                    </a:cubicBezTo>
                    <a:cubicBezTo>
                      <a:pt x="17" y="37"/>
                      <a:pt x="18" y="38"/>
                      <a:pt x="19" y="39"/>
                    </a:cubicBezTo>
                    <a:cubicBezTo>
                      <a:pt x="20" y="40"/>
                      <a:pt x="19" y="40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0" y="42"/>
                      <a:pt x="23" y="42"/>
                      <a:pt x="23" y="42"/>
                    </a:cubicBezTo>
                    <a:cubicBezTo>
                      <a:pt x="23" y="41"/>
                      <a:pt x="23" y="36"/>
                      <a:pt x="23" y="36"/>
                    </a:cubicBezTo>
                    <a:cubicBezTo>
                      <a:pt x="21" y="36"/>
                      <a:pt x="18" y="36"/>
                      <a:pt x="16" y="36"/>
                    </a:cubicBezTo>
                    <a:cubicBezTo>
                      <a:pt x="18" y="31"/>
                      <a:pt x="19" y="30"/>
                      <a:pt x="20" y="24"/>
                    </a:cubicBezTo>
                    <a:cubicBezTo>
                      <a:pt x="24" y="26"/>
                      <a:pt x="23" y="27"/>
                      <a:pt x="26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3" y="21"/>
                      <a:pt x="22" y="21"/>
                    </a:cubicBezTo>
                    <a:cubicBezTo>
                      <a:pt x="21" y="19"/>
                      <a:pt x="20" y="16"/>
                      <a:pt x="20" y="12"/>
                    </a:cubicBezTo>
                    <a:cubicBezTo>
                      <a:pt x="18" y="12"/>
                      <a:pt x="18" y="11"/>
                      <a:pt x="16" y="11"/>
                    </a:cubicBezTo>
                    <a:cubicBezTo>
                      <a:pt x="17" y="11"/>
                      <a:pt x="19" y="11"/>
                      <a:pt x="20" y="10"/>
                    </a:cubicBezTo>
                    <a:cubicBezTo>
                      <a:pt x="21" y="10"/>
                      <a:pt x="21" y="9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7"/>
                      <a:pt x="22" y="4"/>
                      <a:pt x="22" y="4"/>
                    </a:cubicBezTo>
                    <a:cubicBezTo>
                      <a:pt x="22" y="4"/>
                      <a:pt x="23" y="1"/>
                      <a:pt x="23" y="2"/>
                    </a:cubicBezTo>
                    <a:cubicBezTo>
                      <a:pt x="23" y="2"/>
                      <a:pt x="23" y="0"/>
                      <a:pt x="23" y="0"/>
                    </a:cubicBezTo>
                    <a:cubicBezTo>
                      <a:pt x="21" y="0"/>
                      <a:pt x="18" y="2"/>
                      <a:pt x="16" y="3"/>
                    </a:cubicBezTo>
                    <a:cubicBezTo>
                      <a:pt x="15" y="4"/>
                      <a:pt x="15" y="8"/>
                      <a:pt x="14" y="8"/>
                    </a:cubicBezTo>
                    <a:cubicBezTo>
                      <a:pt x="9" y="11"/>
                      <a:pt x="9" y="7"/>
                      <a:pt x="4" y="11"/>
                    </a:cubicBezTo>
                    <a:cubicBezTo>
                      <a:pt x="4" y="12"/>
                      <a:pt x="1" y="15"/>
                      <a:pt x="1" y="15"/>
                    </a:cubicBezTo>
                    <a:cubicBezTo>
                      <a:pt x="0" y="15"/>
                      <a:pt x="2" y="16"/>
                      <a:pt x="2" y="16"/>
                    </a:cubicBezTo>
                    <a:cubicBezTo>
                      <a:pt x="2" y="16"/>
                      <a:pt x="3" y="16"/>
                      <a:pt x="4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1"/>
                      <a:pt x="9" y="12"/>
                      <a:pt x="13" y="12"/>
                    </a:cubicBezTo>
                    <a:cubicBezTo>
                      <a:pt x="13" y="14"/>
                      <a:pt x="13" y="15"/>
                      <a:pt x="14" y="18"/>
                    </a:cubicBezTo>
                    <a:cubicBezTo>
                      <a:pt x="9" y="14"/>
                      <a:pt x="11" y="16"/>
                      <a:pt x="7" y="20"/>
                    </a:cubicBezTo>
                    <a:cubicBezTo>
                      <a:pt x="5" y="20"/>
                      <a:pt x="2" y="20"/>
                      <a:pt x="0" y="20"/>
                    </a:cubicBezTo>
                    <a:cubicBezTo>
                      <a:pt x="0" y="26"/>
                      <a:pt x="0" y="26"/>
                      <a:pt x="4" y="29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6"/>
                      <a:pt x="4" y="38"/>
                      <a:pt x="6" y="40"/>
                    </a:cubicBezTo>
                    <a:cubicBezTo>
                      <a:pt x="6" y="40"/>
                      <a:pt x="6" y="41"/>
                      <a:pt x="6" y="42"/>
                    </a:cubicBezTo>
                    <a:lnTo>
                      <a:pt x="15" y="42"/>
                    </a:lnTo>
                    <a:close/>
                    <a:moveTo>
                      <a:pt x="38" y="43"/>
                    </a:moveTo>
                    <a:cubicBezTo>
                      <a:pt x="36" y="43"/>
                      <a:pt x="34" y="45"/>
                      <a:pt x="32" y="46"/>
                    </a:cubicBezTo>
                    <a:cubicBezTo>
                      <a:pt x="32" y="46"/>
                      <a:pt x="29" y="45"/>
                      <a:pt x="30" y="45"/>
                    </a:cubicBezTo>
                    <a:cubicBezTo>
                      <a:pt x="30" y="45"/>
                      <a:pt x="30" y="45"/>
                      <a:pt x="29" y="44"/>
                    </a:cubicBezTo>
                    <a:cubicBezTo>
                      <a:pt x="27" y="43"/>
                      <a:pt x="28" y="44"/>
                      <a:pt x="27" y="44"/>
                    </a:cubicBezTo>
                    <a:cubicBezTo>
                      <a:pt x="27" y="46"/>
                      <a:pt x="28" y="46"/>
                      <a:pt x="27" y="46"/>
                    </a:cubicBezTo>
                    <a:cubicBezTo>
                      <a:pt x="27" y="48"/>
                      <a:pt x="28" y="48"/>
                      <a:pt x="28" y="49"/>
                    </a:cubicBezTo>
                    <a:cubicBezTo>
                      <a:pt x="28" y="49"/>
                      <a:pt x="29" y="50"/>
                      <a:pt x="29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4" y="50"/>
                      <a:pt x="34" y="50"/>
                    </a:cubicBezTo>
                    <a:cubicBezTo>
                      <a:pt x="34" y="50"/>
                      <a:pt x="35" y="47"/>
                      <a:pt x="36" y="47"/>
                    </a:cubicBezTo>
                    <a:cubicBezTo>
                      <a:pt x="36" y="47"/>
                      <a:pt x="44" y="43"/>
                      <a:pt x="38" y="43"/>
                    </a:cubicBezTo>
                    <a:close/>
                    <a:moveTo>
                      <a:pt x="24" y="42"/>
                    </a:moveTo>
                    <a:cubicBezTo>
                      <a:pt x="24" y="43"/>
                      <a:pt x="21" y="51"/>
                      <a:pt x="24" y="48"/>
                    </a:cubicBezTo>
                    <a:cubicBezTo>
                      <a:pt x="24" y="48"/>
                      <a:pt x="26" y="41"/>
                      <a:pt x="24" y="42"/>
                    </a:cubicBezTo>
                    <a:close/>
                    <a:moveTo>
                      <a:pt x="35" y="25"/>
                    </a:moveTo>
                    <a:cubicBezTo>
                      <a:pt x="34" y="26"/>
                      <a:pt x="33" y="26"/>
                      <a:pt x="32" y="26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1"/>
                      <a:pt x="33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0" y="30"/>
                      <a:pt x="30" y="30"/>
                    </a:cubicBezTo>
                    <a:cubicBezTo>
                      <a:pt x="26" y="29"/>
                      <a:pt x="28" y="31"/>
                      <a:pt x="27" y="32"/>
                    </a:cubicBezTo>
                    <a:cubicBezTo>
                      <a:pt x="27" y="33"/>
                      <a:pt x="25" y="32"/>
                      <a:pt x="24" y="32"/>
                    </a:cubicBezTo>
                    <a:cubicBezTo>
                      <a:pt x="25" y="33"/>
                      <a:pt x="24" y="34"/>
                      <a:pt x="24" y="34"/>
                    </a:cubicBezTo>
                    <a:cubicBezTo>
                      <a:pt x="25" y="35"/>
                      <a:pt x="26" y="35"/>
                      <a:pt x="27" y="36"/>
                    </a:cubicBezTo>
                    <a:cubicBezTo>
                      <a:pt x="27" y="37"/>
                      <a:pt x="27" y="39"/>
                      <a:pt x="27" y="40"/>
                    </a:cubicBezTo>
                    <a:cubicBezTo>
                      <a:pt x="28" y="40"/>
                      <a:pt x="29" y="40"/>
                      <a:pt x="30" y="40"/>
                    </a:cubicBezTo>
                    <a:cubicBezTo>
                      <a:pt x="29" y="39"/>
                      <a:pt x="31" y="39"/>
                      <a:pt x="32" y="39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3" y="42"/>
                      <a:pt x="34" y="42"/>
                      <a:pt x="34" y="42"/>
                    </a:cubicBezTo>
                    <a:cubicBezTo>
                      <a:pt x="35" y="42"/>
                      <a:pt x="34" y="40"/>
                      <a:pt x="35" y="40"/>
                    </a:cubicBezTo>
                    <a:cubicBezTo>
                      <a:pt x="35" y="39"/>
                      <a:pt x="39" y="38"/>
                      <a:pt x="39" y="38"/>
                    </a:cubicBezTo>
                    <a:cubicBezTo>
                      <a:pt x="39" y="37"/>
                      <a:pt x="39" y="36"/>
                      <a:pt x="39" y="36"/>
                    </a:cubicBezTo>
                    <a:cubicBezTo>
                      <a:pt x="38" y="35"/>
                      <a:pt x="37" y="35"/>
                      <a:pt x="36" y="34"/>
                    </a:cubicBezTo>
                    <a:cubicBezTo>
                      <a:pt x="37" y="34"/>
                      <a:pt x="38" y="33"/>
                      <a:pt x="38" y="32"/>
                    </a:cubicBezTo>
                    <a:cubicBezTo>
                      <a:pt x="39" y="30"/>
                      <a:pt x="38" y="27"/>
                      <a:pt x="38" y="25"/>
                    </a:cubicBezTo>
                    <a:cubicBezTo>
                      <a:pt x="37" y="25"/>
                      <a:pt x="35" y="25"/>
                      <a:pt x="35" y="25"/>
                    </a:cubicBezTo>
                    <a:close/>
                    <a:moveTo>
                      <a:pt x="8" y="13"/>
                    </a:moveTo>
                    <a:cubicBezTo>
                      <a:pt x="7" y="13"/>
                      <a:pt x="4" y="18"/>
                      <a:pt x="8" y="16"/>
                    </a:cubicBezTo>
                    <a:cubicBezTo>
                      <a:pt x="9" y="16"/>
                      <a:pt x="9" y="12"/>
                      <a:pt x="8" y="1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1">
                <a:extLst>
                  <a:ext uri="{FF2B5EF4-FFF2-40B4-BE49-F238E27FC236}">
                    <a16:creationId xmlns:a16="http://schemas.microsoft.com/office/drawing/2014/main" id="{190B02ED-E5C9-40E9-B8BE-F1DF8E5752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8895" y="1884365"/>
                <a:ext cx="150782" cy="175328"/>
              </a:xfrm>
              <a:custGeom>
                <a:avLst/>
                <a:gdLst>
                  <a:gd name="T0" fmla="*/ 16 w 44"/>
                  <a:gd name="T1" fmla="*/ 36 h 51"/>
                  <a:gd name="T2" fmla="*/ 20 w 44"/>
                  <a:gd name="T3" fmla="*/ 41 h 51"/>
                  <a:gd name="T4" fmla="*/ 23 w 44"/>
                  <a:gd name="T5" fmla="*/ 42 h 51"/>
                  <a:gd name="T6" fmla="*/ 16 w 44"/>
                  <a:gd name="T7" fmla="*/ 36 h 51"/>
                  <a:gd name="T8" fmla="*/ 26 w 44"/>
                  <a:gd name="T9" fmla="*/ 22 h 51"/>
                  <a:gd name="T10" fmla="*/ 22 w 44"/>
                  <a:gd name="T11" fmla="*/ 21 h 51"/>
                  <a:gd name="T12" fmla="*/ 16 w 44"/>
                  <a:gd name="T13" fmla="*/ 11 h 51"/>
                  <a:gd name="T14" fmla="*/ 22 w 44"/>
                  <a:gd name="T15" fmla="*/ 8 h 51"/>
                  <a:gd name="T16" fmla="*/ 22 w 44"/>
                  <a:gd name="T17" fmla="*/ 4 h 51"/>
                  <a:gd name="T18" fmla="*/ 23 w 44"/>
                  <a:gd name="T19" fmla="*/ 0 h 51"/>
                  <a:gd name="T20" fmla="*/ 14 w 44"/>
                  <a:gd name="T21" fmla="*/ 8 h 51"/>
                  <a:gd name="T22" fmla="*/ 1 w 44"/>
                  <a:gd name="T23" fmla="*/ 15 h 51"/>
                  <a:gd name="T24" fmla="*/ 4 w 44"/>
                  <a:gd name="T25" fmla="*/ 16 h 51"/>
                  <a:gd name="T26" fmla="*/ 13 w 44"/>
                  <a:gd name="T27" fmla="*/ 12 h 51"/>
                  <a:gd name="T28" fmla="*/ 7 w 44"/>
                  <a:gd name="T29" fmla="*/ 20 h 51"/>
                  <a:gd name="T30" fmla="*/ 4 w 44"/>
                  <a:gd name="T31" fmla="*/ 29 h 51"/>
                  <a:gd name="T32" fmla="*/ 2 w 44"/>
                  <a:gd name="T33" fmla="*/ 31 h 51"/>
                  <a:gd name="T34" fmla="*/ 6 w 44"/>
                  <a:gd name="T35" fmla="*/ 42 h 51"/>
                  <a:gd name="T36" fmla="*/ 38 w 44"/>
                  <a:gd name="T37" fmla="*/ 43 h 51"/>
                  <a:gd name="T38" fmla="*/ 30 w 44"/>
                  <a:gd name="T39" fmla="*/ 45 h 51"/>
                  <a:gd name="T40" fmla="*/ 27 w 44"/>
                  <a:gd name="T41" fmla="*/ 44 h 51"/>
                  <a:gd name="T42" fmla="*/ 28 w 44"/>
                  <a:gd name="T43" fmla="*/ 49 h 51"/>
                  <a:gd name="T44" fmla="*/ 30 w 44"/>
                  <a:gd name="T45" fmla="*/ 50 h 51"/>
                  <a:gd name="T46" fmla="*/ 34 w 44"/>
                  <a:gd name="T47" fmla="*/ 50 h 51"/>
                  <a:gd name="T48" fmla="*/ 38 w 44"/>
                  <a:gd name="T49" fmla="*/ 43 h 51"/>
                  <a:gd name="T50" fmla="*/ 24 w 44"/>
                  <a:gd name="T51" fmla="*/ 48 h 51"/>
                  <a:gd name="T52" fmla="*/ 35 w 44"/>
                  <a:gd name="T53" fmla="*/ 25 h 51"/>
                  <a:gd name="T54" fmla="*/ 34 w 44"/>
                  <a:gd name="T55" fmla="*/ 30 h 51"/>
                  <a:gd name="T56" fmla="*/ 31 w 44"/>
                  <a:gd name="T57" fmla="*/ 32 h 51"/>
                  <a:gd name="T58" fmla="*/ 27 w 44"/>
                  <a:gd name="T59" fmla="*/ 32 h 51"/>
                  <a:gd name="T60" fmla="*/ 24 w 44"/>
                  <a:gd name="T61" fmla="*/ 34 h 51"/>
                  <a:gd name="T62" fmla="*/ 27 w 44"/>
                  <a:gd name="T63" fmla="*/ 40 h 51"/>
                  <a:gd name="T64" fmla="*/ 32 w 44"/>
                  <a:gd name="T65" fmla="*/ 39 h 51"/>
                  <a:gd name="T66" fmla="*/ 34 w 44"/>
                  <a:gd name="T67" fmla="*/ 42 h 51"/>
                  <a:gd name="T68" fmla="*/ 39 w 44"/>
                  <a:gd name="T69" fmla="*/ 38 h 51"/>
                  <a:gd name="T70" fmla="*/ 36 w 44"/>
                  <a:gd name="T71" fmla="*/ 34 h 51"/>
                  <a:gd name="T72" fmla="*/ 38 w 44"/>
                  <a:gd name="T73" fmla="*/ 25 h 51"/>
                  <a:gd name="T74" fmla="*/ 8 w 44"/>
                  <a:gd name="T75" fmla="*/ 13 h 51"/>
                  <a:gd name="T76" fmla="*/ 8 w 44"/>
                  <a:gd name="T7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" h="51">
                    <a:moveTo>
                      <a:pt x="15" y="42"/>
                    </a:moveTo>
                    <a:cubicBezTo>
                      <a:pt x="15" y="40"/>
                      <a:pt x="15" y="36"/>
                      <a:pt x="16" y="36"/>
                    </a:cubicBezTo>
                    <a:cubicBezTo>
                      <a:pt x="17" y="37"/>
                      <a:pt x="18" y="38"/>
                      <a:pt x="19" y="39"/>
                    </a:cubicBezTo>
                    <a:cubicBezTo>
                      <a:pt x="20" y="40"/>
                      <a:pt x="19" y="40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0" y="42"/>
                      <a:pt x="23" y="42"/>
                      <a:pt x="23" y="42"/>
                    </a:cubicBezTo>
                    <a:cubicBezTo>
                      <a:pt x="23" y="41"/>
                      <a:pt x="23" y="36"/>
                      <a:pt x="23" y="36"/>
                    </a:cubicBezTo>
                    <a:cubicBezTo>
                      <a:pt x="21" y="36"/>
                      <a:pt x="18" y="36"/>
                      <a:pt x="16" y="36"/>
                    </a:cubicBezTo>
                    <a:cubicBezTo>
                      <a:pt x="18" y="31"/>
                      <a:pt x="19" y="30"/>
                      <a:pt x="20" y="24"/>
                    </a:cubicBezTo>
                    <a:cubicBezTo>
                      <a:pt x="24" y="26"/>
                      <a:pt x="23" y="27"/>
                      <a:pt x="26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3" y="21"/>
                      <a:pt x="22" y="21"/>
                    </a:cubicBezTo>
                    <a:cubicBezTo>
                      <a:pt x="21" y="19"/>
                      <a:pt x="20" y="16"/>
                      <a:pt x="20" y="12"/>
                    </a:cubicBezTo>
                    <a:cubicBezTo>
                      <a:pt x="18" y="12"/>
                      <a:pt x="18" y="11"/>
                      <a:pt x="16" y="11"/>
                    </a:cubicBezTo>
                    <a:cubicBezTo>
                      <a:pt x="17" y="11"/>
                      <a:pt x="19" y="11"/>
                      <a:pt x="20" y="10"/>
                    </a:cubicBezTo>
                    <a:cubicBezTo>
                      <a:pt x="21" y="10"/>
                      <a:pt x="21" y="9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7"/>
                      <a:pt x="22" y="4"/>
                      <a:pt x="22" y="4"/>
                    </a:cubicBezTo>
                    <a:cubicBezTo>
                      <a:pt x="22" y="4"/>
                      <a:pt x="23" y="1"/>
                      <a:pt x="23" y="2"/>
                    </a:cubicBezTo>
                    <a:cubicBezTo>
                      <a:pt x="23" y="2"/>
                      <a:pt x="23" y="0"/>
                      <a:pt x="23" y="0"/>
                    </a:cubicBezTo>
                    <a:cubicBezTo>
                      <a:pt x="21" y="0"/>
                      <a:pt x="18" y="2"/>
                      <a:pt x="16" y="3"/>
                    </a:cubicBezTo>
                    <a:cubicBezTo>
                      <a:pt x="15" y="4"/>
                      <a:pt x="15" y="8"/>
                      <a:pt x="14" y="8"/>
                    </a:cubicBezTo>
                    <a:cubicBezTo>
                      <a:pt x="9" y="11"/>
                      <a:pt x="9" y="7"/>
                      <a:pt x="4" y="11"/>
                    </a:cubicBezTo>
                    <a:cubicBezTo>
                      <a:pt x="4" y="12"/>
                      <a:pt x="1" y="15"/>
                      <a:pt x="1" y="15"/>
                    </a:cubicBezTo>
                    <a:cubicBezTo>
                      <a:pt x="0" y="15"/>
                      <a:pt x="2" y="16"/>
                      <a:pt x="2" y="16"/>
                    </a:cubicBezTo>
                    <a:cubicBezTo>
                      <a:pt x="2" y="16"/>
                      <a:pt x="3" y="16"/>
                      <a:pt x="4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1"/>
                      <a:pt x="9" y="12"/>
                      <a:pt x="13" y="12"/>
                    </a:cubicBezTo>
                    <a:cubicBezTo>
                      <a:pt x="13" y="14"/>
                      <a:pt x="13" y="15"/>
                      <a:pt x="14" y="18"/>
                    </a:cubicBezTo>
                    <a:cubicBezTo>
                      <a:pt x="9" y="14"/>
                      <a:pt x="11" y="16"/>
                      <a:pt x="7" y="20"/>
                    </a:cubicBezTo>
                    <a:cubicBezTo>
                      <a:pt x="5" y="20"/>
                      <a:pt x="2" y="20"/>
                      <a:pt x="0" y="20"/>
                    </a:cubicBezTo>
                    <a:cubicBezTo>
                      <a:pt x="0" y="26"/>
                      <a:pt x="0" y="26"/>
                      <a:pt x="4" y="29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6"/>
                      <a:pt x="4" y="38"/>
                      <a:pt x="6" y="40"/>
                    </a:cubicBezTo>
                    <a:cubicBezTo>
                      <a:pt x="6" y="40"/>
                      <a:pt x="6" y="41"/>
                      <a:pt x="6" y="42"/>
                    </a:cubicBezTo>
                    <a:lnTo>
                      <a:pt x="15" y="42"/>
                    </a:lnTo>
                    <a:close/>
                    <a:moveTo>
                      <a:pt x="38" y="43"/>
                    </a:moveTo>
                    <a:cubicBezTo>
                      <a:pt x="36" y="43"/>
                      <a:pt x="34" y="45"/>
                      <a:pt x="32" y="46"/>
                    </a:cubicBezTo>
                    <a:cubicBezTo>
                      <a:pt x="32" y="46"/>
                      <a:pt x="29" y="45"/>
                      <a:pt x="30" y="45"/>
                    </a:cubicBezTo>
                    <a:cubicBezTo>
                      <a:pt x="30" y="45"/>
                      <a:pt x="30" y="45"/>
                      <a:pt x="29" y="44"/>
                    </a:cubicBezTo>
                    <a:cubicBezTo>
                      <a:pt x="27" y="43"/>
                      <a:pt x="28" y="44"/>
                      <a:pt x="27" y="44"/>
                    </a:cubicBezTo>
                    <a:cubicBezTo>
                      <a:pt x="27" y="46"/>
                      <a:pt x="28" y="46"/>
                      <a:pt x="27" y="46"/>
                    </a:cubicBezTo>
                    <a:cubicBezTo>
                      <a:pt x="27" y="48"/>
                      <a:pt x="28" y="48"/>
                      <a:pt x="28" y="49"/>
                    </a:cubicBezTo>
                    <a:cubicBezTo>
                      <a:pt x="28" y="49"/>
                      <a:pt x="29" y="50"/>
                      <a:pt x="29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4" y="50"/>
                      <a:pt x="34" y="50"/>
                    </a:cubicBezTo>
                    <a:cubicBezTo>
                      <a:pt x="34" y="50"/>
                      <a:pt x="35" y="47"/>
                      <a:pt x="36" y="47"/>
                    </a:cubicBezTo>
                    <a:cubicBezTo>
                      <a:pt x="36" y="47"/>
                      <a:pt x="44" y="43"/>
                      <a:pt x="38" y="43"/>
                    </a:cubicBezTo>
                    <a:close/>
                    <a:moveTo>
                      <a:pt x="24" y="42"/>
                    </a:moveTo>
                    <a:cubicBezTo>
                      <a:pt x="24" y="43"/>
                      <a:pt x="21" y="51"/>
                      <a:pt x="24" y="48"/>
                    </a:cubicBezTo>
                    <a:cubicBezTo>
                      <a:pt x="24" y="48"/>
                      <a:pt x="26" y="41"/>
                      <a:pt x="24" y="42"/>
                    </a:cubicBezTo>
                    <a:close/>
                    <a:moveTo>
                      <a:pt x="35" y="25"/>
                    </a:moveTo>
                    <a:cubicBezTo>
                      <a:pt x="34" y="26"/>
                      <a:pt x="33" y="26"/>
                      <a:pt x="32" y="26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1"/>
                      <a:pt x="33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0" y="30"/>
                      <a:pt x="30" y="30"/>
                    </a:cubicBezTo>
                    <a:cubicBezTo>
                      <a:pt x="26" y="29"/>
                      <a:pt x="28" y="31"/>
                      <a:pt x="27" y="32"/>
                    </a:cubicBezTo>
                    <a:cubicBezTo>
                      <a:pt x="27" y="33"/>
                      <a:pt x="25" y="32"/>
                      <a:pt x="24" y="32"/>
                    </a:cubicBezTo>
                    <a:cubicBezTo>
                      <a:pt x="25" y="33"/>
                      <a:pt x="24" y="34"/>
                      <a:pt x="24" y="34"/>
                    </a:cubicBezTo>
                    <a:cubicBezTo>
                      <a:pt x="25" y="35"/>
                      <a:pt x="26" y="35"/>
                      <a:pt x="27" y="36"/>
                    </a:cubicBezTo>
                    <a:cubicBezTo>
                      <a:pt x="27" y="37"/>
                      <a:pt x="27" y="39"/>
                      <a:pt x="27" y="40"/>
                    </a:cubicBezTo>
                    <a:cubicBezTo>
                      <a:pt x="28" y="40"/>
                      <a:pt x="29" y="40"/>
                      <a:pt x="30" y="40"/>
                    </a:cubicBezTo>
                    <a:cubicBezTo>
                      <a:pt x="29" y="39"/>
                      <a:pt x="31" y="39"/>
                      <a:pt x="32" y="39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3" y="42"/>
                      <a:pt x="34" y="42"/>
                      <a:pt x="34" y="42"/>
                    </a:cubicBezTo>
                    <a:cubicBezTo>
                      <a:pt x="35" y="42"/>
                      <a:pt x="34" y="40"/>
                      <a:pt x="35" y="40"/>
                    </a:cubicBezTo>
                    <a:cubicBezTo>
                      <a:pt x="35" y="39"/>
                      <a:pt x="39" y="38"/>
                      <a:pt x="39" y="38"/>
                    </a:cubicBezTo>
                    <a:cubicBezTo>
                      <a:pt x="39" y="37"/>
                      <a:pt x="39" y="36"/>
                      <a:pt x="39" y="36"/>
                    </a:cubicBezTo>
                    <a:cubicBezTo>
                      <a:pt x="38" y="35"/>
                      <a:pt x="37" y="35"/>
                      <a:pt x="36" y="34"/>
                    </a:cubicBezTo>
                    <a:cubicBezTo>
                      <a:pt x="37" y="34"/>
                      <a:pt x="38" y="33"/>
                      <a:pt x="38" y="32"/>
                    </a:cubicBezTo>
                    <a:cubicBezTo>
                      <a:pt x="39" y="30"/>
                      <a:pt x="38" y="27"/>
                      <a:pt x="38" y="25"/>
                    </a:cubicBezTo>
                    <a:cubicBezTo>
                      <a:pt x="37" y="25"/>
                      <a:pt x="35" y="25"/>
                      <a:pt x="35" y="25"/>
                    </a:cubicBezTo>
                    <a:close/>
                    <a:moveTo>
                      <a:pt x="8" y="13"/>
                    </a:moveTo>
                    <a:cubicBezTo>
                      <a:pt x="7" y="13"/>
                      <a:pt x="4" y="18"/>
                      <a:pt x="8" y="16"/>
                    </a:cubicBezTo>
                    <a:cubicBezTo>
                      <a:pt x="9" y="16"/>
                      <a:pt x="9" y="12"/>
                      <a:pt x="8" y="13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72">
                <a:extLst>
                  <a:ext uri="{FF2B5EF4-FFF2-40B4-BE49-F238E27FC236}">
                    <a16:creationId xmlns:a16="http://schemas.microsoft.com/office/drawing/2014/main" id="{593A60E7-4863-4FB5-A7BB-EEDDB00C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4611" y="2201708"/>
                <a:ext cx="178834" cy="119223"/>
              </a:xfrm>
              <a:custGeom>
                <a:avLst/>
                <a:gdLst>
                  <a:gd name="T0" fmla="*/ 41 w 52"/>
                  <a:gd name="T1" fmla="*/ 30 h 35"/>
                  <a:gd name="T2" fmla="*/ 45 w 52"/>
                  <a:gd name="T3" fmla="*/ 26 h 35"/>
                  <a:gd name="T4" fmla="*/ 48 w 52"/>
                  <a:gd name="T5" fmla="*/ 22 h 35"/>
                  <a:gd name="T6" fmla="*/ 52 w 52"/>
                  <a:gd name="T7" fmla="*/ 20 h 35"/>
                  <a:gd name="T8" fmla="*/ 49 w 52"/>
                  <a:gd name="T9" fmla="*/ 15 h 35"/>
                  <a:gd name="T10" fmla="*/ 44 w 52"/>
                  <a:gd name="T11" fmla="*/ 11 h 35"/>
                  <a:gd name="T12" fmla="*/ 39 w 52"/>
                  <a:gd name="T13" fmla="*/ 10 h 35"/>
                  <a:gd name="T14" fmla="*/ 33 w 52"/>
                  <a:gd name="T15" fmla="*/ 6 h 35"/>
                  <a:gd name="T16" fmla="*/ 29 w 52"/>
                  <a:gd name="T17" fmla="*/ 4 h 35"/>
                  <a:gd name="T18" fmla="*/ 24 w 52"/>
                  <a:gd name="T19" fmla="*/ 3 h 35"/>
                  <a:gd name="T20" fmla="*/ 21 w 52"/>
                  <a:gd name="T21" fmla="*/ 2 h 35"/>
                  <a:gd name="T22" fmla="*/ 18 w 52"/>
                  <a:gd name="T23" fmla="*/ 0 h 35"/>
                  <a:gd name="T24" fmla="*/ 12 w 52"/>
                  <a:gd name="T25" fmla="*/ 4 h 35"/>
                  <a:gd name="T26" fmla="*/ 7 w 52"/>
                  <a:gd name="T27" fmla="*/ 7 h 35"/>
                  <a:gd name="T28" fmla="*/ 2 w 52"/>
                  <a:gd name="T29" fmla="*/ 10 h 35"/>
                  <a:gd name="T30" fmla="*/ 1 w 52"/>
                  <a:gd name="T31" fmla="*/ 13 h 35"/>
                  <a:gd name="T32" fmla="*/ 4 w 52"/>
                  <a:gd name="T33" fmla="*/ 18 h 35"/>
                  <a:gd name="T34" fmla="*/ 6 w 52"/>
                  <a:gd name="T35" fmla="*/ 24 h 35"/>
                  <a:gd name="T36" fmla="*/ 11 w 52"/>
                  <a:gd name="T37" fmla="*/ 27 h 35"/>
                  <a:gd name="T38" fmla="*/ 14 w 52"/>
                  <a:gd name="T39" fmla="*/ 30 h 35"/>
                  <a:gd name="T40" fmla="*/ 21 w 52"/>
                  <a:gd name="T41" fmla="*/ 32 h 35"/>
                  <a:gd name="T42" fmla="*/ 24 w 52"/>
                  <a:gd name="T43" fmla="*/ 27 h 35"/>
                  <a:gd name="T44" fmla="*/ 29 w 52"/>
                  <a:gd name="T45" fmla="*/ 28 h 35"/>
                  <a:gd name="T46" fmla="*/ 35 w 52"/>
                  <a:gd name="T47" fmla="*/ 30 h 35"/>
                  <a:gd name="T48" fmla="*/ 41 w 52"/>
                  <a:gd name="T4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35">
                    <a:moveTo>
                      <a:pt x="41" y="30"/>
                    </a:moveTo>
                    <a:cubicBezTo>
                      <a:pt x="41" y="30"/>
                      <a:pt x="43" y="26"/>
                      <a:pt x="45" y="26"/>
                    </a:cubicBezTo>
                    <a:cubicBezTo>
                      <a:pt x="47" y="26"/>
                      <a:pt x="46" y="22"/>
                      <a:pt x="48" y="22"/>
                    </a:cubicBezTo>
                    <a:cubicBezTo>
                      <a:pt x="49" y="22"/>
                      <a:pt x="52" y="20"/>
                      <a:pt x="52" y="20"/>
                    </a:cubicBezTo>
                    <a:cubicBezTo>
                      <a:pt x="52" y="20"/>
                      <a:pt x="50" y="14"/>
                      <a:pt x="49" y="15"/>
                    </a:cubicBezTo>
                    <a:cubicBezTo>
                      <a:pt x="48" y="16"/>
                      <a:pt x="46" y="10"/>
                      <a:pt x="44" y="11"/>
                    </a:cubicBezTo>
                    <a:cubicBezTo>
                      <a:pt x="42" y="12"/>
                      <a:pt x="41" y="12"/>
                      <a:pt x="39" y="10"/>
                    </a:cubicBezTo>
                    <a:cubicBezTo>
                      <a:pt x="36" y="9"/>
                      <a:pt x="35" y="5"/>
                      <a:pt x="33" y="6"/>
                    </a:cubicBezTo>
                    <a:cubicBezTo>
                      <a:pt x="31" y="7"/>
                      <a:pt x="31" y="4"/>
                      <a:pt x="29" y="4"/>
                    </a:cubicBezTo>
                    <a:cubicBezTo>
                      <a:pt x="27" y="4"/>
                      <a:pt x="24" y="3"/>
                      <a:pt x="24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5" y="2"/>
                      <a:pt x="12" y="4"/>
                    </a:cubicBezTo>
                    <a:cubicBezTo>
                      <a:pt x="9" y="5"/>
                      <a:pt x="8" y="5"/>
                      <a:pt x="7" y="7"/>
                    </a:cubicBezTo>
                    <a:cubicBezTo>
                      <a:pt x="6" y="10"/>
                      <a:pt x="4" y="9"/>
                      <a:pt x="2" y="10"/>
                    </a:cubicBezTo>
                    <a:cubicBezTo>
                      <a:pt x="0" y="10"/>
                      <a:pt x="0" y="10"/>
                      <a:pt x="1" y="13"/>
                    </a:cubicBezTo>
                    <a:cubicBezTo>
                      <a:pt x="3" y="16"/>
                      <a:pt x="3" y="16"/>
                      <a:pt x="4" y="18"/>
                    </a:cubicBezTo>
                    <a:cubicBezTo>
                      <a:pt x="6" y="20"/>
                      <a:pt x="6" y="21"/>
                      <a:pt x="6" y="24"/>
                    </a:cubicBezTo>
                    <a:cubicBezTo>
                      <a:pt x="6" y="27"/>
                      <a:pt x="9" y="25"/>
                      <a:pt x="11" y="2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9" y="35"/>
                      <a:pt x="21" y="32"/>
                    </a:cubicBezTo>
                    <a:cubicBezTo>
                      <a:pt x="22" y="28"/>
                      <a:pt x="24" y="27"/>
                      <a:pt x="24" y="27"/>
                    </a:cubicBezTo>
                    <a:cubicBezTo>
                      <a:pt x="24" y="27"/>
                      <a:pt x="27" y="26"/>
                      <a:pt x="29" y="28"/>
                    </a:cubicBezTo>
                    <a:cubicBezTo>
                      <a:pt x="31" y="30"/>
                      <a:pt x="33" y="31"/>
                      <a:pt x="35" y="30"/>
                    </a:cubicBezTo>
                    <a:cubicBezTo>
                      <a:pt x="38" y="30"/>
                      <a:pt x="41" y="30"/>
                      <a:pt x="41" y="3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73">
                <a:extLst>
                  <a:ext uri="{FF2B5EF4-FFF2-40B4-BE49-F238E27FC236}">
                    <a16:creationId xmlns:a16="http://schemas.microsoft.com/office/drawing/2014/main" id="{88F5B3F7-33A6-4F97-9D27-1111A53C6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4611" y="2201708"/>
                <a:ext cx="178834" cy="119223"/>
              </a:xfrm>
              <a:custGeom>
                <a:avLst/>
                <a:gdLst>
                  <a:gd name="T0" fmla="*/ 41 w 52"/>
                  <a:gd name="T1" fmla="*/ 30 h 35"/>
                  <a:gd name="T2" fmla="*/ 45 w 52"/>
                  <a:gd name="T3" fmla="*/ 26 h 35"/>
                  <a:gd name="T4" fmla="*/ 48 w 52"/>
                  <a:gd name="T5" fmla="*/ 22 h 35"/>
                  <a:gd name="T6" fmla="*/ 52 w 52"/>
                  <a:gd name="T7" fmla="*/ 20 h 35"/>
                  <a:gd name="T8" fmla="*/ 49 w 52"/>
                  <a:gd name="T9" fmla="*/ 15 h 35"/>
                  <a:gd name="T10" fmla="*/ 44 w 52"/>
                  <a:gd name="T11" fmla="*/ 11 h 35"/>
                  <a:gd name="T12" fmla="*/ 39 w 52"/>
                  <a:gd name="T13" fmla="*/ 10 h 35"/>
                  <a:gd name="T14" fmla="*/ 33 w 52"/>
                  <a:gd name="T15" fmla="*/ 6 h 35"/>
                  <a:gd name="T16" fmla="*/ 29 w 52"/>
                  <a:gd name="T17" fmla="*/ 4 h 35"/>
                  <a:gd name="T18" fmla="*/ 24 w 52"/>
                  <a:gd name="T19" fmla="*/ 3 h 35"/>
                  <a:gd name="T20" fmla="*/ 21 w 52"/>
                  <a:gd name="T21" fmla="*/ 2 h 35"/>
                  <a:gd name="T22" fmla="*/ 18 w 52"/>
                  <a:gd name="T23" fmla="*/ 0 h 35"/>
                  <a:gd name="T24" fmla="*/ 12 w 52"/>
                  <a:gd name="T25" fmla="*/ 4 h 35"/>
                  <a:gd name="T26" fmla="*/ 7 w 52"/>
                  <a:gd name="T27" fmla="*/ 7 h 35"/>
                  <a:gd name="T28" fmla="*/ 2 w 52"/>
                  <a:gd name="T29" fmla="*/ 10 h 35"/>
                  <a:gd name="T30" fmla="*/ 1 w 52"/>
                  <a:gd name="T31" fmla="*/ 13 h 35"/>
                  <a:gd name="T32" fmla="*/ 4 w 52"/>
                  <a:gd name="T33" fmla="*/ 18 h 35"/>
                  <a:gd name="T34" fmla="*/ 6 w 52"/>
                  <a:gd name="T35" fmla="*/ 24 h 35"/>
                  <a:gd name="T36" fmla="*/ 11 w 52"/>
                  <a:gd name="T37" fmla="*/ 27 h 35"/>
                  <a:gd name="T38" fmla="*/ 14 w 52"/>
                  <a:gd name="T39" fmla="*/ 30 h 35"/>
                  <a:gd name="T40" fmla="*/ 21 w 52"/>
                  <a:gd name="T41" fmla="*/ 32 h 35"/>
                  <a:gd name="T42" fmla="*/ 24 w 52"/>
                  <a:gd name="T43" fmla="*/ 27 h 35"/>
                  <a:gd name="T44" fmla="*/ 29 w 52"/>
                  <a:gd name="T45" fmla="*/ 28 h 35"/>
                  <a:gd name="T46" fmla="*/ 35 w 52"/>
                  <a:gd name="T47" fmla="*/ 30 h 35"/>
                  <a:gd name="T48" fmla="*/ 41 w 52"/>
                  <a:gd name="T4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" h="35">
                    <a:moveTo>
                      <a:pt x="41" y="30"/>
                    </a:moveTo>
                    <a:cubicBezTo>
                      <a:pt x="41" y="30"/>
                      <a:pt x="43" y="26"/>
                      <a:pt x="45" y="26"/>
                    </a:cubicBezTo>
                    <a:cubicBezTo>
                      <a:pt x="47" y="26"/>
                      <a:pt x="46" y="22"/>
                      <a:pt x="48" y="22"/>
                    </a:cubicBezTo>
                    <a:cubicBezTo>
                      <a:pt x="49" y="22"/>
                      <a:pt x="52" y="20"/>
                      <a:pt x="52" y="20"/>
                    </a:cubicBezTo>
                    <a:cubicBezTo>
                      <a:pt x="52" y="20"/>
                      <a:pt x="50" y="14"/>
                      <a:pt x="49" y="15"/>
                    </a:cubicBezTo>
                    <a:cubicBezTo>
                      <a:pt x="48" y="16"/>
                      <a:pt x="46" y="10"/>
                      <a:pt x="44" y="11"/>
                    </a:cubicBezTo>
                    <a:cubicBezTo>
                      <a:pt x="42" y="12"/>
                      <a:pt x="41" y="12"/>
                      <a:pt x="39" y="10"/>
                    </a:cubicBezTo>
                    <a:cubicBezTo>
                      <a:pt x="36" y="9"/>
                      <a:pt x="35" y="5"/>
                      <a:pt x="33" y="6"/>
                    </a:cubicBezTo>
                    <a:cubicBezTo>
                      <a:pt x="31" y="7"/>
                      <a:pt x="31" y="4"/>
                      <a:pt x="29" y="4"/>
                    </a:cubicBezTo>
                    <a:cubicBezTo>
                      <a:pt x="27" y="4"/>
                      <a:pt x="24" y="3"/>
                      <a:pt x="24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5" y="2"/>
                      <a:pt x="12" y="4"/>
                    </a:cubicBezTo>
                    <a:cubicBezTo>
                      <a:pt x="9" y="5"/>
                      <a:pt x="8" y="5"/>
                      <a:pt x="7" y="7"/>
                    </a:cubicBezTo>
                    <a:cubicBezTo>
                      <a:pt x="6" y="10"/>
                      <a:pt x="4" y="9"/>
                      <a:pt x="2" y="10"/>
                    </a:cubicBezTo>
                    <a:cubicBezTo>
                      <a:pt x="0" y="10"/>
                      <a:pt x="0" y="10"/>
                      <a:pt x="1" y="13"/>
                    </a:cubicBezTo>
                    <a:cubicBezTo>
                      <a:pt x="3" y="16"/>
                      <a:pt x="3" y="16"/>
                      <a:pt x="4" y="18"/>
                    </a:cubicBezTo>
                    <a:cubicBezTo>
                      <a:pt x="6" y="20"/>
                      <a:pt x="6" y="21"/>
                      <a:pt x="6" y="24"/>
                    </a:cubicBezTo>
                    <a:cubicBezTo>
                      <a:pt x="6" y="27"/>
                      <a:pt x="9" y="25"/>
                      <a:pt x="11" y="2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9" y="35"/>
                      <a:pt x="21" y="32"/>
                    </a:cubicBezTo>
                    <a:cubicBezTo>
                      <a:pt x="22" y="28"/>
                      <a:pt x="24" y="27"/>
                      <a:pt x="24" y="27"/>
                    </a:cubicBezTo>
                    <a:cubicBezTo>
                      <a:pt x="24" y="27"/>
                      <a:pt x="27" y="26"/>
                      <a:pt x="29" y="28"/>
                    </a:cubicBezTo>
                    <a:cubicBezTo>
                      <a:pt x="31" y="30"/>
                      <a:pt x="33" y="31"/>
                      <a:pt x="35" y="30"/>
                    </a:cubicBezTo>
                    <a:cubicBezTo>
                      <a:pt x="38" y="30"/>
                      <a:pt x="41" y="30"/>
                      <a:pt x="41" y="3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74">
                <a:extLst>
                  <a:ext uri="{FF2B5EF4-FFF2-40B4-BE49-F238E27FC236}">
                    <a16:creationId xmlns:a16="http://schemas.microsoft.com/office/drawing/2014/main" id="{8E521982-B5DE-4A50-871F-7279E11333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5984" y="2864445"/>
                <a:ext cx="80651" cy="52598"/>
              </a:xfrm>
              <a:custGeom>
                <a:avLst/>
                <a:gdLst>
                  <a:gd name="T0" fmla="*/ 16 w 23"/>
                  <a:gd name="T1" fmla="*/ 8 h 15"/>
                  <a:gd name="T2" fmla="*/ 16 w 23"/>
                  <a:gd name="T3" fmla="*/ 5 h 15"/>
                  <a:gd name="T4" fmla="*/ 17 w 23"/>
                  <a:gd name="T5" fmla="*/ 5 h 15"/>
                  <a:gd name="T6" fmla="*/ 20 w 23"/>
                  <a:gd name="T7" fmla="*/ 1 h 15"/>
                  <a:gd name="T8" fmla="*/ 14 w 23"/>
                  <a:gd name="T9" fmla="*/ 5 h 15"/>
                  <a:gd name="T10" fmla="*/ 7 w 23"/>
                  <a:gd name="T11" fmla="*/ 5 h 15"/>
                  <a:gd name="T12" fmla="*/ 7 w 23"/>
                  <a:gd name="T13" fmla="*/ 7 h 15"/>
                  <a:gd name="T14" fmla="*/ 5 w 23"/>
                  <a:gd name="T15" fmla="*/ 7 h 15"/>
                  <a:gd name="T16" fmla="*/ 9 w 23"/>
                  <a:gd name="T17" fmla="*/ 8 h 15"/>
                  <a:gd name="T18" fmla="*/ 11 w 23"/>
                  <a:gd name="T19" fmla="*/ 7 h 15"/>
                  <a:gd name="T20" fmla="*/ 13 w 23"/>
                  <a:gd name="T21" fmla="*/ 7 h 15"/>
                  <a:gd name="T22" fmla="*/ 16 w 23"/>
                  <a:gd name="T23" fmla="*/ 8 h 15"/>
                  <a:gd name="T24" fmla="*/ 16 w 23"/>
                  <a:gd name="T25" fmla="*/ 8 h 15"/>
                  <a:gd name="T26" fmla="*/ 16 w 23"/>
                  <a:gd name="T27" fmla="*/ 9 h 15"/>
                  <a:gd name="T28" fmla="*/ 12 w 23"/>
                  <a:gd name="T29" fmla="*/ 11 h 15"/>
                  <a:gd name="T30" fmla="*/ 1 w 23"/>
                  <a:gd name="T31" fmla="*/ 11 h 15"/>
                  <a:gd name="T32" fmla="*/ 0 w 23"/>
                  <a:gd name="T33" fmla="*/ 9 h 15"/>
                  <a:gd name="T34" fmla="*/ 5 w 23"/>
                  <a:gd name="T35" fmla="*/ 7 h 15"/>
                  <a:gd name="T36" fmla="*/ 9 w 23"/>
                  <a:gd name="T37" fmla="*/ 8 h 15"/>
                  <a:gd name="T38" fmla="*/ 11 w 23"/>
                  <a:gd name="T39" fmla="*/ 7 h 15"/>
                  <a:gd name="T40" fmla="*/ 13 w 23"/>
                  <a:gd name="T41" fmla="*/ 7 h 15"/>
                  <a:gd name="T42" fmla="*/ 16 w 23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5">
                    <a:moveTo>
                      <a:pt x="16" y="8"/>
                    </a:moveTo>
                    <a:cubicBezTo>
                      <a:pt x="16" y="7"/>
                      <a:pt x="16" y="5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4"/>
                      <a:pt x="23" y="0"/>
                      <a:pt x="20" y="1"/>
                    </a:cubicBezTo>
                    <a:cubicBezTo>
                      <a:pt x="18" y="1"/>
                      <a:pt x="16" y="4"/>
                      <a:pt x="14" y="5"/>
                    </a:cubicBezTo>
                    <a:cubicBezTo>
                      <a:pt x="11" y="6"/>
                      <a:pt x="9" y="4"/>
                      <a:pt x="7" y="5"/>
                    </a:cubicBezTo>
                    <a:cubicBezTo>
                      <a:pt x="7" y="5"/>
                      <a:pt x="7" y="6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8"/>
                      <a:pt x="7" y="9"/>
                      <a:pt x="9" y="8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6"/>
                      <a:pt x="12" y="7"/>
                      <a:pt x="13" y="7"/>
                    </a:cubicBezTo>
                    <a:cubicBezTo>
                      <a:pt x="15" y="7"/>
                      <a:pt x="15" y="7"/>
                      <a:pt x="16" y="8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16" y="9"/>
                      <a:pt x="16" y="9"/>
                    </a:cubicBezTo>
                    <a:cubicBezTo>
                      <a:pt x="15" y="10"/>
                      <a:pt x="14" y="10"/>
                      <a:pt x="12" y="11"/>
                    </a:cubicBezTo>
                    <a:cubicBezTo>
                      <a:pt x="8" y="13"/>
                      <a:pt x="6" y="15"/>
                      <a:pt x="1" y="11"/>
                    </a:cubicBezTo>
                    <a:cubicBezTo>
                      <a:pt x="1" y="11"/>
                      <a:pt x="1" y="9"/>
                      <a:pt x="0" y="9"/>
                    </a:cubicBezTo>
                    <a:cubicBezTo>
                      <a:pt x="2" y="8"/>
                      <a:pt x="3" y="7"/>
                      <a:pt x="5" y="7"/>
                    </a:cubicBezTo>
                    <a:cubicBezTo>
                      <a:pt x="6" y="8"/>
                      <a:pt x="7" y="9"/>
                      <a:pt x="9" y="8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6"/>
                      <a:pt x="12" y="7"/>
                      <a:pt x="13" y="7"/>
                    </a:cubicBezTo>
                    <a:cubicBezTo>
                      <a:pt x="15" y="7"/>
                      <a:pt x="15" y="7"/>
                      <a:pt x="16" y="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75">
                <a:extLst>
                  <a:ext uri="{FF2B5EF4-FFF2-40B4-BE49-F238E27FC236}">
                    <a16:creationId xmlns:a16="http://schemas.microsoft.com/office/drawing/2014/main" id="{570B04A7-028A-4ACB-AC6E-2EFA1AEEA8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5984" y="2864445"/>
                <a:ext cx="80651" cy="52598"/>
              </a:xfrm>
              <a:custGeom>
                <a:avLst/>
                <a:gdLst>
                  <a:gd name="T0" fmla="*/ 16 w 23"/>
                  <a:gd name="T1" fmla="*/ 8 h 15"/>
                  <a:gd name="T2" fmla="*/ 16 w 23"/>
                  <a:gd name="T3" fmla="*/ 5 h 15"/>
                  <a:gd name="T4" fmla="*/ 17 w 23"/>
                  <a:gd name="T5" fmla="*/ 5 h 15"/>
                  <a:gd name="T6" fmla="*/ 20 w 23"/>
                  <a:gd name="T7" fmla="*/ 1 h 15"/>
                  <a:gd name="T8" fmla="*/ 14 w 23"/>
                  <a:gd name="T9" fmla="*/ 5 h 15"/>
                  <a:gd name="T10" fmla="*/ 7 w 23"/>
                  <a:gd name="T11" fmla="*/ 5 h 15"/>
                  <a:gd name="T12" fmla="*/ 7 w 23"/>
                  <a:gd name="T13" fmla="*/ 7 h 15"/>
                  <a:gd name="T14" fmla="*/ 5 w 23"/>
                  <a:gd name="T15" fmla="*/ 7 h 15"/>
                  <a:gd name="T16" fmla="*/ 9 w 23"/>
                  <a:gd name="T17" fmla="*/ 8 h 15"/>
                  <a:gd name="T18" fmla="*/ 11 w 23"/>
                  <a:gd name="T19" fmla="*/ 7 h 15"/>
                  <a:gd name="T20" fmla="*/ 13 w 23"/>
                  <a:gd name="T21" fmla="*/ 7 h 15"/>
                  <a:gd name="T22" fmla="*/ 16 w 23"/>
                  <a:gd name="T23" fmla="*/ 8 h 15"/>
                  <a:gd name="T24" fmla="*/ 16 w 23"/>
                  <a:gd name="T25" fmla="*/ 8 h 15"/>
                  <a:gd name="T26" fmla="*/ 16 w 23"/>
                  <a:gd name="T27" fmla="*/ 9 h 15"/>
                  <a:gd name="T28" fmla="*/ 12 w 23"/>
                  <a:gd name="T29" fmla="*/ 11 h 15"/>
                  <a:gd name="T30" fmla="*/ 1 w 23"/>
                  <a:gd name="T31" fmla="*/ 11 h 15"/>
                  <a:gd name="T32" fmla="*/ 0 w 23"/>
                  <a:gd name="T33" fmla="*/ 9 h 15"/>
                  <a:gd name="T34" fmla="*/ 5 w 23"/>
                  <a:gd name="T35" fmla="*/ 7 h 15"/>
                  <a:gd name="T36" fmla="*/ 9 w 23"/>
                  <a:gd name="T37" fmla="*/ 8 h 15"/>
                  <a:gd name="T38" fmla="*/ 11 w 23"/>
                  <a:gd name="T39" fmla="*/ 7 h 15"/>
                  <a:gd name="T40" fmla="*/ 13 w 23"/>
                  <a:gd name="T41" fmla="*/ 7 h 15"/>
                  <a:gd name="T42" fmla="*/ 16 w 23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5">
                    <a:moveTo>
                      <a:pt x="16" y="8"/>
                    </a:moveTo>
                    <a:cubicBezTo>
                      <a:pt x="16" y="7"/>
                      <a:pt x="16" y="5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4"/>
                      <a:pt x="23" y="0"/>
                      <a:pt x="20" y="1"/>
                    </a:cubicBezTo>
                    <a:cubicBezTo>
                      <a:pt x="18" y="1"/>
                      <a:pt x="16" y="4"/>
                      <a:pt x="14" y="5"/>
                    </a:cubicBezTo>
                    <a:cubicBezTo>
                      <a:pt x="11" y="6"/>
                      <a:pt x="9" y="4"/>
                      <a:pt x="7" y="5"/>
                    </a:cubicBezTo>
                    <a:cubicBezTo>
                      <a:pt x="7" y="5"/>
                      <a:pt x="7" y="6"/>
                      <a:pt x="7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8"/>
                      <a:pt x="7" y="9"/>
                      <a:pt x="9" y="8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6"/>
                      <a:pt x="12" y="7"/>
                      <a:pt x="13" y="7"/>
                    </a:cubicBezTo>
                    <a:cubicBezTo>
                      <a:pt x="15" y="7"/>
                      <a:pt x="15" y="7"/>
                      <a:pt x="16" y="8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16" y="9"/>
                      <a:pt x="16" y="9"/>
                    </a:cubicBezTo>
                    <a:cubicBezTo>
                      <a:pt x="15" y="10"/>
                      <a:pt x="14" y="10"/>
                      <a:pt x="12" y="11"/>
                    </a:cubicBezTo>
                    <a:cubicBezTo>
                      <a:pt x="8" y="13"/>
                      <a:pt x="6" y="15"/>
                      <a:pt x="1" y="11"/>
                    </a:cubicBezTo>
                    <a:cubicBezTo>
                      <a:pt x="1" y="11"/>
                      <a:pt x="1" y="9"/>
                      <a:pt x="0" y="9"/>
                    </a:cubicBezTo>
                    <a:cubicBezTo>
                      <a:pt x="2" y="8"/>
                      <a:pt x="3" y="7"/>
                      <a:pt x="5" y="7"/>
                    </a:cubicBezTo>
                    <a:cubicBezTo>
                      <a:pt x="6" y="8"/>
                      <a:pt x="7" y="9"/>
                      <a:pt x="9" y="8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6"/>
                      <a:pt x="12" y="7"/>
                      <a:pt x="13" y="7"/>
                    </a:cubicBezTo>
                    <a:cubicBezTo>
                      <a:pt x="15" y="7"/>
                      <a:pt x="15" y="7"/>
                      <a:pt x="16" y="8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76">
                <a:extLst>
                  <a:ext uri="{FF2B5EF4-FFF2-40B4-BE49-F238E27FC236}">
                    <a16:creationId xmlns:a16="http://schemas.microsoft.com/office/drawing/2014/main" id="{ED06B9F0-D907-4841-9006-9C783ABBB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1515" y="3336076"/>
                <a:ext cx="301563" cy="131496"/>
              </a:xfrm>
              <a:custGeom>
                <a:avLst/>
                <a:gdLst>
                  <a:gd name="T0" fmla="*/ 14 w 88"/>
                  <a:gd name="T1" fmla="*/ 12 h 38"/>
                  <a:gd name="T2" fmla="*/ 14 w 88"/>
                  <a:gd name="T3" fmla="*/ 15 h 38"/>
                  <a:gd name="T4" fmla="*/ 12 w 88"/>
                  <a:gd name="T5" fmla="*/ 19 h 38"/>
                  <a:gd name="T6" fmla="*/ 14 w 88"/>
                  <a:gd name="T7" fmla="*/ 19 h 38"/>
                  <a:gd name="T8" fmla="*/ 18 w 88"/>
                  <a:gd name="T9" fmla="*/ 13 h 38"/>
                  <a:gd name="T10" fmla="*/ 14 w 88"/>
                  <a:gd name="T11" fmla="*/ 12 h 38"/>
                  <a:gd name="T12" fmla="*/ 14 w 88"/>
                  <a:gd name="T13" fmla="*/ 1 h 38"/>
                  <a:gd name="T14" fmla="*/ 2 w 88"/>
                  <a:gd name="T15" fmla="*/ 9 h 38"/>
                  <a:gd name="T16" fmla="*/ 2 w 88"/>
                  <a:gd name="T17" fmla="*/ 13 h 38"/>
                  <a:gd name="T18" fmla="*/ 0 w 88"/>
                  <a:gd name="T19" fmla="*/ 14 h 38"/>
                  <a:gd name="T20" fmla="*/ 7 w 88"/>
                  <a:gd name="T21" fmla="*/ 13 h 38"/>
                  <a:gd name="T22" fmla="*/ 7 w 88"/>
                  <a:gd name="T23" fmla="*/ 11 h 38"/>
                  <a:gd name="T24" fmla="*/ 10 w 88"/>
                  <a:gd name="T25" fmla="*/ 11 h 38"/>
                  <a:gd name="T26" fmla="*/ 11 w 88"/>
                  <a:gd name="T27" fmla="*/ 9 h 38"/>
                  <a:gd name="T28" fmla="*/ 20 w 88"/>
                  <a:gd name="T29" fmla="*/ 5 h 38"/>
                  <a:gd name="T30" fmla="*/ 24 w 88"/>
                  <a:gd name="T31" fmla="*/ 6 h 38"/>
                  <a:gd name="T32" fmla="*/ 24 w 88"/>
                  <a:gd name="T33" fmla="*/ 9 h 38"/>
                  <a:gd name="T34" fmla="*/ 31 w 88"/>
                  <a:gd name="T35" fmla="*/ 10 h 38"/>
                  <a:gd name="T36" fmla="*/ 33 w 88"/>
                  <a:gd name="T37" fmla="*/ 12 h 38"/>
                  <a:gd name="T38" fmla="*/ 36 w 88"/>
                  <a:gd name="T39" fmla="*/ 12 h 38"/>
                  <a:gd name="T40" fmla="*/ 37 w 88"/>
                  <a:gd name="T41" fmla="*/ 15 h 38"/>
                  <a:gd name="T42" fmla="*/ 41 w 88"/>
                  <a:gd name="T43" fmla="*/ 17 h 38"/>
                  <a:gd name="T44" fmla="*/ 43 w 88"/>
                  <a:gd name="T45" fmla="*/ 19 h 38"/>
                  <a:gd name="T46" fmla="*/ 52 w 88"/>
                  <a:gd name="T47" fmla="*/ 19 h 38"/>
                  <a:gd name="T48" fmla="*/ 52 w 88"/>
                  <a:gd name="T49" fmla="*/ 23 h 38"/>
                  <a:gd name="T50" fmla="*/ 63 w 88"/>
                  <a:gd name="T51" fmla="*/ 30 h 38"/>
                  <a:gd name="T52" fmla="*/ 63 w 88"/>
                  <a:gd name="T53" fmla="*/ 33 h 38"/>
                  <a:gd name="T54" fmla="*/ 59 w 88"/>
                  <a:gd name="T55" fmla="*/ 36 h 38"/>
                  <a:gd name="T56" fmla="*/ 60 w 88"/>
                  <a:gd name="T57" fmla="*/ 38 h 38"/>
                  <a:gd name="T58" fmla="*/ 81 w 88"/>
                  <a:gd name="T59" fmla="*/ 36 h 38"/>
                  <a:gd name="T60" fmla="*/ 83 w 88"/>
                  <a:gd name="T61" fmla="*/ 36 h 38"/>
                  <a:gd name="T62" fmla="*/ 88 w 88"/>
                  <a:gd name="T63" fmla="*/ 34 h 38"/>
                  <a:gd name="T64" fmla="*/ 87 w 88"/>
                  <a:gd name="T65" fmla="*/ 31 h 38"/>
                  <a:gd name="T66" fmla="*/ 83 w 88"/>
                  <a:gd name="T67" fmla="*/ 29 h 38"/>
                  <a:gd name="T68" fmla="*/ 76 w 88"/>
                  <a:gd name="T69" fmla="*/ 28 h 38"/>
                  <a:gd name="T70" fmla="*/ 77 w 88"/>
                  <a:gd name="T71" fmla="*/ 24 h 38"/>
                  <a:gd name="T72" fmla="*/ 66 w 88"/>
                  <a:gd name="T73" fmla="*/ 19 h 38"/>
                  <a:gd name="T74" fmla="*/ 64 w 88"/>
                  <a:gd name="T75" fmla="*/ 19 h 38"/>
                  <a:gd name="T76" fmla="*/ 62 w 88"/>
                  <a:gd name="T77" fmla="*/ 15 h 38"/>
                  <a:gd name="T78" fmla="*/ 58 w 88"/>
                  <a:gd name="T79" fmla="*/ 15 h 38"/>
                  <a:gd name="T80" fmla="*/ 58 w 88"/>
                  <a:gd name="T81" fmla="*/ 14 h 38"/>
                  <a:gd name="T82" fmla="*/ 56 w 88"/>
                  <a:gd name="T83" fmla="*/ 14 h 38"/>
                  <a:gd name="T84" fmla="*/ 54 w 88"/>
                  <a:gd name="T85" fmla="*/ 12 h 38"/>
                  <a:gd name="T86" fmla="*/ 46 w 88"/>
                  <a:gd name="T87" fmla="*/ 11 h 38"/>
                  <a:gd name="T88" fmla="*/ 42 w 88"/>
                  <a:gd name="T89" fmla="*/ 5 h 38"/>
                  <a:gd name="T90" fmla="*/ 28 w 88"/>
                  <a:gd name="T91" fmla="*/ 1 h 38"/>
                  <a:gd name="T92" fmla="*/ 25 w 88"/>
                  <a:gd name="T93" fmla="*/ 3 h 38"/>
                  <a:gd name="T94" fmla="*/ 24 w 88"/>
                  <a:gd name="T95" fmla="*/ 1 h 38"/>
                  <a:gd name="T96" fmla="*/ 14 w 88"/>
                  <a:gd name="T9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8" h="38">
                    <a:moveTo>
                      <a:pt x="14" y="12"/>
                    </a:moveTo>
                    <a:cubicBezTo>
                      <a:pt x="14" y="12"/>
                      <a:pt x="14" y="14"/>
                      <a:pt x="14" y="15"/>
                    </a:cubicBezTo>
                    <a:cubicBezTo>
                      <a:pt x="15" y="14"/>
                      <a:pt x="17" y="17"/>
                      <a:pt x="12" y="19"/>
                    </a:cubicBezTo>
                    <a:cubicBezTo>
                      <a:pt x="11" y="20"/>
                      <a:pt x="16" y="19"/>
                      <a:pt x="14" y="19"/>
                    </a:cubicBezTo>
                    <a:cubicBezTo>
                      <a:pt x="19" y="16"/>
                      <a:pt x="17" y="20"/>
                      <a:pt x="18" y="13"/>
                    </a:cubicBezTo>
                    <a:cubicBezTo>
                      <a:pt x="17" y="13"/>
                      <a:pt x="16" y="13"/>
                      <a:pt x="14" y="12"/>
                    </a:cubicBezTo>
                    <a:close/>
                    <a:moveTo>
                      <a:pt x="14" y="1"/>
                    </a:moveTo>
                    <a:cubicBezTo>
                      <a:pt x="12" y="1"/>
                      <a:pt x="3" y="7"/>
                      <a:pt x="2" y="9"/>
                    </a:cubicBezTo>
                    <a:cubicBezTo>
                      <a:pt x="2" y="10"/>
                      <a:pt x="2" y="13"/>
                      <a:pt x="2" y="13"/>
                    </a:cubicBezTo>
                    <a:cubicBezTo>
                      <a:pt x="1" y="13"/>
                      <a:pt x="1" y="13"/>
                      <a:pt x="0" y="14"/>
                    </a:cubicBezTo>
                    <a:cubicBezTo>
                      <a:pt x="2" y="14"/>
                      <a:pt x="5" y="14"/>
                      <a:pt x="7" y="13"/>
                    </a:cubicBezTo>
                    <a:cubicBezTo>
                      <a:pt x="7" y="13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1" y="11"/>
                      <a:pt x="10" y="9"/>
                      <a:pt x="11" y="9"/>
                    </a:cubicBezTo>
                    <a:cubicBezTo>
                      <a:pt x="12" y="7"/>
                      <a:pt x="16" y="4"/>
                      <a:pt x="20" y="5"/>
                    </a:cubicBezTo>
                    <a:cubicBezTo>
                      <a:pt x="21" y="5"/>
                      <a:pt x="23" y="6"/>
                      <a:pt x="24" y="6"/>
                    </a:cubicBezTo>
                    <a:cubicBezTo>
                      <a:pt x="24" y="6"/>
                      <a:pt x="24" y="8"/>
                      <a:pt x="24" y="9"/>
                    </a:cubicBezTo>
                    <a:cubicBezTo>
                      <a:pt x="26" y="10"/>
                      <a:pt x="28" y="9"/>
                      <a:pt x="31" y="10"/>
                    </a:cubicBezTo>
                    <a:cubicBezTo>
                      <a:pt x="31" y="10"/>
                      <a:pt x="33" y="12"/>
                      <a:pt x="33" y="12"/>
                    </a:cubicBezTo>
                    <a:cubicBezTo>
                      <a:pt x="34" y="12"/>
                      <a:pt x="35" y="11"/>
                      <a:pt x="36" y="12"/>
                    </a:cubicBezTo>
                    <a:cubicBezTo>
                      <a:pt x="37" y="12"/>
                      <a:pt x="36" y="14"/>
                      <a:pt x="37" y="15"/>
                    </a:cubicBezTo>
                    <a:cubicBezTo>
                      <a:pt x="38" y="16"/>
                      <a:pt x="40" y="16"/>
                      <a:pt x="41" y="17"/>
                    </a:cubicBezTo>
                    <a:cubicBezTo>
                      <a:pt x="42" y="17"/>
                      <a:pt x="42" y="19"/>
                      <a:pt x="43" y="19"/>
                    </a:cubicBezTo>
                    <a:cubicBezTo>
                      <a:pt x="45" y="20"/>
                      <a:pt x="49" y="19"/>
                      <a:pt x="52" y="19"/>
                    </a:cubicBezTo>
                    <a:cubicBezTo>
                      <a:pt x="52" y="20"/>
                      <a:pt x="51" y="21"/>
                      <a:pt x="52" y="23"/>
                    </a:cubicBezTo>
                    <a:cubicBezTo>
                      <a:pt x="53" y="27"/>
                      <a:pt x="58" y="29"/>
                      <a:pt x="63" y="30"/>
                    </a:cubicBezTo>
                    <a:cubicBezTo>
                      <a:pt x="63" y="31"/>
                      <a:pt x="63" y="32"/>
                      <a:pt x="63" y="33"/>
                    </a:cubicBezTo>
                    <a:cubicBezTo>
                      <a:pt x="63" y="34"/>
                      <a:pt x="60" y="36"/>
                      <a:pt x="59" y="36"/>
                    </a:cubicBezTo>
                    <a:cubicBezTo>
                      <a:pt x="59" y="37"/>
                      <a:pt x="60" y="38"/>
                      <a:pt x="60" y="38"/>
                    </a:cubicBezTo>
                    <a:cubicBezTo>
                      <a:pt x="66" y="37"/>
                      <a:pt x="75" y="36"/>
                      <a:pt x="81" y="36"/>
                    </a:cubicBezTo>
                    <a:cubicBezTo>
                      <a:pt x="81" y="36"/>
                      <a:pt x="82" y="37"/>
                      <a:pt x="83" y="36"/>
                    </a:cubicBezTo>
                    <a:cubicBezTo>
                      <a:pt x="85" y="36"/>
                      <a:pt x="87" y="34"/>
                      <a:pt x="88" y="34"/>
                    </a:cubicBezTo>
                    <a:cubicBezTo>
                      <a:pt x="88" y="33"/>
                      <a:pt x="87" y="32"/>
                      <a:pt x="87" y="31"/>
                    </a:cubicBezTo>
                    <a:cubicBezTo>
                      <a:pt x="87" y="31"/>
                      <a:pt x="85" y="29"/>
                      <a:pt x="83" y="29"/>
                    </a:cubicBezTo>
                    <a:cubicBezTo>
                      <a:pt x="80" y="29"/>
                      <a:pt x="79" y="31"/>
                      <a:pt x="76" y="28"/>
                    </a:cubicBezTo>
                    <a:cubicBezTo>
                      <a:pt x="76" y="28"/>
                      <a:pt x="77" y="25"/>
                      <a:pt x="77" y="24"/>
                    </a:cubicBezTo>
                    <a:cubicBezTo>
                      <a:pt x="70" y="24"/>
                      <a:pt x="70" y="25"/>
                      <a:pt x="66" y="19"/>
                    </a:cubicBezTo>
                    <a:cubicBezTo>
                      <a:pt x="65" y="19"/>
                      <a:pt x="65" y="20"/>
                      <a:pt x="64" y="19"/>
                    </a:cubicBezTo>
                    <a:cubicBezTo>
                      <a:pt x="63" y="19"/>
                      <a:pt x="63" y="16"/>
                      <a:pt x="62" y="15"/>
                    </a:cubicBezTo>
                    <a:cubicBezTo>
                      <a:pt x="61" y="15"/>
                      <a:pt x="59" y="16"/>
                      <a:pt x="58" y="15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3"/>
                      <a:pt x="56" y="14"/>
                      <a:pt x="56" y="14"/>
                    </a:cubicBezTo>
                    <a:cubicBezTo>
                      <a:pt x="55" y="14"/>
                      <a:pt x="54" y="12"/>
                      <a:pt x="54" y="12"/>
                    </a:cubicBezTo>
                    <a:cubicBezTo>
                      <a:pt x="50" y="11"/>
                      <a:pt x="49" y="12"/>
                      <a:pt x="46" y="11"/>
                    </a:cubicBezTo>
                    <a:cubicBezTo>
                      <a:pt x="44" y="9"/>
                      <a:pt x="44" y="6"/>
                      <a:pt x="42" y="5"/>
                    </a:cubicBezTo>
                    <a:cubicBezTo>
                      <a:pt x="41" y="4"/>
                      <a:pt x="29" y="1"/>
                      <a:pt x="28" y="1"/>
                    </a:cubicBezTo>
                    <a:cubicBezTo>
                      <a:pt x="27" y="1"/>
                      <a:pt x="27" y="4"/>
                      <a:pt x="25" y="3"/>
                    </a:cubicBezTo>
                    <a:cubicBezTo>
                      <a:pt x="25" y="3"/>
                      <a:pt x="24" y="1"/>
                      <a:pt x="24" y="1"/>
                    </a:cubicBezTo>
                    <a:cubicBezTo>
                      <a:pt x="20" y="1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77">
                <a:extLst>
                  <a:ext uri="{FF2B5EF4-FFF2-40B4-BE49-F238E27FC236}">
                    <a16:creationId xmlns:a16="http://schemas.microsoft.com/office/drawing/2014/main" id="{2329046D-C0C2-47C2-BA81-CF6F9DE98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1515" y="3336076"/>
                <a:ext cx="301563" cy="131496"/>
              </a:xfrm>
              <a:custGeom>
                <a:avLst/>
                <a:gdLst>
                  <a:gd name="T0" fmla="*/ 14 w 88"/>
                  <a:gd name="T1" fmla="*/ 12 h 38"/>
                  <a:gd name="T2" fmla="*/ 14 w 88"/>
                  <a:gd name="T3" fmla="*/ 15 h 38"/>
                  <a:gd name="T4" fmla="*/ 12 w 88"/>
                  <a:gd name="T5" fmla="*/ 19 h 38"/>
                  <a:gd name="T6" fmla="*/ 14 w 88"/>
                  <a:gd name="T7" fmla="*/ 19 h 38"/>
                  <a:gd name="T8" fmla="*/ 18 w 88"/>
                  <a:gd name="T9" fmla="*/ 13 h 38"/>
                  <a:gd name="T10" fmla="*/ 14 w 88"/>
                  <a:gd name="T11" fmla="*/ 12 h 38"/>
                  <a:gd name="T12" fmla="*/ 14 w 88"/>
                  <a:gd name="T13" fmla="*/ 1 h 38"/>
                  <a:gd name="T14" fmla="*/ 2 w 88"/>
                  <a:gd name="T15" fmla="*/ 9 h 38"/>
                  <a:gd name="T16" fmla="*/ 2 w 88"/>
                  <a:gd name="T17" fmla="*/ 13 h 38"/>
                  <a:gd name="T18" fmla="*/ 0 w 88"/>
                  <a:gd name="T19" fmla="*/ 14 h 38"/>
                  <a:gd name="T20" fmla="*/ 7 w 88"/>
                  <a:gd name="T21" fmla="*/ 13 h 38"/>
                  <a:gd name="T22" fmla="*/ 7 w 88"/>
                  <a:gd name="T23" fmla="*/ 11 h 38"/>
                  <a:gd name="T24" fmla="*/ 10 w 88"/>
                  <a:gd name="T25" fmla="*/ 11 h 38"/>
                  <a:gd name="T26" fmla="*/ 11 w 88"/>
                  <a:gd name="T27" fmla="*/ 9 h 38"/>
                  <a:gd name="T28" fmla="*/ 20 w 88"/>
                  <a:gd name="T29" fmla="*/ 5 h 38"/>
                  <a:gd name="T30" fmla="*/ 24 w 88"/>
                  <a:gd name="T31" fmla="*/ 6 h 38"/>
                  <a:gd name="T32" fmla="*/ 24 w 88"/>
                  <a:gd name="T33" fmla="*/ 9 h 38"/>
                  <a:gd name="T34" fmla="*/ 31 w 88"/>
                  <a:gd name="T35" fmla="*/ 10 h 38"/>
                  <a:gd name="T36" fmla="*/ 33 w 88"/>
                  <a:gd name="T37" fmla="*/ 12 h 38"/>
                  <a:gd name="T38" fmla="*/ 36 w 88"/>
                  <a:gd name="T39" fmla="*/ 12 h 38"/>
                  <a:gd name="T40" fmla="*/ 37 w 88"/>
                  <a:gd name="T41" fmla="*/ 15 h 38"/>
                  <a:gd name="T42" fmla="*/ 41 w 88"/>
                  <a:gd name="T43" fmla="*/ 17 h 38"/>
                  <a:gd name="T44" fmla="*/ 43 w 88"/>
                  <a:gd name="T45" fmla="*/ 19 h 38"/>
                  <a:gd name="T46" fmla="*/ 52 w 88"/>
                  <a:gd name="T47" fmla="*/ 19 h 38"/>
                  <a:gd name="T48" fmla="*/ 52 w 88"/>
                  <a:gd name="T49" fmla="*/ 23 h 38"/>
                  <a:gd name="T50" fmla="*/ 63 w 88"/>
                  <a:gd name="T51" fmla="*/ 30 h 38"/>
                  <a:gd name="T52" fmla="*/ 63 w 88"/>
                  <a:gd name="T53" fmla="*/ 33 h 38"/>
                  <a:gd name="T54" fmla="*/ 59 w 88"/>
                  <a:gd name="T55" fmla="*/ 36 h 38"/>
                  <a:gd name="T56" fmla="*/ 60 w 88"/>
                  <a:gd name="T57" fmla="*/ 38 h 38"/>
                  <a:gd name="T58" fmla="*/ 81 w 88"/>
                  <a:gd name="T59" fmla="*/ 36 h 38"/>
                  <a:gd name="T60" fmla="*/ 83 w 88"/>
                  <a:gd name="T61" fmla="*/ 36 h 38"/>
                  <a:gd name="T62" fmla="*/ 88 w 88"/>
                  <a:gd name="T63" fmla="*/ 34 h 38"/>
                  <a:gd name="T64" fmla="*/ 87 w 88"/>
                  <a:gd name="T65" fmla="*/ 31 h 38"/>
                  <a:gd name="T66" fmla="*/ 83 w 88"/>
                  <a:gd name="T67" fmla="*/ 29 h 38"/>
                  <a:gd name="T68" fmla="*/ 76 w 88"/>
                  <a:gd name="T69" fmla="*/ 28 h 38"/>
                  <a:gd name="T70" fmla="*/ 77 w 88"/>
                  <a:gd name="T71" fmla="*/ 24 h 38"/>
                  <a:gd name="T72" fmla="*/ 66 w 88"/>
                  <a:gd name="T73" fmla="*/ 19 h 38"/>
                  <a:gd name="T74" fmla="*/ 64 w 88"/>
                  <a:gd name="T75" fmla="*/ 19 h 38"/>
                  <a:gd name="T76" fmla="*/ 62 w 88"/>
                  <a:gd name="T77" fmla="*/ 15 h 38"/>
                  <a:gd name="T78" fmla="*/ 58 w 88"/>
                  <a:gd name="T79" fmla="*/ 15 h 38"/>
                  <a:gd name="T80" fmla="*/ 58 w 88"/>
                  <a:gd name="T81" fmla="*/ 14 h 38"/>
                  <a:gd name="T82" fmla="*/ 56 w 88"/>
                  <a:gd name="T83" fmla="*/ 14 h 38"/>
                  <a:gd name="T84" fmla="*/ 54 w 88"/>
                  <a:gd name="T85" fmla="*/ 12 h 38"/>
                  <a:gd name="T86" fmla="*/ 46 w 88"/>
                  <a:gd name="T87" fmla="*/ 11 h 38"/>
                  <a:gd name="T88" fmla="*/ 42 w 88"/>
                  <a:gd name="T89" fmla="*/ 5 h 38"/>
                  <a:gd name="T90" fmla="*/ 28 w 88"/>
                  <a:gd name="T91" fmla="*/ 1 h 38"/>
                  <a:gd name="T92" fmla="*/ 25 w 88"/>
                  <a:gd name="T93" fmla="*/ 3 h 38"/>
                  <a:gd name="T94" fmla="*/ 24 w 88"/>
                  <a:gd name="T95" fmla="*/ 1 h 38"/>
                  <a:gd name="T96" fmla="*/ 14 w 88"/>
                  <a:gd name="T9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8" h="38">
                    <a:moveTo>
                      <a:pt x="14" y="12"/>
                    </a:moveTo>
                    <a:cubicBezTo>
                      <a:pt x="14" y="12"/>
                      <a:pt x="14" y="14"/>
                      <a:pt x="14" y="15"/>
                    </a:cubicBezTo>
                    <a:cubicBezTo>
                      <a:pt x="15" y="14"/>
                      <a:pt x="17" y="17"/>
                      <a:pt x="12" y="19"/>
                    </a:cubicBezTo>
                    <a:cubicBezTo>
                      <a:pt x="11" y="20"/>
                      <a:pt x="16" y="19"/>
                      <a:pt x="14" y="19"/>
                    </a:cubicBezTo>
                    <a:cubicBezTo>
                      <a:pt x="19" y="16"/>
                      <a:pt x="17" y="20"/>
                      <a:pt x="18" y="13"/>
                    </a:cubicBezTo>
                    <a:cubicBezTo>
                      <a:pt x="17" y="13"/>
                      <a:pt x="16" y="13"/>
                      <a:pt x="14" y="12"/>
                    </a:cubicBezTo>
                    <a:close/>
                    <a:moveTo>
                      <a:pt x="14" y="1"/>
                    </a:moveTo>
                    <a:cubicBezTo>
                      <a:pt x="12" y="1"/>
                      <a:pt x="3" y="7"/>
                      <a:pt x="2" y="9"/>
                    </a:cubicBezTo>
                    <a:cubicBezTo>
                      <a:pt x="2" y="10"/>
                      <a:pt x="2" y="13"/>
                      <a:pt x="2" y="13"/>
                    </a:cubicBezTo>
                    <a:cubicBezTo>
                      <a:pt x="1" y="13"/>
                      <a:pt x="1" y="13"/>
                      <a:pt x="0" y="14"/>
                    </a:cubicBezTo>
                    <a:cubicBezTo>
                      <a:pt x="2" y="14"/>
                      <a:pt x="5" y="14"/>
                      <a:pt x="7" y="13"/>
                    </a:cubicBezTo>
                    <a:cubicBezTo>
                      <a:pt x="7" y="13"/>
                      <a:pt x="7" y="11"/>
                      <a:pt x="7" y="11"/>
                    </a:cubicBezTo>
                    <a:cubicBezTo>
                      <a:pt x="8" y="11"/>
                      <a:pt x="9" y="11"/>
                      <a:pt x="10" y="11"/>
                    </a:cubicBezTo>
                    <a:cubicBezTo>
                      <a:pt x="11" y="11"/>
                      <a:pt x="10" y="9"/>
                      <a:pt x="11" y="9"/>
                    </a:cubicBezTo>
                    <a:cubicBezTo>
                      <a:pt x="12" y="7"/>
                      <a:pt x="16" y="4"/>
                      <a:pt x="20" y="5"/>
                    </a:cubicBezTo>
                    <a:cubicBezTo>
                      <a:pt x="21" y="5"/>
                      <a:pt x="23" y="6"/>
                      <a:pt x="24" y="6"/>
                    </a:cubicBezTo>
                    <a:cubicBezTo>
                      <a:pt x="24" y="6"/>
                      <a:pt x="24" y="8"/>
                      <a:pt x="24" y="9"/>
                    </a:cubicBezTo>
                    <a:cubicBezTo>
                      <a:pt x="26" y="10"/>
                      <a:pt x="28" y="9"/>
                      <a:pt x="31" y="10"/>
                    </a:cubicBezTo>
                    <a:cubicBezTo>
                      <a:pt x="31" y="10"/>
                      <a:pt x="33" y="12"/>
                      <a:pt x="33" y="12"/>
                    </a:cubicBezTo>
                    <a:cubicBezTo>
                      <a:pt x="34" y="12"/>
                      <a:pt x="35" y="11"/>
                      <a:pt x="36" y="12"/>
                    </a:cubicBezTo>
                    <a:cubicBezTo>
                      <a:pt x="37" y="12"/>
                      <a:pt x="36" y="14"/>
                      <a:pt x="37" y="15"/>
                    </a:cubicBezTo>
                    <a:cubicBezTo>
                      <a:pt x="38" y="16"/>
                      <a:pt x="40" y="16"/>
                      <a:pt x="41" y="17"/>
                    </a:cubicBezTo>
                    <a:cubicBezTo>
                      <a:pt x="42" y="17"/>
                      <a:pt x="42" y="19"/>
                      <a:pt x="43" y="19"/>
                    </a:cubicBezTo>
                    <a:cubicBezTo>
                      <a:pt x="45" y="20"/>
                      <a:pt x="49" y="19"/>
                      <a:pt x="52" y="19"/>
                    </a:cubicBezTo>
                    <a:cubicBezTo>
                      <a:pt x="52" y="20"/>
                      <a:pt x="51" y="21"/>
                      <a:pt x="52" y="23"/>
                    </a:cubicBezTo>
                    <a:cubicBezTo>
                      <a:pt x="53" y="27"/>
                      <a:pt x="58" y="29"/>
                      <a:pt x="63" y="30"/>
                    </a:cubicBezTo>
                    <a:cubicBezTo>
                      <a:pt x="63" y="31"/>
                      <a:pt x="63" y="32"/>
                      <a:pt x="63" y="33"/>
                    </a:cubicBezTo>
                    <a:cubicBezTo>
                      <a:pt x="63" y="34"/>
                      <a:pt x="60" y="36"/>
                      <a:pt x="59" y="36"/>
                    </a:cubicBezTo>
                    <a:cubicBezTo>
                      <a:pt x="59" y="37"/>
                      <a:pt x="60" y="38"/>
                      <a:pt x="60" y="38"/>
                    </a:cubicBezTo>
                    <a:cubicBezTo>
                      <a:pt x="66" y="37"/>
                      <a:pt x="75" y="36"/>
                      <a:pt x="81" y="36"/>
                    </a:cubicBezTo>
                    <a:cubicBezTo>
                      <a:pt x="81" y="36"/>
                      <a:pt x="82" y="37"/>
                      <a:pt x="83" y="36"/>
                    </a:cubicBezTo>
                    <a:cubicBezTo>
                      <a:pt x="85" y="36"/>
                      <a:pt x="87" y="34"/>
                      <a:pt x="88" y="34"/>
                    </a:cubicBezTo>
                    <a:cubicBezTo>
                      <a:pt x="88" y="33"/>
                      <a:pt x="87" y="32"/>
                      <a:pt x="87" y="31"/>
                    </a:cubicBezTo>
                    <a:cubicBezTo>
                      <a:pt x="87" y="31"/>
                      <a:pt x="85" y="29"/>
                      <a:pt x="83" y="29"/>
                    </a:cubicBezTo>
                    <a:cubicBezTo>
                      <a:pt x="80" y="29"/>
                      <a:pt x="79" y="31"/>
                      <a:pt x="76" y="28"/>
                    </a:cubicBezTo>
                    <a:cubicBezTo>
                      <a:pt x="76" y="28"/>
                      <a:pt x="77" y="25"/>
                      <a:pt x="77" y="24"/>
                    </a:cubicBezTo>
                    <a:cubicBezTo>
                      <a:pt x="70" y="24"/>
                      <a:pt x="70" y="25"/>
                      <a:pt x="66" y="19"/>
                    </a:cubicBezTo>
                    <a:cubicBezTo>
                      <a:pt x="65" y="19"/>
                      <a:pt x="65" y="20"/>
                      <a:pt x="64" y="19"/>
                    </a:cubicBezTo>
                    <a:cubicBezTo>
                      <a:pt x="63" y="19"/>
                      <a:pt x="63" y="16"/>
                      <a:pt x="62" y="15"/>
                    </a:cubicBezTo>
                    <a:cubicBezTo>
                      <a:pt x="61" y="15"/>
                      <a:pt x="59" y="16"/>
                      <a:pt x="58" y="15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3"/>
                      <a:pt x="56" y="14"/>
                      <a:pt x="56" y="14"/>
                    </a:cubicBezTo>
                    <a:cubicBezTo>
                      <a:pt x="55" y="14"/>
                      <a:pt x="54" y="12"/>
                      <a:pt x="54" y="12"/>
                    </a:cubicBezTo>
                    <a:cubicBezTo>
                      <a:pt x="50" y="11"/>
                      <a:pt x="49" y="12"/>
                      <a:pt x="46" y="11"/>
                    </a:cubicBezTo>
                    <a:cubicBezTo>
                      <a:pt x="44" y="9"/>
                      <a:pt x="44" y="6"/>
                      <a:pt x="42" y="5"/>
                    </a:cubicBezTo>
                    <a:cubicBezTo>
                      <a:pt x="41" y="4"/>
                      <a:pt x="29" y="1"/>
                      <a:pt x="28" y="1"/>
                    </a:cubicBezTo>
                    <a:cubicBezTo>
                      <a:pt x="27" y="1"/>
                      <a:pt x="27" y="4"/>
                      <a:pt x="25" y="3"/>
                    </a:cubicBezTo>
                    <a:cubicBezTo>
                      <a:pt x="25" y="3"/>
                      <a:pt x="24" y="1"/>
                      <a:pt x="24" y="1"/>
                    </a:cubicBezTo>
                    <a:cubicBezTo>
                      <a:pt x="20" y="1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78">
                <a:extLst>
                  <a:ext uri="{FF2B5EF4-FFF2-40B4-BE49-F238E27FC236}">
                    <a16:creationId xmlns:a16="http://schemas.microsoft.com/office/drawing/2014/main" id="{53A234E8-2239-4B38-BFD7-6C89BB608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182" y="2396322"/>
                <a:ext cx="192861" cy="196366"/>
              </a:xfrm>
              <a:custGeom>
                <a:avLst/>
                <a:gdLst>
                  <a:gd name="T0" fmla="*/ 45 w 56"/>
                  <a:gd name="T1" fmla="*/ 57 h 57"/>
                  <a:gd name="T2" fmla="*/ 42 w 56"/>
                  <a:gd name="T3" fmla="*/ 53 h 57"/>
                  <a:gd name="T4" fmla="*/ 41 w 56"/>
                  <a:gd name="T5" fmla="*/ 51 h 57"/>
                  <a:gd name="T6" fmla="*/ 37 w 56"/>
                  <a:gd name="T7" fmla="*/ 48 h 57"/>
                  <a:gd name="T8" fmla="*/ 33 w 56"/>
                  <a:gd name="T9" fmla="*/ 45 h 57"/>
                  <a:gd name="T10" fmla="*/ 25 w 56"/>
                  <a:gd name="T11" fmla="*/ 36 h 57"/>
                  <a:gd name="T12" fmla="*/ 25 w 56"/>
                  <a:gd name="T13" fmla="*/ 33 h 57"/>
                  <a:gd name="T14" fmla="*/ 21 w 56"/>
                  <a:gd name="T15" fmla="*/ 26 h 57"/>
                  <a:gd name="T16" fmla="*/ 21 w 56"/>
                  <a:gd name="T17" fmla="*/ 23 h 57"/>
                  <a:gd name="T18" fmla="*/ 24 w 56"/>
                  <a:gd name="T19" fmla="*/ 22 h 57"/>
                  <a:gd name="T20" fmla="*/ 27 w 56"/>
                  <a:gd name="T21" fmla="*/ 24 h 57"/>
                  <a:gd name="T22" fmla="*/ 30 w 56"/>
                  <a:gd name="T23" fmla="*/ 25 h 57"/>
                  <a:gd name="T24" fmla="*/ 38 w 56"/>
                  <a:gd name="T25" fmla="*/ 24 h 57"/>
                  <a:gd name="T26" fmla="*/ 43 w 56"/>
                  <a:gd name="T27" fmla="*/ 26 h 57"/>
                  <a:gd name="T28" fmla="*/ 44 w 56"/>
                  <a:gd name="T29" fmla="*/ 27 h 57"/>
                  <a:gd name="T30" fmla="*/ 52 w 56"/>
                  <a:gd name="T31" fmla="*/ 28 h 57"/>
                  <a:gd name="T32" fmla="*/ 52 w 56"/>
                  <a:gd name="T33" fmla="*/ 23 h 57"/>
                  <a:gd name="T34" fmla="*/ 53 w 56"/>
                  <a:gd name="T35" fmla="*/ 19 h 57"/>
                  <a:gd name="T36" fmla="*/ 52 w 56"/>
                  <a:gd name="T37" fmla="*/ 19 h 57"/>
                  <a:gd name="T38" fmla="*/ 46 w 56"/>
                  <a:gd name="T39" fmla="*/ 18 h 57"/>
                  <a:gd name="T40" fmla="*/ 38 w 56"/>
                  <a:gd name="T41" fmla="*/ 14 h 57"/>
                  <a:gd name="T42" fmla="*/ 32 w 56"/>
                  <a:gd name="T43" fmla="*/ 6 h 57"/>
                  <a:gd name="T44" fmla="*/ 27 w 56"/>
                  <a:gd name="T45" fmla="*/ 0 h 57"/>
                  <a:gd name="T46" fmla="*/ 24 w 56"/>
                  <a:gd name="T47" fmla="*/ 3 h 57"/>
                  <a:gd name="T48" fmla="*/ 21 w 56"/>
                  <a:gd name="T49" fmla="*/ 5 h 57"/>
                  <a:gd name="T50" fmla="*/ 18 w 56"/>
                  <a:gd name="T51" fmla="*/ 7 h 57"/>
                  <a:gd name="T52" fmla="*/ 15 w 56"/>
                  <a:gd name="T53" fmla="*/ 15 h 57"/>
                  <a:gd name="T54" fmla="*/ 11 w 56"/>
                  <a:gd name="T55" fmla="*/ 13 h 57"/>
                  <a:gd name="T56" fmla="*/ 10 w 56"/>
                  <a:gd name="T57" fmla="*/ 18 h 57"/>
                  <a:gd name="T58" fmla="*/ 0 w 56"/>
                  <a:gd name="T59" fmla="*/ 21 h 57"/>
                  <a:gd name="T60" fmla="*/ 0 w 56"/>
                  <a:gd name="T61" fmla="*/ 21 h 57"/>
                  <a:gd name="T62" fmla="*/ 2 w 56"/>
                  <a:gd name="T63" fmla="*/ 29 h 57"/>
                  <a:gd name="T64" fmla="*/ 4 w 56"/>
                  <a:gd name="T65" fmla="*/ 28 h 57"/>
                  <a:gd name="T66" fmla="*/ 4 w 56"/>
                  <a:gd name="T67" fmla="*/ 26 h 57"/>
                  <a:gd name="T68" fmla="*/ 7 w 56"/>
                  <a:gd name="T69" fmla="*/ 26 h 57"/>
                  <a:gd name="T70" fmla="*/ 9 w 56"/>
                  <a:gd name="T71" fmla="*/ 20 h 57"/>
                  <a:gd name="T72" fmla="*/ 11 w 56"/>
                  <a:gd name="T73" fmla="*/ 30 h 57"/>
                  <a:gd name="T74" fmla="*/ 14 w 56"/>
                  <a:gd name="T75" fmla="*/ 36 h 57"/>
                  <a:gd name="T76" fmla="*/ 14 w 56"/>
                  <a:gd name="T77" fmla="*/ 38 h 57"/>
                  <a:gd name="T78" fmla="*/ 18 w 56"/>
                  <a:gd name="T79" fmla="*/ 41 h 57"/>
                  <a:gd name="T80" fmla="*/ 20 w 56"/>
                  <a:gd name="T81" fmla="*/ 41 h 57"/>
                  <a:gd name="T82" fmla="*/ 22 w 56"/>
                  <a:gd name="T83" fmla="*/ 44 h 57"/>
                  <a:gd name="T84" fmla="*/ 27 w 56"/>
                  <a:gd name="T85" fmla="*/ 43 h 57"/>
                  <a:gd name="T86" fmla="*/ 34 w 56"/>
                  <a:gd name="T87" fmla="*/ 51 h 57"/>
                  <a:gd name="T88" fmla="*/ 38 w 56"/>
                  <a:gd name="T89" fmla="*/ 52 h 57"/>
                  <a:gd name="T90" fmla="*/ 42 w 56"/>
                  <a:gd name="T91" fmla="*/ 56 h 57"/>
                  <a:gd name="T92" fmla="*/ 45 w 56"/>
                  <a:gd name="T9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7">
                    <a:moveTo>
                      <a:pt x="45" y="57"/>
                    </a:moveTo>
                    <a:cubicBezTo>
                      <a:pt x="45" y="57"/>
                      <a:pt x="43" y="55"/>
                      <a:pt x="42" y="53"/>
                    </a:cubicBezTo>
                    <a:cubicBezTo>
                      <a:pt x="42" y="52"/>
                      <a:pt x="41" y="51"/>
                      <a:pt x="41" y="51"/>
                    </a:cubicBezTo>
                    <a:cubicBezTo>
                      <a:pt x="41" y="51"/>
                      <a:pt x="38" y="50"/>
                      <a:pt x="37" y="48"/>
                    </a:cubicBezTo>
                    <a:cubicBezTo>
                      <a:pt x="35" y="47"/>
                      <a:pt x="35" y="48"/>
                      <a:pt x="33" y="45"/>
                    </a:cubicBezTo>
                    <a:cubicBezTo>
                      <a:pt x="32" y="43"/>
                      <a:pt x="27" y="39"/>
                      <a:pt x="25" y="36"/>
                    </a:cubicBezTo>
                    <a:cubicBezTo>
                      <a:pt x="23" y="33"/>
                      <a:pt x="26" y="36"/>
                      <a:pt x="25" y="33"/>
                    </a:cubicBezTo>
                    <a:cubicBezTo>
                      <a:pt x="25" y="30"/>
                      <a:pt x="21" y="26"/>
                      <a:pt x="21" y="26"/>
                    </a:cubicBezTo>
                    <a:cubicBezTo>
                      <a:pt x="21" y="26"/>
                      <a:pt x="21" y="25"/>
                      <a:pt x="21" y="23"/>
                    </a:cubicBezTo>
                    <a:cubicBezTo>
                      <a:pt x="21" y="21"/>
                      <a:pt x="23" y="21"/>
                      <a:pt x="24" y="22"/>
                    </a:cubicBezTo>
                    <a:cubicBezTo>
                      <a:pt x="24" y="23"/>
                      <a:pt x="26" y="26"/>
                      <a:pt x="27" y="24"/>
                    </a:cubicBezTo>
                    <a:cubicBezTo>
                      <a:pt x="28" y="22"/>
                      <a:pt x="29" y="24"/>
                      <a:pt x="30" y="25"/>
                    </a:cubicBezTo>
                    <a:cubicBezTo>
                      <a:pt x="32" y="27"/>
                      <a:pt x="36" y="23"/>
                      <a:pt x="38" y="24"/>
                    </a:cubicBezTo>
                    <a:cubicBezTo>
                      <a:pt x="40" y="25"/>
                      <a:pt x="43" y="26"/>
                      <a:pt x="43" y="26"/>
                    </a:cubicBezTo>
                    <a:cubicBezTo>
                      <a:pt x="43" y="26"/>
                      <a:pt x="44" y="25"/>
                      <a:pt x="44" y="27"/>
                    </a:cubicBezTo>
                    <a:cubicBezTo>
                      <a:pt x="45" y="30"/>
                      <a:pt x="52" y="28"/>
                      <a:pt x="52" y="28"/>
                    </a:cubicBezTo>
                    <a:cubicBezTo>
                      <a:pt x="52" y="28"/>
                      <a:pt x="56" y="26"/>
                      <a:pt x="52" y="23"/>
                    </a:cubicBezTo>
                    <a:cubicBezTo>
                      <a:pt x="50" y="22"/>
                      <a:pt x="53" y="19"/>
                      <a:pt x="5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48" y="20"/>
                      <a:pt x="46" y="18"/>
                    </a:cubicBezTo>
                    <a:cubicBezTo>
                      <a:pt x="44" y="17"/>
                      <a:pt x="41" y="17"/>
                      <a:pt x="38" y="14"/>
                    </a:cubicBezTo>
                    <a:cubicBezTo>
                      <a:pt x="35" y="12"/>
                      <a:pt x="33" y="9"/>
                      <a:pt x="32" y="6"/>
                    </a:cubicBezTo>
                    <a:cubicBezTo>
                      <a:pt x="32" y="3"/>
                      <a:pt x="27" y="0"/>
                      <a:pt x="27" y="0"/>
                    </a:cubicBezTo>
                    <a:cubicBezTo>
                      <a:pt x="27" y="0"/>
                      <a:pt x="24" y="1"/>
                      <a:pt x="24" y="3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9" y="3"/>
                      <a:pt x="18" y="7"/>
                    </a:cubicBezTo>
                    <a:cubicBezTo>
                      <a:pt x="18" y="9"/>
                      <a:pt x="17" y="14"/>
                      <a:pt x="15" y="15"/>
                    </a:cubicBezTo>
                    <a:cubicBezTo>
                      <a:pt x="12" y="15"/>
                      <a:pt x="11" y="10"/>
                      <a:pt x="11" y="13"/>
                    </a:cubicBezTo>
                    <a:cubicBezTo>
                      <a:pt x="11" y="16"/>
                      <a:pt x="11" y="16"/>
                      <a:pt x="10" y="18"/>
                    </a:cubicBezTo>
                    <a:cubicBezTo>
                      <a:pt x="9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8"/>
                      <a:pt x="2" y="29"/>
                    </a:cubicBezTo>
                    <a:cubicBezTo>
                      <a:pt x="2" y="29"/>
                      <a:pt x="4" y="29"/>
                      <a:pt x="4" y="28"/>
                    </a:cubicBezTo>
                    <a:cubicBezTo>
                      <a:pt x="4" y="28"/>
                      <a:pt x="4" y="27"/>
                      <a:pt x="4" y="26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7" y="24"/>
                      <a:pt x="8" y="21"/>
                      <a:pt x="9" y="20"/>
                    </a:cubicBezTo>
                    <a:cubicBezTo>
                      <a:pt x="12" y="23"/>
                      <a:pt x="12" y="24"/>
                      <a:pt x="11" y="30"/>
                    </a:cubicBezTo>
                    <a:cubicBezTo>
                      <a:pt x="12" y="31"/>
                      <a:pt x="20" y="36"/>
                      <a:pt x="14" y="36"/>
                    </a:cubicBezTo>
                    <a:cubicBezTo>
                      <a:pt x="14" y="36"/>
                      <a:pt x="15" y="38"/>
                      <a:pt x="14" y="38"/>
                    </a:cubicBezTo>
                    <a:cubicBezTo>
                      <a:pt x="16" y="39"/>
                      <a:pt x="18" y="41"/>
                      <a:pt x="18" y="41"/>
                    </a:cubicBezTo>
                    <a:cubicBezTo>
                      <a:pt x="19" y="41"/>
                      <a:pt x="20" y="40"/>
                      <a:pt x="20" y="41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4" y="44"/>
                      <a:pt x="26" y="43"/>
                      <a:pt x="27" y="43"/>
                    </a:cubicBezTo>
                    <a:cubicBezTo>
                      <a:pt x="28" y="43"/>
                      <a:pt x="33" y="50"/>
                      <a:pt x="34" y="51"/>
                    </a:cubicBezTo>
                    <a:cubicBezTo>
                      <a:pt x="36" y="52"/>
                      <a:pt x="38" y="52"/>
                      <a:pt x="38" y="52"/>
                    </a:cubicBezTo>
                    <a:cubicBezTo>
                      <a:pt x="40" y="52"/>
                      <a:pt x="41" y="55"/>
                      <a:pt x="42" y="56"/>
                    </a:cubicBezTo>
                    <a:cubicBezTo>
                      <a:pt x="43" y="57"/>
                      <a:pt x="44" y="57"/>
                      <a:pt x="45" y="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79">
                <a:extLst>
                  <a:ext uri="{FF2B5EF4-FFF2-40B4-BE49-F238E27FC236}">
                    <a16:creationId xmlns:a16="http://schemas.microsoft.com/office/drawing/2014/main" id="{9B7AE7FC-0876-4579-96F1-76B55D123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182" y="2396322"/>
                <a:ext cx="192861" cy="196366"/>
              </a:xfrm>
              <a:custGeom>
                <a:avLst/>
                <a:gdLst>
                  <a:gd name="T0" fmla="*/ 45 w 56"/>
                  <a:gd name="T1" fmla="*/ 57 h 57"/>
                  <a:gd name="T2" fmla="*/ 42 w 56"/>
                  <a:gd name="T3" fmla="*/ 53 h 57"/>
                  <a:gd name="T4" fmla="*/ 41 w 56"/>
                  <a:gd name="T5" fmla="*/ 51 h 57"/>
                  <a:gd name="T6" fmla="*/ 37 w 56"/>
                  <a:gd name="T7" fmla="*/ 48 h 57"/>
                  <a:gd name="T8" fmla="*/ 33 w 56"/>
                  <a:gd name="T9" fmla="*/ 45 h 57"/>
                  <a:gd name="T10" fmla="*/ 25 w 56"/>
                  <a:gd name="T11" fmla="*/ 36 h 57"/>
                  <a:gd name="T12" fmla="*/ 25 w 56"/>
                  <a:gd name="T13" fmla="*/ 33 h 57"/>
                  <a:gd name="T14" fmla="*/ 21 w 56"/>
                  <a:gd name="T15" fmla="*/ 26 h 57"/>
                  <a:gd name="T16" fmla="*/ 21 w 56"/>
                  <a:gd name="T17" fmla="*/ 23 h 57"/>
                  <a:gd name="T18" fmla="*/ 24 w 56"/>
                  <a:gd name="T19" fmla="*/ 22 h 57"/>
                  <a:gd name="T20" fmla="*/ 27 w 56"/>
                  <a:gd name="T21" fmla="*/ 24 h 57"/>
                  <a:gd name="T22" fmla="*/ 30 w 56"/>
                  <a:gd name="T23" fmla="*/ 25 h 57"/>
                  <a:gd name="T24" fmla="*/ 38 w 56"/>
                  <a:gd name="T25" fmla="*/ 24 h 57"/>
                  <a:gd name="T26" fmla="*/ 43 w 56"/>
                  <a:gd name="T27" fmla="*/ 26 h 57"/>
                  <a:gd name="T28" fmla="*/ 44 w 56"/>
                  <a:gd name="T29" fmla="*/ 27 h 57"/>
                  <a:gd name="T30" fmla="*/ 52 w 56"/>
                  <a:gd name="T31" fmla="*/ 28 h 57"/>
                  <a:gd name="T32" fmla="*/ 52 w 56"/>
                  <a:gd name="T33" fmla="*/ 23 h 57"/>
                  <a:gd name="T34" fmla="*/ 53 w 56"/>
                  <a:gd name="T35" fmla="*/ 19 h 57"/>
                  <a:gd name="T36" fmla="*/ 52 w 56"/>
                  <a:gd name="T37" fmla="*/ 19 h 57"/>
                  <a:gd name="T38" fmla="*/ 46 w 56"/>
                  <a:gd name="T39" fmla="*/ 18 h 57"/>
                  <a:gd name="T40" fmla="*/ 38 w 56"/>
                  <a:gd name="T41" fmla="*/ 14 h 57"/>
                  <a:gd name="T42" fmla="*/ 32 w 56"/>
                  <a:gd name="T43" fmla="*/ 6 h 57"/>
                  <a:gd name="T44" fmla="*/ 27 w 56"/>
                  <a:gd name="T45" fmla="*/ 0 h 57"/>
                  <a:gd name="T46" fmla="*/ 24 w 56"/>
                  <a:gd name="T47" fmla="*/ 3 h 57"/>
                  <a:gd name="T48" fmla="*/ 21 w 56"/>
                  <a:gd name="T49" fmla="*/ 5 h 57"/>
                  <a:gd name="T50" fmla="*/ 18 w 56"/>
                  <a:gd name="T51" fmla="*/ 7 h 57"/>
                  <a:gd name="T52" fmla="*/ 15 w 56"/>
                  <a:gd name="T53" fmla="*/ 15 h 57"/>
                  <a:gd name="T54" fmla="*/ 11 w 56"/>
                  <a:gd name="T55" fmla="*/ 13 h 57"/>
                  <a:gd name="T56" fmla="*/ 10 w 56"/>
                  <a:gd name="T57" fmla="*/ 18 h 57"/>
                  <a:gd name="T58" fmla="*/ 0 w 56"/>
                  <a:gd name="T59" fmla="*/ 21 h 57"/>
                  <a:gd name="T60" fmla="*/ 0 w 56"/>
                  <a:gd name="T61" fmla="*/ 21 h 57"/>
                  <a:gd name="T62" fmla="*/ 2 w 56"/>
                  <a:gd name="T63" fmla="*/ 29 h 57"/>
                  <a:gd name="T64" fmla="*/ 4 w 56"/>
                  <a:gd name="T65" fmla="*/ 28 h 57"/>
                  <a:gd name="T66" fmla="*/ 4 w 56"/>
                  <a:gd name="T67" fmla="*/ 26 h 57"/>
                  <a:gd name="T68" fmla="*/ 7 w 56"/>
                  <a:gd name="T69" fmla="*/ 26 h 57"/>
                  <a:gd name="T70" fmla="*/ 9 w 56"/>
                  <a:gd name="T71" fmla="*/ 20 h 57"/>
                  <a:gd name="T72" fmla="*/ 11 w 56"/>
                  <a:gd name="T73" fmla="*/ 30 h 57"/>
                  <a:gd name="T74" fmla="*/ 14 w 56"/>
                  <a:gd name="T75" fmla="*/ 36 h 57"/>
                  <a:gd name="T76" fmla="*/ 14 w 56"/>
                  <a:gd name="T77" fmla="*/ 38 h 57"/>
                  <a:gd name="T78" fmla="*/ 18 w 56"/>
                  <a:gd name="T79" fmla="*/ 41 h 57"/>
                  <a:gd name="T80" fmla="*/ 20 w 56"/>
                  <a:gd name="T81" fmla="*/ 41 h 57"/>
                  <a:gd name="T82" fmla="*/ 22 w 56"/>
                  <a:gd name="T83" fmla="*/ 44 h 57"/>
                  <a:gd name="T84" fmla="*/ 27 w 56"/>
                  <a:gd name="T85" fmla="*/ 43 h 57"/>
                  <a:gd name="T86" fmla="*/ 34 w 56"/>
                  <a:gd name="T87" fmla="*/ 51 h 57"/>
                  <a:gd name="T88" fmla="*/ 38 w 56"/>
                  <a:gd name="T89" fmla="*/ 52 h 57"/>
                  <a:gd name="T90" fmla="*/ 42 w 56"/>
                  <a:gd name="T91" fmla="*/ 56 h 57"/>
                  <a:gd name="T92" fmla="*/ 45 w 56"/>
                  <a:gd name="T9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6" h="57">
                    <a:moveTo>
                      <a:pt x="45" y="57"/>
                    </a:moveTo>
                    <a:cubicBezTo>
                      <a:pt x="45" y="57"/>
                      <a:pt x="43" y="55"/>
                      <a:pt x="42" y="53"/>
                    </a:cubicBezTo>
                    <a:cubicBezTo>
                      <a:pt x="42" y="52"/>
                      <a:pt x="41" y="51"/>
                      <a:pt x="41" y="51"/>
                    </a:cubicBezTo>
                    <a:cubicBezTo>
                      <a:pt x="41" y="51"/>
                      <a:pt x="38" y="50"/>
                      <a:pt x="37" y="48"/>
                    </a:cubicBezTo>
                    <a:cubicBezTo>
                      <a:pt x="35" y="47"/>
                      <a:pt x="35" y="48"/>
                      <a:pt x="33" y="45"/>
                    </a:cubicBezTo>
                    <a:cubicBezTo>
                      <a:pt x="32" y="43"/>
                      <a:pt x="27" y="39"/>
                      <a:pt x="25" y="36"/>
                    </a:cubicBezTo>
                    <a:cubicBezTo>
                      <a:pt x="23" y="33"/>
                      <a:pt x="26" y="36"/>
                      <a:pt x="25" y="33"/>
                    </a:cubicBezTo>
                    <a:cubicBezTo>
                      <a:pt x="25" y="30"/>
                      <a:pt x="21" y="26"/>
                      <a:pt x="21" y="26"/>
                    </a:cubicBezTo>
                    <a:cubicBezTo>
                      <a:pt x="21" y="26"/>
                      <a:pt x="21" y="25"/>
                      <a:pt x="21" y="23"/>
                    </a:cubicBezTo>
                    <a:cubicBezTo>
                      <a:pt x="21" y="21"/>
                      <a:pt x="23" y="21"/>
                      <a:pt x="24" y="22"/>
                    </a:cubicBezTo>
                    <a:cubicBezTo>
                      <a:pt x="24" y="23"/>
                      <a:pt x="26" y="26"/>
                      <a:pt x="27" y="24"/>
                    </a:cubicBezTo>
                    <a:cubicBezTo>
                      <a:pt x="28" y="22"/>
                      <a:pt x="29" y="24"/>
                      <a:pt x="30" y="25"/>
                    </a:cubicBezTo>
                    <a:cubicBezTo>
                      <a:pt x="32" y="27"/>
                      <a:pt x="36" y="23"/>
                      <a:pt x="38" y="24"/>
                    </a:cubicBezTo>
                    <a:cubicBezTo>
                      <a:pt x="40" y="25"/>
                      <a:pt x="43" y="26"/>
                      <a:pt x="43" y="26"/>
                    </a:cubicBezTo>
                    <a:cubicBezTo>
                      <a:pt x="43" y="26"/>
                      <a:pt x="44" y="25"/>
                      <a:pt x="44" y="27"/>
                    </a:cubicBezTo>
                    <a:cubicBezTo>
                      <a:pt x="45" y="30"/>
                      <a:pt x="52" y="28"/>
                      <a:pt x="52" y="28"/>
                    </a:cubicBezTo>
                    <a:cubicBezTo>
                      <a:pt x="52" y="28"/>
                      <a:pt x="56" y="26"/>
                      <a:pt x="52" y="23"/>
                    </a:cubicBezTo>
                    <a:cubicBezTo>
                      <a:pt x="50" y="22"/>
                      <a:pt x="53" y="19"/>
                      <a:pt x="53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48" y="20"/>
                      <a:pt x="46" y="18"/>
                    </a:cubicBezTo>
                    <a:cubicBezTo>
                      <a:pt x="44" y="17"/>
                      <a:pt x="41" y="17"/>
                      <a:pt x="38" y="14"/>
                    </a:cubicBezTo>
                    <a:cubicBezTo>
                      <a:pt x="35" y="12"/>
                      <a:pt x="33" y="9"/>
                      <a:pt x="32" y="6"/>
                    </a:cubicBezTo>
                    <a:cubicBezTo>
                      <a:pt x="32" y="3"/>
                      <a:pt x="27" y="0"/>
                      <a:pt x="27" y="0"/>
                    </a:cubicBezTo>
                    <a:cubicBezTo>
                      <a:pt x="27" y="0"/>
                      <a:pt x="24" y="1"/>
                      <a:pt x="24" y="3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9" y="3"/>
                      <a:pt x="18" y="7"/>
                    </a:cubicBezTo>
                    <a:cubicBezTo>
                      <a:pt x="18" y="9"/>
                      <a:pt x="17" y="14"/>
                      <a:pt x="15" y="15"/>
                    </a:cubicBezTo>
                    <a:cubicBezTo>
                      <a:pt x="12" y="15"/>
                      <a:pt x="11" y="10"/>
                      <a:pt x="11" y="13"/>
                    </a:cubicBezTo>
                    <a:cubicBezTo>
                      <a:pt x="11" y="16"/>
                      <a:pt x="11" y="16"/>
                      <a:pt x="10" y="18"/>
                    </a:cubicBezTo>
                    <a:cubicBezTo>
                      <a:pt x="9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8"/>
                      <a:pt x="2" y="29"/>
                    </a:cubicBezTo>
                    <a:cubicBezTo>
                      <a:pt x="2" y="29"/>
                      <a:pt x="4" y="29"/>
                      <a:pt x="4" y="28"/>
                    </a:cubicBezTo>
                    <a:cubicBezTo>
                      <a:pt x="4" y="28"/>
                      <a:pt x="4" y="27"/>
                      <a:pt x="4" y="26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7" y="24"/>
                      <a:pt x="8" y="21"/>
                      <a:pt x="9" y="20"/>
                    </a:cubicBezTo>
                    <a:cubicBezTo>
                      <a:pt x="12" y="23"/>
                      <a:pt x="12" y="24"/>
                      <a:pt x="11" y="30"/>
                    </a:cubicBezTo>
                    <a:cubicBezTo>
                      <a:pt x="12" y="31"/>
                      <a:pt x="20" y="36"/>
                      <a:pt x="14" y="36"/>
                    </a:cubicBezTo>
                    <a:cubicBezTo>
                      <a:pt x="14" y="36"/>
                      <a:pt x="15" y="38"/>
                      <a:pt x="14" y="38"/>
                    </a:cubicBezTo>
                    <a:cubicBezTo>
                      <a:pt x="16" y="39"/>
                      <a:pt x="18" y="41"/>
                      <a:pt x="18" y="41"/>
                    </a:cubicBezTo>
                    <a:cubicBezTo>
                      <a:pt x="19" y="41"/>
                      <a:pt x="20" y="40"/>
                      <a:pt x="20" y="41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4" y="44"/>
                      <a:pt x="26" y="43"/>
                      <a:pt x="27" y="43"/>
                    </a:cubicBezTo>
                    <a:cubicBezTo>
                      <a:pt x="28" y="43"/>
                      <a:pt x="33" y="50"/>
                      <a:pt x="34" y="51"/>
                    </a:cubicBezTo>
                    <a:cubicBezTo>
                      <a:pt x="36" y="52"/>
                      <a:pt x="38" y="52"/>
                      <a:pt x="38" y="52"/>
                    </a:cubicBezTo>
                    <a:cubicBezTo>
                      <a:pt x="40" y="52"/>
                      <a:pt x="41" y="55"/>
                      <a:pt x="42" y="56"/>
                    </a:cubicBezTo>
                    <a:cubicBezTo>
                      <a:pt x="43" y="57"/>
                      <a:pt x="44" y="57"/>
                      <a:pt x="45" y="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80">
                <a:extLst>
                  <a:ext uri="{FF2B5EF4-FFF2-40B4-BE49-F238E27FC236}">
                    <a16:creationId xmlns:a16="http://schemas.microsoft.com/office/drawing/2014/main" id="{E19500AE-DDD2-4FFF-A1E7-9CBB1D847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424" y="3786668"/>
                <a:ext cx="103443" cy="120977"/>
              </a:xfrm>
              <a:custGeom>
                <a:avLst/>
                <a:gdLst>
                  <a:gd name="T0" fmla="*/ 10 w 30"/>
                  <a:gd name="T1" fmla="*/ 3 h 35"/>
                  <a:gd name="T2" fmla="*/ 14 w 30"/>
                  <a:gd name="T3" fmla="*/ 3 h 35"/>
                  <a:gd name="T4" fmla="*/ 17 w 30"/>
                  <a:gd name="T5" fmla="*/ 5 h 35"/>
                  <a:gd name="T6" fmla="*/ 20 w 30"/>
                  <a:gd name="T7" fmla="*/ 5 h 35"/>
                  <a:gd name="T8" fmla="*/ 22 w 30"/>
                  <a:gd name="T9" fmla="*/ 11 h 35"/>
                  <a:gd name="T10" fmla="*/ 30 w 30"/>
                  <a:gd name="T11" fmla="*/ 20 h 35"/>
                  <a:gd name="T12" fmla="*/ 27 w 30"/>
                  <a:gd name="T13" fmla="*/ 21 h 35"/>
                  <a:gd name="T14" fmla="*/ 25 w 30"/>
                  <a:gd name="T15" fmla="*/ 20 h 35"/>
                  <a:gd name="T16" fmla="*/ 25 w 30"/>
                  <a:gd name="T17" fmla="*/ 25 h 35"/>
                  <a:gd name="T18" fmla="*/ 27 w 30"/>
                  <a:gd name="T19" fmla="*/ 31 h 35"/>
                  <a:gd name="T20" fmla="*/ 26 w 30"/>
                  <a:gd name="T21" fmla="*/ 35 h 35"/>
                  <a:gd name="T22" fmla="*/ 24 w 30"/>
                  <a:gd name="T23" fmla="*/ 30 h 35"/>
                  <a:gd name="T24" fmla="*/ 22 w 30"/>
                  <a:gd name="T25" fmla="*/ 29 h 35"/>
                  <a:gd name="T26" fmla="*/ 21 w 30"/>
                  <a:gd name="T27" fmla="*/ 34 h 35"/>
                  <a:gd name="T28" fmla="*/ 20 w 30"/>
                  <a:gd name="T29" fmla="*/ 24 h 35"/>
                  <a:gd name="T30" fmla="*/ 15 w 30"/>
                  <a:gd name="T31" fmla="*/ 22 h 35"/>
                  <a:gd name="T32" fmla="*/ 15 w 30"/>
                  <a:gd name="T33" fmla="*/ 21 h 35"/>
                  <a:gd name="T34" fmla="*/ 13 w 30"/>
                  <a:gd name="T35" fmla="*/ 21 h 35"/>
                  <a:gd name="T36" fmla="*/ 11 w 30"/>
                  <a:gd name="T37" fmla="*/ 16 h 35"/>
                  <a:gd name="T38" fmla="*/ 9 w 30"/>
                  <a:gd name="T39" fmla="*/ 15 h 35"/>
                  <a:gd name="T40" fmla="*/ 8 w 30"/>
                  <a:gd name="T41" fmla="*/ 15 h 35"/>
                  <a:gd name="T42" fmla="*/ 8 w 30"/>
                  <a:gd name="T43" fmla="*/ 18 h 35"/>
                  <a:gd name="T44" fmla="*/ 7 w 30"/>
                  <a:gd name="T45" fmla="*/ 20 h 35"/>
                  <a:gd name="T46" fmla="*/ 5 w 30"/>
                  <a:gd name="T47" fmla="*/ 20 h 35"/>
                  <a:gd name="T48" fmla="*/ 3 w 30"/>
                  <a:gd name="T49" fmla="*/ 17 h 35"/>
                  <a:gd name="T50" fmla="*/ 0 w 30"/>
                  <a:gd name="T51" fmla="*/ 16 h 35"/>
                  <a:gd name="T52" fmla="*/ 1 w 30"/>
                  <a:gd name="T53" fmla="*/ 11 h 35"/>
                  <a:gd name="T54" fmla="*/ 3 w 30"/>
                  <a:gd name="T55" fmla="*/ 11 h 35"/>
                  <a:gd name="T56" fmla="*/ 2 w 30"/>
                  <a:gd name="T57" fmla="*/ 9 h 35"/>
                  <a:gd name="T58" fmla="*/ 1 w 30"/>
                  <a:gd name="T59" fmla="*/ 3 h 35"/>
                  <a:gd name="T60" fmla="*/ 0 w 30"/>
                  <a:gd name="T61" fmla="*/ 0 h 35"/>
                  <a:gd name="T62" fmla="*/ 3 w 30"/>
                  <a:gd name="T63" fmla="*/ 1 h 35"/>
                  <a:gd name="T64" fmla="*/ 10 w 30"/>
                  <a:gd name="T65" fmla="*/ 4 h 35"/>
                  <a:gd name="T66" fmla="*/ 10 w 30"/>
                  <a:gd name="T67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35">
                    <a:moveTo>
                      <a:pt x="10" y="3"/>
                    </a:moveTo>
                    <a:cubicBezTo>
                      <a:pt x="12" y="3"/>
                      <a:pt x="14" y="3"/>
                      <a:pt x="14" y="3"/>
                    </a:cubicBezTo>
                    <a:cubicBezTo>
                      <a:pt x="14" y="3"/>
                      <a:pt x="15" y="5"/>
                      <a:pt x="17" y="5"/>
                    </a:cubicBezTo>
                    <a:cubicBezTo>
                      <a:pt x="19" y="5"/>
                      <a:pt x="20" y="5"/>
                      <a:pt x="20" y="5"/>
                    </a:cubicBezTo>
                    <a:cubicBezTo>
                      <a:pt x="21" y="7"/>
                      <a:pt x="21" y="9"/>
                      <a:pt x="22" y="11"/>
                    </a:cubicBezTo>
                    <a:cubicBezTo>
                      <a:pt x="23" y="14"/>
                      <a:pt x="29" y="17"/>
                      <a:pt x="30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3"/>
                      <a:pt x="25" y="25"/>
                    </a:cubicBezTo>
                    <a:cubicBezTo>
                      <a:pt x="24" y="27"/>
                      <a:pt x="27" y="29"/>
                      <a:pt x="27" y="31"/>
                    </a:cubicBezTo>
                    <a:cubicBezTo>
                      <a:pt x="26" y="32"/>
                      <a:pt x="26" y="35"/>
                      <a:pt x="26" y="35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2" y="31"/>
                      <a:pt x="21" y="33"/>
                      <a:pt x="21" y="34"/>
                    </a:cubicBezTo>
                    <a:cubicBezTo>
                      <a:pt x="19" y="30"/>
                      <a:pt x="19" y="29"/>
                      <a:pt x="20" y="24"/>
                    </a:cubicBezTo>
                    <a:cubicBezTo>
                      <a:pt x="18" y="23"/>
                      <a:pt x="17" y="23"/>
                      <a:pt x="15" y="22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3" y="21"/>
                      <a:pt x="13" y="21"/>
                    </a:cubicBezTo>
                    <a:cubicBezTo>
                      <a:pt x="12" y="20"/>
                      <a:pt x="12" y="18"/>
                      <a:pt x="11" y="16"/>
                    </a:cubicBezTo>
                    <a:cubicBezTo>
                      <a:pt x="11" y="16"/>
                      <a:pt x="10" y="16"/>
                      <a:pt x="9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7"/>
                      <a:pt x="8" y="18"/>
                    </a:cubicBezTo>
                    <a:cubicBezTo>
                      <a:pt x="7" y="19"/>
                      <a:pt x="8" y="19"/>
                      <a:pt x="7" y="20"/>
                    </a:cubicBezTo>
                    <a:cubicBezTo>
                      <a:pt x="7" y="20"/>
                      <a:pt x="6" y="21"/>
                      <a:pt x="5" y="20"/>
                    </a:cubicBezTo>
                    <a:cubicBezTo>
                      <a:pt x="4" y="20"/>
                      <a:pt x="4" y="18"/>
                      <a:pt x="3" y="17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1" y="14"/>
                      <a:pt x="1" y="12"/>
                      <a:pt x="1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4" y="9"/>
                      <a:pt x="2" y="9"/>
                      <a:pt x="2" y="9"/>
                    </a:cubicBezTo>
                    <a:cubicBezTo>
                      <a:pt x="1" y="7"/>
                      <a:pt x="2" y="5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0"/>
                      <a:pt x="3" y="1"/>
                    </a:cubicBezTo>
                    <a:cubicBezTo>
                      <a:pt x="4" y="3"/>
                      <a:pt x="6" y="3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81">
                <a:extLst>
                  <a:ext uri="{FF2B5EF4-FFF2-40B4-BE49-F238E27FC236}">
                    <a16:creationId xmlns:a16="http://schemas.microsoft.com/office/drawing/2014/main" id="{4A3D2020-2CFF-4E05-BDB2-BC276FA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424" y="3786668"/>
                <a:ext cx="103443" cy="120977"/>
              </a:xfrm>
              <a:custGeom>
                <a:avLst/>
                <a:gdLst>
                  <a:gd name="T0" fmla="*/ 10 w 30"/>
                  <a:gd name="T1" fmla="*/ 3 h 35"/>
                  <a:gd name="T2" fmla="*/ 14 w 30"/>
                  <a:gd name="T3" fmla="*/ 3 h 35"/>
                  <a:gd name="T4" fmla="*/ 17 w 30"/>
                  <a:gd name="T5" fmla="*/ 5 h 35"/>
                  <a:gd name="T6" fmla="*/ 20 w 30"/>
                  <a:gd name="T7" fmla="*/ 5 h 35"/>
                  <a:gd name="T8" fmla="*/ 22 w 30"/>
                  <a:gd name="T9" fmla="*/ 11 h 35"/>
                  <a:gd name="T10" fmla="*/ 30 w 30"/>
                  <a:gd name="T11" fmla="*/ 20 h 35"/>
                  <a:gd name="T12" fmla="*/ 27 w 30"/>
                  <a:gd name="T13" fmla="*/ 21 h 35"/>
                  <a:gd name="T14" fmla="*/ 25 w 30"/>
                  <a:gd name="T15" fmla="*/ 20 h 35"/>
                  <a:gd name="T16" fmla="*/ 25 w 30"/>
                  <a:gd name="T17" fmla="*/ 25 h 35"/>
                  <a:gd name="T18" fmla="*/ 27 w 30"/>
                  <a:gd name="T19" fmla="*/ 31 h 35"/>
                  <a:gd name="T20" fmla="*/ 26 w 30"/>
                  <a:gd name="T21" fmla="*/ 35 h 35"/>
                  <a:gd name="T22" fmla="*/ 24 w 30"/>
                  <a:gd name="T23" fmla="*/ 30 h 35"/>
                  <a:gd name="T24" fmla="*/ 22 w 30"/>
                  <a:gd name="T25" fmla="*/ 29 h 35"/>
                  <a:gd name="T26" fmla="*/ 21 w 30"/>
                  <a:gd name="T27" fmla="*/ 34 h 35"/>
                  <a:gd name="T28" fmla="*/ 20 w 30"/>
                  <a:gd name="T29" fmla="*/ 24 h 35"/>
                  <a:gd name="T30" fmla="*/ 15 w 30"/>
                  <a:gd name="T31" fmla="*/ 22 h 35"/>
                  <a:gd name="T32" fmla="*/ 15 w 30"/>
                  <a:gd name="T33" fmla="*/ 21 h 35"/>
                  <a:gd name="T34" fmla="*/ 13 w 30"/>
                  <a:gd name="T35" fmla="*/ 21 h 35"/>
                  <a:gd name="T36" fmla="*/ 11 w 30"/>
                  <a:gd name="T37" fmla="*/ 16 h 35"/>
                  <a:gd name="T38" fmla="*/ 9 w 30"/>
                  <a:gd name="T39" fmla="*/ 15 h 35"/>
                  <a:gd name="T40" fmla="*/ 8 w 30"/>
                  <a:gd name="T41" fmla="*/ 15 h 35"/>
                  <a:gd name="T42" fmla="*/ 8 w 30"/>
                  <a:gd name="T43" fmla="*/ 18 h 35"/>
                  <a:gd name="T44" fmla="*/ 7 w 30"/>
                  <a:gd name="T45" fmla="*/ 20 h 35"/>
                  <a:gd name="T46" fmla="*/ 5 w 30"/>
                  <a:gd name="T47" fmla="*/ 20 h 35"/>
                  <a:gd name="T48" fmla="*/ 3 w 30"/>
                  <a:gd name="T49" fmla="*/ 17 h 35"/>
                  <a:gd name="T50" fmla="*/ 0 w 30"/>
                  <a:gd name="T51" fmla="*/ 16 h 35"/>
                  <a:gd name="T52" fmla="*/ 1 w 30"/>
                  <a:gd name="T53" fmla="*/ 11 h 35"/>
                  <a:gd name="T54" fmla="*/ 3 w 30"/>
                  <a:gd name="T55" fmla="*/ 11 h 35"/>
                  <a:gd name="T56" fmla="*/ 2 w 30"/>
                  <a:gd name="T57" fmla="*/ 9 h 35"/>
                  <a:gd name="T58" fmla="*/ 1 w 30"/>
                  <a:gd name="T59" fmla="*/ 3 h 35"/>
                  <a:gd name="T60" fmla="*/ 0 w 30"/>
                  <a:gd name="T61" fmla="*/ 0 h 35"/>
                  <a:gd name="T62" fmla="*/ 3 w 30"/>
                  <a:gd name="T63" fmla="*/ 1 h 35"/>
                  <a:gd name="T64" fmla="*/ 10 w 30"/>
                  <a:gd name="T65" fmla="*/ 4 h 35"/>
                  <a:gd name="T66" fmla="*/ 10 w 30"/>
                  <a:gd name="T67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35">
                    <a:moveTo>
                      <a:pt x="10" y="3"/>
                    </a:moveTo>
                    <a:cubicBezTo>
                      <a:pt x="12" y="3"/>
                      <a:pt x="14" y="3"/>
                      <a:pt x="14" y="3"/>
                    </a:cubicBezTo>
                    <a:cubicBezTo>
                      <a:pt x="14" y="3"/>
                      <a:pt x="15" y="5"/>
                      <a:pt x="17" y="5"/>
                    </a:cubicBezTo>
                    <a:cubicBezTo>
                      <a:pt x="19" y="5"/>
                      <a:pt x="20" y="5"/>
                      <a:pt x="20" y="5"/>
                    </a:cubicBezTo>
                    <a:cubicBezTo>
                      <a:pt x="21" y="7"/>
                      <a:pt x="21" y="9"/>
                      <a:pt x="22" y="11"/>
                    </a:cubicBezTo>
                    <a:cubicBezTo>
                      <a:pt x="23" y="14"/>
                      <a:pt x="29" y="17"/>
                      <a:pt x="30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3"/>
                      <a:pt x="25" y="25"/>
                    </a:cubicBezTo>
                    <a:cubicBezTo>
                      <a:pt x="24" y="27"/>
                      <a:pt x="27" y="29"/>
                      <a:pt x="27" y="31"/>
                    </a:cubicBezTo>
                    <a:cubicBezTo>
                      <a:pt x="26" y="32"/>
                      <a:pt x="26" y="35"/>
                      <a:pt x="26" y="35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2" y="31"/>
                      <a:pt x="21" y="33"/>
                      <a:pt x="21" y="34"/>
                    </a:cubicBezTo>
                    <a:cubicBezTo>
                      <a:pt x="19" y="30"/>
                      <a:pt x="19" y="29"/>
                      <a:pt x="20" y="24"/>
                    </a:cubicBezTo>
                    <a:cubicBezTo>
                      <a:pt x="18" y="23"/>
                      <a:pt x="17" y="23"/>
                      <a:pt x="15" y="22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3" y="21"/>
                      <a:pt x="13" y="21"/>
                    </a:cubicBezTo>
                    <a:cubicBezTo>
                      <a:pt x="12" y="20"/>
                      <a:pt x="12" y="18"/>
                      <a:pt x="11" y="16"/>
                    </a:cubicBezTo>
                    <a:cubicBezTo>
                      <a:pt x="11" y="16"/>
                      <a:pt x="10" y="16"/>
                      <a:pt x="9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7"/>
                      <a:pt x="8" y="18"/>
                    </a:cubicBezTo>
                    <a:cubicBezTo>
                      <a:pt x="7" y="19"/>
                      <a:pt x="8" y="19"/>
                      <a:pt x="7" y="20"/>
                    </a:cubicBezTo>
                    <a:cubicBezTo>
                      <a:pt x="7" y="20"/>
                      <a:pt x="6" y="21"/>
                      <a:pt x="5" y="20"/>
                    </a:cubicBezTo>
                    <a:cubicBezTo>
                      <a:pt x="4" y="20"/>
                      <a:pt x="4" y="18"/>
                      <a:pt x="3" y="17"/>
                    </a:cubicBezTo>
                    <a:cubicBezTo>
                      <a:pt x="2" y="16"/>
                      <a:pt x="1" y="16"/>
                      <a:pt x="0" y="16"/>
                    </a:cubicBezTo>
                    <a:cubicBezTo>
                      <a:pt x="1" y="14"/>
                      <a:pt x="1" y="12"/>
                      <a:pt x="1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4" y="9"/>
                      <a:pt x="2" y="9"/>
                      <a:pt x="2" y="9"/>
                    </a:cubicBezTo>
                    <a:cubicBezTo>
                      <a:pt x="1" y="7"/>
                      <a:pt x="2" y="5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0"/>
                      <a:pt x="3" y="1"/>
                    </a:cubicBezTo>
                    <a:cubicBezTo>
                      <a:pt x="4" y="3"/>
                      <a:pt x="6" y="3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82">
                <a:extLst>
                  <a:ext uri="{FF2B5EF4-FFF2-40B4-BE49-F238E27FC236}">
                    <a16:creationId xmlns:a16="http://schemas.microsoft.com/office/drawing/2014/main" id="{2736ACA2-57DD-4CBC-BD1B-0CCBD2317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1298" y="4072451"/>
                <a:ext cx="222666" cy="306824"/>
              </a:xfrm>
              <a:custGeom>
                <a:avLst/>
                <a:gdLst>
                  <a:gd name="T0" fmla="*/ 11 w 65"/>
                  <a:gd name="T1" fmla="*/ 87 h 89"/>
                  <a:gd name="T2" fmla="*/ 17 w 65"/>
                  <a:gd name="T3" fmla="*/ 86 h 89"/>
                  <a:gd name="T4" fmla="*/ 25 w 65"/>
                  <a:gd name="T5" fmla="*/ 85 h 89"/>
                  <a:gd name="T6" fmla="*/ 29 w 65"/>
                  <a:gd name="T7" fmla="*/ 82 h 89"/>
                  <a:gd name="T8" fmla="*/ 33 w 65"/>
                  <a:gd name="T9" fmla="*/ 87 h 89"/>
                  <a:gd name="T10" fmla="*/ 37 w 65"/>
                  <a:gd name="T11" fmla="*/ 88 h 89"/>
                  <a:gd name="T12" fmla="*/ 45 w 65"/>
                  <a:gd name="T13" fmla="*/ 83 h 89"/>
                  <a:gd name="T14" fmla="*/ 48 w 65"/>
                  <a:gd name="T15" fmla="*/ 76 h 89"/>
                  <a:gd name="T16" fmla="*/ 50 w 65"/>
                  <a:gd name="T17" fmla="*/ 70 h 89"/>
                  <a:gd name="T18" fmla="*/ 50 w 65"/>
                  <a:gd name="T19" fmla="*/ 64 h 89"/>
                  <a:gd name="T20" fmla="*/ 51 w 65"/>
                  <a:gd name="T21" fmla="*/ 58 h 89"/>
                  <a:gd name="T22" fmla="*/ 55 w 65"/>
                  <a:gd name="T23" fmla="*/ 51 h 89"/>
                  <a:gd name="T24" fmla="*/ 56 w 65"/>
                  <a:gd name="T25" fmla="*/ 47 h 89"/>
                  <a:gd name="T26" fmla="*/ 59 w 65"/>
                  <a:gd name="T27" fmla="*/ 40 h 89"/>
                  <a:gd name="T28" fmla="*/ 60 w 65"/>
                  <a:gd name="T29" fmla="*/ 31 h 89"/>
                  <a:gd name="T30" fmla="*/ 59 w 65"/>
                  <a:gd name="T31" fmla="*/ 23 h 89"/>
                  <a:gd name="T32" fmla="*/ 60 w 65"/>
                  <a:gd name="T33" fmla="*/ 15 h 89"/>
                  <a:gd name="T34" fmla="*/ 64 w 65"/>
                  <a:gd name="T35" fmla="*/ 9 h 89"/>
                  <a:gd name="T36" fmla="*/ 65 w 65"/>
                  <a:gd name="T37" fmla="*/ 0 h 89"/>
                  <a:gd name="T38" fmla="*/ 55 w 65"/>
                  <a:gd name="T39" fmla="*/ 1 h 89"/>
                  <a:gd name="T40" fmla="*/ 48 w 65"/>
                  <a:gd name="T41" fmla="*/ 7 h 89"/>
                  <a:gd name="T42" fmla="*/ 47 w 65"/>
                  <a:gd name="T43" fmla="*/ 16 h 89"/>
                  <a:gd name="T44" fmla="*/ 37 w 65"/>
                  <a:gd name="T45" fmla="*/ 15 h 89"/>
                  <a:gd name="T46" fmla="*/ 28 w 65"/>
                  <a:gd name="T47" fmla="*/ 12 h 89"/>
                  <a:gd name="T48" fmla="*/ 21 w 65"/>
                  <a:gd name="T49" fmla="*/ 19 h 89"/>
                  <a:gd name="T50" fmla="*/ 27 w 65"/>
                  <a:gd name="T51" fmla="*/ 22 h 89"/>
                  <a:gd name="T52" fmla="*/ 32 w 65"/>
                  <a:gd name="T53" fmla="*/ 30 h 89"/>
                  <a:gd name="T54" fmla="*/ 24 w 65"/>
                  <a:gd name="T55" fmla="*/ 32 h 89"/>
                  <a:gd name="T56" fmla="*/ 23 w 65"/>
                  <a:gd name="T57" fmla="*/ 38 h 89"/>
                  <a:gd name="T58" fmla="*/ 27 w 65"/>
                  <a:gd name="T59" fmla="*/ 47 h 89"/>
                  <a:gd name="T60" fmla="*/ 28 w 65"/>
                  <a:gd name="T61" fmla="*/ 56 h 89"/>
                  <a:gd name="T62" fmla="*/ 27 w 65"/>
                  <a:gd name="T63" fmla="*/ 66 h 89"/>
                  <a:gd name="T64" fmla="*/ 17 w 65"/>
                  <a:gd name="T65" fmla="*/ 62 h 89"/>
                  <a:gd name="T66" fmla="*/ 14 w 65"/>
                  <a:gd name="T67" fmla="*/ 63 h 89"/>
                  <a:gd name="T68" fmla="*/ 8 w 65"/>
                  <a:gd name="T69" fmla="*/ 67 h 89"/>
                  <a:gd name="T70" fmla="*/ 8 w 65"/>
                  <a:gd name="T71" fmla="*/ 78 h 89"/>
                  <a:gd name="T72" fmla="*/ 0 w 65"/>
                  <a:gd name="T73" fmla="*/ 82 h 89"/>
                  <a:gd name="T74" fmla="*/ 4 w 65"/>
                  <a:gd name="T75" fmla="*/ 86 h 89"/>
                  <a:gd name="T76" fmla="*/ 6 w 65"/>
                  <a:gd name="T7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" h="89">
                    <a:moveTo>
                      <a:pt x="8" y="88"/>
                    </a:moveTo>
                    <a:cubicBezTo>
                      <a:pt x="8" y="88"/>
                      <a:pt x="9" y="87"/>
                      <a:pt x="11" y="87"/>
                    </a:cubicBezTo>
                    <a:cubicBezTo>
                      <a:pt x="15" y="87"/>
                      <a:pt x="11" y="87"/>
                      <a:pt x="13" y="85"/>
                    </a:cubicBezTo>
                    <a:cubicBezTo>
                      <a:pt x="16" y="83"/>
                      <a:pt x="17" y="86"/>
                      <a:pt x="17" y="86"/>
                    </a:cubicBezTo>
                    <a:cubicBezTo>
                      <a:pt x="17" y="86"/>
                      <a:pt x="18" y="87"/>
                      <a:pt x="20" y="85"/>
                    </a:cubicBezTo>
                    <a:cubicBezTo>
                      <a:pt x="21" y="84"/>
                      <a:pt x="23" y="85"/>
                      <a:pt x="25" y="85"/>
                    </a:cubicBezTo>
                    <a:cubicBezTo>
                      <a:pt x="27" y="85"/>
                      <a:pt x="26" y="81"/>
                      <a:pt x="26" y="81"/>
                    </a:cubicBezTo>
                    <a:cubicBezTo>
                      <a:pt x="26" y="81"/>
                      <a:pt x="27" y="82"/>
                      <a:pt x="29" y="82"/>
                    </a:cubicBezTo>
                    <a:cubicBezTo>
                      <a:pt x="31" y="82"/>
                      <a:pt x="33" y="81"/>
                      <a:pt x="33" y="81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1" y="1"/>
                      <a:pt x="59" y="2"/>
                    </a:cubicBezTo>
                    <a:cubicBezTo>
                      <a:pt x="57" y="2"/>
                      <a:pt x="57" y="0"/>
                      <a:pt x="55" y="1"/>
                    </a:cubicBezTo>
                    <a:cubicBezTo>
                      <a:pt x="52" y="2"/>
                      <a:pt x="53" y="2"/>
                      <a:pt x="52" y="5"/>
                    </a:cubicBezTo>
                    <a:cubicBezTo>
                      <a:pt x="51" y="7"/>
                      <a:pt x="48" y="7"/>
                      <a:pt x="48" y="7"/>
                    </a:cubicBezTo>
                    <a:cubicBezTo>
                      <a:pt x="48" y="7"/>
                      <a:pt x="45" y="10"/>
                      <a:pt x="46" y="12"/>
                    </a:cubicBezTo>
                    <a:cubicBezTo>
                      <a:pt x="46" y="13"/>
                      <a:pt x="47" y="16"/>
                      <a:pt x="47" y="16"/>
                    </a:cubicBezTo>
                    <a:cubicBezTo>
                      <a:pt x="47" y="16"/>
                      <a:pt x="45" y="15"/>
                      <a:pt x="42" y="15"/>
                    </a:cubicBezTo>
                    <a:cubicBezTo>
                      <a:pt x="40" y="14"/>
                      <a:pt x="39" y="15"/>
                      <a:pt x="37" y="15"/>
                    </a:cubicBezTo>
                    <a:cubicBezTo>
                      <a:pt x="35" y="15"/>
                      <a:pt x="35" y="15"/>
                      <a:pt x="34" y="13"/>
                    </a:cubicBezTo>
                    <a:cubicBezTo>
                      <a:pt x="33" y="12"/>
                      <a:pt x="30" y="11"/>
                      <a:pt x="28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7"/>
                      <a:pt x="21" y="19"/>
                    </a:cubicBezTo>
                    <a:cubicBezTo>
                      <a:pt x="22" y="20"/>
                      <a:pt x="20" y="23"/>
                      <a:pt x="22" y="22"/>
                    </a:cubicBezTo>
                    <a:cubicBezTo>
                      <a:pt x="24" y="21"/>
                      <a:pt x="25" y="22"/>
                      <a:pt x="27" y="22"/>
                    </a:cubicBezTo>
                    <a:cubicBezTo>
                      <a:pt x="29" y="22"/>
                      <a:pt x="32" y="23"/>
                      <a:pt x="32" y="23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0" y="29"/>
                      <a:pt x="27" y="30"/>
                    </a:cubicBezTo>
                    <a:cubicBezTo>
                      <a:pt x="25" y="30"/>
                      <a:pt x="24" y="30"/>
                      <a:pt x="24" y="32"/>
                    </a:cubicBezTo>
                    <a:cubicBezTo>
                      <a:pt x="24" y="34"/>
                      <a:pt x="25" y="37"/>
                      <a:pt x="25" y="37"/>
                    </a:cubicBezTo>
                    <a:cubicBezTo>
                      <a:pt x="25" y="37"/>
                      <a:pt x="22" y="37"/>
                      <a:pt x="23" y="38"/>
                    </a:cubicBezTo>
                    <a:cubicBezTo>
                      <a:pt x="25" y="39"/>
                      <a:pt x="27" y="41"/>
                      <a:pt x="27" y="42"/>
                    </a:cubicBezTo>
                    <a:cubicBezTo>
                      <a:pt x="27" y="43"/>
                      <a:pt x="28" y="44"/>
                      <a:pt x="27" y="47"/>
                    </a:cubicBezTo>
                    <a:cubicBezTo>
                      <a:pt x="26" y="50"/>
                      <a:pt x="27" y="49"/>
                      <a:pt x="28" y="51"/>
                    </a:cubicBezTo>
                    <a:cubicBezTo>
                      <a:pt x="30" y="53"/>
                      <a:pt x="26" y="55"/>
                      <a:pt x="28" y="56"/>
                    </a:cubicBezTo>
                    <a:cubicBezTo>
                      <a:pt x="30" y="57"/>
                      <a:pt x="31" y="57"/>
                      <a:pt x="30" y="61"/>
                    </a:cubicBezTo>
                    <a:cubicBezTo>
                      <a:pt x="29" y="66"/>
                      <a:pt x="29" y="67"/>
                      <a:pt x="27" y="66"/>
                    </a:cubicBezTo>
                    <a:cubicBezTo>
                      <a:pt x="25" y="64"/>
                      <a:pt x="25" y="61"/>
                      <a:pt x="23" y="61"/>
                    </a:cubicBezTo>
                    <a:cubicBezTo>
                      <a:pt x="21" y="60"/>
                      <a:pt x="17" y="62"/>
                      <a:pt x="17" y="62"/>
                    </a:cubicBezTo>
                    <a:cubicBezTo>
                      <a:pt x="17" y="62"/>
                      <a:pt x="17" y="60"/>
                      <a:pt x="14" y="59"/>
                    </a:cubicBezTo>
                    <a:cubicBezTo>
                      <a:pt x="12" y="59"/>
                      <a:pt x="16" y="62"/>
                      <a:pt x="14" y="63"/>
                    </a:cubicBezTo>
                    <a:cubicBezTo>
                      <a:pt x="12" y="64"/>
                      <a:pt x="7" y="61"/>
                      <a:pt x="8" y="65"/>
                    </a:cubicBezTo>
                    <a:cubicBezTo>
                      <a:pt x="10" y="68"/>
                      <a:pt x="9" y="66"/>
                      <a:pt x="8" y="67"/>
                    </a:cubicBezTo>
                    <a:cubicBezTo>
                      <a:pt x="6" y="69"/>
                      <a:pt x="9" y="71"/>
                      <a:pt x="10" y="74"/>
                    </a:cubicBezTo>
                    <a:cubicBezTo>
                      <a:pt x="10" y="77"/>
                      <a:pt x="11" y="79"/>
                      <a:pt x="8" y="78"/>
                    </a:cubicBezTo>
                    <a:cubicBezTo>
                      <a:pt x="5" y="77"/>
                      <a:pt x="5" y="76"/>
                      <a:pt x="3" y="76"/>
                    </a:cubicBezTo>
                    <a:cubicBezTo>
                      <a:pt x="1" y="76"/>
                      <a:pt x="0" y="82"/>
                      <a:pt x="0" y="82"/>
                    </a:cubicBezTo>
                    <a:cubicBezTo>
                      <a:pt x="1" y="82"/>
                      <a:pt x="3" y="83"/>
                      <a:pt x="4" y="8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6" y="86"/>
                      <a:pt x="5" y="88"/>
                      <a:pt x="6" y="88"/>
                    </a:cubicBezTo>
                    <a:lnTo>
                      <a:pt x="8" y="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83">
                <a:extLst>
                  <a:ext uri="{FF2B5EF4-FFF2-40B4-BE49-F238E27FC236}">
                    <a16:creationId xmlns:a16="http://schemas.microsoft.com/office/drawing/2014/main" id="{887625BC-8D98-45DA-8BE7-9C569180C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1298" y="4072451"/>
                <a:ext cx="222666" cy="306824"/>
              </a:xfrm>
              <a:custGeom>
                <a:avLst/>
                <a:gdLst>
                  <a:gd name="T0" fmla="*/ 11 w 65"/>
                  <a:gd name="T1" fmla="*/ 87 h 89"/>
                  <a:gd name="T2" fmla="*/ 17 w 65"/>
                  <a:gd name="T3" fmla="*/ 86 h 89"/>
                  <a:gd name="T4" fmla="*/ 25 w 65"/>
                  <a:gd name="T5" fmla="*/ 85 h 89"/>
                  <a:gd name="T6" fmla="*/ 29 w 65"/>
                  <a:gd name="T7" fmla="*/ 82 h 89"/>
                  <a:gd name="T8" fmla="*/ 33 w 65"/>
                  <a:gd name="T9" fmla="*/ 87 h 89"/>
                  <a:gd name="T10" fmla="*/ 37 w 65"/>
                  <a:gd name="T11" fmla="*/ 88 h 89"/>
                  <a:gd name="T12" fmla="*/ 45 w 65"/>
                  <a:gd name="T13" fmla="*/ 83 h 89"/>
                  <a:gd name="T14" fmla="*/ 48 w 65"/>
                  <a:gd name="T15" fmla="*/ 76 h 89"/>
                  <a:gd name="T16" fmla="*/ 50 w 65"/>
                  <a:gd name="T17" fmla="*/ 70 h 89"/>
                  <a:gd name="T18" fmla="*/ 50 w 65"/>
                  <a:gd name="T19" fmla="*/ 64 h 89"/>
                  <a:gd name="T20" fmla="*/ 51 w 65"/>
                  <a:gd name="T21" fmla="*/ 58 h 89"/>
                  <a:gd name="T22" fmla="*/ 55 w 65"/>
                  <a:gd name="T23" fmla="*/ 51 h 89"/>
                  <a:gd name="T24" fmla="*/ 56 w 65"/>
                  <a:gd name="T25" fmla="*/ 47 h 89"/>
                  <a:gd name="T26" fmla="*/ 59 w 65"/>
                  <a:gd name="T27" fmla="*/ 40 h 89"/>
                  <a:gd name="T28" fmla="*/ 60 w 65"/>
                  <a:gd name="T29" fmla="*/ 31 h 89"/>
                  <a:gd name="T30" fmla="*/ 59 w 65"/>
                  <a:gd name="T31" fmla="*/ 23 h 89"/>
                  <a:gd name="T32" fmla="*/ 60 w 65"/>
                  <a:gd name="T33" fmla="*/ 15 h 89"/>
                  <a:gd name="T34" fmla="*/ 64 w 65"/>
                  <a:gd name="T35" fmla="*/ 9 h 89"/>
                  <a:gd name="T36" fmla="*/ 65 w 65"/>
                  <a:gd name="T37" fmla="*/ 0 h 89"/>
                  <a:gd name="T38" fmla="*/ 55 w 65"/>
                  <a:gd name="T39" fmla="*/ 1 h 89"/>
                  <a:gd name="T40" fmla="*/ 48 w 65"/>
                  <a:gd name="T41" fmla="*/ 7 h 89"/>
                  <a:gd name="T42" fmla="*/ 47 w 65"/>
                  <a:gd name="T43" fmla="*/ 16 h 89"/>
                  <a:gd name="T44" fmla="*/ 37 w 65"/>
                  <a:gd name="T45" fmla="*/ 15 h 89"/>
                  <a:gd name="T46" fmla="*/ 28 w 65"/>
                  <a:gd name="T47" fmla="*/ 12 h 89"/>
                  <a:gd name="T48" fmla="*/ 21 w 65"/>
                  <a:gd name="T49" fmla="*/ 19 h 89"/>
                  <a:gd name="T50" fmla="*/ 27 w 65"/>
                  <a:gd name="T51" fmla="*/ 22 h 89"/>
                  <a:gd name="T52" fmla="*/ 32 w 65"/>
                  <a:gd name="T53" fmla="*/ 30 h 89"/>
                  <a:gd name="T54" fmla="*/ 24 w 65"/>
                  <a:gd name="T55" fmla="*/ 32 h 89"/>
                  <a:gd name="T56" fmla="*/ 23 w 65"/>
                  <a:gd name="T57" fmla="*/ 38 h 89"/>
                  <a:gd name="T58" fmla="*/ 27 w 65"/>
                  <a:gd name="T59" fmla="*/ 47 h 89"/>
                  <a:gd name="T60" fmla="*/ 28 w 65"/>
                  <a:gd name="T61" fmla="*/ 56 h 89"/>
                  <a:gd name="T62" fmla="*/ 27 w 65"/>
                  <a:gd name="T63" fmla="*/ 66 h 89"/>
                  <a:gd name="T64" fmla="*/ 17 w 65"/>
                  <a:gd name="T65" fmla="*/ 62 h 89"/>
                  <a:gd name="T66" fmla="*/ 14 w 65"/>
                  <a:gd name="T67" fmla="*/ 63 h 89"/>
                  <a:gd name="T68" fmla="*/ 8 w 65"/>
                  <a:gd name="T69" fmla="*/ 67 h 89"/>
                  <a:gd name="T70" fmla="*/ 8 w 65"/>
                  <a:gd name="T71" fmla="*/ 78 h 89"/>
                  <a:gd name="T72" fmla="*/ 0 w 65"/>
                  <a:gd name="T73" fmla="*/ 82 h 89"/>
                  <a:gd name="T74" fmla="*/ 4 w 65"/>
                  <a:gd name="T75" fmla="*/ 86 h 89"/>
                  <a:gd name="T76" fmla="*/ 6 w 65"/>
                  <a:gd name="T7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5" h="89">
                    <a:moveTo>
                      <a:pt x="8" y="88"/>
                    </a:moveTo>
                    <a:cubicBezTo>
                      <a:pt x="8" y="88"/>
                      <a:pt x="9" y="87"/>
                      <a:pt x="11" y="87"/>
                    </a:cubicBezTo>
                    <a:cubicBezTo>
                      <a:pt x="15" y="87"/>
                      <a:pt x="11" y="87"/>
                      <a:pt x="13" y="85"/>
                    </a:cubicBezTo>
                    <a:cubicBezTo>
                      <a:pt x="16" y="83"/>
                      <a:pt x="17" y="86"/>
                      <a:pt x="17" y="86"/>
                    </a:cubicBezTo>
                    <a:cubicBezTo>
                      <a:pt x="17" y="86"/>
                      <a:pt x="18" y="87"/>
                      <a:pt x="20" y="85"/>
                    </a:cubicBezTo>
                    <a:cubicBezTo>
                      <a:pt x="21" y="84"/>
                      <a:pt x="23" y="85"/>
                      <a:pt x="25" y="85"/>
                    </a:cubicBezTo>
                    <a:cubicBezTo>
                      <a:pt x="27" y="85"/>
                      <a:pt x="26" y="81"/>
                      <a:pt x="26" y="81"/>
                    </a:cubicBezTo>
                    <a:cubicBezTo>
                      <a:pt x="26" y="81"/>
                      <a:pt x="27" y="82"/>
                      <a:pt x="29" y="82"/>
                    </a:cubicBezTo>
                    <a:cubicBezTo>
                      <a:pt x="31" y="82"/>
                      <a:pt x="33" y="81"/>
                      <a:pt x="33" y="81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45" y="83"/>
                      <a:pt x="45" y="83"/>
                      <a:pt x="45" y="83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1" y="1"/>
                      <a:pt x="59" y="2"/>
                    </a:cubicBezTo>
                    <a:cubicBezTo>
                      <a:pt x="57" y="2"/>
                      <a:pt x="57" y="0"/>
                      <a:pt x="55" y="1"/>
                    </a:cubicBezTo>
                    <a:cubicBezTo>
                      <a:pt x="52" y="2"/>
                      <a:pt x="53" y="2"/>
                      <a:pt x="52" y="5"/>
                    </a:cubicBezTo>
                    <a:cubicBezTo>
                      <a:pt x="51" y="7"/>
                      <a:pt x="48" y="7"/>
                      <a:pt x="48" y="7"/>
                    </a:cubicBezTo>
                    <a:cubicBezTo>
                      <a:pt x="48" y="7"/>
                      <a:pt x="45" y="10"/>
                      <a:pt x="46" y="12"/>
                    </a:cubicBezTo>
                    <a:cubicBezTo>
                      <a:pt x="46" y="13"/>
                      <a:pt x="47" y="16"/>
                      <a:pt x="47" y="16"/>
                    </a:cubicBezTo>
                    <a:cubicBezTo>
                      <a:pt x="47" y="16"/>
                      <a:pt x="45" y="15"/>
                      <a:pt x="42" y="15"/>
                    </a:cubicBezTo>
                    <a:cubicBezTo>
                      <a:pt x="40" y="14"/>
                      <a:pt x="39" y="15"/>
                      <a:pt x="37" y="15"/>
                    </a:cubicBezTo>
                    <a:cubicBezTo>
                      <a:pt x="35" y="15"/>
                      <a:pt x="35" y="15"/>
                      <a:pt x="34" y="13"/>
                    </a:cubicBezTo>
                    <a:cubicBezTo>
                      <a:pt x="33" y="12"/>
                      <a:pt x="30" y="11"/>
                      <a:pt x="28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7"/>
                      <a:pt x="21" y="19"/>
                    </a:cubicBezTo>
                    <a:cubicBezTo>
                      <a:pt x="22" y="20"/>
                      <a:pt x="20" y="23"/>
                      <a:pt x="22" y="22"/>
                    </a:cubicBezTo>
                    <a:cubicBezTo>
                      <a:pt x="24" y="21"/>
                      <a:pt x="25" y="22"/>
                      <a:pt x="27" y="22"/>
                    </a:cubicBezTo>
                    <a:cubicBezTo>
                      <a:pt x="29" y="22"/>
                      <a:pt x="32" y="23"/>
                      <a:pt x="32" y="23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0" y="29"/>
                      <a:pt x="27" y="30"/>
                    </a:cubicBezTo>
                    <a:cubicBezTo>
                      <a:pt x="25" y="30"/>
                      <a:pt x="24" y="30"/>
                      <a:pt x="24" y="32"/>
                    </a:cubicBezTo>
                    <a:cubicBezTo>
                      <a:pt x="24" y="34"/>
                      <a:pt x="25" y="37"/>
                      <a:pt x="25" y="37"/>
                    </a:cubicBezTo>
                    <a:cubicBezTo>
                      <a:pt x="25" y="37"/>
                      <a:pt x="22" y="37"/>
                      <a:pt x="23" y="38"/>
                    </a:cubicBezTo>
                    <a:cubicBezTo>
                      <a:pt x="25" y="39"/>
                      <a:pt x="27" y="41"/>
                      <a:pt x="27" y="42"/>
                    </a:cubicBezTo>
                    <a:cubicBezTo>
                      <a:pt x="27" y="43"/>
                      <a:pt x="28" y="44"/>
                      <a:pt x="27" y="47"/>
                    </a:cubicBezTo>
                    <a:cubicBezTo>
                      <a:pt x="26" y="50"/>
                      <a:pt x="27" y="49"/>
                      <a:pt x="28" y="51"/>
                    </a:cubicBezTo>
                    <a:cubicBezTo>
                      <a:pt x="30" y="53"/>
                      <a:pt x="26" y="55"/>
                      <a:pt x="28" y="56"/>
                    </a:cubicBezTo>
                    <a:cubicBezTo>
                      <a:pt x="30" y="57"/>
                      <a:pt x="31" y="57"/>
                      <a:pt x="30" y="61"/>
                    </a:cubicBezTo>
                    <a:cubicBezTo>
                      <a:pt x="29" y="66"/>
                      <a:pt x="29" y="67"/>
                      <a:pt x="27" y="66"/>
                    </a:cubicBezTo>
                    <a:cubicBezTo>
                      <a:pt x="25" y="64"/>
                      <a:pt x="25" y="61"/>
                      <a:pt x="23" y="61"/>
                    </a:cubicBezTo>
                    <a:cubicBezTo>
                      <a:pt x="21" y="60"/>
                      <a:pt x="17" y="62"/>
                      <a:pt x="17" y="62"/>
                    </a:cubicBezTo>
                    <a:cubicBezTo>
                      <a:pt x="17" y="62"/>
                      <a:pt x="17" y="60"/>
                      <a:pt x="14" y="59"/>
                    </a:cubicBezTo>
                    <a:cubicBezTo>
                      <a:pt x="12" y="59"/>
                      <a:pt x="16" y="62"/>
                      <a:pt x="14" y="63"/>
                    </a:cubicBezTo>
                    <a:cubicBezTo>
                      <a:pt x="12" y="64"/>
                      <a:pt x="7" y="61"/>
                      <a:pt x="8" y="65"/>
                    </a:cubicBezTo>
                    <a:cubicBezTo>
                      <a:pt x="10" y="68"/>
                      <a:pt x="9" y="66"/>
                      <a:pt x="8" y="67"/>
                    </a:cubicBezTo>
                    <a:cubicBezTo>
                      <a:pt x="6" y="69"/>
                      <a:pt x="9" y="71"/>
                      <a:pt x="10" y="74"/>
                    </a:cubicBezTo>
                    <a:cubicBezTo>
                      <a:pt x="10" y="77"/>
                      <a:pt x="11" y="79"/>
                      <a:pt x="8" y="78"/>
                    </a:cubicBezTo>
                    <a:cubicBezTo>
                      <a:pt x="5" y="77"/>
                      <a:pt x="5" y="76"/>
                      <a:pt x="3" y="76"/>
                    </a:cubicBezTo>
                    <a:cubicBezTo>
                      <a:pt x="1" y="76"/>
                      <a:pt x="0" y="82"/>
                      <a:pt x="0" y="82"/>
                    </a:cubicBezTo>
                    <a:cubicBezTo>
                      <a:pt x="1" y="82"/>
                      <a:pt x="3" y="83"/>
                      <a:pt x="4" y="8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6" y="86"/>
                      <a:pt x="5" y="88"/>
                      <a:pt x="6" y="88"/>
                    </a:cubicBezTo>
                    <a:lnTo>
                      <a:pt x="8" y="8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84">
                <a:extLst>
                  <a:ext uri="{FF2B5EF4-FFF2-40B4-BE49-F238E27FC236}">
                    <a16:creationId xmlns:a16="http://schemas.microsoft.com/office/drawing/2014/main" id="{9106CEB4-58D4-4D25-BB4A-D915E5381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790" y="3758615"/>
                <a:ext cx="382213" cy="613646"/>
              </a:xfrm>
              <a:custGeom>
                <a:avLst/>
                <a:gdLst>
                  <a:gd name="T0" fmla="*/ 69 w 111"/>
                  <a:gd name="T1" fmla="*/ 7 h 178"/>
                  <a:gd name="T2" fmla="*/ 70 w 111"/>
                  <a:gd name="T3" fmla="*/ 3 h 178"/>
                  <a:gd name="T4" fmla="*/ 66 w 111"/>
                  <a:gd name="T5" fmla="*/ 1 h 178"/>
                  <a:gd name="T6" fmla="*/ 62 w 111"/>
                  <a:gd name="T7" fmla="*/ 3 h 178"/>
                  <a:gd name="T8" fmla="*/ 56 w 111"/>
                  <a:gd name="T9" fmla="*/ 9 h 178"/>
                  <a:gd name="T10" fmla="*/ 48 w 111"/>
                  <a:gd name="T11" fmla="*/ 15 h 178"/>
                  <a:gd name="T12" fmla="*/ 41 w 111"/>
                  <a:gd name="T13" fmla="*/ 17 h 178"/>
                  <a:gd name="T14" fmla="*/ 37 w 111"/>
                  <a:gd name="T15" fmla="*/ 17 h 178"/>
                  <a:gd name="T16" fmla="*/ 34 w 111"/>
                  <a:gd name="T17" fmla="*/ 20 h 178"/>
                  <a:gd name="T18" fmla="*/ 31 w 111"/>
                  <a:gd name="T19" fmla="*/ 30 h 178"/>
                  <a:gd name="T20" fmla="*/ 28 w 111"/>
                  <a:gd name="T21" fmla="*/ 34 h 178"/>
                  <a:gd name="T22" fmla="*/ 22 w 111"/>
                  <a:gd name="T23" fmla="*/ 48 h 178"/>
                  <a:gd name="T24" fmla="*/ 17 w 111"/>
                  <a:gd name="T25" fmla="*/ 42 h 178"/>
                  <a:gd name="T26" fmla="*/ 18 w 111"/>
                  <a:gd name="T27" fmla="*/ 49 h 178"/>
                  <a:gd name="T28" fmla="*/ 15 w 111"/>
                  <a:gd name="T29" fmla="*/ 56 h 178"/>
                  <a:gd name="T30" fmla="*/ 17 w 111"/>
                  <a:gd name="T31" fmla="*/ 72 h 178"/>
                  <a:gd name="T32" fmla="*/ 16 w 111"/>
                  <a:gd name="T33" fmla="*/ 75 h 178"/>
                  <a:gd name="T34" fmla="*/ 13 w 111"/>
                  <a:gd name="T35" fmla="*/ 88 h 178"/>
                  <a:gd name="T36" fmla="*/ 15 w 111"/>
                  <a:gd name="T37" fmla="*/ 92 h 178"/>
                  <a:gd name="T38" fmla="*/ 17 w 111"/>
                  <a:gd name="T39" fmla="*/ 94 h 178"/>
                  <a:gd name="T40" fmla="*/ 12 w 111"/>
                  <a:gd name="T41" fmla="*/ 102 h 178"/>
                  <a:gd name="T42" fmla="*/ 5 w 111"/>
                  <a:gd name="T43" fmla="*/ 106 h 178"/>
                  <a:gd name="T44" fmla="*/ 4 w 111"/>
                  <a:gd name="T45" fmla="*/ 109 h 178"/>
                  <a:gd name="T46" fmla="*/ 5 w 111"/>
                  <a:gd name="T47" fmla="*/ 112 h 178"/>
                  <a:gd name="T48" fmla="*/ 1 w 111"/>
                  <a:gd name="T49" fmla="*/ 113 h 178"/>
                  <a:gd name="T50" fmla="*/ 2 w 111"/>
                  <a:gd name="T51" fmla="*/ 117 h 178"/>
                  <a:gd name="T52" fmla="*/ 10 w 111"/>
                  <a:gd name="T53" fmla="*/ 124 h 178"/>
                  <a:gd name="T54" fmla="*/ 14 w 111"/>
                  <a:gd name="T55" fmla="*/ 131 h 178"/>
                  <a:gd name="T56" fmla="*/ 25 w 111"/>
                  <a:gd name="T57" fmla="*/ 132 h 178"/>
                  <a:gd name="T58" fmla="*/ 36 w 111"/>
                  <a:gd name="T59" fmla="*/ 135 h 178"/>
                  <a:gd name="T60" fmla="*/ 41 w 111"/>
                  <a:gd name="T61" fmla="*/ 145 h 178"/>
                  <a:gd name="T62" fmla="*/ 50 w 111"/>
                  <a:gd name="T63" fmla="*/ 149 h 178"/>
                  <a:gd name="T64" fmla="*/ 54 w 111"/>
                  <a:gd name="T65" fmla="*/ 155 h 178"/>
                  <a:gd name="T66" fmla="*/ 59 w 111"/>
                  <a:gd name="T67" fmla="*/ 154 h 178"/>
                  <a:gd name="T68" fmla="*/ 72 w 111"/>
                  <a:gd name="T69" fmla="*/ 157 h 178"/>
                  <a:gd name="T70" fmla="*/ 67 w 111"/>
                  <a:gd name="T71" fmla="*/ 176 h 178"/>
                  <a:gd name="T72" fmla="*/ 74 w 111"/>
                  <a:gd name="T73" fmla="*/ 178 h 178"/>
                  <a:gd name="T74" fmla="*/ 85 w 111"/>
                  <a:gd name="T75" fmla="*/ 145 h 178"/>
                  <a:gd name="T76" fmla="*/ 79 w 111"/>
                  <a:gd name="T77" fmla="*/ 136 h 178"/>
                  <a:gd name="T78" fmla="*/ 85 w 111"/>
                  <a:gd name="T79" fmla="*/ 131 h 178"/>
                  <a:gd name="T80" fmla="*/ 81 w 111"/>
                  <a:gd name="T81" fmla="*/ 129 h 178"/>
                  <a:gd name="T82" fmla="*/ 87 w 111"/>
                  <a:gd name="T83" fmla="*/ 127 h 178"/>
                  <a:gd name="T84" fmla="*/ 96 w 111"/>
                  <a:gd name="T85" fmla="*/ 124 h 178"/>
                  <a:gd name="T86" fmla="*/ 102 w 111"/>
                  <a:gd name="T87" fmla="*/ 125 h 178"/>
                  <a:gd name="T88" fmla="*/ 106 w 111"/>
                  <a:gd name="T89" fmla="*/ 121 h 178"/>
                  <a:gd name="T90" fmla="*/ 110 w 111"/>
                  <a:gd name="T91" fmla="*/ 126 h 178"/>
                  <a:gd name="T92" fmla="*/ 108 w 111"/>
                  <a:gd name="T93" fmla="*/ 117 h 178"/>
                  <a:gd name="T94" fmla="*/ 105 w 111"/>
                  <a:gd name="T95" fmla="*/ 111 h 178"/>
                  <a:gd name="T96" fmla="*/ 111 w 111"/>
                  <a:gd name="T97" fmla="*/ 100 h 178"/>
                  <a:gd name="T98" fmla="*/ 98 w 111"/>
                  <a:gd name="T99" fmla="*/ 89 h 178"/>
                  <a:gd name="T100" fmla="*/ 95 w 111"/>
                  <a:gd name="T101" fmla="*/ 78 h 178"/>
                  <a:gd name="T102" fmla="*/ 90 w 111"/>
                  <a:gd name="T103" fmla="*/ 71 h 178"/>
                  <a:gd name="T104" fmla="*/ 79 w 111"/>
                  <a:gd name="T105" fmla="*/ 65 h 178"/>
                  <a:gd name="T106" fmla="*/ 66 w 111"/>
                  <a:gd name="T107" fmla="*/ 63 h 178"/>
                  <a:gd name="T108" fmla="*/ 59 w 111"/>
                  <a:gd name="T109" fmla="*/ 57 h 178"/>
                  <a:gd name="T110" fmla="*/ 57 w 111"/>
                  <a:gd name="T111" fmla="*/ 48 h 178"/>
                  <a:gd name="T112" fmla="*/ 50 w 111"/>
                  <a:gd name="T113" fmla="*/ 41 h 178"/>
                  <a:gd name="T114" fmla="*/ 50 w 111"/>
                  <a:gd name="T115" fmla="*/ 30 h 178"/>
                  <a:gd name="T116" fmla="*/ 54 w 111"/>
                  <a:gd name="T117" fmla="*/ 23 h 178"/>
                  <a:gd name="T118" fmla="*/ 62 w 111"/>
                  <a:gd name="T119" fmla="*/ 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1" h="178">
                    <a:moveTo>
                      <a:pt x="67" y="7"/>
                    </a:moveTo>
                    <a:cubicBezTo>
                      <a:pt x="67" y="6"/>
                      <a:pt x="69" y="7"/>
                      <a:pt x="69" y="7"/>
                    </a:cubicBezTo>
                    <a:cubicBezTo>
                      <a:pt x="70" y="6"/>
                      <a:pt x="70" y="5"/>
                      <a:pt x="70" y="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8" y="2"/>
                      <a:pt x="67" y="1"/>
                      <a:pt x="66" y="1"/>
                    </a:cubicBezTo>
                    <a:cubicBezTo>
                      <a:pt x="66" y="0"/>
                      <a:pt x="65" y="1"/>
                      <a:pt x="64" y="1"/>
                    </a:cubicBezTo>
                    <a:cubicBezTo>
                      <a:pt x="63" y="2"/>
                      <a:pt x="62" y="2"/>
                      <a:pt x="62" y="3"/>
                    </a:cubicBezTo>
                    <a:cubicBezTo>
                      <a:pt x="61" y="3"/>
                      <a:pt x="62" y="5"/>
                      <a:pt x="62" y="5"/>
                    </a:cubicBezTo>
                    <a:cubicBezTo>
                      <a:pt x="61" y="7"/>
                      <a:pt x="58" y="9"/>
                      <a:pt x="56" y="9"/>
                    </a:cubicBezTo>
                    <a:cubicBezTo>
                      <a:pt x="55" y="10"/>
                      <a:pt x="54" y="9"/>
                      <a:pt x="53" y="10"/>
                    </a:cubicBezTo>
                    <a:cubicBezTo>
                      <a:pt x="51" y="11"/>
                      <a:pt x="50" y="14"/>
                      <a:pt x="48" y="15"/>
                    </a:cubicBezTo>
                    <a:cubicBezTo>
                      <a:pt x="46" y="15"/>
                      <a:pt x="44" y="14"/>
                      <a:pt x="42" y="15"/>
                    </a:cubicBezTo>
                    <a:cubicBezTo>
                      <a:pt x="42" y="15"/>
                      <a:pt x="42" y="16"/>
                      <a:pt x="41" y="17"/>
                    </a:cubicBezTo>
                    <a:cubicBezTo>
                      <a:pt x="42" y="17"/>
                      <a:pt x="40" y="22"/>
                      <a:pt x="40" y="18"/>
                    </a:cubicBezTo>
                    <a:cubicBezTo>
                      <a:pt x="40" y="18"/>
                      <a:pt x="39" y="17"/>
                      <a:pt x="37" y="17"/>
                    </a:cubicBezTo>
                    <a:cubicBezTo>
                      <a:pt x="36" y="17"/>
                      <a:pt x="36" y="19"/>
                      <a:pt x="35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5" y="27"/>
                      <a:pt x="34" y="28"/>
                    </a:cubicBezTo>
                    <a:cubicBezTo>
                      <a:pt x="34" y="29"/>
                      <a:pt x="31" y="29"/>
                      <a:pt x="31" y="30"/>
                    </a:cubicBezTo>
                    <a:cubicBezTo>
                      <a:pt x="30" y="31"/>
                      <a:pt x="31" y="32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25" y="40"/>
                      <a:pt x="25" y="41"/>
                      <a:pt x="24" y="48"/>
                    </a:cubicBezTo>
                    <a:cubicBezTo>
                      <a:pt x="23" y="48"/>
                      <a:pt x="22" y="49"/>
                      <a:pt x="22" y="48"/>
                    </a:cubicBezTo>
                    <a:cubicBezTo>
                      <a:pt x="20" y="48"/>
                      <a:pt x="20" y="44"/>
                      <a:pt x="19" y="43"/>
                    </a:cubicBezTo>
                    <a:cubicBezTo>
                      <a:pt x="19" y="43"/>
                      <a:pt x="18" y="42"/>
                      <a:pt x="17" y="42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6" y="46"/>
                      <a:pt x="18" y="47"/>
                      <a:pt x="18" y="49"/>
                    </a:cubicBezTo>
                    <a:cubicBezTo>
                      <a:pt x="18" y="52"/>
                      <a:pt x="16" y="54"/>
                      <a:pt x="16" y="54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17" y="64"/>
                      <a:pt x="16" y="67"/>
                      <a:pt x="17" y="7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4"/>
                      <a:pt x="15" y="74"/>
                      <a:pt x="16" y="75"/>
                    </a:cubicBezTo>
                    <a:cubicBezTo>
                      <a:pt x="15" y="79"/>
                      <a:pt x="16" y="80"/>
                      <a:pt x="15" y="84"/>
                    </a:cubicBezTo>
                    <a:cubicBezTo>
                      <a:pt x="15" y="85"/>
                      <a:pt x="13" y="87"/>
                      <a:pt x="13" y="88"/>
                    </a:cubicBezTo>
                    <a:cubicBezTo>
                      <a:pt x="12" y="87"/>
                      <a:pt x="12" y="89"/>
                      <a:pt x="12" y="89"/>
                    </a:cubicBezTo>
                    <a:cubicBezTo>
                      <a:pt x="13" y="90"/>
                      <a:pt x="13" y="91"/>
                      <a:pt x="15" y="92"/>
                    </a:cubicBezTo>
                    <a:cubicBezTo>
                      <a:pt x="16" y="93"/>
                      <a:pt x="16" y="92"/>
                      <a:pt x="17" y="92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6" y="95"/>
                      <a:pt x="14" y="96"/>
                      <a:pt x="13" y="97"/>
                    </a:cubicBezTo>
                    <a:cubicBezTo>
                      <a:pt x="12" y="98"/>
                      <a:pt x="13" y="101"/>
                      <a:pt x="12" y="102"/>
                    </a:cubicBezTo>
                    <a:cubicBezTo>
                      <a:pt x="11" y="103"/>
                      <a:pt x="8" y="102"/>
                      <a:pt x="7" y="103"/>
                    </a:cubicBezTo>
                    <a:cubicBezTo>
                      <a:pt x="6" y="103"/>
                      <a:pt x="5" y="105"/>
                      <a:pt x="5" y="106"/>
                    </a:cubicBezTo>
                    <a:cubicBezTo>
                      <a:pt x="4" y="106"/>
                      <a:pt x="4" y="106"/>
                      <a:pt x="4" y="106"/>
                    </a:cubicBezTo>
                    <a:cubicBezTo>
                      <a:pt x="4" y="106"/>
                      <a:pt x="4" y="108"/>
                      <a:pt x="4" y="109"/>
                    </a:cubicBezTo>
                    <a:cubicBezTo>
                      <a:pt x="3" y="108"/>
                      <a:pt x="4" y="109"/>
                      <a:pt x="3" y="110"/>
                    </a:cubicBezTo>
                    <a:cubicBezTo>
                      <a:pt x="3" y="109"/>
                      <a:pt x="4" y="111"/>
                      <a:pt x="5" y="112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4" y="113"/>
                      <a:pt x="2" y="112"/>
                      <a:pt x="1" y="113"/>
                    </a:cubicBezTo>
                    <a:cubicBezTo>
                      <a:pt x="0" y="113"/>
                      <a:pt x="1" y="116"/>
                      <a:pt x="1" y="117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2" y="117"/>
                      <a:pt x="2" y="120"/>
                      <a:pt x="4" y="122"/>
                    </a:cubicBezTo>
                    <a:cubicBezTo>
                      <a:pt x="6" y="123"/>
                      <a:pt x="10" y="124"/>
                      <a:pt x="10" y="124"/>
                    </a:cubicBezTo>
                    <a:cubicBezTo>
                      <a:pt x="10" y="124"/>
                      <a:pt x="11" y="126"/>
                      <a:pt x="12" y="128"/>
                    </a:cubicBezTo>
                    <a:cubicBezTo>
                      <a:pt x="12" y="129"/>
                      <a:pt x="14" y="131"/>
                      <a:pt x="14" y="131"/>
                    </a:cubicBezTo>
                    <a:cubicBezTo>
                      <a:pt x="22" y="132"/>
                      <a:pt x="22" y="132"/>
                      <a:pt x="22" y="132"/>
                    </a:cubicBezTo>
                    <a:cubicBezTo>
                      <a:pt x="22" y="132"/>
                      <a:pt x="23" y="130"/>
                      <a:pt x="25" y="132"/>
                    </a:cubicBezTo>
                    <a:cubicBezTo>
                      <a:pt x="26" y="134"/>
                      <a:pt x="32" y="135"/>
                      <a:pt x="32" y="135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135"/>
                      <a:pt x="36" y="140"/>
                      <a:pt x="38" y="140"/>
                    </a:cubicBezTo>
                    <a:cubicBezTo>
                      <a:pt x="39" y="140"/>
                      <a:pt x="42" y="143"/>
                      <a:pt x="41" y="145"/>
                    </a:cubicBezTo>
                    <a:cubicBezTo>
                      <a:pt x="41" y="146"/>
                      <a:pt x="46" y="149"/>
                      <a:pt x="46" y="149"/>
                    </a:cubicBezTo>
                    <a:cubicBezTo>
                      <a:pt x="50" y="149"/>
                      <a:pt x="50" y="149"/>
                      <a:pt x="50" y="149"/>
                    </a:cubicBezTo>
                    <a:cubicBezTo>
                      <a:pt x="51" y="152"/>
                      <a:pt x="51" y="152"/>
                      <a:pt x="51" y="152"/>
                    </a:cubicBezTo>
                    <a:cubicBezTo>
                      <a:pt x="51" y="152"/>
                      <a:pt x="52" y="155"/>
                      <a:pt x="54" y="155"/>
                    </a:cubicBezTo>
                    <a:cubicBezTo>
                      <a:pt x="55" y="155"/>
                      <a:pt x="58" y="157"/>
                      <a:pt x="58" y="157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9" y="154"/>
                      <a:pt x="64" y="153"/>
                      <a:pt x="65" y="155"/>
                    </a:cubicBezTo>
                    <a:cubicBezTo>
                      <a:pt x="66" y="156"/>
                      <a:pt x="70" y="157"/>
                      <a:pt x="72" y="157"/>
                    </a:cubicBezTo>
                    <a:cubicBezTo>
                      <a:pt x="74" y="157"/>
                      <a:pt x="76" y="160"/>
                      <a:pt x="76" y="160"/>
                    </a:cubicBezTo>
                    <a:cubicBezTo>
                      <a:pt x="67" y="176"/>
                      <a:pt x="67" y="176"/>
                      <a:pt x="67" y="176"/>
                    </a:cubicBezTo>
                    <a:cubicBezTo>
                      <a:pt x="72" y="176"/>
                      <a:pt x="72" y="176"/>
                      <a:pt x="72" y="176"/>
                    </a:cubicBezTo>
                    <a:cubicBezTo>
                      <a:pt x="74" y="178"/>
                      <a:pt x="74" y="178"/>
                      <a:pt x="74" y="178"/>
                    </a:cubicBezTo>
                    <a:cubicBezTo>
                      <a:pt x="74" y="178"/>
                      <a:pt x="83" y="156"/>
                      <a:pt x="84" y="153"/>
                    </a:cubicBezTo>
                    <a:cubicBezTo>
                      <a:pt x="84" y="151"/>
                      <a:pt x="87" y="148"/>
                      <a:pt x="85" y="145"/>
                    </a:cubicBezTo>
                    <a:cubicBezTo>
                      <a:pt x="85" y="144"/>
                      <a:pt x="82" y="137"/>
                      <a:pt x="82" y="137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6" y="130"/>
                      <a:pt x="86" y="130"/>
                      <a:pt x="86" y="130"/>
                    </a:cubicBezTo>
                    <a:cubicBezTo>
                      <a:pt x="81" y="129"/>
                      <a:pt x="81" y="129"/>
                      <a:pt x="81" y="129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5" y="127"/>
                      <a:pt x="87" y="127"/>
                    </a:cubicBezTo>
                    <a:cubicBezTo>
                      <a:pt x="90" y="127"/>
                      <a:pt x="96" y="126"/>
                      <a:pt x="96" y="126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2" y="125"/>
                      <a:pt x="102" y="125"/>
                      <a:pt x="102" y="125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09" y="119"/>
                      <a:pt x="108" y="117"/>
                    </a:cubicBezTo>
                    <a:cubicBezTo>
                      <a:pt x="108" y="115"/>
                      <a:pt x="109" y="113"/>
                      <a:pt x="106" y="114"/>
                    </a:cubicBezTo>
                    <a:cubicBezTo>
                      <a:pt x="104" y="116"/>
                      <a:pt x="105" y="111"/>
                      <a:pt x="105" y="111"/>
                    </a:cubicBezTo>
                    <a:cubicBezTo>
                      <a:pt x="105" y="111"/>
                      <a:pt x="108" y="108"/>
                      <a:pt x="109" y="106"/>
                    </a:cubicBezTo>
                    <a:cubicBezTo>
                      <a:pt x="109" y="104"/>
                      <a:pt x="111" y="100"/>
                      <a:pt x="111" y="100"/>
                    </a:cubicBezTo>
                    <a:cubicBezTo>
                      <a:pt x="111" y="100"/>
                      <a:pt x="104" y="96"/>
                      <a:pt x="102" y="95"/>
                    </a:cubicBezTo>
                    <a:cubicBezTo>
                      <a:pt x="101" y="93"/>
                      <a:pt x="98" y="91"/>
                      <a:pt x="98" y="89"/>
                    </a:cubicBezTo>
                    <a:cubicBezTo>
                      <a:pt x="98" y="87"/>
                      <a:pt x="94" y="86"/>
                      <a:pt x="93" y="82"/>
                    </a:cubicBezTo>
                    <a:cubicBezTo>
                      <a:pt x="92" y="79"/>
                      <a:pt x="95" y="78"/>
                      <a:pt x="95" y="78"/>
                    </a:cubicBezTo>
                    <a:cubicBezTo>
                      <a:pt x="96" y="72"/>
                      <a:pt x="96" y="72"/>
                      <a:pt x="96" y="72"/>
                    </a:cubicBezTo>
                    <a:cubicBezTo>
                      <a:pt x="96" y="72"/>
                      <a:pt x="92" y="71"/>
                      <a:pt x="90" y="71"/>
                    </a:cubicBezTo>
                    <a:cubicBezTo>
                      <a:pt x="88" y="71"/>
                      <a:pt x="83" y="72"/>
                      <a:pt x="83" y="72"/>
                    </a:cubicBezTo>
                    <a:cubicBezTo>
                      <a:pt x="83" y="72"/>
                      <a:pt x="80" y="67"/>
                      <a:pt x="79" y="65"/>
                    </a:cubicBezTo>
                    <a:cubicBezTo>
                      <a:pt x="78" y="63"/>
                      <a:pt x="76" y="62"/>
                      <a:pt x="74" y="63"/>
                    </a:cubicBezTo>
                    <a:cubicBezTo>
                      <a:pt x="71" y="64"/>
                      <a:pt x="66" y="63"/>
                      <a:pt x="66" y="63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1" y="59"/>
                      <a:pt x="59" y="57"/>
                    </a:cubicBezTo>
                    <a:cubicBezTo>
                      <a:pt x="57" y="54"/>
                      <a:pt x="56" y="53"/>
                      <a:pt x="55" y="51"/>
                    </a:cubicBezTo>
                    <a:cubicBezTo>
                      <a:pt x="55" y="48"/>
                      <a:pt x="57" y="48"/>
                      <a:pt x="57" y="48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41"/>
                      <a:pt x="47" y="42"/>
                      <a:pt x="49" y="37"/>
                    </a:cubicBezTo>
                    <a:cubicBezTo>
                      <a:pt x="51" y="33"/>
                      <a:pt x="49" y="33"/>
                      <a:pt x="50" y="30"/>
                    </a:cubicBezTo>
                    <a:cubicBezTo>
                      <a:pt x="52" y="27"/>
                      <a:pt x="50" y="24"/>
                      <a:pt x="50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5" y="7"/>
                      <a:pt x="67" y="7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85">
                <a:extLst>
                  <a:ext uri="{FF2B5EF4-FFF2-40B4-BE49-F238E27FC236}">
                    <a16:creationId xmlns:a16="http://schemas.microsoft.com/office/drawing/2014/main" id="{F2C3A512-15CD-4B3D-9D2E-3F04F5BD4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790" y="3758615"/>
                <a:ext cx="382213" cy="613646"/>
              </a:xfrm>
              <a:custGeom>
                <a:avLst/>
                <a:gdLst>
                  <a:gd name="T0" fmla="*/ 69 w 111"/>
                  <a:gd name="T1" fmla="*/ 7 h 178"/>
                  <a:gd name="T2" fmla="*/ 70 w 111"/>
                  <a:gd name="T3" fmla="*/ 3 h 178"/>
                  <a:gd name="T4" fmla="*/ 66 w 111"/>
                  <a:gd name="T5" fmla="*/ 1 h 178"/>
                  <a:gd name="T6" fmla="*/ 62 w 111"/>
                  <a:gd name="T7" fmla="*/ 3 h 178"/>
                  <a:gd name="T8" fmla="*/ 56 w 111"/>
                  <a:gd name="T9" fmla="*/ 9 h 178"/>
                  <a:gd name="T10" fmla="*/ 48 w 111"/>
                  <a:gd name="T11" fmla="*/ 15 h 178"/>
                  <a:gd name="T12" fmla="*/ 41 w 111"/>
                  <a:gd name="T13" fmla="*/ 17 h 178"/>
                  <a:gd name="T14" fmla="*/ 37 w 111"/>
                  <a:gd name="T15" fmla="*/ 17 h 178"/>
                  <a:gd name="T16" fmla="*/ 34 w 111"/>
                  <a:gd name="T17" fmla="*/ 20 h 178"/>
                  <a:gd name="T18" fmla="*/ 31 w 111"/>
                  <a:gd name="T19" fmla="*/ 30 h 178"/>
                  <a:gd name="T20" fmla="*/ 28 w 111"/>
                  <a:gd name="T21" fmla="*/ 34 h 178"/>
                  <a:gd name="T22" fmla="*/ 22 w 111"/>
                  <a:gd name="T23" fmla="*/ 48 h 178"/>
                  <a:gd name="T24" fmla="*/ 17 w 111"/>
                  <a:gd name="T25" fmla="*/ 42 h 178"/>
                  <a:gd name="T26" fmla="*/ 18 w 111"/>
                  <a:gd name="T27" fmla="*/ 49 h 178"/>
                  <a:gd name="T28" fmla="*/ 15 w 111"/>
                  <a:gd name="T29" fmla="*/ 56 h 178"/>
                  <a:gd name="T30" fmla="*/ 17 w 111"/>
                  <a:gd name="T31" fmla="*/ 72 h 178"/>
                  <a:gd name="T32" fmla="*/ 16 w 111"/>
                  <a:gd name="T33" fmla="*/ 75 h 178"/>
                  <a:gd name="T34" fmla="*/ 13 w 111"/>
                  <a:gd name="T35" fmla="*/ 88 h 178"/>
                  <a:gd name="T36" fmla="*/ 15 w 111"/>
                  <a:gd name="T37" fmla="*/ 92 h 178"/>
                  <a:gd name="T38" fmla="*/ 17 w 111"/>
                  <a:gd name="T39" fmla="*/ 94 h 178"/>
                  <a:gd name="T40" fmla="*/ 12 w 111"/>
                  <a:gd name="T41" fmla="*/ 102 h 178"/>
                  <a:gd name="T42" fmla="*/ 5 w 111"/>
                  <a:gd name="T43" fmla="*/ 106 h 178"/>
                  <a:gd name="T44" fmla="*/ 4 w 111"/>
                  <a:gd name="T45" fmla="*/ 109 h 178"/>
                  <a:gd name="T46" fmla="*/ 5 w 111"/>
                  <a:gd name="T47" fmla="*/ 112 h 178"/>
                  <a:gd name="T48" fmla="*/ 1 w 111"/>
                  <a:gd name="T49" fmla="*/ 113 h 178"/>
                  <a:gd name="T50" fmla="*/ 2 w 111"/>
                  <a:gd name="T51" fmla="*/ 117 h 178"/>
                  <a:gd name="T52" fmla="*/ 10 w 111"/>
                  <a:gd name="T53" fmla="*/ 124 h 178"/>
                  <a:gd name="T54" fmla="*/ 14 w 111"/>
                  <a:gd name="T55" fmla="*/ 131 h 178"/>
                  <a:gd name="T56" fmla="*/ 25 w 111"/>
                  <a:gd name="T57" fmla="*/ 132 h 178"/>
                  <a:gd name="T58" fmla="*/ 36 w 111"/>
                  <a:gd name="T59" fmla="*/ 135 h 178"/>
                  <a:gd name="T60" fmla="*/ 41 w 111"/>
                  <a:gd name="T61" fmla="*/ 145 h 178"/>
                  <a:gd name="T62" fmla="*/ 50 w 111"/>
                  <a:gd name="T63" fmla="*/ 149 h 178"/>
                  <a:gd name="T64" fmla="*/ 54 w 111"/>
                  <a:gd name="T65" fmla="*/ 155 h 178"/>
                  <a:gd name="T66" fmla="*/ 59 w 111"/>
                  <a:gd name="T67" fmla="*/ 154 h 178"/>
                  <a:gd name="T68" fmla="*/ 72 w 111"/>
                  <a:gd name="T69" fmla="*/ 157 h 178"/>
                  <a:gd name="T70" fmla="*/ 67 w 111"/>
                  <a:gd name="T71" fmla="*/ 176 h 178"/>
                  <a:gd name="T72" fmla="*/ 74 w 111"/>
                  <a:gd name="T73" fmla="*/ 178 h 178"/>
                  <a:gd name="T74" fmla="*/ 85 w 111"/>
                  <a:gd name="T75" fmla="*/ 145 h 178"/>
                  <a:gd name="T76" fmla="*/ 79 w 111"/>
                  <a:gd name="T77" fmla="*/ 136 h 178"/>
                  <a:gd name="T78" fmla="*/ 85 w 111"/>
                  <a:gd name="T79" fmla="*/ 131 h 178"/>
                  <a:gd name="T80" fmla="*/ 81 w 111"/>
                  <a:gd name="T81" fmla="*/ 129 h 178"/>
                  <a:gd name="T82" fmla="*/ 87 w 111"/>
                  <a:gd name="T83" fmla="*/ 127 h 178"/>
                  <a:gd name="T84" fmla="*/ 96 w 111"/>
                  <a:gd name="T85" fmla="*/ 124 h 178"/>
                  <a:gd name="T86" fmla="*/ 102 w 111"/>
                  <a:gd name="T87" fmla="*/ 125 h 178"/>
                  <a:gd name="T88" fmla="*/ 106 w 111"/>
                  <a:gd name="T89" fmla="*/ 121 h 178"/>
                  <a:gd name="T90" fmla="*/ 110 w 111"/>
                  <a:gd name="T91" fmla="*/ 126 h 178"/>
                  <a:gd name="T92" fmla="*/ 108 w 111"/>
                  <a:gd name="T93" fmla="*/ 117 h 178"/>
                  <a:gd name="T94" fmla="*/ 105 w 111"/>
                  <a:gd name="T95" fmla="*/ 111 h 178"/>
                  <a:gd name="T96" fmla="*/ 111 w 111"/>
                  <a:gd name="T97" fmla="*/ 100 h 178"/>
                  <a:gd name="T98" fmla="*/ 98 w 111"/>
                  <a:gd name="T99" fmla="*/ 89 h 178"/>
                  <a:gd name="T100" fmla="*/ 95 w 111"/>
                  <a:gd name="T101" fmla="*/ 78 h 178"/>
                  <a:gd name="T102" fmla="*/ 90 w 111"/>
                  <a:gd name="T103" fmla="*/ 71 h 178"/>
                  <a:gd name="T104" fmla="*/ 79 w 111"/>
                  <a:gd name="T105" fmla="*/ 65 h 178"/>
                  <a:gd name="T106" fmla="*/ 66 w 111"/>
                  <a:gd name="T107" fmla="*/ 63 h 178"/>
                  <a:gd name="T108" fmla="*/ 59 w 111"/>
                  <a:gd name="T109" fmla="*/ 57 h 178"/>
                  <a:gd name="T110" fmla="*/ 57 w 111"/>
                  <a:gd name="T111" fmla="*/ 48 h 178"/>
                  <a:gd name="T112" fmla="*/ 50 w 111"/>
                  <a:gd name="T113" fmla="*/ 41 h 178"/>
                  <a:gd name="T114" fmla="*/ 50 w 111"/>
                  <a:gd name="T115" fmla="*/ 30 h 178"/>
                  <a:gd name="T116" fmla="*/ 54 w 111"/>
                  <a:gd name="T117" fmla="*/ 23 h 178"/>
                  <a:gd name="T118" fmla="*/ 62 w 111"/>
                  <a:gd name="T119" fmla="*/ 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1" h="178">
                    <a:moveTo>
                      <a:pt x="67" y="7"/>
                    </a:moveTo>
                    <a:cubicBezTo>
                      <a:pt x="67" y="6"/>
                      <a:pt x="69" y="7"/>
                      <a:pt x="69" y="7"/>
                    </a:cubicBezTo>
                    <a:cubicBezTo>
                      <a:pt x="70" y="6"/>
                      <a:pt x="70" y="5"/>
                      <a:pt x="70" y="5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8" y="2"/>
                      <a:pt x="67" y="1"/>
                      <a:pt x="66" y="1"/>
                    </a:cubicBezTo>
                    <a:cubicBezTo>
                      <a:pt x="66" y="0"/>
                      <a:pt x="65" y="1"/>
                      <a:pt x="64" y="1"/>
                    </a:cubicBezTo>
                    <a:cubicBezTo>
                      <a:pt x="63" y="2"/>
                      <a:pt x="62" y="2"/>
                      <a:pt x="62" y="3"/>
                    </a:cubicBezTo>
                    <a:cubicBezTo>
                      <a:pt x="61" y="3"/>
                      <a:pt x="62" y="5"/>
                      <a:pt x="62" y="5"/>
                    </a:cubicBezTo>
                    <a:cubicBezTo>
                      <a:pt x="61" y="7"/>
                      <a:pt x="58" y="9"/>
                      <a:pt x="56" y="9"/>
                    </a:cubicBezTo>
                    <a:cubicBezTo>
                      <a:pt x="55" y="10"/>
                      <a:pt x="54" y="9"/>
                      <a:pt x="53" y="10"/>
                    </a:cubicBezTo>
                    <a:cubicBezTo>
                      <a:pt x="51" y="11"/>
                      <a:pt x="50" y="14"/>
                      <a:pt x="48" y="15"/>
                    </a:cubicBezTo>
                    <a:cubicBezTo>
                      <a:pt x="46" y="15"/>
                      <a:pt x="44" y="14"/>
                      <a:pt x="42" y="15"/>
                    </a:cubicBezTo>
                    <a:cubicBezTo>
                      <a:pt x="42" y="15"/>
                      <a:pt x="42" y="16"/>
                      <a:pt x="41" y="17"/>
                    </a:cubicBezTo>
                    <a:cubicBezTo>
                      <a:pt x="42" y="17"/>
                      <a:pt x="40" y="22"/>
                      <a:pt x="40" y="18"/>
                    </a:cubicBezTo>
                    <a:cubicBezTo>
                      <a:pt x="40" y="18"/>
                      <a:pt x="39" y="17"/>
                      <a:pt x="37" y="17"/>
                    </a:cubicBezTo>
                    <a:cubicBezTo>
                      <a:pt x="36" y="17"/>
                      <a:pt x="36" y="19"/>
                      <a:pt x="35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5" y="27"/>
                      <a:pt x="34" y="28"/>
                    </a:cubicBezTo>
                    <a:cubicBezTo>
                      <a:pt x="34" y="29"/>
                      <a:pt x="31" y="29"/>
                      <a:pt x="31" y="30"/>
                    </a:cubicBezTo>
                    <a:cubicBezTo>
                      <a:pt x="30" y="31"/>
                      <a:pt x="31" y="32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25" y="40"/>
                      <a:pt x="25" y="41"/>
                      <a:pt x="24" y="48"/>
                    </a:cubicBezTo>
                    <a:cubicBezTo>
                      <a:pt x="23" y="48"/>
                      <a:pt x="22" y="49"/>
                      <a:pt x="22" y="48"/>
                    </a:cubicBezTo>
                    <a:cubicBezTo>
                      <a:pt x="20" y="48"/>
                      <a:pt x="20" y="44"/>
                      <a:pt x="19" y="43"/>
                    </a:cubicBezTo>
                    <a:cubicBezTo>
                      <a:pt x="19" y="43"/>
                      <a:pt x="18" y="42"/>
                      <a:pt x="17" y="42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6" y="46"/>
                      <a:pt x="18" y="47"/>
                      <a:pt x="18" y="49"/>
                    </a:cubicBezTo>
                    <a:cubicBezTo>
                      <a:pt x="18" y="52"/>
                      <a:pt x="16" y="54"/>
                      <a:pt x="16" y="54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17" y="64"/>
                      <a:pt x="16" y="67"/>
                      <a:pt x="17" y="7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4"/>
                      <a:pt x="15" y="74"/>
                      <a:pt x="16" y="75"/>
                    </a:cubicBezTo>
                    <a:cubicBezTo>
                      <a:pt x="15" y="79"/>
                      <a:pt x="16" y="80"/>
                      <a:pt x="15" y="84"/>
                    </a:cubicBezTo>
                    <a:cubicBezTo>
                      <a:pt x="15" y="85"/>
                      <a:pt x="13" y="87"/>
                      <a:pt x="13" y="88"/>
                    </a:cubicBezTo>
                    <a:cubicBezTo>
                      <a:pt x="12" y="87"/>
                      <a:pt x="12" y="89"/>
                      <a:pt x="12" y="89"/>
                    </a:cubicBezTo>
                    <a:cubicBezTo>
                      <a:pt x="13" y="90"/>
                      <a:pt x="13" y="91"/>
                      <a:pt x="15" y="92"/>
                    </a:cubicBezTo>
                    <a:cubicBezTo>
                      <a:pt x="16" y="93"/>
                      <a:pt x="16" y="92"/>
                      <a:pt x="17" y="92"/>
                    </a:cubicBezTo>
                    <a:cubicBezTo>
                      <a:pt x="17" y="94"/>
                      <a:pt x="17" y="94"/>
                      <a:pt x="17" y="94"/>
                    </a:cubicBezTo>
                    <a:cubicBezTo>
                      <a:pt x="16" y="95"/>
                      <a:pt x="14" y="96"/>
                      <a:pt x="13" y="97"/>
                    </a:cubicBezTo>
                    <a:cubicBezTo>
                      <a:pt x="12" y="98"/>
                      <a:pt x="13" y="101"/>
                      <a:pt x="12" y="102"/>
                    </a:cubicBezTo>
                    <a:cubicBezTo>
                      <a:pt x="11" y="103"/>
                      <a:pt x="8" y="102"/>
                      <a:pt x="7" y="103"/>
                    </a:cubicBezTo>
                    <a:cubicBezTo>
                      <a:pt x="6" y="103"/>
                      <a:pt x="5" y="105"/>
                      <a:pt x="5" y="106"/>
                    </a:cubicBezTo>
                    <a:cubicBezTo>
                      <a:pt x="4" y="106"/>
                      <a:pt x="4" y="106"/>
                      <a:pt x="4" y="106"/>
                    </a:cubicBezTo>
                    <a:cubicBezTo>
                      <a:pt x="4" y="106"/>
                      <a:pt x="4" y="108"/>
                      <a:pt x="4" y="109"/>
                    </a:cubicBezTo>
                    <a:cubicBezTo>
                      <a:pt x="3" y="108"/>
                      <a:pt x="4" y="109"/>
                      <a:pt x="3" y="110"/>
                    </a:cubicBezTo>
                    <a:cubicBezTo>
                      <a:pt x="3" y="109"/>
                      <a:pt x="4" y="111"/>
                      <a:pt x="5" y="112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4" y="113"/>
                      <a:pt x="2" y="112"/>
                      <a:pt x="1" y="113"/>
                    </a:cubicBezTo>
                    <a:cubicBezTo>
                      <a:pt x="0" y="113"/>
                      <a:pt x="1" y="116"/>
                      <a:pt x="1" y="117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2" y="117"/>
                      <a:pt x="2" y="120"/>
                      <a:pt x="4" y="122"/>
                    </a:cubicBezTo>
                    <a:cubicBezTo>
                      <a:pt x="6" y="123"/>
                      <a:pt x="10" y="124"/>
                      <a:pt x="10" y="124"/>
                    </a:cubicBezTo>
                    <a:cubicBezTo>
                      <a:pt x="10" y="124"/>
                      <a:pt x="11" y="126"/>
                      <a:pt x="12" y="128"/>
                    </a:cubicBezTo>
                    <a:cubicBezTo>
                      <a:pt x="12" y="129"/>
                      <a:pt x="14" y="131"/>
                      <a:pt x="14" y="131"/>
                    </a:cubicBezTo>
                    <a:cubicBezTo>
                      <a:pt x="22" y="132"/>
                      <a:pt x="22" y="132"/>
                      <a:pt x="22" y="132"/>
                    </a:cubicBezTo>
                    <a:cubicBezTo>
                      <a:pt x="22" y="132"/>
                      <a:pt x="23" y="130"/>
                      <a:pt x="25" y="132"/>
                    </a:cubicBezTo>
                    <a:cubicBezTo>
                      <a:pt x="26" y="134"/>
                      <a:pt x="32" y="135"/>
                      <a:pt x="32" y="135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135"/>
                      <a:pt x="36" y="140"/>
                      <a:pt x="38" y="140"/>
                    </a:cubicBezTo>
                    <a:cubicBezTo>
                      <a:pt x="39" y="140"/>
                      <a:pt x="42" y="143"/>
                      <a:pt x="41" y="145"/>
                    </a:cubicBezTo>
                    <a:cubicBezTo>
                      <a:pt x="41" y="146"/>
                      <a:pt x="46" y="149"/>
                      <a:pt x="46" y="149"/>
                    </a:cubicBezTo>
                    <a:cubicBezTo>
                      <a:pt x="50" y="149"/>
                      <a:pt x="50" y="149"/>
                      <a:pt x="50" y="149"/>
                    </a:cubicBezTo>
                    <a:cubicBezTo>
                      <a:pt x="51" y="152"/>
                      <a:pt x="51" y="152"/>
                      <a:pt x="51" y="152"/>
                    </a:cubicBezTo>
                    <a:cubicBezTo>
                      <a:pt x="51" y="152"/>
                      <a:pt x="52" y="155"/>
                      <a:pt x="54" y="155"/>
                    </a:cubicBezTo>
                    <a:cubicBezTo>
                      <a:pt x="55" y="155"/>
                      <a:pt x="58" y="157"/>
                      <a:pt x="58" y="157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9" y="154"/>
                      <a:pt x="64" y="153"/>
                      <a:pt x="65" y="155"/>
                    </a:cubicBezTo>
                    <a:cubicBezTo>
                      <a:pt x="66" y="156"/>
                      <a:pt x="70" y="157"/>
                      <a:pt x="72" y="157"/>
                    </a:cubicBezTo>
                    <a:cubicBezTo>
                      <a:pt x="74" y="157"/>
                      <a:pt x="76" y="160"/>
                      <a:pt x="76" y="160"/>
                    </a:cubicBezTo>
                    <a:cubicBezTo>
                      <a:pt x="67" y="176"/>
                      <a:pt x="67" y="176"/>
                      <a:pt x="67" y="176"/>
                    </a:cubicBezTo>
                    <a:cubicBezTo>
                      <a:pt x="72" y="176"/>
                      <a:pt x="72" y="176"/>
                      <a:pt x="72" y="176"/>
                    </a:cubicBezTo>
                    <a:cubicBezTo>
                      <a:pt x="74" y="178"/>
                      <a:pt x="74" y="178"/>
                      <a:pt x="74" y="178"/>
                    </a:cubicBezTo>
                    <a:cubicBezTo>
                      <a:pt x="74" y="178"/>
                      <a:pt x="83" y="156"/>
                      <a:pt x="84" y="153"/>
                    </a:cubicBezTo>
                    <a:cubicBezTo>
                      <a:pt x="84" y="151"/>
                      <a:pt x="87" y="148"/>
                      <a:pt x="85" y="145"/>
                    </a:cubicBezTo>
                    <a:cubicBezTo>
                      <a:pt x="85" y="144"/>
                      <a:pt x="82" y="137"/>
                      <a:pt x="82" y="137"/>
                    </a:cubicBezTo>
                    <a:cubicBezTo>
                      <a:pt x="79" y="136"/>
                      <a:pt x="79" y="136"/>
                      <a:pt x="79" y="136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6" y="130"/>
                      <a:pt x="86" y="130"/>
                      <a:pt x="86" y="130"/>
                    </a:cubicBezTo>
                    <a:cubicBezTo>
                      <a:pt x="81" y="129"/>
                      <a:pt x="81" y="129"/>
                      <a:pt x="81" y="129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5" y="127"/>
                      <a:pt x="87" y="127"/>
                    </a:cubicBezTo>
                    <a:cubicBezTo>
                      <a:pt x="90" y="127"/>
                      <a:pt x="96" y="126"/>
                      <a:pt x="96" y="126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9" y="126"/>
                      <a:pt x="99" y="126"/>
                      <a:pt x="99" y="126"/>
                    </a:cubicBezTo>
                    <a:cubicBezTo>
                      <a:pt x="102" y="125"/>
                      <a:pt x="102" y="125"/>
                      <a:pt x="102" y="125"/>
                    </a:cubicBezTo>
                    <a:cubicBezTo>
                      <a:pt x="103" y="121"/>
                      <a:pt x="103" y="121"/>
                      <a:pt x="103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21"/>
                      <a:pt x="110" y="121"/>
                      <a:pt x="110" y="121"/>
                    </a:cubicBezTo>
                    <a:cubicBezTo>
                      <a:pt x="110" y="121"/>
                      <a:pt x="109" y="119"/>
                      <a:pt x="108" y="117"/>
                    </a:cubicBezTo>
                    <a:cubicBezTo>
                      <a:pt x="108" y="115"/>
                      <a:pt x="109" y="113"/>
                      <a:pt x="106" y="114"/>
                    </a:cubicBezTo>
                    <a:cubicBezTo>
                      <a:pt x="104" y="116"/>
                      <a:pt x="105" y="111"/>
                      <a:pt x="105" y="111"/>
                    </a:cubicBezTo>
                    <a:cubicBezTo>
                      <a:pt x="105" y="111"/>
                      <a:pt x="108" y="108"/>
                      <a:pt x="109" y="106"/>
                    </a:cubicBezTo>
                    <a:cubicBezTo>
                      <a:pt x="109" y="104"/>
                      <a:pt x="111" y="100"/>
                      <a:pt x="111" y="100"/>
                    </a:cubicBezTo>
                    <a:cubicBezTo>
                      <a:pt x="111" y="100"/>
                      <a:pt x="104" y="96"/>
                      <a:pt x="102" y="95"/>
                    </a:cubicBezTo>
                    <a:cubicBezTo>
                      <a:pt x="101" y="93"/>
                      <a:pt x="98" y="91"/>
                      <a:pt x="98" y="89"/>
                    </a:cubicBezTo>
                    <a:cubicBezTo>
                      <a:pt x="98" y="87"/>
                      <a:pt x="94" y="86"/>
                      <a:pt x="93" y="82"/>
                    </a:cubicBezTo>
                    <a:cubicBezTo>
                      <a:pt x="92" y="79"/>
                      <a:pt x="95" y="78"/>
                      <a:pt x="95" y="78"/>
                    </a:cubicBezTo>
                    <a:cubicBezTo>
                      <a:pt x="96" y="72"/>
                      <a:pt x="96" y="72"/>
                      <a:pt x="96" y="72"/>
                    </a:cubicBezTo>
                    <a:cubicBezTo>
                      <a:pt x="96" y="72"/>
                      <a:pt x="92" y="71"/>
                      <a:pt x="90" y="71"/>
                    </a:cubicBezTo>
                    <a:cubicBezTo>
                      <a:pt x="88" y="71"/>
                      <a:pt x="83" y="72"/>
                      <a:pt x="83" y="72"/>
                    </a:cubicBezTo>
                    <a:cubicBezTo>
                      <a:pt x="83" y="72"/>
                      <a:pt x="80" y="67"/>
                      <a:pt x="79" y="65"/>
                    </a:cubicBezTo>
                    <a:cubicBezTo>
                      <a:pt x="78" y="63"/>
                      <a:pt x="76" y="62"/>
                      <a:pt x="74" y="63"/>
                    </a:cubicBezTo>
                    <a:cubicBezTo>
                      <a:pt x="71" y="64"/>
                      <a:pt x="66" y="63"/>
                      <a:pt x="66" y="63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1" y="59"/>
                      <a:pt x="59" y="57"/>
                    </a:cubicBezTo>
                    <a:cubicBezTo>
                      <a:pt x="57" y="54"/>
                      <a:pt x="56" y="53"/>
                      <a:pt x="55" y="51"/>
                    </a:cubicBezTo>
                    <a:cubicBezTo>
                      <a:pt x="55" y="48"/>
                      <a:pt x="57" y="48"/>
                      <a:pt x="57" y="48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41"/>
                      <a:pt x="47" y="42"/>
                      <a:pt x="49" y="37"/>
                    </a:cubicBezTo>
                    <a:cubicBezTo>
                      <a:pt x="51" y="33"/>
                      <a:pt x="49" y="33"/>
                      <a:pt x="50" y="30"/>
                    </a:cubicBezTo>
                    <a:cubicBezTo>
                      <a:pt x="52" y="27"/>
                      <a:pt x="50" y="24"/>
                      <a:pt x="50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5" y="7"/>
                      <a:pt x="67" y="7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86">
                <a:extLst>
                  <a:ext uri="{FF2B5EF4-FFF2-40B4-BE49-F238E27FC236}">
                    <a16:creationId xmlns:a16="http://schemas.microsoft.com/office/drawing/2014/main" id="{97BDFD72-B73A-42DB-AAF6-FB79C1F0D5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40482" y="2098265"/>
                <a:ext cx="1825159" cy="1462230"/>
              </a:xfrm>
              <a:custGeom>
                <a:avLst/>
                <a:gdLst>
                  <a:gd name="T0" fmla="*/ 314 w 531"/>
                  <a:gd name="T1" fmla="*/ 425 h 425"/>
                  <a:gd name="T2" fmla="*/ 326 w 531"/>
                  <a:gd name="T3" fmla="*/ 402 h 425"/>
                  <a:gd name="T4" fmla="*/ 341 w 531"/>
                  <a:gd name="T5" fmla="*/ 303 h 425"/>
                  <a:gd name="T6" fmla="*/ 406 w 531"/>
                  <a:gd name="T7" fmla="*/ 277 h 425"/>
                  <a:gd name="T8" fmla="*/ 383 w 531"/>
                  <a:gd name="T9" fmla="*/ 233 h 425"/>
                  <a:gd name="T10" fmla="*/ 528 w 531"/>
                  <a:gd name="T11" fmla="*/ 82 h 425"/>
                  <a:gd name="T12" fmla="*/ 518 w 531"/>
                  <a:gd name="T13" fmla="*/ 70 h 425"/>
                  <a:gd name="T14" fmla="*/ 495 w 531"/>
                  <a:gd name="T15" fmla="*/ 63 h 425"/>
                  <a:gd name="T16" fmla="*/ 468 w 531"/>
                  <a:gd name="T17" fmla="*/ 38 h 425"/>
                  <a:gd name="T18" fmla="*/ 440 w 531"/>
                  <a:gd name="T19" fmla="*/ 4 h 425"/>
                  <a:gd name="T20" fmla="*/ 407 w 531"/>
                  <a:gd name="T21" fmla="*/ 14 h 425"/>
                  <a:gd name="T22" fmla="*/ 399 w 531"/>
                  <a:gd name="T23" fmla="*/ 46 h 425"/>
                  <a:gd name="T24" fmla="*/ 368 w 531"/>
                  <a:gd name="T25" fmla="*/ 76 h 425"/>
                  <a:gd name="T26" fmla="*/ 403 w 531"/>
                  <a:gd name="T27" fmla="*/ 89 h 425"/>
                  <a:gd name="T28" fmla="*/ 356 w 531"/>
                  <a:gd name="T29" fmla="*/ 106 h 425"/>
                  <a:gd name="T30" fmla="*/ 329 w 531"/>
                  <a:gd name="T31" fmla="*/ 126 h 425"/>
                  <a:gd name="T32" fmla="*/ 288 w 531"/>
                  <a:gd name="T33" fmla="*/ 147 h 425"/>
                  <a:gd name="T34" fmla="*/ 229 w 531"/>
                  <a:gd name="T35" fmla="*/ 141 h 425"/>
                  <a:gd name="T36" fmla="*/ 188 w 531"/>
                  <a:gd name="T37" fmla="*/ 118 h 425"/>
                  <a:gd name="T38" fmla="*/ 163 w 531"/>
                  <a:gd name="T39" fmla="*/ 91 h 425"/>
                  <a:gd name="T40" fmla="*/ 133 w 531"/>
                  <a:gd name="T41" fmla="*/ 64 h 425"/>
                  <a:gd name="T42" fmla="*/ 96 w 531"/>
                  <a:gd name="T43" fmla="*/ 80 h 425"/>
                  <a:gd name="T44" fmla="*/ 74 w 531"/>
                  <a:gd name="T45" fmla="*/ 109 h 425"/>
                  <a:gd name="T46" fmla="*/ 62 w 531"/>
                  <a:gd name="T47" fmla="*/ 141 h 425"/>
                  <a:gd name="T48" fmla="*/ 14 w 531"/>
                  <a:gd name="T49" fmla="*/ 167 h 425"/>
                  <a:gd name="T50" fmla="*/ 9 w 531"/>
                  <a:gd name="T51" fmla="*/ 185 h 425"/>
                  <a:gd name="T52" fmla="*/ 10 w 531"/>
                  <a:gd name="T53" fmla="*/ 211 h 425"/>
                  <a:gd name="T54" fmla="*/ 49 w 531"/>
                  <a:gd name="T55" fmla="*/ 220 h 425"/>
                  <a:gd name="T56" fmla="*/ 44 w 531"/>
                  <a:gd name="T57" fmla="*/ 246 h 425"/>
                  <a:gd name="T58" fmla="*/ 52 w 531"/>
                  <a:gd name="T59" fmla="*/ 273 h 425"/>
                  <a:gd name="T60" fmla="*/ 76 w 531"/>
                  <a:gd name="T61" fmla="*/ 290 h 425"/>
                  <a:gd name="T62" fmla="*/ 107 w 531"/>
                  <a:gd name="T63" fmla="*/ 308 h 425"/>
                  <a:gd name="T64" fmla="*/ 144 w 531"/>
                  <a:gd name="T65" fmla="*/ 312 h 425"/>
                  <a:gd name="T66" fmla="*/ 182 w 531"/>
                  <a:gd name="T67" fmla="*/ 307 h 425"/>
                  <a:gd name="T68" fmla="*/ 207 w 531"/>
                  <a:gd name="T69" fmla="*/ 315 h 425"/>
                  <a:gd name="T70" fmla="*/ 220 w 531"/>
                  <a:gd name="T71" fmla="*/ 336 h 425"/>
                  <a:gd name="T72" fmla="*/ 218 w 531"/>
                  <a:gd name="T73" fmla="*/ 362 h 425"/>
                  <a:gd name="T74" fmla="*/ 228 w 531"/>
                  <a:gd name="T75" fmla="*/ 375 h 425"/>
                  <a:gd name="T76" fmla="*/ 249 w 531"/>
                  <a:gd name="T77" fmla="*/ 388 h 425"/>
                  <a:gd name="T78" fmla="*/ 279 w 531"/>
                  <a:gd name="T79" fmla="*/ 368 h 425"/>
                  <a:gd name="T80" fmla="*/ 303 w 531"/>
                  <a:gd name="T81" fmla="*/ 386 h 425"/>
                  <a:gd name="T82" fmla="*/ 322 w 531"/>
                  <a:gd name="T83" fmla="*/ 399 h 425"/>
                  <a:gd name="T84" fmla="*/ 335 w 531"/>
                  <a:gd name="T85" fmla="*/ 381 h 425"/>
                  <a:gd name="T86" fmla="*/ 356 w 531"/>
                  <a:gd name="T87" fmla="*/ 373 h 425"/>
                  <a:gd name="T88" fmla="*/ 375 w 531"/>
                  <a:gd name="T89" fmla="*/ 366 h 425"/>
                  <a:gd name="T90" fmla="*/ 388 w 531"/>
                  <a:gd name="T91" fmla="*/ 351 h 425"/>
                  <a:gd name="T92" fmla="*/ 399 w 531"/>
                  <a:gd name="T93" fmla="*/ 333 h 425"/>
                  <a:gd name="T94" fmla="*/ 412 w 531"/>
                  <a:gd name="T95" fmla="*/ 313 h 425"/>
                  <a:gd name="T96" fmla="*/ 422 w 531"/>
                  <a:gd name="T97" fmla="*/ 291 h 425"/>
                  <a:gd name="T98" fmla="*/ 408 w 531"/>
                  <a:gd name="T99" fmla="*/ 271 h 425"/>
                  <a:gd name="T100" fmla="*/ 404 w 531"/>
                  <a:gd name="T101" fmla="*/ 221 h 425"/>
                  <a:gd name="T102" fmla="*/ 426 w 531"/>
                  <a:gd name="T103" fmla="*/ 208 h 425"/>
                  <a:gd name="T104" fmla="*/ 400 w 531"/>
                  <a:gd name="T105" fmla="*/ 206 h 425"/>
                  <a:gd name="T106" fmla="*/ 386 w 531"/>
                  <a:gd name="T107" fmla="*/ 183 h 425"/>
                  <a:gd name="T108" fmla="*/ 426 w 531"/>
                  <a:gd name="T109" fmla="*/ 162 h 425"/>
                  <a:gd name="T110" fmla="*/ 441 w 531"/>
                  <a:gd name="T111" fmla="*/ 173 h 425"/>
                  <a:gd name="T112" fmla="*/ 464 w 531"/>
                  <a:gd name="T113" fmla="*/ 145 h 425"/>
                  <a:gd name="T114" fmla="*/ 487 w 531"/>
                  <a:gd name="T115" fmla="*/ 139 h 425"/>
                  <a:gd name="T116" fmla="*/ 501 w 531"/>
                  <a:gd name="T117" fmla="*/ 119 h 425"/>
                  <a:gd name="T118" fmla="*/ 236 w 531"/>
                  <a:gd name="T119" fmla="*/ 208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1" h="425">
                    <a:moveTo>
                      <a:pt x="326" y="402"/>
                    </a:moveTo>
                    <a:cubicBezTo>
                      <a:pt x="323" y="403"/>
                      <a:pt x="320" y="405"/>
                      <a:pt x="317" y="406"/>
                    </a:cubicBezTo>
                    <a:cubicBezTo>
                      <a:pt x="315" y="406"/>
                      <a:pt x="313" y="406"/>
                      <a:pt x="312" y="406"/>
                    </a:cubicBezTo>
                    <a:cubicBezTo>
                      <a:pt x="311" y="407"/>
                      <a:pt x="312" y="408"/>
                      <a:pt x="311" y="409"/>
                    </a:cubicBezTo>
                    <a:cubicBezTo>
                      <a:pt x="311" y="410"/>
                      <a:pt x="310" y="409"/>
                      <a:pt x="309" y="410"/>
                    </a:cubicBezTo>
                    <a:cubicBezTo>
                      <a:pt x="308" y="411"/>
                      <a:pt x="307" y="411"/>
                      <a:pt x="305" y="412"/>
                    </a:cubicBezTo>
                    <a:cubicBezTo>
                      <a:pt x="306" y="416"/>
                      <a:pt x="305" y="418"/>
                      <a:pt x="307" y="420"/>
                    </a:cubicBezTo>
                    <a:cubicBezTo>
                      <a:pt x="308" y="422"/>
                      <a:pt x="309" y="422"/>
                      <a:pt x="311" y="422"/>
                    </a:cubicBezTo>
                    <a:cubicBezTo>
                      <a:pt x="311" y="423"/>
                      <a:pt x="314" y="425"/>
                      <a:pt x="314" y="425"/>
                    </a:cubicBezTo>
                    <a:cubicBezTo>
                      <a:pt x="315" y="425"/>
                      <a:pt x="320" y="422"/>
                      <a:pt x="321" y="422"/>
                    </a:cubicBezTo>
                    <a:cubicBezTo>
                      <a:pt x="321" y="421"/>
                      <a:pt x="321" y="420"/>
                      <a:pt x="321" y="420"/>
                    </a:cubicBezTo>
                    <a:cubicBezTo>
                      <a:pt x="323" y="419"/>
                      <a:pt x="324" y="420"/>
                      <a:pt x="325" y="418"/>
                    </a:cubicBezTo>
                    <a:cubicBezTo>
                      <a:pt x="326" y="417"/>
                      <a:pt x="325" y="416"/>
                      <a:pt x="325" y="414"/>
                    </a:cubicBezTo>
                    <a:cubicBezTo>
                      <a:pt x="327" y="413"/>
                      <a:pt x="327" y="413"/>
                      <a:pt x="327" y="413"/>
                    </a:cubicBezTo>
                    <a:cubicBezTo>
                      <a:pt x="328" y="408"/>
                      <a:pt x="326" y="410"/>
                      <a:pt x="329" y="408"/>
                    </a:cubicBezTo>
                    <a:cubicBezTo>
                      <a:pt x="329" y="408"/>
                      <a:pt x="330" y="406"/>
                      <a:pt x="329" y="406"/>
                    </a:cubicBezTo>
                    <a:cubicBezTo>
                      <a:pt x="329" y="406"/>
                      <a:pt x="329" y="405"/>
                      <a:pt x="329" y="404"/>
                    </a:cubicBezTo>
                    <a:cubicBezTo>
                      <a:pt x="328" y="404"/>
                      <a:pt x="326" y="403"/>
                      <a:pt x="326" y="402"/>
                    </a:cubicBezTo>
                    <a:close/>
                    <a:moveTo>
                      <a:pt x="343" y="301"/>
                    </a:moveTo>
                    <a:cubicBezTo>
                      <a:pt x="343" y="301"/>
                      <a:pt x="344" y="303"/>
                      <a:pt x="345" y="303"/>
                    </a:cubicBezTo>
                    <a:cubicBezTo>
                      <a:pt x="344" y="303"/>
                      <a:pt x="344" y="303"/>
                      <a:pt x="344" y="305"/>
                    </a:cubicBezTo>
                    <a:cubicBezTo>
                      <a:pt x="343" y="305"/>
                      <a:pt x="342" y="306"/>
                      <a:pt x="342" y="306"/>
                    </a:cubicBezTo>
                    <a:cubicBezTo>
                      <a:pt x="341" y="306"/>
                      <a:pt x="338" y="305"/>
                      <a:pt x="337" y="304"/>
                    </a:cubicBezTo>
                    <a:cubicBezTo>
                      <a:pt x="337" y="303"/>
                      <a:pt x="337" y="303"/>
                      <a:pt x="337" y="303"/>
                    </a:cubicBezTo>
                    <a:cubicBezTo>
                      <a:pt x="338" y="302"/>
                      <a:pt x="337" y="302"/>
                      <a:pt x="339" y="301"/>
                    </a:cubicBezTo>
                    <a:cubicBezTo>
                      <a:pt x="339" y="301"/>
                      <a:pt x="339" y="303"/>
                      <a:pt x="339" y="303"/>
                    </a:cubicBezTo>
                    <a:cubicBezTo>
                      <a:pt x="339" y="303"/>
                      <a:pt x="340" y="304"/>
                      <a:pt x="341" y="303"/>
                    </a:cubicBezTo>
                    <a:cubicBezTo>
                      <a:pt x="341" y="303"/>
                      <a:pt x="341" y="302"/>
                      <a:pt x="341" y="301"/>
                    </a:cubicBezTo>
                    <a:cubicBezTo>
                      <a:pt x="342" y="301"/>
                      <a:pt x="343" y="301"/>
                      <a:pt x="343" y="301"/>
                    </a:cubicBezTo>
                    <a:close/>
                    <a:moveTo>
                      <a:pt x="379" y="296"/>
                    </a:moveTo>
                    <a:cubicBezTo>
                      <a:pt x="384" y="296"/>
                      <a:pt x="378" y="299"/>
                      <a:pt x="377" y="300"/>
                    </a:cubicBezTo>
                    <a:cubicBezTo>
                      <a:pt x="376" y="298"/>
                      <a:pt x="373" y="296"/>
                      <a:pt x="379" y="296"/>
                    </a:cubicBezTo>
                    <a:close/>
                    <a:moveTo>
                      <a:pt x="407" y="272"/>
                    </a:moveTo>
                    <a:cubicBezTo>
                      <a:pt x="409" y="273"/>
                      <a:pt x="409" y="273"/>
                      <a:pt x="409" y="273"/>
                    </a:cubicBezTo>
                    <a:cubicBezTo>
                      <a:pt x="408" y="273"/>
                      <a:pt x="409" y="276"/>
                      <a:pt x="409" y="277"/>
                    </a:cubicBezTo>
                    <a:cubicBezTo>
                      <a:pt x="409" y="277"/>
                      <a:pt x="405" y="277"/>
                      <a:pt x="406" y="277"/>
                    </a:cubicBezTo>
                    <a:cubicBezTo>
                      <a:pt x="406" y="276"/>
                      <a:pt x="405" y="276"/>
                      <a:pt x="404" y="276"/>
                    </a:cubicBezTo>
                    <a:cubicBezTo>
                      <a:pt x="405" y="276"/>
                      <a:pt x="404" y="274"/>
                      <a:pt x="404" y="273"/>
                    </a:cubicBezTo>
                    <a:cubicBezTo>
                      <a:pt x="405" y="273"/>
                      <a:pt x="407" y="273"/>
                      <a:pt x="407" y="272"/>
                    </a:cubicBezTo>
                    <a:close/>
                    <a:moveTo>
                      <a:pt x="418" y="271"/>
                    </a:moveTo>
                    <a:cubicBezTo>
                      <a:pt x="418" y="271"/>
                      <a:pt x="419" y="273"/>
                      <a:pt x="419" y="273"/>
                    </a:cubicBezTo>
                    <a:cubicBezTo>
                      <a:pt x="420" y="273"/>
                      <a:pt x="420" y="271"/>
                      <a:pt x="418" y="271"/>
                    </a:cubicBezTo>
                    <a:close/>
                    <a:moveTo>
                      <a:pt x="383" y="233"/>
                    </a:moveTo>
                    <a:cubicBezTo>
                      <a:pt x="383" y="233"/>
                      <a:pt x="384" y="236"/>
                      <a:pt x="383" y="235"/>
                    </a:cubicBezTo>
                    <a:cubicBezTo>
                      <a:pt x="382" y="235"/>
                      <a:pt x="381" y="232"/>
                      <a:pt x="383" y="233"/>
                    </a:cubicBezTo>
                    <a:close/>
                    <a:moveTo>
                      <a:pt x="512" y="109"/>
                    </a:moveTo>
                    <a:cubicBezTo>
                      <a:pt x="514" y="106"/>
                      <a:pt x="514" y="106"/>
                      <a:pt x="514" y="106"/>
                    </a:cubicBezTo>
                    <a:cubicBezTo>
                      <a:pt x="518" y="104"/>
                      <a:pt x="518" y="104"/>
                      <a:pt x="518" y="104"/>
                    </a:cubicBezTo>
                    <a:cubicBezTo>
                      <a:pt x="519" y="101"/>
                      <a:pt x="519" y="101"/>
                      <a:pt x="519" y="101"/>
                    </a:cubicBezTo>
                    <a:cubicBezTo>
                      <a:pt x="522" y="99"/>
                      <a:pt x="522" y="99"/>
                      <a:pt x="522" y="99"/>
                    </a:cubicBezTo>
                    <a:cubicBezTo>
                      <a:pt x="526" y="96"/>
                      <a:pt x="526" y="96"/>
                      <a:pt x="526" y="96"/>
                    </a:cubicBezTo>
                    <a:cubicBezTo>
                      <a:pt x="528" y="92"/>
                      <a:pt x="528" y="92"/>
                      <a:pt x="528" y="92"/>
                    </a:cubicBezTo>
                    <a:cubicBezTo>
                      <a:pt x="529" y="85"/>
                      <a:pt x="529" y="85"/>
                      <a:pt x="529" y="85"/>
                    </a:cubicBezTo>
                    <a:cubicBezTo>
                      <a:pt x="528" y="82"/>
                      <a:pt x="528" y="82"/>
                      <a:pt x="528" y="82"/>
                    </a:cubicBezTo>
                    <a:cubicBezTo>
                      <a:pt x="531" y="80"/>
                      <a:pt x="531" y="80"/>
                      <a:pt x="531" y="80"/>
                    </a:cubicBezTo>
                    <a:cubicBezTo>
                      <a:pt x="531" y="75"/>
                      <a:pt x="531" y="75"/>
                      <a:pt x="531" y="75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29" y="70"/>
                      <a:pt x="529" y="70"/>
                      <a:pt x="529" y="70"/>
                    </a:cubicBezTo>
                    <a:cubicBezTo>
                      <a:pt x="531" y="64"/>
                      <a:pt x="531" y="64"/>
                      <a:pt x="531" y="64"/>
                    </a:cubicBezTo>
                    <a:cubicBezTo>
                      <a:pt x="527" y="66"/>
                      <a:pt x="527" y="66"/>
                      <a:pt x="527" y="66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21" y="70"/>
                      <a:pt x="521" y="70"/>
                      <a:pt x="521" y="70"/>
                    </a:cubicBezTo>
                    <a:cubicBezTo>
                      <a:pt x="518" y="70"/>
                      <a:pt x="518" y="70"/>
                      <a:pt x="518" y="70"/>
                    </a:cubicBezTo>
                    <a:cubicBezTo>
                      <a:pt x="515" y="72"/>
                      <a:pt x="515" y="72"/>
                      <a:pt x="515" y="72"/>
                    </a:cubicBezTo>
                    <a:cubicBezTo>
                      <a:pt x="512" y="75"/>
                      <a:pt x="512" y="75"/>
                      <a:pt x="512" y="75"/>
                    </a:cubicBezTo>
                    <a:cubicBezTo>
                      <a:pt x="509" y="77"/>
                      <a:pt x="509" y="77"/>
                      <a:pt x="509" y="77"/>
                    </a:cubicBezTo>
                    <a:cubicBezTo>
                      <a:pt x="506" y="78"/>
                      <a:pt x="506" y="78"/>
                      <a:pt x="506" y="78"/>
                    </a:cubicBezTo>
                    <a:cubicBezTo>
                      <a:pt x="502" y="76"/>
                      <a:pt x="502" y="76"/>
                      <a:pt x="502" y="76"/>
                    </a:cubicBezTo>
                    <a:cubicBezTo>
                      <a:pt x="498" y="74"/>
                      <a:pt x="498" y="74"/>
                      <a:pt x="498" y="74"/>
                    </a:cubicBezTo>
                    <a:cubicBezTo>
                      <a:pt x="496" y="70"/>
                      <a:pt x="496" y="70"/>
                      <a:pt x="496" y="70"/>
                    </a:cubicBezTo>
                    <a:cubicBezTo>
                      <a:pt x="497" y="66"/>
                      <a:pt x="497" y="66"/>
                      <a:pt x="497" y="66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2" y="59"/>
                      <a:pt x="492" y="59"/>
                      <a:pt x="492" y="59"/>
                    </a:cubicBezTo>
                    <a:cubicBezTo>
                      <a:pt x="490" y="54"/>
                      <a:pt x="490" y="54"/>
                      <a:pt x="490" y="54"/>
                    </a:cubicBezTo>
                    <a:cubicBezTo>
                      <a:pt x="489" y="51"/>
                      <a:pt x="489" y="51"/>
                      <a:pt x="489" y="51"/>
                    </a:cubicBezTo>
                    <a:cubicBezTo>
                      <a:pt x="486" y="48"/>
                      <a:pt x="486" y="48"/>
                      <a:pt x="486" y="48"/>
                    </a:cubicBezTo>
                    <a:cubicBezTo>
                      <a:pt x="481" y="46"/>
                      <a:pt x="481" y="46"/>
                      <a:pt x="481" y="46"/>
                    </a:cubicBezTo>
                    <a:cubicBezTo>
                      <a:pt x="477" y="46"/>
                      <a:pt x="477" y="46"/>
                      <a:pt x="477" y="46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71" y="43"/>
                      <a:pt x="471" y="43"/>
                      <a:pt x="471" y="43"/>
                    </a:cubicBezTo>
                    <a:cubicBezTo>
                      <a:pt x="468" y="38"/>
                      <a:pt x="468" y="38"/>
                      <a:pt x="468" y="38"/>
                    </a:cubicBezTo>
                    <a:cubicBezTo>
                      <a:pt x="464" y="32"/>
                      <a:pt x="464" y="32"/>
                      <a:pt x="464" y="32"/>
                    </a:cubicBezTo>
                    <a:cubicBezTo>
                      <a:pt x="463" y="26"/>
                      <a:pt x="463" y="26"/>
                      <a:pt x="463" y="26"/>
                    </a:cubicBezTo>
                    <a:cubicBezTo>
                      <a:pt x="463" y="23"/>
                      <a:pt x="463" y="23"/>
                      <a:pt x="463" y="23"/>
                    </a:cubicBezTo>
                    <a:cubicBezTo>
                      <a:pt x="460" y="18"/>
                      <a:pt x="460" y="18"/>
                      <a:pt x="460" y="18"/>
                    </a:cubicBezTo>
                    <a:cubicBezTo>
                      <a:pt x="457" y="15"/>
                      <a:pt x="457" y="15"/>
                      <a:pt x="457" y="15"/>
                    </a:cubicBezTo>
                    <a:cubicBezTo>
                      <a:pt x="453" y="11"/>
                      <a:pt x="453" y="11"/>
                      <a:pt x="453" y="11"/>
                    </a:cubicBezTo>
                    <a:cubicBezTo>
                      <a:pt x="447" y="10"/>
                      <a:pt x="447" y="10"/>
                      <a:pt x="447" y="10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4"/>
                      <a:pt x="440" y="4"/>
                      <a:pt x="440" y="4"/>
                    </a:cubicBezTo>
                    <a:cubicBezTo>
                      <a:pt x="437" y="1"/>
                      <a:pt x="437" y="1"/>
                      <a:pt x="437" y="1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429" y="1"/>
                      <a:pt x="429" y="1"/>
                      <a:pt x="429" y="1"/>
                    </a:cubicBezTo>
                    <a:cubicBezTo>
                      <a:pt x="424" y="3"/>
                      <a:pt x="424" y="3"/>
                      <a:pt x="424" y="3"/>
                    </a:cubicBezTo>
                    <a:cubicBezTo>
                      <a:pt x="419" y="3"/>
                      <a:pt x="419" y="3"/>
                      <a:pt x="419" y="3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2" y="9"/>
                      <a:pt x="412" y="9"/>
                      <a:pt x="412" y="9"/>
                    </a:cubicBezTo>
                    <a:cubicBezTo>
                      <a:pt x="409" y="13"/>
                      <a:pt x="409" y="13"/>
                      <a:pt x="409" y="13"/>
                    </a:cubicBezTo>
                    <a:cubicBezTo>
                      <a:pt x="407" y="14"/>
                      <a:pt x="407" y="14"/>
                      <a:pt x="407" y="14"/>
                    </a:cubicBezTo>
                    <a:cubicBezTo>
                      <a:pt x="407" y="17"/>
                      <a:pt x="407" y="17"/>
                      <a:pt x="407" y="17"/>
                    </a:cubicBezTo>
                    <a:cubicBezTo>
                      <a:pt x="409" y="16"/>
                      <a:pt x="409" y="16"/>
                      <a:pt x="409" y="16"/>
                    </a:cubicBezTo>
                    <a:cubicBezTo>
                      <a:pt x="410" y="21"/>
                      <a:pt x="410" y="21"/>
                      <a:pt x="410" y="21"/>
                    </a:cubicBezTo>
                    <a:cubicBezTo>
                      <a:pt x="409" y="25"/>
                      <a:pt x="409" y="25"/>
                      <a:pt x="409" y="25"/>
                    </a:cubicBezTo>
                    <a:cubicBezTo>
                      <a:pt x="407" y="27"/>
                      <a:pt x="407" y="27"/>
                      <a:pt x="407" y="27"/>
                    </a:cubicBezTo>
                    <a:cubicBezTo>
                      <a:pt x="408" y="32"/>
                      <a:pt x="408" y="32"/>
                      <a:pt x="408" y="32"/>
                    </a:cubicBezTo>
                    <a:cubicBezTo>
                      <a:pt x="405" y="36"/>
                      <a:pt x="405" y="36"/>
                      <a:pt x="405" y="36"/>
                    </a:cubicBezTo>
                    <a:cubicBezTo>
                      <a:pt x="403" y="40"/>
                      <a:pt x="403" y="40"/>
                      <a:pt x="403" y="40"/>
                    </a:cubicBezTo>
                    <a:cubicBezTo>
                      <a:pt x="403" y="40"/>
                      <a:pt x="396" y="45"/>
                      <a:pt x="399" y="46"/>
                    </a:cubicBezTo>
                    <a:cubicBezTo>
                      <a:pt x="399" y="48"/>
                      <a:pt x="393" y="50"/>
                      <a:pt x="393" y="50"/>
                    </a:cubicBezTo>
                    <a:cubicBezTo>
                      <a:pt x="387" y="55"/>
                      <a:pt x="387" y="55"/>
                      <a:pt x="387" y="55"/>
                    </a:cubicBezTo>
                    <a:cubicBezTo>
                      <a:pt x="384" y="52"/>
                      <a:pt x="384" y="52"/>
                      <a:pt x="384" y="52"/>
                    </a:cubicBezTo>
                    <a:cubicBezTo>
                      <a:pt x="378" y="49"/>
                      <a:pt x="378" y="49"/>
                      <a:pt x="378" y="49"/>
                    </a:cubicBezTo>
                    <a:cubicBezTo>
                      <a:pt x="374" y="51"/>
                      <a:pt x="374" y="51"/>
                      <a:pt x="374" y="51"/>
                    </a:cubicBezTo>
                    <a:cubicBezTo>
                      <a:pt x="370" y="61"/>
                      <a:pt x="370" y="61"/>
                      <a:pt x="370" y="61"/>
                    </a:cubicBezTo>
                    <a:cubicBezTo>
                      <a:pt x="370" y="61"/>
                      <a:pt x="370" y="63"/>
                      <a:pt x="371" y="64"/>
                    </a:cubicBezTo>
                    <a:cubicBezTo>
                      <a:pt x="372" y="68"/>
                      <a:pt x="369" y="71"/>
                      <a:pt x="369" y="71"/>
                    </a:cubicBezTo>
                    <a:cubicBezTo>
                      <a:pt x="368" y="76"/>
                      <a:pt x="368" y="76"/>
                      <a:pt x="368" y="76"/>
                    </a:cubicBezTo>
                    <a:cubicBezTo>
                      <a:pt x="375" y="78"/>
                      <a:pt x="375" y="78"/>
                      <a:pt x="375" y="78"/>
                    </a:cubicBezTo>
                    <a:cubicBezTo>
                      <a:pt x="381" y="77"/>
                      <a:pt x="381" y="77"/>
                      <a:pt x="381" y="77"/>
                    </a:cubicBezTo>
                    <a:cubicBezTo>
                      <a:pt x="386" y="72"/>
                      <a:pt x="386" y="72"/>
                      <a:pt x="386" y="72"/>
                    </a:cubicBezTo>
                    <a:cubicBezTo>
                      <a:pt x="389" y="73"/>
                      <a:pt x="389" y="73"/>
                      <a:pt x="389" y="73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5" y="79"/>
                      <a:pt x="395" y="79"/>
                      <a:pt x="395" y="79"/>
                    </a:cubicBezTo>
                    <a:cubicBezTo>
                      <a:pt x="401" y="81"/>
                      <a:pt x="401" y="81"/>
                      <a:pt x="401" y="81"/>
                    </a:cubicBezTo>
                    <a:cubicBezTo>
                      <a:pt x="404" y="85"/>
                      <a:pt x="404" y="85"/>
                      <a:pt x="404" y="85"/>
                    </a:cubicBezTo>
                    <a:cubicBezTo>
                      <a:pt x="403" y="89"/>
                      <a:pt x="403" y="89"/>
                      <a:pt x="403" y="89"/>
                    </a:cubicBezTo>
                    <a:cubicBezTo>
                      <a:pt x="403" y="89"/>
                      <a:pt x="398" y="88"/>
                      <a:pt x="395" y="89"/>
                    </a:cubicBezTo>
                    <a:cubicBezTo>
                      <a:pt x="393" y="89"/>
                      <a:pt x="389" y="94"/>
                      <a:pt x="389" y="94"/>
                    </a:cubicBezTo>
                    <a:cubicBezTo>
                      <a:pt x="384" y="93"/>
                      <a:pt x="384" y="93"/>
                      <a:pt x="384" y="93"/>
                    </a:cubicBezTo>
                    <a:cubicBezTo>
                      <a:pt x="377" y="98"/>
                      <a:pt x="377" y="98"/>
                      <a:pt x="377" y="98"/>
                    </a:cubicBezTo>
                    <a:cubicBezTo>
                      <a:pt x="375" y="96"/>
                      <a:pt x="375" y="96"/>
                      <a:pt x="375" y="96"/>
                    </a:cubicBezTo>
                    <a:cubicBezTo>
                      <a:pt x="372" y="96"/>
                      <a:pt x="372" y="96"/>
                      <a:pt x="372" y="96"/>
                    </a:cubicBezTo>
                    <a:cubicBezTo>
                      <a:pt x="370" y="101"/>
                      <a:pt x="370" y="101"/>
                      <a:pt x="370" y="101"/>
                    </a:cubicBezTo>
                    <a:cubicBezTo>
                      <a:pt x="367" y="103"/>
                      <a:pt x="367" y="103"/>
                      <a:pt x="367" y="103"/>
                    </a:cubicBezTo>
                    <a:cubicBezTo>
                      <a:pt x="356" y="106"/>
                      <a:pt x="356" y="106"/>
                      <a:pt x="356" y="106"/>
                    </a:cubicBezTo>
                    <a:cubicBezTo>
                      <a:pt x="354" y="112"/>
                      <a:pt x="354" y="112"/>
                      <a:pt x="354" y="112"/>
                    </a:cubicBezTo>
                    <a:cubicBezTo>
                      <a:pt x="347" y="116"/>
                      <a:pt x="347" y="116"/>
                      <a:pt x="347" y="116"/>
                    </a:cubicBezTo>
                    <a:cubicBezTo>
                      <a:pt x="342" y="114"/>
                      <a:pt x="342" y="114"/>
                      <a:pt x="342" y="114"/>
                    </a:cubicBezTo>
                    <a:cubicBezTo>
                      <a:pt x="338" y="110"/>
                      <a:pt x="338" y="110"/>
                      <a:pt x="338" y="11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0" y="111"/>
                      <a:pt x="330" y="111"/>
                      <a:pt x="330" y="111"/>
                    </a:cubicBezTo>
                    <a:cubicBezTo>
                      <a:pt x="328" y="116"/>
                      <a:pt x="328" y="116"/>
                      <a:pt x="328" y="116"/>
                    </a:cubicBezTo>
                    <a:cubicBezTo>
                      <a:pt x="328" y="121"/>
                      <a:pt x="328" y="121"/>
                      <a:pt x="328" y="121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31" y="130"/>
                      <a:pt x="331" y="130"/>
                      <a:pt x="331" y="130"/>
                    </a:cubicBezTo>
                    <a:cubicBezTo>
                      <a:pt x="328" y="135"/>
                      <a:pt x="328" y="135"/>
                      <a:pt x="328" y="135"/>
                    </a:cubicBezTo>
                    <a:cubicBezTo>
                      <a:pt x="324" y="137"/>
                      <a:pt x="324" y="137"/>
                      <a:pt x="324" y="137"/>
                    </a:cubicBezTo>
                    <a:cubicBezTo>
                      <a:pt x="317" y="139"/>
                      <a:pt x="317" y="139"/>
                      <a:pt x="317" y="139"/>
                    </a:cubicBezTo>
                    <a:cubicBezTo>
                      <a:pt x="308" y="141"/>
                      <a:pt x="308" y="141"/>
                      <a:pt x="308" y="141"/>
                    </a:cubicBezTo>
                    <a:cubicBezTo>
                      <a:pt x="300" y="140"/>
                      <a:pt x="300" y="140"/>
                      <a:pt x="300" y="140"/>
                    </a:cubicBezTo>
                    <a:cubicBezTo>
                      <a:pt x="296" y="142"/>
                      <a:pt x="296" y="142"/>
                      <a:pt x="296" y="142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88" y="147"/>
                      <a:pt x="288" y="147"/>
                      <a:pt x="288" y="147"/>
                    </a:cubicBezTo>
                    <a:cubicBezTo>
                      <a:pt x="282" y="149"/>
                      <a:pt x="282" y="149"/>
                      <a:pt x="282" y="149"/>
                    </a:cubicBezTo>
                    <a:cubicBezTo>
                      <a:pt x="276" y="149"/>
                      <a:pt x="276" y="149"/>
                      <a:pt x="276" y="149"/>
                    </a:cubicBezTo>
                    <a:cubicBezTo>
                      <a:pt x="270" y="152"/>
                      <a:pt x="270" y="152"/>
                      <a:pt x="270" y="152"/>
                    </a:cubicBezTo>
                    <a:cubicBezTo>
                      <a:pt x="261" y="152"/>
                      <a:pt x="261" y="152"/>
                      <a:pt x="261" y="152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2" y="144"/>
                      <a:pt x="252" y="144"/>
                      <a:pt x="252" y="144"/>
                    </a:cubicBezTo>
                    <a:cubicBezTo>
                      <a:pt x="250" y="143"/>
                      <a:pt x="250" y="143"/>
                      <a:pt x="250" y="143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222" y="140"/>
                      <a:pt x="222" y="140"/>
                      <a:pt x="222" y="140"/>
                    </a:cubicBezTo>
                    <a:cubicBezTo>
                      <a:pt x="216" y="141"/>
                      <a:pt x="216" y="141"/>
                      <a:pt x="216" y="141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06" y="138"/>
                      <a:pt x="206" y="138"/>
                      <a:pt x="206" y="138"/>
                    </a:cubicBezTo>
                    <a:cubicBezTo>
                      <a:pt x="201" y="133"/>
                      <a:pt x="201" y="133"/>
                      <a:pt x="201" y="13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193" y="126"/>
                      <a:pt x="193" y="126"/>
                      <a:pt x="193" y="126"/>
                    </a:cubicBezTo>
                    <a:cubicBezTo>
                      <a:pt x="191" y="122"/>
                      <a:pt x="191" y="122"/>
                      <a:pt x="191" y="122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0" y="114"/>
                      <a:pt x="180" y="114"/>
                      <a:pt x="180" y="114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0" y="111"/>
                      <a:pt x="170" y="111"/>
                      <a:pt x="170" y="111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5"/>
                      <a:pt x="164" y="105"/>
                      <a:pt x="164" y="105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48" y="77"/>
                      <a:pt x="148" y="77"/>
                      <a:pt x="148" y="77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3" y="64"/>
                      <a:pt x="133" y="64"/>
                      <a:pt x="133" y="64"/>
                    </a:cubicBezTo>
                    <a:cubicBezTo>
                      <a:pt x="134" y="56"/>
                      <a:pt x="134" y="56"/>
                      <a:pt x="134" y="56"/>
                    </a:cubicBezTo>
                    <a:cubicBezTo>
                      <a:pt x="129" y="59"/>
                      <a:pt x="129" y="59"/>
                      <a:pt x="129" y="59"/>
                    </a:cubicBezTo>
                    <a:cubicBezTo>
                      <a:pt x="117" y="61"/>
                      <a:pt x="117" y="61"/>
                      <a:pt x="117" y="61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1" y="68"/>
                      <a:pt x="111" y="68"/>
                      <a:pt x="111" y="68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73"/>
                      <a:pt x="104" y="73"/>
                      <a:pt x="104" y="73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59" y="142"/>
                      <a:pt x="57" y="143"/>
                      <a:pt x="55" y="144"/>
                    </a:cubicBezTo>
                    <a:cubicBezTo>
                      <a:pt x="53" y="146"/>
                      <a:pt x="53" y="147"/>
                      <a:pt x="51" y="148"/>
                    </a:cubicBezTo>
                    <a:cubicBezTo>
                      <a:pt x="49" y="149"/>
                      <a:pt x="48" y="149"/>
                      <a:pt x="46" y="150"/>
                    </a:cubicBezTo>
                    <a:cubicBezTo>
                      <a:pt x="45" y="151"/>
                      <a:pt x="45" y="153"/>
                      <a:pt x="45" y="154"/>
                    </a:cubicBezTo>
                    <a:cubicBezTo>
                      <a:pt x="45" y="157"/>
                      <a:pt x="34" y="154"/>
                      <a:pt x="31" y="159"/>
                    </a:cubicBezTo>
                    <a:cubicBezTo>
                      <a:pt x="29" y="162"/>
                      <a:pt x="31" y="164"/>
                      <a:pt x="29" y="167"/>
                    </a:cubicBezTo>
                    <a:cubicBezTo>
                      <a:pt x="27" y="169"/>
                      <a:pt x="24" y="168"/>
                      <a:pt x="22" y="169"/>
                    </a:cubicBezTo>
                    <a:cubicBezTo>
                      <a:pt x="20" y="169"/>
                      <a:pt x="19" y="171"/>
                      <a:pt x="17" y="171"/>
                    </a:cubicBezTo>
                    <a:cubicBezTo>
                      <a:pt x="15" y="171"/>
                      <a:pt x="16" y="167"/>
                      <a:pt x="14" y="167"/>
                    </a:cubicBezTo>
                    <a:cubicBezTo>
                      <a:pt x="12" y="166"/>
                      <a:pt x="11" y="168"/>
                      <a:pt x="9" y="169"/>
                    </a:cubicBezTo>
                    <a:cubicBezTo>
                      <a:pt x="8" y="171"/>
                      <a:pt x="7" y="172"/>
                      <a:pt x="6" y="173"/>
                    </a:cubicBezTo>
                    <a:cubicBezTo>
                      <a:pt x="5" y="174"/>
                      <a:pt x="4" y="174"/>
                      <a:pt x="3" y="175"/>
                    </a:cubicBezTo>
                    <a:cubicBezTo>
                      <a:pt x="2" y="175"/>
                      <a:pt x="1" y="176"/>
                      <a:pt x="0" y="177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" y="180"/>
                      <a:pt x="1" y="182"/>
                      <a:pt x="1" y="182"/>
                    </a:cubicBezTo>
                    <a:cubicBezTo>
                      <a:pt x="1" y="185"/>
                      <a:pt x="1" y="185"/>
                      <a:pt x="1" y="185"/>
                    </a:cubicBezTo>
                    <a:cubicBezTo>
                      <a:pt x="3" y="187"/>
                      <a:pt x="3" y="187"/>
                      <a:pt x="3" y="187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10" y="186"/>
                      <a:pt x="10" y="186"/>
                      <a:pt x="10" y="186"/>
                    </a:cubicBezTo>
                    <a:cubicBezTo>
                      <a:pt x="10" y="189"/>
                      <a:pt x="10" y="189"/>
                      <a:pt x="10" y="189"/>
                    </a:cubicBezTo>
                    <a:cubicBezTo>
                      <a:pt x="8" y="193"/>
                      <a:pt x="8" y="193"/>
                      <a:pt x="8" y="193"/>
                    </a:cubicBezTo>
                    <a:cubicBezTo>
                      <a:pt x="11" y="197"/>
                      <a:pt x="11" y="197"/>
                      <a:pt x="11" y="197"/>
                    </a:cubicBezTo>
                    <a:cubicBezTo>
                      <a:pt x="11" y="202"/>
                      <a:pt x="11" y="202"/>
                      <a:pt x="11" y="202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3" y="206"/>
                      <a:pt x="13" y="206"/>
                      <a:pt x="13" y="206"/>
                    </a:cubicBezTo>
                    <a:cubicBezTo>
                      <a:pt x="10" y="207"/>
                      <a:pt x="10" y="207"/>
                      <a:pt x="10" y="207"/>
                    </a:cubicBezTo>
                    <a:cubicBezTo>
                      <a:pt x="10" y="211"/>
                      <a:pt x="10" y="211"/>
                      <a:pt x="10" y="211"/>
                    </a:cubicBezTo>
                    <a:cubicBezTo>
                      <a:pt x="16" y="211"/>
                      <a:pt x="16" y="211"/>
                      <a:pt x="16" y="211"/>
                    </a:cubicBezTo>
                    <a:cubicBezTo>
                      <a:pt x="26" y="217"/>
                      <a:pt x="26" y="217"/>
                      <a:pt x="26" y="217"/>
                    </a:cubicBezTo>
                    <a:cubicBezTo>
                      <a:pt x="28" y="220"/>
                      <a:pt x="28" y="220"/>
                      <a:pt x="28" y="220"/>
                    </a:cubicBezTo>
                    <a:cubicBezTo>
                      <a:pt x="32" y="223"/>
                      <a:pt x="32" y="223"/>
                      <a:pt x="32" y="223"/>
                    </a:cubicBezTo>
                    <a:cubicBezTo>
                      <a:pt x="35" y="220"/>
                      <a:pt x="35" y="220"/>
                      <a:pt x="35" y="220"/>
                    </a:cubicBezTo>
                    <a:cubicBezTo>
                      <a:pt x="37" y="218"/>
                      <a:pt x="37" y="218"/>
                      <a:pt x="37" y="218"/>
                    </a:cubicBezTo>
                    <a:cubicBezTo>
                      <a:pt x="41" y="218"/>
                      <a:pt x="41" y="218"/>
                      <a:pt x="41" y="218"/>
                    </a:cubicBezTo>
                    <a:cubicBezTo>
                      <a:pt x="45" y="219"/>
                      <a:pt x="45" y="219"/>
                      <a:pt x="45" y="219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51" y="223"/>
                      <a:pt x="51" y="223"/>
                      <a:pt x="51" y="223"/>
                    </a:cubicBezTo>
                    <a:cubicBezTo>
                      <a:pt x="53" y="226"/>
                      <a:pt x="53" y="226"/>
                      <a:pt x="53" y="226"/>
                    </a:cubicBezTo>
                    <a:cubicBezTo>
                      <a:pt x="55" y="230"/>
                      <a:pt x="55" y="230"/>
                      <a:pt x="55" y="230"/>
                    </a:cubicBezTo>
                    <a:cubicBezTo>
                      <a:pt x="52" y="232"/>
                      <a:pt x="52" y="232"/>
                      <a:pt x="52" y="232"/>
                    </a:cubicBezTo>
                    <a:cubicBezTo>
                      <a:pt x="52" y="235"/>
                      <a:pt x="52" y="235"/>
                      <a:pt x="52" y="235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46" y="244"/>
                      <a:pt x="46" y="244"/>
                      <a:pt x="46" y="244"/>
                    </a:cubicBezTo>
                    <a:cubicBezTo>
                      <a:pt x="44" y="246"/>
                      <a:pt x="44" y="246"/>
                      <a:pt x="44" y="246"/>
                    </a:cubicBezTo>
                    <a:cubicBezTo>
                      <a:pt x="42" y="250"/>
                      <a:pt x="42" y="250"/>
                      <a:pt x="42" y="250"/>
                    </a:cubicBezTo>
                    <a:cubicBezTo>
                      <a:pt x="46" y="253"/>
                      <a:pt x="46" y="253"/>
                      <a:pt x="46" y="253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7" y="262"/>
                      <a:pt x="47" y="262"/>
                      <a:pt x="47" y="262"/>
                    </a:cubicBezTo>
                    <a:cubicBezTo>
                      <a:pt x="50" y="263"/>
                      <a:pt x="50" y="263"/>
                      <a:pt x="50" y="263"/>
                    </a:cubicBezTo>
                    <a:cubicBezTo>
                      <a:pt x="52" y="263"/>
                      <a:pt x="52" y="263"/>
                      <a:pt x="52" y="263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1" y="271"/>
                      <a:pt x="51" y="271"/>
                      <a:pt x="51" y="271"/>
                    </a:cubicBezTo>
                    <a:cubicBezTo>
                      <a:pt x="52" y="273"/>
                      <a:pt x="52" y="273"/>
                      <a:pt x="52" y="273"/>
                    </a:cubicBezTo>
                    <a:cubicBezTo>
                      <a:pt x="50" y="275"/>
                      <a:pt x="50" y="275"/>
                      <a:pt x="50" y="275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56" y="281"/>
                      <a:pt x="56" y="281"/>
                      <a:pt x="56" y="281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64" y="284"/>
                      <a:pt x="64" y="284"/>
                      <a:pt x="64" y="284"/>
                    </a:cubicBezTo>
                    <a:cubicBezTo>
                      <a:pt x="67" y="287"/>
                      <a:pt x="67" y="287"/>
                      <a:pt x="67" y="287"/>
                    </a:cubicBezTo>
                    <a:cubicBezTo>
                      <a:pt x="70" y="290"/>
                      <a:pt x="70" y="290"/>
                      <a:pt x="70" y="290"/>
                    </a:cubicBezTo>
                    <a:cubicBezTo>
                      <a:pt x="72" y="289"/>
                      <a:pt x="72" y="289"/>
                      <a:pt x="72" y="289"/>
                    </a:cubicBezTo>
                    <a:cubicBezTo>
                      <a:pt x="76" y="290"/>
                      <a:pt x="76" y="290"/>
                      <a:pt x="76" y="290"/>
                    </a:cubicBezTo>
                    <a:cubicBezTo>
                      <a:pt x="80" y="290"/>
                      <a:pt x="80" y="290"/>
                      <a:pt x="80" y="290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7" y="297"/>
                      <a:pt x="87" y="297"/>
                      <a:pt x="87" y="297"/>
                    </a:cubicBezTo>
                    <a:cubicBezTo>
                      <a:pt x="91" y="297"/>
                      <a:pt x="91" y="297"/>
                      <a:pt x="91" y="297"/>
                    </a:cubicBezTo>
                    <a:cubicBezTo>
                      <a:pt x="96" y="296"/>
                      <a:pt x="96" y="296"/>
                      <a:pt x="96" y="296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9" y="302"/>
                      <a:pt x="99" y="302"/>
                      <a:pt x="99" y="302"/>
                    </a:cubicBezTo>
                    <a:cubicBezTo>
                      <a:pt x="103" y="304"/>
                      <a:pt x="103" y="304"/>
                      <a:pt x="103" y="304"/>
                    </a:cubicBezTo>
                    <a:cubicBezTo>
                      <a:pt x="107" y="308"/>
                      <a:pt x="107" y="308"/>
                      <a:pt x="107" y="308"/>
                    </a:cubicBezTo>
                    <a:cubicBezTo>
                      <a:pt x="109" y="311"/>
                      <a:pt x="109" y="311"/>
                      <a:pt x="109" y="311"/>
                    </a:cubicBezTo>
                    <a:cubicBezTo>
                      <a:pt x="113" y="312"/>
                      <a:pt x="113" y="312"/>
                      <a:pt x="113" y="312"/>
                    </a:cubicBezTo>
                    <a:cubicBezTo>
                      <a:pt x="118" y="314"/>
                      <a:pt x="118" y="314"/>
                      <a:pt x="118" y="314"/>
                    </a:cubicBezTo>
                    <a:cubicBezTo>
                      <a:pt x="125" y="315"/>
                      <a:pt x="125" y="315"/>
                      <a:pt x="125" y="315"/>
                    </a:cubicBezTo>
                    <a:cubicBezTo>
                      <a:pt x="130" y="316"/>
                      <a:pt x="130" y="316"/>
                      <a:pt x="130" y="316"/>
                    </a:cubicBezTo>
                    <a:cubicBezTo>
                      <a:pt x="134" y="314"/>
                      <a:pt x="134" y="314"/>
                      <a:pt x="134" y="314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40" y="319"/>
                      <a:pt x="140" y="319"/>
                      <a:pt x="140" y="319"/>
                    </a:cubicBezTo>
                    <a:cubicBezTo>
                      <a:pt x="144" y="312"/>
                      <a:pt x="144" y="312"/>
                      <a:pt x="144" y="312"/>
                    </a:cubicBezTo>
                    <a:cubicBezTo>
                      <a:pt x="147" y="311"/>
                      <a:pt x="147" y="311"/>
                      <a:pt x="147" y="311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56" y="312"/>
                      <a:pt x="156" y="312"/>
                      <a:pt x="156" y="312"/>
                    </a:cubicBezTo>
                    <a:cubicBezTo>
                      <a:pt x="160" y="312"/>
                      <a:pt x="160" y="312"/>
                      <a:pt x="160" y="312"/>
                    </a:cubicBezTo>
                    <a:cubicBezTo>
                      <a:pt x="166" y="313"/>
                      <a:pt x="166" y="313"/>
                      <a:pt x="166" y="313"/>
                    </a:cubicBezTo>
                    <a:cubicBezTo>
                      <a:pt x="170" y="312"/>
                      <a:pt x="170" y="312"/>
                      <a:pt x="170" y="312"/>
                    </a:cubicBezTo>
                    <a:cubicBezTo>
                      <a:pt x="175" y="309"/>
                      <a:pt x="175" y="309"/>
                      <a:pt x="175" y="309"/>
                    </a:cubicBezTo>
                    <a:cubicBezTo>
                      <a:pt x="178" y="307"/>
                      <a:pt x="178" y="307"/>
                      <a:pt x="178" y="307"/>
                    </a:cubicBezTo>
                    <a:cubicBezTo>
                      <a:pt x="182" y="307"/>
                      <a:pt x="182" y="307"/>
                      <a:pt x="182" y="307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7" y="307"/>
                      <a:pt x="197" y="307"/>
                      <a:pt x="197" y="307"/>
                    </a:cubicBezTo>
                    <a:cubicBezTo>
                      <a:pt x="197" y="312"/>
                      <a:pt x="197" y="312"/>
                      <a:pt x="197" y="312"/>
                    </a:cubicBezTo>
                    <a:cubicBezTo>
                      <a:pt x="199" y="314"/>
                      <a:pt x="199" y="314"/>
                      <a:pt x="199" y="314"/>
                    </a:cubicBezTo>
                    <a:cubicBezTo>
                      <a:pt x="202" y="313"/>
                      <a:pt x="202" y="313"/>
                      <a:pt x="202" y="313"/>
                    </a:cubicBezTo>
                    <a:cubicBezTo>
                      <a:pt x="204" y="314"/>
                      <a:pt x="204" y="314"/>
                      <a:pt x="204" y="314"/>
                    </a:cubicBezTo>
                    <a:cubicBezTo>
                      <a:pt x="207" y="315"/>
                      <a:pt x="207" y="315"/>
                      <a:pt x="207" y="315"/>
                    </a:cubicBezTo>
                    <a:cubicBezTo>
                      <a:pt x="210" y="316"/>
                      <a:pt x="210" y="316"/>
                      <a:pt x="210" y="316"/>
                    </a:cubicBezTo>
                    <a:cubicBezTo>
                      <a:pt x="211" y="319"/>
                      <a:pt x="211" y="319"/>
                      <a:pt x="211" y="319"/>
                    </a:cubicBezTo>
                    <a:cubicBezTo>
                      <a:pt x="212" y="322"/>
                      <a:pt x="212" y="322"/>
                      <a:pt x="212" y="322"/>
                    </a:cubicBezTo>
                    <a:cubicBezTo>
                      <a:pt x="215" y="321"/>
                      <a:pt x="215" y="321"/>
                      <a:pt x="215" y="321"/>
                    </a:cubicBezTo>
                    <a:cubicBezTo>
                      <a:pt x="218" y="321"/>
                      <a:pt x="218" y="321"/>
                      <a:pt x="218" y="321"/>
                    </a:cubicBezTo>
                    <a:cubicBezTo>
                      <a:pt x="219" y="325"/>
                      <a:pt x="219" y="325"/>
                      <a:pt x="219" y="325"/>
                    </a:cubicBezTo>
                    <a:cubicBezTo>
                      <a:pt x="220" y="328"/>
                      <a:pt x="220" y="328"/>
                      <a:pt x="220" y="328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220" y="336"/>
                      <a:pt x="220" y="336"/>
                      <a:pt x="220" y="336"/>
                    </a:cubicBezTo>
                    <a:cubicBezTo>
                      <a:pt x="220" y="339"/>
                      <a:pt x="220" y="339"/>
                      <a:pt x="220" y="339"/>
                    </a:cubicBezTo>
                    <a:cubicBezTo>
                      <a:pt x="219" y="344"/>
                      <a:pt x="219" y="344"/>
                      <a:pt x="219" y="344"/>
                    </a:cubicBezTo>
                    <a:cubicBezTo>
                      <a:pt x="217" y="349"/>
                      <a:pt x="217" y="349"/>
                      <a:pt x="217" y="349"/>
                    </a:cubicBezTo>
                    <a:cubicBezTo>
                      <a:pt x="214" y="353"/>
                      <a:pt x="214" y="353"/>
                      <a:pt x="214" y="353"/>
                    </a:cubicBezTo>
                    <a:cubicBezTo>
                      <a:pt x="214" y="355"/>
                      <a:pt x="214" y="355"/>
                      <a:pt x="214" y="355"/>
                    </a:cubicBezTo>
                    <a:cubicBezTo>
                      <a:pt x="216" y="358"/>
                      <a:pt x="216" y="358"/>
                      <a:pt x="216" y="358"/>
                    </a:cubicBezTo>
                    <a:cubicBezTo>
                      <a:pt x="216" y="361"/>
                      <a:pt x="216" y="361"/>
                      <a:pt x="216" y="361"/>
                    </a:cubicBezTo>
                    <a:cubicBezTo>
                      <a:pt x="216" y="363"/>
                      <a:pt x="216" y="363"/>
                      <a:pt x="216" y="363"/>
                    </a:cubicBezTo>
                    <a:cubicBezTo>
                      <a:pt x="218" y="362"/>
                      <a:pt x="218" y="362"/>
                      <a:pt x="218" y="362"/>
                    </a:cubicBezTo>
                    <a:cubicBezTo>
                      <a:pt x="219" y="361"/>
                      <a:pt x="219" y="361"/>
                      <a:pt x="219" y="361"/>
                    </a:cubicBezTo>
                    <a:cubicBezTo>
                      <a:pt x="223" y="359"/>
                      <a:pt x="223" y="359"/>
                      <a:pt x="223" y="359"/>
                    </a:cubicBezTo>
                    <a:cubicBezTo>
                      <a:pt x="225" y="359"/>
                      <a:pt x="225" y="359"/>
                      <a:pt x="225" y="359"/>
                    </a:cubicBezTo>
                    <a:cubicBezTo>
                      <a:pt x="227" y="362"/>
                      <a:pt x="227" y="362"/>
                      <a:pt x="227" y="362"/>
                    </a:cubicBezTo>
                    <a:cubicBezTo>
                      <a:pt x="226" y="365"/>
                      <a:pt x="226" y="365"/>
                      <a:pt x="226" y="365"/>
                    </a:cubicBezTo>
                    <a:cubicBezTo>
                      <a:pt x="228" y="368"/>
                      <a:pt x="228" y="368"/>
                      <a:pt x="228" y="368"/>
                    </a:cubicBezTo>
                    <a:cubicBezTo>
                      <a:pt x="231" y="368"/>
                      <a:pt x="231" y="368"/>
                      <a:pt x="231" y="368"/>
                    </a:cubicBezTo>
                    <a:cubicBezTo>
                      <a:pt x="231" y="370"/>
                      <a:pt x="231" y="370"/>
                      <a:pt x="231" y="370"/>
                    </a:cubicBezTo>
                    <a:cubicBezTo>
                      <a:pt x="228" y="375"/>
                      <a:pt x="228" y="375"/>
                      <a:pt x="228" y="375"/>
                    </a:cubicBezTo>
                    <a:cubicBezTo>
                      <a:pt x="228" y="377"/>
                      <a:pt x="228" y="377"/>
                      <a:pt x="228" y="377"/>
                    </a:cubicBezTo>
                    <a:cubicBezTo>
                      <a:pt x="232" y="378"/>
                      <a:pt x="232" y="378"/>
                      <a:pt x="232" y="378"/>
                    </a:cubicBezTo>
                    <a:cubicBezTo>
                      <a:pt x="234" y="378"/>
                      <a:pt x="234" y="378"/>
                      <a:pt x="234" y="378"/>
                    </a:cubicBezTo>
                    <a:cubicBezTo>
                      <a:pt x="236" y="383"/>
                      <a:pt x="236" y="383"/>
                      <a:pt x="236" y="383"/>
                    </a:cubicBezTo>
                    <a:cubicBezTo>
                      <a:pt x="237" y="387"/>
                      <a:pt x="237" y="387"/>
                      <a:pt x="237" y="387"/>
                    </a:cubicBezTo>
                    <a:cubicBezTo>
                      <a:pt x="243" y="389"/>
                      <a:pt x="243" y="389"/>
                      <a:pt x="243" y="389"/>
                    </a:cubicBezTo>
                    <a:cubicBezTo>
                      <a:pt x="242" y="392"/>
                      <a:pt x="242" y="392"/>
                      <a:pt x="242" y="392"/>
                    </a:cubicBezTo>
                    <a:cubicBezTo>
                      <a:pt x="248" y="392"/>
                      <a:pt x="248" y="392"/>
                      <a:pt x="248" y="392"/>
                    </a:cubicBezTo>
                    <a:cubicBezTo>
                      <a:pt x="249" y="388"/>
                      <a:pt x="249" y="388"/>
                      <a:pt x="249" y="388"/>
                    </a:cubicBezTo>
                    <a:cubicBezTo>
                      <a:pt x="250" y="382"/>
                      <a:pt x="250" y="382"/>
                      <a:pt x="250" y="382"/>
                    </a:cubicBezTo>
                    <a:cubicBezTo>
                      <a:pt x="247" y="377"/>
                      <a:pt x="247" y="377"/>
                      <a:pt x="247" y="377"/>
                    </a:cubicBezTo>
                    <a:cubicBezTo>
                      <a:pt x="249" y="373"/>
                      <a:pt x="249" y="373"/>
                      <a:pt x="249" y="373"/>
                    </a:cubicBezTo>
                    <a:cubicBezTo>
                      <a:pt x="253" y="374"/>
                      <a:pt x="253" y="374"/>
                      <a:pt x="253" y="374"/>
                    </a:cubicBezTo>
                    <a:cubicBezTo>
                      <a:pt x="258" y="371"/>
                      <a:pt x="258" y="371"/>
                      <a:pt x="258" y="371"/>
                    </a:cubicBezTo>
                    <a:cubicBezTo>
                      <a:pt x="263" y="374"/>
                      <a:pt x="263" y="374"/>
                      <a:pt x="263" y="374"/>
                    </a:cubicBezTo>
                    <a:cubicBezTo>
                      <a:pt x="269" y="372"/>
                      <a:pt x="269" y="372"/>
                      <a:pt x="269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9" y="368"/>
                      <a:pt x="279" y="368"/>
                      <a:pt x="279" y="368"/>
                    </a:cubicBezTo>
                    <a:cubicBezTo>
                      <a:pt x="282" y="369"/>
                      <a:pt x="282" y="369"/>
                      <a:pt x="282" y="369"/>
                    </a:cubicBezTo>
                    <a:cubicBezTo>
                      <a:pt x="285" y="371"/>
                      <a:pt x="285" y="371"/>
                      <a:pt x="285" y="371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7"/>
                      <a:pt x="288" y="377"/>
                      <a:pt x="288" y="377"/>
                    </a:cubicBezTo>
                    <a:cubicBezTo>
                      <a:pt x="290" y="381"/>
                      <a:pt x="290" y="381"/>
                      <a:pt x="290" y="381"/>
                    </a:cubicBezTo>
                    <a:cubicBezTo>
                      <a:pt x="292" y="383"/>
                      <a:pt x="292" y="383"/>
                      <a:pt x="292" y="383"/>
                    </a:cubicBezTo>
                    <a:cubicBezTo>
                      <a:pt x="296" y="385"/>
                      <a:pt x="296" y="385"/>
                      <a:pt x="296" y="385"/>
                    </a:cubicBezTo>
                    <a:cubicBezTo>
                      <a:pt x="299" y="384"/>
                      <a:pt x="299" y="384"/>
                      <a:pt x="299" y="384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4" y="386"/>
                      <a:pt x="304" y="385"/>
                      <a:pt x="304" y="384"/>
                    </a:cubicBezTo>
                    <a:cubicBezTo>
                      <a:pt x="307" y="384"/>
                      <a:pt x="307" y="384"/>
                      <a:pt x="311" y="383"/>
                    </a:cubicBezTo>
                    <a:cubicBezTo>
                      <a:pt x="311" y="385"/>
                      <a:pt x="311" y="385"/>
                      <a:pt x="311" y="385"/>
                    </a:cubicBezTo>
                    <a:cubicBezTo>
                      <a:pt x="313" y="386"/>
                      <a:pt x="313" y="384"/>
                      <a:pt x="315" y="385"/>
                    </a:cubicBezTo>
                    <a:cubicBezTo>
                      <a:pt x="315" y="385"/>
                      <a:pt x="316" y="386"/>
                      <a:pt x="315" y="387"/>
                    </a:cubicBezTo>
                    <a:cubicBezTo>
                      <a:pt x="315" y="388"/>
                      <a:pt x="313" y="391"/>
                      <a:pt x="314" y="394"/>
                    </a:cubicBezTo>
                    <a:cubicBezTo>
                      <a:pt x="315" y="394"/>
                      <a:pt x="315" y="394"/>
                      <a:pt x="315" y="394"/>
                    </a:cubicBezTo>
                    <a:cubicBezTo>
                      <a:pt x="316" y="396"/>
                      <a:pt x="317" y="398"/>
                      <a:pt x="317" y="400"/>
                    </a:cubicBezTo>
                    <a:cubicBezTo>
                      <a:pt x="319" y="399"/>
                      <a:pt x="320" y="399"/>
                      <a:pt x="322" y="399"/>
                    </a:cubicBezTo>
                    <a:cubicBezTo>
                      <a:pt x="322" y="395"/>
                      <a:pt x="323" y="396"/>
                      <a:pt x="319" y="393"/>
                    </a:cubicBezTo>
                    <a:cubicBezTo>
                      <a:pt x="320" y="393"/>
                      <a:pt x="321" y="393"/>
                      <a:pt x="321" y="393"/>
                    </a:cubicBezTo>
                    <a:cubicBezTo>
                      <a:pt x="322" y="393"/>
                      <a:pt x="321" y="391"/>
                      <a:pt x="322" y="390"/>
                    </a:cubicBezTo>
                    <a:cubicBezTo>
                      <a:pt x="323" y="389"/>
                      <a:pt x="326" y="389"/>
                      <a:pt x="327" y="388"/>
                    </a:cubicBezTo>
                    <a:cubicBezTo>
                      <a:pt x="327" y="388"/>
                      <a:pt x="330" y="385"/>
                      <a:pt x="330" y="385"/>
                    </a:cubicBezTo>
                    <a:cubicBezTo>
                      <a:pt x="331" y="384"/>
                      <a:pt x="331" y="385"/>
                      <a:pt x="332" y="385"/>
                    </a:cubicBezTo>
                    <a:cubicBezTo>
                      <a:pt x="332" y="383"/>
                      <a:pt x="332" y="383"/>
                      <a:pt x="332" y="383"/>
                    </a:cubicBezTo>
                    <a:cubicBezTo>
                      <a:pt x="334" y="383"/>
                      <a:pt x="333" y="384"/>
                      <a:pt x="334" y="384"/>
                    </a:cubicBezTo>
                    <a:cubicBezTo>
                      <a:pt x="335" y="383"/>
                      <a:pt x="335" y="381"/>
                      <a:pt x="335" y="381"/>
                    </a:cubicBezTo>
                    <a:cubicBezTo>
                      <a:pt x="337" y="381"/>
                      <a:pt x="336" y="382"/>
                      <a:pt x="337" y="382"/>
                    </a:cubicBezTo>
                    <a:cubicBezTo>
                      <a:pt x="339" y="381"/>
                      <a:pt x="339" y="381"/>
                      <a:pt x="339" y="381"/>
                    </a:cubicBezTo>
                    <a:cubicBezTo>
                      <a:pt x="341" y="380"/>
                      <a:pt x="345" y="381"/>
                      <a:pt x="347" y="381"/>
                    </a:cubicBezTo>
                    <a:cubicBezTo>
                      <a:pt x="347" y="380"/>
                      <a:pt x="351" y="374"/>
                      <a:pt x="351" y="374"/>
                    </a:cubicBezTo>
                    <a:cubicBezTo>
                      <a:pt x="352" y="374"/>
                      <a:pt x="352" y="374"/>
                      <a:pt x="352" y="374"/>
                    </a:cubicBezTo>
                    <a:cubicBezTo>
                      <a:pt x="352" y="374"/>
                      <a:pt x="354" y="369"/>
                      <a:pt x="352" y="371"/>
                    </a:cubicBezTo>
                    <a:cubicBezTo>
                      <a:pt x="352" y="369"/>
                      <a:pt x="352" y="369"/>
                      <a:pt x="352" y="369"/>
                    </a:cubicBezTo>
                    <a:cubicBezTo>
                      <a:pt x="352" y="369"/>
                      <a:pt x="354" y="370"/>
                      <a:pt x="354" y="370"/>
                    </a:cubicBezTo>
                    <a:cubicBezTo>
                      <a:pt x="355" y="371"/>
                      <a:pt x="355" y="372"/>
                      <a:pt x="356" y="373"/>
                    </a:cubicBezTo>
                    <a:cubicBezTo>
                      <a:pt x="357" y="373"/>
                      <a:pt x="359" y="372"/>
                      <a:pt x="360" y="374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1" y="374"/>
                      <a:pt x="361" y="374"/>
                      <a:pt x="362" y="374"/>
                    </a:cubicBezTo>
                    <a:cubicBezTo>
                      <a:pt x="362" y="373"/>
                      <a:pt x="362" y="373"/>
                      <a:pt x="362" y="373"/>
                    </a:cubicBezTo>
                    <a:cubicBezTo>
                      <a:pt x="364" y="372"/>
                      <a:pt x="366" y="371"/>
                      <a:pt x="367" y="371"/>
                    </a:cubicBezTo>
                    <a:cubicBezTo>
                      <a:pt x="369" y="371"/>
                      <a:pt x="370" y="372"/>
                      <a:pt x="372" y="372"/>
                    </a:cubicBezTo>
                    <a:cubicBezTo>
                      <a:pt x="372" y="371"/>
                      <a:pt x="372" y="371"/>
                      <a:pt x="372" y="371"/>
                    </a:cubicBezTo>
                    <a:cubicBezTo>
                      <a:pt x="372" y="370"/>
                      <a:pt x="374" y="370"/>
                      <a:pt x="375" y="369"/>
                    </a:cubicBezTo>
                    <a:cubicBezTo>
                      <a:pt x="375" y="368"/>
                      <a:pt x="375" y="366"/>
                      <a:pt x="375" y="366"/>
                    </a:cubicBezTo>
                    <a:cubicBezTo>
                      <a:pt x="375" y="364"/>
                      <a:pt x="375" y="364"/>
                      <a:pt x="375" y="364"/>
                    </a:cubicBezTo>
                    <a:cubicBezTo>
                      <a:pt x="375" y="363"/>
                      <a:pt x="378" y="363"/>
                      <a:pt x="379" y="362"/>
                    </a:cubicBezTo>
                    <a:cubicBezTo>
                      <a:pt x="379" y="362"/>
                      <a:pt x="379" y="360"/>
                      <a:pt x="379" y="360"/>
                    </a:cubicBezTo>
                    <a:cubicBezTo>
                      <a:pt x="380" y="360"/>
                      <a:pt x="380" y="361"/>
                      <a:pt x="381" y="361"/>
                    </a:cubicBezTo>
                    <a:cubicBezTo>
                      <a:pt x="382" y="360"/>
                      <a:pt x="382" y="359"/>
                      <a:pt x="383" y="359"/>
                    </a:cubicBezTo>
                    <a:cubicBezTo>
                      <a:pt x="383" y="358"/>
                      <a:pt x="383" y="357"/>
                      <a:pt x="383" y="357"/>
                    </a:cubicBezTo>
                    <a:cubicBezTo>
                      <a:pt x="384" y="356"/>
                      <a:pt x="386" y="357"/>
                      <a:pt x="387" y="356"/>
                    </a:cubicBezTo>
                    <a:cubicBezTo>
                      <a:pt x="387" y="356"/>
                      <a:pt x="388" y="354"/>
                      <a:pt x="388" y="354"/>
                    </a:cubicBezTo>
                    <a:cubicBezTo>
                      <a:pt x="388" y="356"/>
                      <a:pt x="388" y="351"/>
                      <a:pt x="388" y="351"/>
                    </a:cubicBezTo>
                    <a:cubicBezTo>
                      <a:pt x="389" y="350"/>
                      <a:pt x="397" y="349"/>
                      <a:pt x="397" y="349"/>
                    </a:cubicBezTo>
                    <a:cubicBezTo>
                      <a:pt x="398" y="348"/>
                      <a:pt x="396" y="347"/>
                      <a:pt x="396" y="347"/>
                    </a:cubicBezTo>
                    <a:cubicBezTo>
                      <a:pt x="396" y="344"/>
                      <a:pt x="397" y="346"/>
                      <a:pt x="398" y="345"/>
                    </a:cubicBezTo>
                    <a:cubicBezTo>
                      <a:pt x="398" y="343"/>
                      <a:pt x="398" y="343"/>
                      <a:pt x="398" y="343"/>
                    </a:cubicBezTo>
                    <a:cubicBezTo>
                      <a:pt x="397" y="344"/>
                      <a:pt x="398" y="341"/>
                      <a:pt x="398" y="341"/>
                    </a:cubicBezTo>
                    <a:cubicBezTo>
                      <a:pt x="399" y="341"/>
                      <a:pt x="401" y="341"/>
                      <a:pt x="402" y="341"/>
                    </a:cubicBezTo>
                    <a:cubicBezTo>
                      <a:pt x="403" y="340"/>
                      <a:pt x="402" y="340"/>
                      <a:pt x="403" y="339"/>
                    </a:cubicBezTo>
                    <a:cubicBezTo>
                      <a:pt x="403" y="338"/>
                      <a:pt x="403" y="335"/>
                      <a:pt x="402" y="333"/>
                    </a:cubicBezTo>
                    <a:cubicBezTo>
                      <a:pt x="402" y="333"/>
                      <a:pt x="400" y="333"/>
                      <a:pt x="399" y="333"/>
                    </a:cubicBezTo>
                    <a:cubicBezTo>
                      <a:pt x="400" y="331"/>
                      <a:pt x="400" y="331"/>
                      <a:pt x="400" y="331"/>
                    </a:cubicBezTo>
                    <a:cubicBezTo>
                      <a:pt x="400" y="331"/>
                      <a:pt x="401" y="331"/>
                      <a:pt x="402" y="331"/>
                    </a:cubicBezTo>
                    <a:cubicBezTo>
                      <a:pt x="402" y="330"/>
                      <a:pt x="401" y="327"/>
                      <a:pt x="402" y="326"/>
                    </a:cubicBezTo>
                    <a:cubicBezTo>
                      <a:pt x="403" y="324"/>
                      <a:pt x="406" y="325"/>
                      <a:pt x="408" y="323"/>
                    </a:cubicBezTo>
                    <a:cubicBezTo>
                      <a:pt x="408" y="323"/>
                      <a:pt x="408" y="322"/>
                      <a:pt x="408" y="321"/>
                    </a:cubicBezTo>
                    <a:cubicBezTo>
                      <a:pt x="408" y="321"/>
                      <a:pt x="411" y="320"/>
                      <a:pt x="411" y="319"/>
                    </a:cubicBezTo>
                    <a:cubicBezTo>
                      <a:pt x="412" y="318"/>
                      <a:pt x="411" y="316"/>
                      <a:pt x="411" y="315"/>
                    </a:cubicBezTo>
                    <a:cubicBezTo>
                      <a:pt x="411" y="314"/>
                      <a:pt x="413" y="314"/>
                      <a:pt x="413" y="313"/>
                    </a:cubicBezTo>
                    <a:cubicBezTo>
                      <a:pt x="413" y="313"/>
                      <a:pt x="413" y="313"/>
                      <a:pt x="412" y="313"/>
                    </a:cubicBezTo>
                    <a:cubicBezTo>
                      <a:pt x="410" y="311"/>
                      <a:pt x="414" y="313"/>
                      <a:pt x="415" y="312"/>
                    </a:cubicBezTo>
                    <a:cubicBezTo>
                      <a:pt x="416" y="312"/>
                      <a:pt x="416" y="309"/>
                      <a:pt x="416" y="309"/>
                    </a:cubicBezTo>
                    <a:cubicBezTo>
                      <a:pt x="416" y="309"/>
                      <a:pt x="419" y="309"/>
                      <a:pt x="420" y="309"/>
                    </a:cubicBezTo>
                    <a:cubicBezTo>
                      <a:pt x="420" y="309"/>
                      <a:pt x="420" y="307"/>
                      <a:pt x="420" y="307"/>
                    </a:cubicBezTo>
                    <a:cubicBezTo>
                      <a:pt x="419" y="306"/>
                      <a:pt x="418" y="305"/>
                      <a:pt x="417" y="305"/>
                    </a:cubicBezTo>
                    <a:cubicBezTo>
                      <a:pt x="417" y="303"/>
                      <a:pt x="418" y="304"/>
                      <a:pt x="418" y="303"/>
                    </a:cubicBezTo>
                    <a:cubicBezTo>
                      <a:pt x="418" y="298"/>
                      <a:pt x="418" y="298"/>
                      <a:pt x="418" y="298"/>
                    </a:cubicBezTo>
                    <a:cubicBezTo>
                      <a:pt x="420" y="298"/>
                      <a:pt x="422" y="298"/>
                      <a:pt x="423" y="298"/>
                    </a:cubicBezTo>
                    <a:cubicBezTo>
                      <a:pt x="420" y="296"/>
                      <a:pt x="424" y="292"/>
                      <a:pt x="422" y="291"/>
                    </a:cubicBezTo>
                    <a:cubicBezTo>
                      <a:pt x="423" y="291"/>
                      <a:pt x="423" y="291"/>
                      <a:pt x="424" y="291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25" y="290"/>
                      <a:pt x="425" y="288"/>
                      <a:pt x="424" y="288"/>
                    </a:cubicBezTo>
                    <a:cubicBezTo>
                      <a:pt x="423" y="287"/>
                      <a:pt x="422" y="288"/>
                      <a:pt x="421" y="287"/>
                    </a:cubicBezTo>
                    <a:cubicBezTo>
                      <a:pt x="420" y="286"/>
                      <a:pt x="420" y="286"/>
                      <a:pt x="420" y="286"/>
                    </a:cubicBezTo>
                    <a:cubicBezTo>
                      <a:pt x="418" y="286"/>
                      <a:pt x="416" y="288"/>
                      <a:pt x="413" y="287"/>
                    </a:cubicBezTo>
                    <a:cubicBezTo>
                      <a:pt x="412" y="286"/>
                      <a:pt x="412" y="285"/>
                      <a:pt x="413" y="285"/>
                    </a:cubicBezTo>
                    <a:cubicBezTo>
                      <a:pt x="416" y="283"/>
                      <a:pt x="418" y="281"/>
                      <a:pt x="420" y="279"/>
                    </a:cubicBezTo>
                    <a:cubicBezTo>
                      <a:pt x="418" y="273"/>
                      <a:pt x="416" y="268"/>
                      <a:pt x="408" y="271"/>
                    </a:cubicBezTo>
                    <a:cubicBezTo>
                      <a:pt x="408" y="270"/>
                      <a:pt x="407" y="269"/>
                      <a:pt x="406" y="268"/>
                    </a:cubicBezTo>
                    <a:cubicBezTo>
                      <a:pt x="410" y="268"/>
                      <a:pt x="413" y="268"/>
                      <a:pt x="416" y="269"/>
                    </a:cubicBezTo>
                    <a:cubicBezTo>
                      <a:pt x="416" y="268"/>
                      <a:pt x="416" y="266"/>
                      <a:pt x="416" y="266"/>
                    </a:cubicBezTo>
                    <a:cubicBezTo>
                      <a:pt x="412" y="260"/>
                      <a:pt x="408" y="256"/>
                      <a:pt x="406" y="248"/>
                    </a:cubicBezTo>
                    <a:cubicBezTo>
                      <a:pt x="404" y="249"/>
                      <a:pt x="404" y="249"/>
                      <a:pt x="402" y="249"/>
                    </a:cubicBezTo>
                    <a:cubicBezTo>
                      <a:pt x="402" y="248"/>
                      <a:pt x="403" y="248"/>
                      <a:pt x="404" y="247"/>
                    </a:cubicBezTo>
                    <a:cubicBezTo>
                      <a:pt x="402" y="243"/>
                      <a:pt x="397" y="236"/>
                      <a:pt x="400" y="229"/>
                    </a:cubicBezTo>
                    <a:cubicBezTo>
                      <a:pt x="401" y="226"/>
                      <a:pt x="404" y="226"/>
                      <a:pt x="405" y="224"/>
                    </a:cubicBezTo>
                    <a:cubicBezTo>
                      <a:pt x="405" y="224"/>
                      <a:pt x="405" y="222"/>
                      <a:pt x="404" y="221"/>
                    </a:cubicBezTo>
                    <a:cubicBezTo>
                      <a:pt x="407" y="220"/>
                      <a:pt x="409" y="219"/>
                      <a:pt x="410" y="216"/>
                    </a:cubicBezTo>
                    <a:cubicBezTo>
                      <a:pt x="411" y="216"/>
                      <a:pt x="410" y="215"/>
                      <a:pt x="411" y="214"/>
                    </a:cubicBezTo>
                    <a:cubicBezTo>
                      <a:pt x="412" y="214"/>
                      <a:pt x="414" y="214"/>
                      <a:pt x="415" y="213"/>
                    </a:cubicBezTo>
                    <a:cubicBezTo>
                      <a:pt x="415" y="213"/>
                      <a:pt x="416" y="211"/>
                      <a:pt x="416" y="211"/>
                    </a:cubicBezTo>
                    <a:cubicBezTo>
                      <a:pt x="417" y="211"/>
                      <a:pt x="419" y="211"/>
                      <a:pt x="420" y="211"/>
                    </a:cubicBezTo>
                    <a:cubicBezTo>
                      <a:pt x="420" y="211"/>
                      <a:pt x="420" y="210"/>
                      <a:pt x="420" y="209"/>
                    </a:cubicBezTo>
                    <a:cubicBezTo>
                      <a:pt x="421" y="209"/>
                      <a:pt x="421" y="208"/>
                      <a:pt x="422" y="208"/>
                    </a:cubicBezTo>
                    <a:cubicBezTo>
                      <a:pt x="422" y="208"/>
                      <a:pt x="423" y="209"/>
                      <a:pt x="424" y="209"/>
                    </a:cubicBezTo>
                    <a:cubicBezTo>
                      <a:pt x="425" y="209"/>
                      <a:pt x="425" y="208"/>
                      <a:pt x="426" y="208"/>
                    </a:cubicBezTo>
                    <a:cubicBezTo>
                      <a:pt x="427" y="207"/>
                      <a:pt x="428" y="205"/>
                      <a:pt x="429" y="203"/>
                    </a:cubicBezTo>
                    <a:cubicBezTo>
                      <a:pt x="429" y="202"/>
                      <a:pt x="429" y="202"/>
                      <a:pt x="429" y="202"/>
                    </a:cubicBezTo>
                    <a:cubicBezTo>
                      <a:pt x="428" y="201"/>
                      <a:pt x="425" y="200"/>
                      <a:pt x="425" y="200"/>
                    </a:cubicBezTo>
                    <a:cubicBezTo>
                      <a:pt x="422" y="200"/>
                      <a:pt x="421" y="203"/>
                      <a:pt x="417" y="202"/>
                    </a:cubicBezTo>
                    <a:cubicBezTo>
                      <a:pt x="416" y="201"/>
                      <a:pt x="416" y="199"/>
                      <a:pt x="415" y="199"/>
                    </a:cubicBezTo>
                    <a:cubicBezTo>
                      <a:pt x="413" y="198"/>
                      <a:pt x="408" y="198"/>
                      <a:pt x="406" y="199"/>
                    </a:cubicBezTo>
                    <a:cubicBezTo>
                      <a:pt x="406" y="199"/>
                      <a:pt x="406" y="201"/>
                      <a:pt x="406" y="201"/>
                    </a:cubicBezTo>
                    <a:cubicBezTo>
                      <a:pt x="405" y="202"/>
                      <a:pt x="403" y="202"/>
                      <a:pt x="402" y="202"/>
                    </a:cubicBezTo>
                    <a:cubicBezTo>
                      <a:pt x="401" y="203"/>
                      <a:pt x="401" y="205"/>
                      <a:pt x="400" y="206"/>
                    </a:cubicBezTo>
                    <a:cubicBezTo>
                      <a:pt x="400" y="206"/>
                      <a:pt x="398" y="206"/>
                      <a:pt x="397" y="206"/>
                    </a:cubicBezTo>
                    <a:cubicBezTo>
                      <a:pt x="398" y="206"/>
                      <a:pt x="396" y="207"/>
                      <a:pt x="396" y="207"/>
                    </a:cubicBezTo>
                    <a:cubicBezTo>
                      <a:pt x="395" y="207"/>
                      <a:pt x="394" y="207"/>
                      <a:pt x="394" y="206"/>
                    </a:cubicBezTo>
                    <a:cubicBezTo>
                      <a:pt x="392" y="205"/>
                      <a:pt x="393" y="203"/>
                      <a:pt x="392" y="201"/>
                    </a:cubicBezTo>
                    <a:cubicBezTo>
                      <a:pt x="391" y="200"/>
                      <a:pt x="390" y="197"/>
                      <a:pt x="389" y="197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6" y="195"/>
                      <a:pt x="385" y="191"/>
                      <a:pt x="385" y="188"/>
                    </a:cubicBezTo>
                    <a:cubicBezTo>
                      <a:pt x="384" y="189"/>
                      <a:pt x="385" y="184"/>
                      <a:pt x="385" y="184"/>
                    </a:cubicBezTo>
                    <a:cubicBezTo>
                      <a:pt x="385" y="184"/>
                      <a:pt x="386" y="183"/>
                      <a:pt x="386" y="183"/>
                    </a:cubicBezTo>
                    <a:cubicBezTo>
                      <a:pt x="388" y="182"/>
                      <a:pt x="392" y="184"/>
                      <a:pt x="394" y="183"/>
                    </a:cubicBezTo>
                    <a:cubicBezTo>
                      <a:pt x="395" y="183"/>
                      <a:pt x="397" y="178"/>
                      <a:pt x="398" y="177"/>
                    </a:cubicBezTo>
                    <a:cubicBezTo>
                      <a:pt x="399" y="176"/>
                      <a:pt x="402" y="173"/>
                      <a:pt x="403" y="173"/>
                    </a:cubicBezTo>
                    <a:cubicBezTo>
                      <a:pt x="404" y="173"/>
                      <a:pt x="405" y="173"/>
                      <a:pt x="405" y="173"/>
                    </a:cubicBezTo>
                    <a:cubicBezTo>
                      <a:pt x="406" y="173"/>
                      <a:pt x="407" y="170"/>
                      <a:pt x="408" y="170"/>
                    </a:cubicBezTo>
                    <a:cubicBezTo>
                      <a:pt x="409" y="170"/>
                      <a:pt x="409" y="170"/>
                      <a:pt x="409" y="170"/>
                    </a:cubicBezTo>
                    <a:cubicBezTo>
                      <a:pt x="410" y="168"/>
                      <a:pt x="409" y="167"/>
                      <a:pt x="410" y="165"/>
                    </a:cubicBezTo>
                    <a:cubicBezTo>
                      <a:pt x="411" y="163"/>
                      <a:pt x="414" y="161"/>
                      <a:pt x="416" y="159"/>
                    </a:cubicBezTo>
                    <a:cubicBezTo>
                      <a:pt x="419" y="160"/>
                      <a:pt x="423" y="161"/>
                      <a:pt x="426" y="162"/>
                    </a:cubicBezTo>
                    <a:cubicBezTo>
                      <a:pt x="424" y="166"/>
                      <a:pt x="422" y="170"/>
                      <a:pt x="420" y="174"/>
                    </a:cubicBezTo>
                    <a:cubicBezTo>
                      <a:pt x="420" y="174"/>
                      <a:pt x="418" y="175"/>
                      <a:pt x="418" y="175"/>
                    </a:cubicBezTo>
                    <a:cubicBezTo>
                      <a:pt x="418" y="176"/>
                      <a:pt x="418" y="179"/>
                      <a:pt x="418" y="180"/>
                    </a:cubicBezTo>
                    <a:cubicBezTo>
                      <a:pt x="418" y="180"/>
                      <a:pt x="421" y="180"/>
                      <a:pt x="421" y="180"/>
                    </a:cubicBezTo>
                    <a:cubicBezTo>
                      <a:pt x="420" y="180"/>
                      <a:pt x="416" y="185"/>
                      <a:pt x="418" y="186"/>
                    </a:cubicBezTo>
                    <a:cubicBezTo>
                      <a:pt x="418" y="186"/>
                      <a:pt x="420" y="187"/>
                      <a:pt x="419" y="186"/>
                    </a:cubicBezTo>
                    <a:cubicBezTo>
                      <a:pt x="419" y="186"/>
                      <a:pt x="421" y="186"/>
                      <a:pt x="421" y="186"/>
                    </a:cubicBezTo>
                    <a:cubicBezTo>
                      <a:pt x="421" y="185"/>
                      <a:pt x="422" y="184"/>
                      <a:pt x="421" y="183"/>
                    </a:cubicBezTo>
                    <a:cubicBezTo>
                      <a:pt x="425" y="181"/>
                      <a:pt x="434" y="171"/>
                      <a:pt x="441" y="173"/>
                    </a:cubicBezTo>
                    <a:cubicBezTo>
                      <a:pt x="441" y="173"/>
                      <a:pt x="443" y="175"/>
                      <a:pt x="443" y="175"/>
                    </a:cubicBezTo>
                    <a:cubicBezTo>
                      <a:pt x="445" y="175"/>
                      <a:pt x="444" y="173"/>
                      <a:pt x="446" y="174"/>
                    </a:cubicBezTo>
                    <a:cubicBezTo>
                      <a:pt x="446" y="174"/>
                      <a:pt x="447" y="174"/>
                      <a:pt x="447" y="174"/>
                    </a:cubicBezTo>
                    <a:cubicBezTo>
                      <a:pt x="450" y="168"/>
                      <a:pt x="450" y="168"/>
                      <a:pt x="450" y="168"/>
                    </a:cubicBezTo>
                    <a:cubicBezTo>
                      <a:pt x="453" y="165"/>
                      <a:pt x="453" y="165"/>
                      <a:pt x="453" y="165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5"/>
                      <a:pt x="459" y="155"/>
                      <a:pt x="459" y="155"/>
                    </a:cubicBezTo>
                    <a:cubicBezTo>
                      <a:pt x="465" y="150"/>
                      <a:pt x="465" y="150"/>
                      <a:pt x="465" y="150"/>
                    </a:cubicBezTo>
                    <a:cubicBezTo>
                      <a:pt x="464" y="145"/>
                      <a:pt x="464" y="145"/>
                      <a:pt x="464" y="145"/>
                    </a:cubicBezTo>
                    <a:cubicBezTo>
                      <a:pt x="468" y="144"/>
                      <a:pt x="468" y="144"/>
                      <a:pt x="468" y="144"/>
                    </a:cubicBezTo>
                    <a:cubicBezTo>
                      <a:pt x="470" y="147"/>
                      <a:pt x="470" y="147"/>
                      <a:pt x="470" y="147"/>
                    </a:cubicBezTo>
                    <a:cubicBezTo>
                      <a:pt x="474" y="148"/>
                      <a:pt x="474" y="148"/>
                      <a:pt x="474" y="148"/>
                    </a:cubicBezTo>
                    <a:cubicBezTo>
                      <a:pt x="478" y="149"/>
                      <a:pt x="478" y="149"/>
                      <a:pt x="478" y="149"/>
                    </a:cubicBezTo>
                    <a:cubicBezTo>
                      <a:pt x="478" y="146"/>
                      <a:pt x="478" y="146"/>
                      <a:pt x="478" y="146"/>
                    </a:cubicBezTo>
                    <a:cubicBezTo>
                      <a:pt x="478" y="143"/>
                      <a:pt x="478" y="143"/>
                      <a:pt x="478" y="143"/>
                    </a:cubicBezTo>
                    <a:cubicBezTo>
                      <a:pt x="481" y="141"/>
                      <a:pt x="481" y="141"/>
                      <a:pt x="481" y="141"/>
                    </a:cubicBezTo>
                    <a:cubicBezTo>
                      <a:pt x="485" y="141"/>
                      <a:pt x="485" y="141"/>
                      <a:pt x="485" y="141"/>
                    </a:cubicBezTo>
                    <a:cubicBezTo>
                      <a:pt x="487" y="139"/>
                      <a:pt x="487" y="139"/>
                      <a:pt x="487" y="139"/>
                    </a:cubicBezTo>
                    <a:cubicBezTo>
                      <a:pt x="487" y="137"/>
                      <a:pt x="487" y="137"/>
                      <a:pt x="487" y="137"/>
                    </a:cubicBezTo>
                    <a:cubicBezTo>
                      <a:pt x="491" y="135"/>
                      <a:pt x="491" y="135"/>
                      <a:pt x="491" y="135"/>
                    </a:cubicBezTo>
                    <a:cubicBezTo>
                      <a:pt x="492" y="129"/>
                      <a:pt x="492" y="129"/>
                      <a:pt x="492" y="129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9" y="134"/>
                      <a:pt x="499" y="134"/>
                      <a:pt x="499" y="134"/>
                    </a:cubicBezTo>
                    <a:cubicBezTo>
                      <a:pt x="498" y="131"/>
                      <a:pt x="498" y="131"/>
                      <a:pt x="498" y="131"/>
                    </a:cubicBezTo>
                    <a:cubicBezTo>
                      <a:pt x="501" y="129"/>
                      <a:pt x="501" y="129"/>
                      <a:pt x="501" y="129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01" y="119"/>
                      <a:pt x="501" y="119"/>
                      <a:pt x="501" y="119"/>
                    </a:cubicBezTo>
                    <a:cubicBezTo>
                      <a:pt x="502" y="115"/>
                      <a:pt x="502" y="115"/>
                      <a:pt x="502" y="115"/>
                    </a:cubicBezTo>
                    <a:cubicBezTo>
                      <a:pt x="502" y="111"/>
                      <a:pt x="502" y="111"/>
                      <a:pt x="502" y="111"/>
                    </a:cubicBezTo>
                    <a:cubicBezTo>
                      <a:pt x="505" y="109"/>
                      <a:pt x="505" y="109"/>
                      <a:pt x="505" y="109"/>
                    </a:cubicBezTo>
                    <a:cubicBezTo>
                      <a:pt x="507" y="107"/>
                      <a:pt x="507" y="107"/>
                      <a:pt x="507" y="107"/>
                    </a:cubicBezTo>
                    <a:cubicBezTo>
                      <a:pt x="507" y="107"/>
                      <a:pt x="507" y="107"/>
                      <a:pt x="507" y="107"/>
                    </a:cubicBezTo>
                    <a:cubicBezTo>
                      <a:pt x="507" y="106"/>
                      <a:pt x="506" y="105"/>
                      <a:pt x="507" y="105"/>
                    </a:cubicBezTo>
                    <a:cubicBezTo>
                      <a:pt x="510" y="105"/>
                      <a:pt x="512" y="107"/>
                      <a:pt x="512" y="108"/>
                    </a:cubicBezTo>
                    <a:lnTo>
                      <a:pt x="512" y="109"/>
                    </a:lnTo>
                    <a:close/>
                    <a:moveTo>
                      <a:pt x="236" y="208"/>
                    </a:moveTo>
                    <a:cubicBezTo>
                      <a:pt x="239" y="208"/>
                      <a:pt x="241" y="212"/>
                      <a:pt x="239" y="212"/>
                    </a:cubicBezTo>
                    <a:cubicBezTo>
                      <a:pt x="238" y="211"/>
                      <a:pt x="237" y="211"/>
                      <a:pt x="236" y="210"/>
                    </a:cubicBezTo>
                    <a:cubicBezTo>
                      <a:pt x="236" y="210"/>
                      <a:pt x="236" y="208"/>
                      <a:pt x="236" y="208"/>
                    </a:cubicBezTo>
                    <a:cubicBezTo>
                      <a:pt x="237" y="208"/>
                      <a:pt x="236" y="208"/>
                      <a:pt x="236" y="20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7">
                <a:extLst>
                  <a:ext uri="{FF2B5EF4-FFF2-40B4-BE49-F238E27FC236}">
                    <a16:creationId xmlns:a16="http://schemas.microsoft.com/office/drawing/2014/main" id="{BE4E02E9-08AC-49EA-A0B6-59BDE49EA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40482" y="2098265"/>
                <a:ext cx="1825159" cy="1462230"/>
              </a:xfrm>
              <a:custGeom>
                <a:avLst/>
                <a:gdLst>
                  <a:gd name="T0" fmla="*/ 314 w 531"/>
                  <a:gd name="T1" fmla="*/ 425 h 425"/>
                  <a:gd name="T2" fmla="*/ 326 w 531"/>
                  <a:gd name="T3" fmla="*/ 402 h 425"/>
                  <a:gd name="T4" fmla="*/ 341 w 531"/>
                  <a:gd name="T5" fmla="*/ 303 h 425"/>
                  <a:gd name="T6" fmla="*/ 406 w 531"/>
                  <a:gd name="T7" fmla="*/ 277 h 425"/>
                  <a:gd name="T8" fmla="*/ 383 w 531"/>
                  <a:gd name="T9" fmla="*/ 233 h 425"/>
                  <a:gd name="T10" fmla="*/ 528 w 531"/>
                  <a:gd name="T11" fmla="*/ 82 h 425"/>
                  <a:gd name="T12" fmla="*/ 518 w 531"/>
                  <a:gd name="T13" fmla="*/ 70 h 425"/>
                  <a:gd name="T14" fmla="*/ 495 w 531"/>
                  <a:gd name="T15" fmla="*/ 63 h 425"/>
                  <a:gd name="T16" fmla="*/ 468 w 531"/>
                  <a:gd name="T17" fmla="*/ 38 h 425"/>
                  <a:gd name="T18" fmla="*/ 440 w 531"/>
                  <a:gd name="T19" fmla="*/ 4 h 425"/>
                  <a:gd name="T20" fmla="*/ 407 w 531"/>
                  <a:gd name="T21" fmla="*/ 14 h 425"/>
                  <a:gd name="T22" fmla="*/ 399 w 531"/>
                  <a:gd name="T23" fmla="*/ 46 h 425"/>
                  <a:gd name="T24" fmla="*/ 368 w 531"/>
                  <a:gd name="T25" fmla="*/ 76 h 425"/>
                  <a:gd name="T26" fmla="*/ 403 w 531"/>
                  <a:gd name="T27" fmla="*/ 89 h 425"/>
                  <a:gd name="T28" fmla="*/ 356 w 531"/>
                  <a:gd name="T29" fmla="*/ 106 h 425"/>
                  <a:gd name="T30" fmla="*/ 329 w 531"/>
                  <a:gd name="T31" fmla="*/ 126 h 425"/>
                  <a:gd name="T32" fmla="*/ 288 w 531"/>
                  <a:gd name="T33" fmla="*/ 147 h 425"/>
                  <a:gd name="T34" fmla="*/ 229 w 531"/>
                  <a:gd name="T35" fmla="*/ 141 h 425"/>
                  <a:gd name="T36" fmla="*/ 188 w 531"/>
                  <a:gd name="T37" fmla="*/ 118 h 425"/>
                  <a:gd name="T38" fmla="*/ 163 w 531"/>
                  <a:gd name="T39" fmla="*/ 91 h 425"/>
                  <a:gd name="T40" fmla="*/ 133 w 531"/>
                  <a:gd name="T41" fmla="*/ 64 h 425"/>
                  <a:gd name="T42" fmla="*/ 96 w 531"/>
                  <a:gd name="T43" fmla="*/ 80 h 425"/>
                  <a:gd name="T44" fmla="*/ 74 w 531"/>
                  <a:gd name="T45" fmla="*/ 109 h 425"/>
                  <a:gd name="T46" fmla="*/ 62 w 531"/>
                  <a:gd name="T47" fmla="*/ 141 h 425"/>
                  <a:gd name="T48" fmla="*/ 14 w 531"/>
                  <a:gd name="T49" fmla="*/ 167 h 425"/>
                  <a:gd name="T50" fmla="*/ 9 w 531"/>
                  <a:gd name="T51" fmla="*/ 185 h 425"/>
                  <a:gd name="T52" fmla="*/ 10 w 531"/>
                  <a:gd name="T53" fmla="*/ 211 h 425"/>
                  <a:gd name="T54" fmla="*/ 49 w 531"/>
                  <a:gd name="T55" fmla="*/ 220 h 425"/>
                  <a:gd name="T56" fmla="*/ 44 w 531"/>
                  <a:gd name="T57" fmla="*/ 246 h 425"/>
                  <a:gd name="T58" fmla="*/ 52 w 531"/>
                  <a:gd name="T59" fmla="*/ 273 h 425"/>
                  <a:gd name="T60" fmla="*/ 76 w 531"/>
                  <a:gd name="T61" fmla="*/ 290 h 425"/>
                  <a:gd name="T62" fmla="*/ 107 w 531"/>
                  <a:gd name="T63" fmla="*/ 308 h 425"/>
                  <a:gd name="T64" fmla="*/ 144 w 531"/>
                  <a:gd name="T65" fmla="*/ 312 h 425"/>
                  <a:gd name="T66" fmla="*/ 182 w 531"/>
                  <a:gd name="T67" fmla="*/ 307 h 425"/>
                  <a:gd name="T68" fmla="*/ 207 w 531"/>
                  <a:gd name="T69" fmla="*/ 315 h 425"/>
                  <a:gd name="T70" fmla="*/ 220 w 531"/>
                  <a:gd name="T71" fmla="*/ 336 h 425"/>
                  <a:gd name="T72" fmla="*/ 218 w 531"/>
                  <a:gd name="T73" fmla="*/ 362 h 425"/>
                  <a:gd name="T74" fmla="*/ 228 w 531"/>
                  <a:gd name="T75" fmla="*/ 375 h 425"/>
                  <a:gd name="T76" fmla="*/ 249 w 531"/>
                  <a:gd name="T77" fmla="*/ 388 h 425"/>
                  <a:gd name="T78" fmla="*/ 279 w 531"/>
                  <a:gd name="T79" fmla="*/ 368 h 425"/>
                  <a:gd name="T80" fmla="*/ 303 w 531"/>
                  <a:gd name="T81" fmla="*/ 386 h 425"/>
                  <a:gd name="T82" fmla="*/ 322 w 531"/>
                  <a:gd name="T83" fmla="*/ 399 h 425"/>
                  <a:gd name="T84" fmla="*/ 335 w 531"/>
                  <a:gd name="T85" fmla="*/ 381 h 425"/>
                  <a:gd name="T86" fmla="*/ 356 w 531"/>
                  <a:gd name="T87" fmla="*/ 373 h 425"/>
                  <a:gd name="T88" fmla="*/ 375 w 531"/>
                  <a:gd name="T89" fmla="*/ 366 h 425"/>
                  <a:gd name="T90" fmla="*/ 388 w 531"/>
                  <a:gd name="T91" fmla="*/ 351 h 425"/>
                  <a:gd name="T92" fmla="*/ 399 w 531"/>
                  <a:gd name="T93" fmla="*/ 333 h 425"/>
                  <a:gd name="T94" fmla="*/ 412 w 531"/>
                  <a:gd name="T95" fmla="*/ 313 h 425"/>
                  <a:gd name="T96" fmla="*/ 422 w 531"/>
                  <a:gd name="T97" fmla="*/ 291 h 425"/>
                  <a:gd name="T98" fmla="*/ 408 w 531"/>
                  <a:gd name="T99" fmla="*/ 271 h 425"/>
                  <a:gd name="T100" fmla="*/ 404 w 531"/>
                  <a:gd name="T101" fmla="*/ 221 h 425"/>
                  <a:gd name="T102" fmla="*/ 426 w 531"/>
                  <a:gd name="T103" fmla="*/ 208 h 425"/>
                  <a:gd name="T104" fmla="*/ 400 w 531"/>
                  <a:gd name="T105" fmla="*/ 206 h 425"/>
                  <a:gd name="T106" fmla="*/ 386 w 531"/>
                  <a:gd name="T107" fmla="*/ 183 h 425"/>
                  <a:gd name="T108" fmla="*/ 426 w 531"/>
                  <a:gd name="T109" fmla="*/ 162 h 425"/>
                  <a:gd name="T110" fmla="*/ 441 w 531"/>
                  <a:gd name="T111" fmla="*/ 173 h 425"/>
                  <a:gd name="T112" fmla="*/ 464 w 531"/>
                  <a:gd name="T113" fmla="*/ 145 h 425"/>
                  <a:gd name="T114" fmla="*/ 487 w 531"/>
                  <a:gd name="T115" fmla="*/ 139 h 425"/>
                  <a:gd name="T116" fmla="*/ 501 w 531"/>
                  <a:gd name="T117" fmla="*/ 119 h 425"/>
                  <a:gd name="T118" fmla="*/ 236 w 531"/>
                  <a:gd name="T119" fmla="*/ 208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1" h="425">
                    <a:moveTo>
                      <a:pt x="326" y="402"/>
                    </a:moveTo>
                    <a:cubicBezTo>
                      <a:pt x="323" y="403"/>
                      <a:pt x="320" y="405"/>
                      <a:pt x="317" y="406"/>
                    </a:cubicBezTo>
                    <a:cubicBezTo>
                      <a:pt x="315" y="406"/>
                      <a:pt x="313" y="406"/>
                      <a:pt x="312" y="406"/>
                    </a:cubicBezTo>
                    <a:cubicBezTo>
                      <a:pt x="311" y="407"/>
                      <a:pt x="312" y="408"/>
                      <a:pt x="311" y="409"/>
                    </a:cubicBezTo>
                    <a:cubicBezTo>
                      <a:pt x="311" y="410"/>
                      <a:pt x="310" y="409"/>
                      <a:pt x="309" y="410"/>
                    </a:cubicBezTo>
                    <a:cubicBezTo>
                      <a:pt x="308" y="411"/>
                      <a:pt x="307" y="411"/>
                      <a:pt x="305" y="412"/>
                    </a:cubicBezTo>
                    <a:cubicBezTo>
                      <a:pt x="306" y="416"/>
                      <a:pt x="305" y="418"/>
                      <a:pt x="307" y="420"/>
                    </a:cubicBezTo>
                    <a:cubicBezTo>
                      <a:pt x="308" y="422"/>
                      <a:pt x="309" y="422"/>
                      <a:pt x="311" y="422"/>
                    </a:cubicBezTo>
                    <a:cubicBezTo>
                      <a:pt x="311" y="423"/>
                      <a:pt x="314" y="425"/>
                      <a:pt x="314" y="425"/>
                    </a:cubicBezTo>
                    <a:cubicBezTo>
                      <a:pt x="315" y="425"/>
                      <a:pt x="320" y="422"/>
                      <a:pt x="321" y="422"/>
                    </a:cubicBezTo>
                    <a:cubicBezTo>
                      <a:pt x="321" y="421"/>
                      <a:pt x="321" y="420"/>
                      <a:pt x="321" y="420"/>
                    </a:cubicBezTo>
                    <a:cubicBezTo>
                      <a:pt x="323" y="419"/>
                      <a:pt x="324" y="420"/>
                      <a:pt x="325" y="418"/>
                    </a:cubicBezTo>
                    <a:cubicBezTo>
                      <a:pt x="326" y="417"/>
                      <a:pt x="325" y="416"/>
                      <a:pt x="325" y="414"/>
                    </a:cubicBezTo>
                    <a:cubicBezTo>
                      <a:pt x="327" y="413"/>
                      <a:pt x="327" y="413"/>
                      <a:pt x="327" y="413"/>
                    </a:cubicBezTo>
                    <a:cubicBezTo>
                      <a:pt x="328" y="408"/>
                      <a:pt x="326" y="410"/>
                      <a:pt x="329" y="408"/>
                    </a:cubicBezTo>
                    <a:cubicBezTo>
                      <a:pt x="329" y="408"/>
                      <a:pt x="330" y="406"/>
                      <a:pt x="329" y="406"/>
                    </a:cubicBezTo>
                    <a:cubicBezTo>
                      <a:pt x="329" y="406"/>
                      <a:pt x="329" y="405"/>
                      <a:pt x="329" y="404"/>
                    </a:cubicBezTo>
                    <a:cubicBezTo>
                      <a:pt x="328" y="404"/>
                      <a:pt x="326" y="403"/>
                      <a:pt x="326" y="402"/>
                    </a:cubicBezTo>
                    <a:close/>
                    <a:moveTo>
                      <a:pt x="343" y="301"/>
                    </a:moveTo>
                    <a:cubicBezTo>
                      <a:pt x="343" y="301"/>
                      <a:pt x="344" y="303"/>
                      <a:pt x="345" y="303"/>
                    </a:cubicBezTo>
                    <a:cubicBezTo>
                      <a:pt x="344" y="303"/>
                      <a:pt x="344" y="303"/>
                      <a:pt x="344" y="305"/>
                    </a:cubicBezTo>
                    <a:cubicBezTo>
                      <a:pt x="343" y="305"/>
                      <a:pt x="342" y="306"/>
                      <a:pt x="342" y="306"/>
                    </a:cubicBezTo>
                    <a:cubicBezTo>
                      <a:pt x="341" y="306"/>
                      <a:pt x="338" y="305"/>
                      <a:pt x="337" y="304"/>
                    </a:cubicBezTo>
                    <a:cubicBezTo>
                      <a:pt x="337" y="303"/>
                      <a:pt x="337" y="303"/>
                      <a:pt x="337" y="303"/>
                    </a:cubicBezTo>
                    <a:cubicBezTo>
                      <a:pt x="338" y="302"/>
                      <a:pt x="337" y="302"/>
                      <a:pt x="339" y="301"/>
                    </a:cubicBezTo>
                    <a:cubicBezTo>
                      <a:pt x="339" y="301"/>
                      <a:pt x="339" y="303"/>
                      <a:pt x="339" y="303"/>
                    </a:cubicBezTo>
                    <a:cubicBezTo>
                      <a:pt x="339" y="303"/>
                      <a:pt x="340" y="304"/>
                      <a:pt x="341" y="303"/>
                    </a:cubicBezTo>
                    <a:cubicBezTo>
                      <a:pt x="341" y="303"/>
                      <a:pt x="341" y="302"/>
                      <a:pt x="341" y="301"/>
                    </a:cubicBezTo>
                    <a:cubicBezTo>
                      <a:pt x="342" y="301"/>
                      <a:pt x="343" y="301"/>
                      <a:pt x="343" y="301"/>
                    </a:cubicBezTo>
                    <a:close/>
                    <a:moveTo>
                      <a:pt x="379" y="296"/>
                    </a:moveTo>
                    <a:cubicBezTo>
                      <a:pt x="384" y="296"/>
                      <a:pt x="378" y="299"/>
                      <a:pt x="377" y="300"/>
                    </a:cubicBezTo>
                    <a:cubicBezTo>
                      <a:pt x="376" y="298"/>
                      <a:pt x="373" y="296"/>
                      <a:pt x="379" y="296"/>
                    </a:cubicBezTo>
                    <a:close/>
                    <a:moveTo>
                      <a:pt x="407" y="272"/>
                    </a:moveTo>
                    <a:cubicBezTo>
                      <a:pt x="409" y="273"/>
                      <a:pt x="409" y="273"/>
                      <a:pt x="409" y="273"/>
                    </a:cubicBezTo>
                    <a:cubicBezTo>
                      <a:pt x="408" y="273"/>
                      <a:pt x="409" y="276"/>
                      <a:pt x="409" y="277"/>
                    </a:cubicBezTo>
                    <a:cubicBezTo>
                      <a:pt x="409" y="277"/>
                      <a:pt x="405" y="277"/>
                      <a:pt x="406" y="277"/>
                    </a:cubicBezTo>
                    <a:cubicBezTo>
                      <a:pt x="406" y="276"/>
                      <a:pt x="405" y="276"/>
                      <a:pt x="404" y="276"/>
                    </a:cubicBezTo>
                    <a:cubicBezTo>
                      <a:pt x="405" y="276"/>
                      <a:pt x="404" y="274"/>
                      <a:pt x="404" y="273"/>
                    </a:cubicBezTo>
                    <a:cubicBezTo>
                      <a:pt x="405" y="273"/>
                      <a:pt x="407" y="273"/>
                      <a:pt x="407" y="272"/>
                    </a:cubicBezTo>
                    <a:close/>
                    <a:moveTo>
                      <a:pt x="418" y="271"/>
                    </a:moveTo>
                    <a:cubicBezTo>
                      <a:pt x="418" y="271"/>
                      <a:pt x="419" y="273"/>
                      <a:pt x="419" y="273"/>
                    </a:cubicBezTo>
                    <a:cubicBezTo>
                      <a:pt x="420" y="273"/>
                      <a:pt x="420" y="271"/>
                      <a:pt x="418" y="271"/>
                    </a:cubicBezTo>
                    <a:close/>
                    <a:moveTo>
                      <a:pt x="383" y="233"/>
                    </a:moveTo>
                    <a:cubicBezTo>
                      <a:pt x="383" y="233"/>
                      <a:pt x="384" y="236"/>
                      <a:pt x="383" y="235"/>
                    </a:cubicBezTo>
                    <a:cubicBezTo>
                      <a:pt x="382" y="235"/>
                      <a:pt x="381" y="232"/>
                      <a:pt x="383" y="233"/>
                    </a:cubicBezTo>
                    <a:close/>
                    <a:moveTo>
                      <a:pt x="512" y="109"/>
                    </a:moveTo>
                    <a:cubicBezTo>
                      <a:pt x="514" y="106"/>
                      <a:pt x="514" y="106"/>
                      <a:pt x="514" y="106"/>
                    </a:cubicBezTo>
                    <a:cubicBezTo>
                      <a:pt x="518" y="104"/>
                      <a:pt x="518" y="104"/>
                      <a:pt x="518" y="104"/>
                    </a:cubicBezTo>
                    <a:cubicBezTo>
                      <a:pt x="519" y="101"/>
                      <a:pt x="519" y="101"/>
                      <a:pt x="519" y="101"/>
                    </a:cubicBezTo>
                    <a:cubicBezTo>
                      <a:pt x="522" y="99"/>
                      <a:pt x="522" y="99"/>
                      <a:pt x="522" y="99"/>
                    </a:cubicBezTo>
                    <a:cubicBezTo>
                      <a:pt x="526" y="96"/>
                      <a:pt x="526" y="96"/>
                      <a:pt x="526" y="96"/>
                    </a:cubicBezTo>
                    <a:cubicBezTo>
                      <a:pt x="528" y="92"/>
                      <a:pt x="528" y="92"/>
                      <a:pt x="528" y="92"/>
                    </a:cubicBezTo>
                    <a:cubicBezTo>
                      <a:pt x="529" y="85"/>
                      <a:pt x="529" y="85"/>
                      <a:pt x="529" y="85"/>
                    </a:cubicBezTo>
                    <a:cubicBezTo>
                      <a:pt x="528" y="82"/>
                      <a:pt x="528" y="82"/>
                      <a:pt x="528" y="82"/>
                    </a:cubicBezTo>
                    <a:cubicBezTo>
                      <a:pt x="531" y="80"/>
                      <a:pt x="531" y="80"/>
                      <a:pt x="531" y="80"/>
                    </a:cubicBezTo>
                    <a:cubicBezTo>
                      <a:pt x="531" y="75"/>
                      <a:pt x="531" y="75"/>
                      <a:pt x="531" y="75"/>
                    </a:cubicBezTo>
                    <a:cubicBezTo>
                      <a:pt x="529" y="73"/>
                      <a:pt x="529" y="73"/>
                      <a:pt x="529" y="73"/>
                    </a:cubicBezTo>
                    <a:cubicBezTo>
                      <a:pt x="529" y="70"/>
                      <a:pt x="529" y="70"/>
                      <a:pt x="529" y="70"/>
                    </a:cubicBezTo>
                    <a:cubicBezTo>
                      <a:pt x="531" y="64"/>
                      <a:pt x="531" y="64"/>
                      <a:pt x="531" y="64"/>
                    </a:cubicBezTo>
                    <a:cubicBezTo>
                      <a:pt x="527" y="66"/>
                      <a:pt x="527" y="66"/>
                      <a:pt x="527" y="66"/>
                    </a:cubicBezTo>
                    <a:cubicBezTo>
                      <a:pt x="525" y="69"/>
                      <a:pt x="525" y="69"/>
                      <a:pt x="525" y="69"/>
                    </a:cubicBezTo>
                    <a:cubicBezTo>
                      <a:pt x="521" y="70"/>
                      <a:pt x="521" y="70"/>
                      <a:pt x="521" y="70"/>
                    </a:cubicBezTo>
                    <a:cubicBezTo>
                      <a:pt x="518" y="70"/>
                      <a:pt x="518" y="70"/>
                      <a:pt x="518" y="70"/>
                    </a:cubicBezTo>
                    <a:cubicBezTo>
                      <a:pt x="515" y="72"/>
                      <a:pt x="515" y="72"/>
                      <a:pt x="515" y="72"/>
                    </a:cubicBezTo>
                    <a:cubicBezTo>
                      <a:pt x="512" y="75"/>
                      <a:pt x="512" y="75"/>
                      <a:pt x="512" y="75"/>
                    </a:cubicBezTo>
                    <a:cubicBezTo>
                      <a:pt x="509" y="77"/>
                      <a:pt x="509" y="77"/>
                      <a:pt x="509" y="77"/>
                    </a:cubicBezTo>
                    <a:cubicBezTo>
                      <a:pt x="506" y="78"/>
                      <a:pt x="506" y="78"/>
                      <a:pt x="506" y="78"/>
                    </a:cubicBezTo>
                    <a:cubicBezTo>
                      <a:pt x="502" y="76"/>
                      <a:pt x="502" y="76"/>
                      <a:pt x="502" y="76"/>
                    </a:cubicBezTo>
                    <a:cubicBezTo>
                      <a:pt x="498" y="74"/>
                      <a:pt x="498" y="74"/>
                      <a:pt x="498" y="74"/>
                    </a:cubicBezTo>
                    <a:cubicBezTo>
                      <a:pt x="496" y="70"/>
                      <a:pt x="496" y="70"/>
                      <a:pt x="496" y="70"/>
                    </a:cubicBezTo>
                    <a:cubicBezTo>
                      <a:pt x="497" y="66"/>
                      <a:pt x="497" y="66"/>
                      <a:pt x="497" y="66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2" y="59"/>
                      <a:pt x="492" y="59"/>
                      <a:pt x="492" y="59"/>
                    </a:cubicBezTo>
                    <a:cubicBezTo>
                      <a:pt x="490" y="54"/>
                      <a:pt x="490" y="54"/>
                      <a:pt x="490" y="54"/>
                    </a:cubicBezTo>
                    <a:cubicBezTo>
                      <a:pt x="489" y="51"/>
                      <a:pt x="489" y="51"/>
                      <a:pt x="489" y="51"/>
                    </a:cubicBezTo>
                    <a:cubicBezTo>
                      <a:pt x="486" y="48"/>
                      <a:pt x="486" y="48"/>
                      <a:pt x="486" y="48"/>
                    </a:cubicBezTo>
                    <a:cubicBezTo>
                      <a:pt x="481" y="46"/>
                      <a:pt x="481" y="46"/>
                      <a:pt x="481" y="46"/>
                    </a:cubicBezTo>
                    <a:cubicBezTo>
                      <a:pt x="477" y="46"/>
                      <a:pt x="477" y="46"/>
                      <a:pt x="477" y="46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71" y="43"/>
                      <a:pt x="471" y="43"/>
                      <a:pt x="471" y="43"/>
                    </a:cubicBezTo>
                    <a:cubicBezTo>
                      <a:pt x="468" y="38"/>
                      <a:pt x="468" y="38"/>
                      <a:pt x="468" y="38"/>
                    </a:cubicBezTo>
                    <a:cubicBezTo>
                      <a:pt x="464" y="32"/>
                      <a:pt x="464" y="32"/>
                      <a:pt x="464" y="32"/>
                    </a:cubicBezTo>
                    <a:cubicBezTo>
                      <a:pt x="463" y="26"/>
                      <a:pt x="463" y="26"/>
                      <a:pt x="463" y="26"/>
                    </a:cubicBezTo>
                    <a:cubicBezTo>
                      <a:pt x="463" y="23"/>
                      <a:pt x="463" y="23"/>
                      <a:pt x="463" y="23"/>
                    </a:cubicBezTo>
                    <a:cubicBezTo>
                      <a:pt x="460" y="18"/>
                      <a:pt x="460" y="18"/>
                      <a:pt x="460" y="18"/>
                    </a:cubicBezTo>
                    <a:cubicBezTo>
                      <a:pt x="457" y="15"/>
                      <a:pt x="457" y="15"/>
                      <a:pt x="457" y="15"/>
                    </a:cubicBezTo>
                    <a:cubicBezTo>
                      <a:pt x="453" y="11"/>
                      <a:pt x="453" y="11"/>
                      <a:pt x="453" y="11"/>
                    </a:cubicBezTo>
                    <a:cubicBezTo>
                      <a:pt x="447" y="10"/>
                      <a:pt x="447" y="10"/>
                      <a:pt x="447" y="10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4"/>
                      <a:pt x="440" y="4"/>
                      <a:pt x="440" y="4"/>
                    </a:cubicBezTo>
                    <a:cubicBezTo>
                      <a:pt x="437" y="1"/>
                      <a:pt x="437" y="1"/>
                      <a:pt x="437" y="1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429" y="1"/>
                      <a:pt x="429" y="1"/>
                      <a:pt x="429" y="1"/>
                    </a:cubicBezTo>
                    <a:cubicBezTo>
                      <a:pt x="424" y="3"/>
                      <a:pt x="424" y="3"/>
                      <a:pt x="424" y="3"/>
                    </a:cubicBezTo>
                    <a:cubicBezTo>
                      <a:pt x="419" y="3"/>
                      <a:pt x="419" y="3"/>
                      <a:pt x="419" y="3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2" y="9"/>
                      <a:pt x="412" y="9"/>
                      <a:pt x="412" y="9"/>
                    </a:cubicBezTo>
                    <a:cubicBezTo>
                      <a:pt x="409" y="13"/>
                      <a:pt x="409" y="13"/>
                      <a:pt x="409" y="13"/>
                    </a:cubicBezTo>
                    <a:cubicBezTo>
                      <a:pt x="407" y="14"/>
                      <a:pt x="407" y="14"/>
                      <a:pt x="407" y="14"/>
                    </a:cubicBezTo>
                    <a:cubicBezTo>
                      <a:pt x="407" y="17"/>
                      <a:pt x="407" y="17"/>
                      <a:pt x="407" y="17"/>
                    </a:cubicBezTo>
                    <a:cubicBezTo>
                      <a:pt x="409" y="16"/>
                      <a:pt x="409" y="16"/>
                      <a:pt x="409" y="16"/>
                    </a:cubicBezTo>
                    <a:cubicBezTo>
                      <a:pt x="410" y="21"/>
                      <a:pt x="410" y="21"/>
                      <a:pt x="410" y="21"/>
                    </a:cubicBezTo>
                    <a:cubicBezTo>
                      <a:pt x="409" y="25"/>
                      <a:pt x="409" y="25"/>
                      <a:pt x="409" y="25"/>
                    </a:cubicBezTo>
                    <a:cubicBezTo>
                      <a:pt x="407" y="27"/>
                      <a:pt x="407" y="27"/>
                      <a:pt x="407" y="27"/>
                    </a:cubicBezTo>
                    <a:cubicBezTo>
                      <a:pt x="408" y="32"/>
                      <a:pt x="408" y="32"/>
                      <a:pt x="408" y="32"/>
                    </a:cubicBezTo>
                    <a:cubicBezTo>
                      <a:pt x="405" y="36"/>
                      <a:pt x="405" y="36"/>
                      <a:pt x="405" y="36"/>
                    </a:cubicBezTo>
                    <a:cubicBezTo>
                      <a:pt x="403" y="40"/>
                      <a:pt x="403" y="40"/>
                      <a:pt x="403" y="40"/>
                    </a:cubicBezTo>
                    <a:cubicBezTo>
                      <a:pt x="403" y="40"/>
                      <a:pt x="396" y="45"/>
                      <a:pt x="399" y="46"/>
                    </a:cubicBezTo>
                    <a:cubicBezTo>
                      <a:pt x="399" y="48"/>
                      <a:pt x="393" y="50"/>
                      <a:pt x="393" y="50"/>
                    </a:cubicBezTo>
                    <a:cubicBezTo>
                      <a:pt x="387" y="55"/>
                      <a:pt x="387" y="55"/>
                      <a:pt x="387" y="55"/>
                    </a:cubicBezTo>
                    <a:cubicBezTo>
                      <a:pt x="384" y="52"/>
                      <a:pt x="384" y="52"/>
                      <a:pt x="384" y="52"/>
                    </a:cubicBezTo>
                    <a:cubicBezTo>
                      <a:pt x="378" y="49"/>
                      <a:pt x="378" y="49"/>
                      <a:pt x="378" y="49"/>
                    </a:cubicBezTo>
                    <a:cubicBezTo>
                      <a:pt x="374" y="51"/>
                      <a:pt x="374" y="51"/>
                      <a:pt x="374" y="51"/>
                    </a:cubicBezTo>
                    <a:cubicBezTo>
                      <a:pt x="370" y="61"/>
                      <a:pt x="370" y="61"/>
                      <a:pt x="370" y="61"/>
                    </a:cubicBezTo>
                    <a:cubicBezTo>
                      <a:pt x="370" y="61"/>
                      <a:pt x="370" y="63"/>
                      <a:pt x="371" y="64"/>
                    </a:cubicBezTo>
                    <a:cubicBezTo>
                      <a:pt x="372" y="68"/>
                      <a:pt x="369" y="71"/>
                      <a:pt x="369" y="71"/>
                    </a:cubicBezTo>
                    <a:cubicBezTo>
                      <a:pt x="368" y="76"/>
                      <a:pt x="368" y="76"/>
                      <a:pt x="368" y="76"/>
                    </a:cubicBezTo>
                    <a:cubicBezTo>
                      <a:pt x="375" y="78"/>
                      <a:pt x="375" y="78"/>
                      <a:pt x="375" y="78"/>
                    </a:cubicBezTo>
                    <a:cubicBezTo>
                      <a:pt x="381" y="77"/>
                      <a:pt x="381" y="77"/>
                      <a:pt x="381" y="77"/>
                    </a:cubicBezTo>
                    <a:cubicBezTo>
                      <a:pt x="386" y="72"/>
                      <a:pt x="386" y="72"/>
                      <a:pt x="386" y="72"/>
                    </a:cubicBezTo>
                    <a:cubicBezTo>
                      <a:pt x="389" y="73"/>
                      <a:pt x="389" y="73"/>
                      <a:pt x="389" y="73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95" y="79"/>
                      <a:pt x="395" y="79"/>
                      <a:pt x="395" y="79"/>
                    </a:cubicBezTo>
                    <a:cubicBezTo>
                      <a:pt x="401" y="81"/>
                      <a:pt x="401" y="81"/>
                      <a:pt x="401" y="81"/>
                    </a:cubicBezTo>
                    <a:cubicBezTo>
                      <a:pt x="404" y="85"/>
                      <a:pt x="404" y="85"/>
                      <a:pt x="404" y="85"/>
                    </a:cubicBezTo>
                    <a:cubicBezTo>
                      <a:pt x="403" y="89"/>
                      <a:pt x="403" y="89"/>
                      <a:pt x="403" y="89"/>
                    </a:cubicBezTo>
                    <a:cubicBezTo>
                      <a:pt x="403" y="89"/>
                      <a:pt x="398" y="88"/>
                      <a:pt x="395" y="89"/>
                    </a:cubicBezTo>
                    <a:cubicBezTo>
                      <a:pt x="393" y="89"/>
                      <a:pt x="389" y="94"/>
                      <a:pt x="389" y="94"/>
                    </a:cubicBezTo>
                    <a:cubicBezTo>
                      <a:pt x="384" y="93"/>
                      <a:pt x="384" y="93"/>
                      <a:pt x="384" y="93"/>
                    </a:cubicBezTo>
                    <a:cubicBezTo>
                      <a:pt x="377" y="98"/>
                      <a:pt x="377" y="98"/>
                      <a:pt x="377" y="98"/>
                    </a:cubicBezTo>
                    <a:cubicBezTo>
                      <a:pt x="375" y="96"/>
                      <a:pt x="375" y="96"/>
                      <a:pt x="375" y="96"/>
                    </a:cubicBezTo>
                    <a:cubicBezTo>
                      <a:pt x="372" y="96"/>
                      <a:pt x="372" y="96"/>
                      <a:pt x="372" y="96"/>
                    </a:cubicBezTo>
                    <a:cubicBezTo>
                      <a:pt x="370" y="101"/>
                      <a:pt x="370" y="101"/>
                      <a:pt x="370" y="101"/>
                    </a:cubicBezTo>
                    <a:cubicBezTo>
                      <a:pt x="367" y="103"/>
                      <a:pt x="367" y="103"/>
                      <a:pt x="367" y="103"/>
                    </a:cubicBezTo>
                    <a:cubicBezTo>
                      <a:pt x="356" y="106"/>
                      <a:pt x="356" y="106"/>
                      <a:pt x="356" y="106"/>
                    </a:cubicBezTo>
                    <a:cubicBezTo>
                      <a:pt x="354" y="112"/>
                      <a:pt x="354" y="112"/>
                      <a:pt x="354" y="112"/>
                    </a:cubicBezTo>
                    <a:cubicBezTo>
                      <a:pt x="347" y="116"/>
                      <a:pt x="347" y="116"/>
                      <a:pt x="347" y="116"/>
                    </a:cubicBezTo>
                    <a:cubicBezTo>
                      <a:pt x="342" y="114"/>
                      <a:pt x="342" y="114"/>
                      <a:pt x="342" y="114"/>
                    </a:cubicBezTo>
                    <a:cubicBezTo>
                      <a:pt x="338" y="110"/>
                      <a:pt x="338" y="110"/>
                      <a:pt x="338" y="11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0" y="111"/>
                      <a:pt x="330" y="111"/>
                      <a:pt x="330" y="111"/>
                    </a:cubicBezTo>
                    <a:cubicBezTo>
                      <a:pt x="328" y="116"/>
                      <a:pt x="328" y="116"/>
                      <a:pt x="328" y="116"/>
                    </a:cubicBezTo>
                    <a:cubicBezTo>
                      <a:pt x="328" y="121"/>
                      <a:pt x="328" y="121"/>
                      <a:pt x="328" y="121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31" y="130"/>
                      <a:pt x="331" y="130"/>
                      <a:pt x="331" y="130"/>
                    </a:cubicBezTo>
                    <a:cubicBezTo>
                      <a:pt x="328" y="135"/>
                      <a:pt x="328" y="135"/>
                      <a:pt x="328" y="135"/>
                    </a:cubicBezTo>
                    <a:cubicBezTo>
                      <a:pt x="324" y="137"/>
                      <a:pt x="324" y="137"/>
                      <a:pt x="324" y="137"/>
                    </a:cubicBezTo>
                    <a:cubicBezTo>
                      <a:pt x="317" y="139"/>
                      <a:pt x="317" y="139"/>
                      <a:pt x="317" y="139"/>
                    </a:cubicBezTo>
                    <a:cubicBezTo>
                      <a:pt x="308" y="141"/>
                      <a:pt x="308" y="141"/>
                      <a:pt x="308" y="141"/>
                    </a:cubicBezTo>
                    <a:cubicBezTo>
                      <a:pt x="300" y="140"/>
                      <a:pt x="300" y="140"/>
                      <a:pt x="300" y="140"/>
                    </a:cubicBezTo>
                    <a:cubicBezTo>
                      <a:pt x="296" y="142"/>
                      <a:pt x="296" y="142"/>
                      <a:pt x="296" y="142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88" y="147"/>
                      <a:pt x="288" y="147"/>
                      <a:pt x="288" y="147"/>
                    </a:cubicBezTo>
                    <a:cubicBezTo>
                      <a:pt x="282" y="149"/>
                      <a:pt x="282" y="149"/>
                      <a:pt x="282" y="149"/>
                    </a:cubicBezTo>
                    <a:cubicBezTo>
                      <a:pt x="276" y="149"/>
                      <a:pt x="276" y="149"/>
                      <a:pt x="276" y="149"/>
                    </a:cubicBezTo>
                    <a:cubicBezTo>
                      <a:pt x="270" y="152"/>
                      <a:pt x="270" y="152"/>
                      <a:pt x="270" y="152"/>
                    </a:cubicBezTo>
                    <a:cubicBezTo>
                      <a:pt x="261" y="152"/>
                      <a:pt x="261" y="152"/>
                      <a:pt x="261" y="152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2" y="144"/>
                      <a:pt x="252" y="144"/>
                      <a:pt x="252" y="144"/>
                    </a:cubicBezTo>
                    <a:cubicBezTo>
                      <a:pt x="250" y="143"/>
                      <a:pt x="250" y="143"/>
                      <a:pt x="250" y="143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229" y="141"/>
                      <a:pt x="229" y="141"/>
                      <a:pt x="229" y="141"/>
                    </a:cubicBezTo>
                    <a:cubicBezTo>
                      <a:pt x="222" y="140"/>
                      <a:pt x="222" y="140"/>
                      <a:pt x="222" y="140"/>
                    </a:cubicBezTo>
                    <a:cubicBezTo>
                      <a:pt x="216" y="141"/>
                      <a:pt x="216" y="141"/>
                      <a:pt x="216" y="141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06" y="138"/>
                      <a:pt x="206" y="138"/>
                      <a:pt x="206" y="138"/>
                    </a:cubicBezTo>
                    <a:cubicBezTo>
                      <a:pt x="201" y="133"/>
                      <a:pt x="201" y="133"/>
                      <a:pt x="201" y="13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193" y="126"/>
                      <a:pt x="193" y="126"/>
                      <a:pt x="193" y="126"/>
                    </a:cubicBezTo>
                    <a:cubicBezTo>
                      <a:pt x="191" y="122"/>
                      <a:pt x="191" y="122"/>
                      <a:pt x="191" y="122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0" y="114"/>
                      <a:pt x="180" y="114"/>
                      <a:pt x="180" y="114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0" y="111"/>
                      <a:pt x="170" y="111"/>
                      <a:pt x="170" y="111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5"/>
                      <a:pt x="164" y="105"/>
                      <a:pt x="164" y="105"/>
                    </a:cubicBezTo>
                    <a:cubicBezTo>
                      <a:pt x="165" y="100"/>
                      <a:pt x="165" y="100"/>
                      <a:pt x="165" y="100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48" y="77"/>
                      <a:pt x="148" y="77"/>
                      <a:pt x="148" y="77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3" y="64"/>
                      <a:pt x="133" y="64"/>
                      <a:pt x="133" y="64"/>
                    </a:cubicBezTo>
                    <a:cubicBezTo>
                      <a:pt x="134" y="56"/>
                      <a:pt x="134" y="56"/>
                      <a:pt x="134" y="56"/>
                    </a:cubicBezTo>
                    <a:cubicBezTo>
                      <a:pt x="129" y="59"/>
                      <a:pt x="129" y="59"/>
                      <a:pt x="129" y="59"/>
                    </a:cubicBezTo>
                    <a:cubicBezTo>
                      <a:pt x="117" y="61"/>
                      <a:pt x="117" y="61"/>
                      <a:pt x="117" y="61"/>
                    </a:cubicBezTo>
                    <a:cubicBezTo>
                      <a:pt x="113" y="64"/>
                      <a:pt x="113" y="64"/>
                      <a:pt x="113" y="64"/>
                    </a:cubicBezTo>
                    <a:cubicBezTo>
                      <a:pt x="111" y="68"/>
                      <a:pt x="111" y="68"/>
                      <a:pt x="111" y="68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73"/>
                      <a:pt x="104" y="73"/>
                      <a:pt x="104" y="73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58" y="115"/>
                      <a:pt x="58" y="115"/>
                      <a:pt x="58" y="115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41"/>
                      <a:pt x="62" y="141"/>
                      <a:pt x="62" y="141"/>
                    </a:cubicBezTo>
                    <a:cubicBezTo>
                      <a:pt x="59" y="142"/>
                      <a:pt x="57" y="143"/>
                      <a:pt x="55" y="144"/>
                    </a:cubicBezTo>
                    <a:cubicBezTo>
                      <a:pt x="53" y="146"/>
                      <a:pt x="53" y="147"/>
                      <a:pt x="51" y="148"/>
                    </a:cubicBezTo>
                    <a:cubicBezTo>
                      <a:pt x="49" y="149"/>
                      <a:pt x="48" y="149"/>
                      <a:pt x="46" y="150"/>
                    </a:cubicBezTo>
                    <a:cubicBezTo>
                      <a:pt x="45" y="151"/>
                      <a:pt x="45" y="153"/>
                      <a:pt x="45" y="154"/>
                    </a:cubicBezTo>
                    <a:cubicBezTo>
                      <a:pt x="45" y="157"/>
                      <a:pt x="34" y="154"/>
                      <a:pt x="31" y="159"/>
                    </a:cubicBezTo>
                    <a:cubicBezTo>
                      <a:pt x="29" y="162"/>
                      <a:pt x="31" y="164"/>
                      <a:pt x="29" y="167"/>
                    </a:cubicBezTo>
                    <a:cubicBezTo>
                      <a:pt x="27" y="169"/>
                      <a:pt x="24" y="168"/>
                      <a:pt x="22" y="169"/>
                    </a:cubicBezTo>
                    <a:cubicBezTo>
                      <a:pt x="20" y="169"/>
                      <a:pt x="19" y="171"/>
                      <a:pt x="17" y="171"/>
                    </a:cubicBezTo>
                    <a:cubicBezTo>
                      <a:pt x="15" y="171"/>
                      <a:pt x="16" y="167"/>
                      <a:pt x="14" y="167"/>
                    </a:cubicBezTo>
                    <a:cubicBezTo>
                      <a:pt x="12" y="166"/>
                      <a:pt x="11" y="168"/>
                      <a:pt x="9" y="169"/>
                    </a:cubicBezTo>
                    <a:cubicBezTo>
                      <a:pt x="8" y="171"/>
                      <a:pt x="7" y="172"/>
                      <a:pt x="6" y="173"/>
                    </a:cubicBezTo>
                    <a:cubicBezTo>
                      <a:pt x="5" y="174"/>
                      <a:pt x="4" y="174"/>
                      <a:pt x="3" y="175"/>
                    </a:cubicBezTo>
                    <a:cubicBezTo>
                      <a:pt x="2" y="175"/>
                      <a:pt x="1" y="176"/>
                      <a:pt x="0" y="177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" y="180"/>
                      <a:pt x="1" y="182"/>
                      <a:pt x="1" y="182"/>
                    </a:cubicBezTo>
                    <a:cubicBezTo>
                      <a:pt x="1" y="185"/>
                      <a:pt x="1" y="185"/>
                      <a:pt x="1" y="185"/>
                    </a:cubicBezTo>
                    <a:cubicBezTo>
                      <a:pt x="3" y="187"/>
                      <a:pt x="3" y="187"/>
                      <a:pt x="3" y="187"/>
                    </a:cubicBezTo>
                    <a:cubicBezTo>
                      <a:pt x="9" y="185"/>
                      <a:pt x="9" y="185"/>
                      <a:pt x="9" y="185"/>
                    </a:cubicBezTo>
                    <a:cubicBezTo>
                      <a:pt x="10" y="186"/>
                      <a:pt x="10" y="186"/>
                      <a:pt x="10" y="186"/>
                    </a:cubicBezTo>
                    <a:cubicBezTo>
                      <a:pt x="10" y="189"/>
                      <a:pt x="10" y="189"/>
                      <a:pt x="10" y="189"/>
                    </a:cubicBezTo>
                    <a:cubicBezTo>
                      <a:pt x="8" y="193"/>
                      <a:pt x="8" y="193"/>
                      <a:pt x="8" y="193"/>
                    </a:cubicBezTo>
                    <a:cubicBezTo>
                      <a:pt x="11" y="197"/>
                      <a:pt x="11" y="197"/>
                      <a:pt x="11" y="197"/>
                    </a:cubicBezTo>
                    <a:cubicBezTo>
                      <a:pt x="11" y="202"/>
                      <a:pt x="11" y="202"/>
                      <a:pt x="11" y="202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3" y="206"/>
                      <a:pt x="13" y="206"/>
                      <a:pt x="13" y="206"/>
                    </a:cubicBezTo>
                    <a:cubicBezTo>
                      <a:pt x="10" y="207"/>
                      <a:pt x="10" y="207"/>
                      <a:pt x="10" y="207"/>
                    </a:cubicBezTo>
                    <a:cubicBezTo>
                      <a:pt x="10" y="211"/>
                      <a:pt x="10" y="211"/>
                      <a:pt x="10" y="211"/>
                    </a:cubicBezTo>
                    <a:cubicBezTo>
                      <a:pt x="16" y="211"/>
                      <a:pt x="16" y="211"/>
                      <a:pt x="16" y="211"/>
                    </a:cubicBezTo>
                    <a:cubicBezTo>
                      <a:pt x="26" y="217"/>
                      <a:pt x="26" y="217"/>
                      <a:pt x="26" y="217"/>
                    </a:cubicBezTo>
                    <a:cubicBezTo>
                      <a:pt x="28" y="220"/>
                      <a:pt x="28" y="220"/>
                      <a:pt x="28" y="220"/>
                    </a:cubicBezTo>
                    <a:cubicBezTo>
                      <a:pt x="32" y="223"/>
                      <a:pt x="32" y="223"/>
                      <a:pt x="32" y="223"/>
                    </a:cubicBezTo>
                    <a:cubicBezTo>
                      <a:pt x="35" y="220"/>
                      <a:pt x="35" y="220"/>
                      <a:pt x="35" y="220"/>
                    </a:cubicBezTo>
                    <a:cubicBezTo>
                      <a:pt x="37" y="218"/>
                      <a:pt x="37" y="218"/>
                      <a:pt x="37" y="218"/>
                    </a:cubicBezTo>
                    <a:cubicBezTo>
                      <a:pt x="41" y="218"/>
                      <a:pt x="41" y="218"/>
                      <a:pt x="41" y="218"/>
                    </a:cubicBezTo>
                    <a:cubicBezTo>
                      <a:pt x="45" y="219"/>
                      <a:pt x="45" y="219"/>
                      <a:pt x="45" y="219"/>
                    </a:cubicBezTo>
                    <a:cubicBezTo>
                      <a:pt x="49" y="220"/>
                      <a:pt x="49" y="220"/>
                      <a:pt x="49" y="220"/>
                    </a:cubicBezTo>
                    <a:cubicBezTo>
                      <a:pt x="51" y="223"/>
                      <a:pt x="51" y="223"/>
                      <a:pt x="51" y="223"/>
                    </a:cubicBezTo>
                    <a:cubicBezTo>
                      <a:pt x="53" y="226"/>
                      <a:pt x="53" y="226"/>
                      <a:pt x="53" y="226"/>
                    </a:cubicBezTo>
                    <a:cubicBezTo>
                      <a:pt x="55" y="230"/>
                      <a:pt x="55" y="230"/>
                      <a:pt x="55" y="230"/>
                    </a:cubicBezTo>
                    <a:cubicBezTo>
                      <a:pt x="52" y="232"/>
                      <a:pt x="52" y="232"/>
                      <a:pt x="52" y="232"/>
                    </a:cubicBezTo>
                    <a:cubicBezTo>
                      <a:pt x="52" y="235"/>
                      <a:pt x="52" y="235"/>
                      <a:pt x="52" y="235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46" y="244"/>
                      <a:pt x="46" y="244"/>
                      <a:pt x="46" y="244"/>
                    </a:cubicBezTo>
                    <a:cubicBezTo>
                      <a:pt x="44" y="246"/>
                      <a:pt x="44" y="246"/>
                      <a:pt x="44" y="246"/>
                    </a:cubicBezTo>
                    <a:cubicBezTo>
                      <a:pt x="42" y="250"/>
                      <a:pt x="42" y="250"/>
                      <a:pt x="42" y="250"/>
                    </a:cubicBezTo>
                    <a:cubicBezTo>
                      <a:pt x="46" y="253"/>
                      <a:pt x="46" y="253"/>
                      <a:pt x="46" y="253"/>
                    </a:cubicBezTo>
                    <a:cubicBezTo>
                      <a:pt x="48" y="256"/>
                      <a:pt x="48" y="256"/>
                      <a:pt x="48" y="256"/>
                    </a:cubicBezTo>
                    <a:cubicBezTo>
                      <a:pt x="47" y="262"/>
                      <a:pt x="47" y="262"/>
                      <a:pt x="47" y="262"/>
                    </a:cubicBezTo>
                    <a:cubicBezTo>
                      <a:pt x="50" y="263"/>
                      <a:pt x="50" y="263"/>
                      <a:pt x="50" y="263"/>
                    </a:cubicBezTo>
                    <a:cubicBezTo>
                      <a:pt x="52" y="263"/>
                      <a:pt x="52" y="263"/>
                      <a:pt x="52" y="263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1" y="271"/>
                      <a:pt x="51" y="271"/>
                      <a:pt x="51" y="271"/>
                    </a:cubicBezTo>
                    <a:cubicBezTo>
                      <a:pt x="52" y="273"/>
                      <a:pt x="52" y="273"/>
                      <a:pt x="52" y="273"/>
                    </a:cubicBezTo>
                    <a:cubicBezTo>
                      <a:pt x="50" y="275"/>
                      <a:pt x="50" y="275"/>
                      <a:pt x="50" y="275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56" y="281"/>
                      <a:pt x="56" y="281"/>
                      <a:pt x="56" y="281"/>
                    </a:cubicBezTo>
                    <a:cubicBezTo>
                      <a:pt x="59" y="283"/>
                      <a:pt x="59" y="283"/>
                      <a:pt x="59" y="283"/>
                    </a:cubicBezTo>
                    <a:cubicBezTo>
                      <a:pt x="64" y="284"/>
                      <a:pt x="64" y="284"/>
                      <a:pt x="64" y="284"/>
                    </a:cubicBezTo>
                    <a:cubicBezTo>
                      <a:pt x="67" y="287"/>
                      <a:pt x="67" y="287"/>
                      <a:pt x="67" y="287"/>
                    </a:cubicBezTo>
                    <a:cubicBezTo>
                      <a:pt x="70" y="290"/>
                      <a:pt x="70" y="290"/>
                      <a:pt x="70" y="290"/>
                    </a:cubicBezTo>
                    <a:cubicBezTo>
                      <a:pt x="72" y="289"/>
                      <a:pt x="72" y="289"/>
                      <a:pt x="72" y="289"/>
                    </a:cubicBezTo>
                    <a:cubicBezTo>
                      <a:pt x="76" y="290"/>
                      <a:pt x="76" y="290"/>
                      <a:pt x="76" y="290"/>
                    </a:cubicBezTo>
                    <a:cubicBezTo>
                      <a:pt x="80" y="290"/>
                      <a:pt x="80" y="290"/>
                      <a:pt x="80" y="290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7" y="297"/>
                      <a:pt x="87" y="297"/>
                      <a:pt x="87" y="297"/>
                    </a:cubicBezTo>
                    <a:cubicBezTo>
                      <a:pt x="91" y="297"/>
                      <a:pt x="91" y="297"/>
                      <a:pt x="91" y="297"/>
                    </a:cubicBezTo>
                    <a:cubicBezTo>
                      <a:pt x="96" y="296"/>
                      <a:pt x="96" y="296"/>
                      <a:pt x="96" y="296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9" y="302"/>
                      <a:pt x="99" y="302"/>
                      <a:pt x="99" y="302"/>
                    </a:cubicBezTo>
                    <a:cubicBezTo>
                      <a:pt x="103" y="304"/>
                      <a:pt x="103" y="304"/>
                      <a:pt x="103" y="304"/>
                    </a:cubicBezTo>
                    <a:cubicBezTo>
                      <a:pt x="107" y="308"/>
                      <a:pt x="107" y="308"/>
                      <a:pt x="107" y="308"/>
                    </a:cubicBezTo>
                    <a:cubicBezTo>
                      <a:pt x="109" y="311"/>
                      <a:pt x="109" y="311"/>
                      <a:pt x="109" y="311"/>
                    </a:cubicBezTo>
                    <a:cubicBezTo>
                      <a:pt x="113" y="312"/>
                      <a:pt x="113" y="312"/>
                      <a:pt x="113" y="312"/>
                    </a:cubicBezTo>
                    <a:cubicBezTo>
                      <a:pt x="118" y="314"/>
                      <a:pt x="118" y="314"/>
                      <a:pt x="118" y="314"/>
                    </a:cubicBezTo>
                    <a:cubicBezTo>
                      <a:pt x="125" y="315"/>
                      <a:pt x="125" y="315"/>
                      <a:pt x="125" y="315"/>
                    </a:cubicBezTo>
                    <a:cubicBezTo>
                      <a:pt x="130" y="316"/>
                      <a:pt x="130" y="316"/>
                      <a:pt x="130" y="316"/>
                    </a:cubicBezTo>
                    <a:cubicBezTo>
                      <a:pt x="134" y="314"/>
                      <a:pt x="134" y="314"/>
                      <a:pt x="134" y="314"/>
                    </a:cubicBezTo>
                    <a:cubicBezTo>
                      <a:pt x="138" y="315"/>
                      <a:pt x="138" y="315"/>
                      <a:pt x="138" y="315"/>
                    </a:cubicBezTo>
                    <a:cubicBezTo>
                      <a:pt x="140" y="319"/>
                      <a:pt x="140" y="319"/>
                      <a:pt x="140" y="319"/>
                    </a:cubicBezTo>
                    <a:cubicBezTo>
                      <a:pt x="144" y="312"/>
                      <a:pt x="144" y="312"/>
                      <a:pt x="144" y="312"/>
                    </a:cubicBezTo>
                    <a:cubicBezTo>
                      <a:pt x="147" y="311"/>
                      <a:pt x="147" y="311"/>
                      <a:pt x="147" y="311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56" y="312"/>
                      <a:pt x="156" y="312"/>
                      <a:pt x="156" y="312"/>
                    </a:cubicBezTo>
                    <a:cubicBezTo>
                      <a:pt x="160" y="312"/>
                      <a:pt x="160" y="312"/>
                      <a:pt x="160" y="312"/>
                    </a:cubicBezTo>
                    <a:cubicBezTo>
                      <a:pt x="166" y="313"/>
                      <a:pt x="166" y="313"/>
                      <a:pt x="166" y="313"/>
                    </a:cubicBezTo>
                    <a:cubicBezTo>
                      <a:pt x="170" y="312"/>
                      <a:pt x="170" y="312"/>
                      <a:pt x="170" y="312"/>
                    </a:cubicBezTo>
                    <a:cubicBezTo>
                      <a:pt x="175" y="309"/>
                      <a:pt x="175" y="309"/>
                      <a:pt x="175" y="309"/>
                    </a:cubicBezTo>
                    <a:cubicBezTo>
                      <a:pt x="178" y="307"/>
                      <a:pt x="178" y="307"/>
                      <a:pt x="178" y="307"/>
                    </a:cubicBezTo>
                    <a:cubicBezTo>
                      <a:pt x="182" y="307"/>
                      <a:pt x="182" y="307"/>
                      <a:pt x="182" y="307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7" y="307"/>
                      <a:pt x="197" y="307"/>
                      <a:pt x="197" y="307"/>
                    </a:cubicBezTo>
                    <a:cubicBezTo>
                      <a:pt x="197" y="312"/>
                      <a:pt x="197" y="312"/>
                      <a:pt x="197" y="312"/>
                    </a:cubicBezTo>
                    <a:cubicBezTo>
                      <a:pt x="199" y="314"/>
                      <a:pt x="199" y="314"/>
                      <a:pt x="199" y="314"/>
                    </a:cubicBezTo>
                    <a:cubicBezTo>
                      <a:pt x="202" y="313"/>
                      <a:pt x="202" y="313"/>
                      <a:pt x="202" y="313"/>
                    </a:cubicBezTo>
                    <a:cubicBezTo>
                      <a:pt x="204" y="314"/>
                      <a:pt x="204" y="314"/>
                      <a:pt x="204" y="314"/>
                    </a:cubicBezTo>
                    <a:cubicBezTo>
                      <a:pt x="207" y="315"/>
                      <a:pt x="207" y="315"/>
                      <a:pt x="207" y="315"/>
                    </a:cubicBezTo>
                    <a:cubicBezTo>
                      <a:pt x="210" y="316"/>
                      <a:pt x="210" y="316"/>
                      <a:pt x="210" y="316"/>
                    </a:cubicBezTo>
                    <a:cubicBezTo>
                      <a:pt x="211" y="319"/>
                      <a:pt x="211" y="319"/>
                      <a:pt x="211" y="319"/>
                    </a:cubicBezTo>
                    <a:cubicBezTo>
                      <a:pt x="212" y="322"/>
                      <a:pt x="212" y="322"/>
                      <a:pt x="212" y="322"/>
                    </a:cubicBezTo>
                    <a:cubicBezTo>
                      <a:pt x="215" y="321"/>
                      <a:pt x="215" y="321"/>
                      <a:pt x="215" y="321"/>
                    </a:cubicBezTo>
                    <a:cubicBezTo>
                      <a:pt x="218" y="321"/>
                      <a:pt x="218" y="321"/>
                      <a:pt x="218" y="321"/>
                    </a:cubicBezTo>
                    <a:cubicBezTo>
                      <a:pt x="219" y="325"/>
                      <a:pt x="219" y="325"/>
                      <a:pt x="219" y="325"/>
                    </a:cubicBezTo>
                    <a:cubicBezTo>
                      <a:pt x="220" y="328"/>
                      <a:pt x="220" y="328"/>
                      <a:pt x="220" y="328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220" y="336"/>
                      <a:pt x="220" y="336"/>
                      <a:pt x="220" y="336"/>
                    </a:cubicBezTo>
                    <a:cubicBezTo>
                      <a:pt x="220" y="339"/>
                      <a:pt x="220" y="339"/>
                      <a:pt x="220" y="339"/>
                    </a:cubicBezTo>
                    <a:cubicBezTo>
                      <a:pt x="219" y="344"/>
                      <a:pt x="219" y="344"/>
                      <a:pt x="219" y="344"/>
                    </a:cubicBezTo>
                    <a:cubicBezTo>
                      <a:pt x="217" y="349"/>
                      <a:pt x="217" y="349"/>
                      <a:pt x="217" y="349"/>
                    </a:cubicBezTo>
                    <a:cubicBezTo>
                      <a:pt x="214" y="353"/>
                      <a:pt x="214" y="353"/>
                      <a:pt x="214" y="353"/>
                    </a:cubicBezTo>
                    <a:cubicBezTo>
                      <a:pt x="214" y="355"/>
                      <a:pt x="214" y="355"/>
                      <a:pt x="214" y="355"/>
                    </a:cubicBezTo>
                    <a:cubicBezTo>
                      <a:pt x="216" y="358"/>
                      <a:pt x="216" y="358"/>
                      <a:pt x="216" y="358"/>
                    </a:cubicBezTo>
                    <a:cubicBezTo>
                      <a:pt x="216" y="361"/>
                      <a:pt x="216" y="361"/>
                      <a:pt x="216" y="361"/>
                    </a:cubicBezTo>
                    <a:cubicBezTo>
                      <a:pt x="216" y="363"/>
                      <a:pt x="216" y="363"/>
                      <a:pt x="216" y="363"/>
                    </a:cubicBezTo>
                    <a:cubicBezTo>
                      <a:pt x="218" y="362"/>
                      <a:pt x="218" y="362"/>
                      <a:pt x="218" y="362"/>
                    </a:cubicBezTo>
                    <a:cubicBezTo>
                      <a:pt x="219" y="361"/>
                      <a:pt x="219" y="361"/>
                      <a:pt x="219" y="361"/>
                    </a:cubicBezTo>
                    <a:cubicBezTo>
                      <a:pt x="223" y="359"/>
                      <a:pt x="223" y="359"/>
                      <a:pt x="223" y="359"/>
                    </a:cubicBezTo>
                    <a:cubicBezTo>
                      <a:pt x="225" y="359"/>
                      <a:pt x="225" y="359"/>
                      <a:pt x="225" y="359"/>
                    </a:cubicBezTo>
                    <a:cubicBezTo>
                      <a:pt x="227" y="362"/>
                      <a:pt x="227" y="362"/>
                      <a:pt x="227" y="362"/>
                    </a:cubicBezTo>
                    <a:cubicBezTo>
                      <a:pt x="226" y="365"/>
                      <a:pt x="226" y="365"/>
                      <a:pt x="226" y="365"/>
                    </a:cubicBezTo>
                    <a:cubicBezTo>
                      <a:pt x="228" y="368"/>
                      <a:pt x="228" y="368"/>
                      <a:pt x="228" y="368"/>
                    </a:cubicBezTo>
                    <a:cubicBezTo>
                      <a:pt x="231" y="368"/>
                      <a:pt x="231" y="368"/>
                      <a:pt x="231" y="368"/>
                    </a:cubicBezTo>
                    <a:cubicBezTo>
                      <a:pt x="231" y="370"/>
                      <a:pt x="231" y="370"/>
                      <a:pt x="231" y="370"/>
                    </a:cubicBezTo>
                    <a:cubicBezTo>
                      <a:pt x="228" y="375"/>
                      <a:pt x="228" y="375"/>
                      <a:pt x="228" y="375"/>
                    </a:cubicBezTo>
                    <a:cubicBezTo>
                      <a:pt x="228" y="377"/>
                      <a:pt x="228" y="377"/>
                      <a:pt x="228" y="377"/>
                    </a:cubicBezTo>
                    <a:cubicBezTo>
                      <a:pt x="232" y="378"/>
                      <a:pt x="232" y="378"/>
                      <a:pt x="232" y="378"/>
                    </a:cubicBezTo>
                    <a:cubicBezTo>
                      <a:pt x="234" y="378"/>
                      <a:pt x="234" y="378"/>
                      <a:pt x="234" y="378"/>
                    </a:cubicBezTo>
                    <a:cubicBezTo>
                      <a:pt x="236" y="383"/>
                      <a:pt x="236" y="383"/>
                      <a:pt x="236" y="383"/>
                    </a:cubicBezTo>
                    <a:cubicBezTo>
                      <a:pt x="237" y="387"/>
                      <a:pt x="237" y="387"/>
                      <a:pt x="237" y="387"/>
                    </a:cubicBezTo>
                    <a:cubicBezTo>
                      <a:pt x="243" y="389"/>
                      <a:pt x="243" y="389"/>
                      <a:pt x="243" y="389"/>
                    </a:cubicBezTo>
                    <a:cubicBezTo>
                      <a:pt x="242" y="392"/>
                      <a:pt x="242" y="392"/>
                      <a:pt x="242" y="392"/>
                    </a:cubicBezTo>
                    <a:cubicBezTo>
                      <a:pt x="248" y="392"/>
                      <a:pt x="248" y="392"/>
                      <a:pt x="248" y="392"/>
                    </a:cubicBezTo>
                    <a:cubicBezTo>
                      <a:pt x="249" y="388"/>
                      <a:pt x="249" y="388"/>
                      <a:pt x="249" y="388"/>
                    </a:cubicBezTo>
                    <a:cubicBezTo>
                      <a:pt x="250" y="382"/>
                      <a:pt x="250" y="382"/>
                      <a:pt x="250" y="382"/>
                    </a:cubicBezTo>
                    <a:cubicBezTo>
                      <a:pt x="247" y="377"/>
                      <a:pt x="247" y="377"/>
                      <a:pt x="247" y="377"/>
                    </a:cubicBezTo>
                    <a:cubicBezTo>
                      <a:pt x="249" y="373"/>
                      <a:pt x="249" y="373"/>
                      <a:pt x="249" y="373"/>
                    </a:cubicBezTo>
                    <a:cubicBezTo>
                      <a:pt x="253" y="374"/>
                      <a:pt x="253" y="374"/>
                      <a:pt x="253" y="374"/>
                    </a:cubicBezTo>
                    <a:cubicBezTo>
                      <a:pt x="258" y="371"/>
                      <a:pt x="258" y="371"/>
                      <a:pt x="258" y="371"/>
                    </a:cubicBezTo>
                    <a:cubicBezTo>
                      <a:pt x="263" y="374"/>
                      <a:pt x="263" y="374"/>
                      <a:pt x="263" y="374"/>
                    </a:cubicBezTo>
                    <a:cubicBezTo>
                      <a:pt x="269" y="372"/>
                      <a:pt x="269" y="372"/>
                      <a:pt x="269" y="372"/>
                    </a:cubicBezTo>
                    <a:cubicBezTo>
                      <a:pt x="274" y="372"/>
                      <a:pt x="274" y="372"/>
                      <a:pt x="274" y="372"/>
                    </a:cubicBezTo>
                    <a:cubicBezTo>
                      <a:pt x="279" y="368"/>
                      <a:pt x="279" y="368"/>
                      <a:pt x="279" y="368"/>
                    </a:cubicBezTo>
                    <a:cubicBezTo>
                      <a:pt x="282" y="369"/>
                      <a:pt x="282" y="369"/>
                      <a:pt x="282" y="369"/>
                    </a:cubicBezTo>
                    <a:cubicBezTo>
                      <a:pt x="285" y="371"/>
                      <a:pt x="285" y="371"/>
                      <a:pt x="285" y="371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7"/>
                      <a:pt x="288" y="377"/>
                      <a:pt x="288" y="377"/>
                    </a:cubicBezTo>
                    <a:cubicBezTo>
                      <a:pt x="290" y="381"/>
                      <a:pt x="290" y="381"/>
                      <a:pt x="290" y="381"/>
                    </a:cubicBezTo>
                    <a:cubicBezTo>
                      <a:pt x="292" y="383"/>
                      <a:pt x="292" y="383"/>
                      <a:pt x="292" y="383"/>
                    </a:cubicBezTo>
                    <a:cubicBezTo>
                      <a:pt x="296" y="385"/>
                      <a:pt x="296" y="385"/>
                      <a:pt x="296" y="385"/>
                    </a:cubicBezTo>
                    <a:cubicBezTo>
                      <a:pt x="299" y="384"/>
                      <a:pt x="299" y="384"/>
                      <a:pt x="299" y="384"/>
                    </a:cubicBezTo>
                    <a:cubicBezTo>
                      <a:pt x="303" y="386"/>
                      <a:pt x="303" y="386"/>
                      <a:pt x="303" y="386"/>
                    </a:cubicBezTo>
                    <a:cubicBezTo>
                      <a:pt x="304" y="386"/>
                      <a:pt x="304" y="385"/>
                      <a:pt x="304" y="384"/>
                    </a:cubicBezTo>
                    <a:cubicBezTo>
                      <a:pt x="307" y="384"/>
                      <a:pt x="307" y="384"/>
                      <a:pt x="311" y="383"/>
                    </a:cubicBezTo>
                    <a:cubicBezTo>
                      <a:pt x="311" y="385"/>
                      <a:pt x="311" y="385"/>
                      <a:pt x="311" y="385"/>
                    </a:cubicBezTo>
                    <a:cubicBezTo>
                      <a:pt x="313" y="386"/>
                      <a:pt x="313" y="384"/>
                      <a:pt x="315" y="385"/>
                    </a:cubicBezTo>
                    <a:cubicBezTo>
                      <a:pt x="315" y="385"/>
                      <a:pt x="316" y="386"/>
                      <a:pt x="315" y="387"/>
                    </a:cubicBezTo>
                    <a:cubicBezTo>
                      <a:pt x="315" y="388"/>
                      <a:pt x="313" y="391"/>
                      <a:pt x="314" y="394"/>
                    </a:cubicBezTo>
                    <a:cubicBezTo>
                      <a:pt x="315" y="394"/>
                      <a:pt x="315" y="394"/>
                      <a:pt x="315" y="394"/>
                    </a:cubicBezTo>
                    <a:cubicBezTo>
                      <a:pt x="316" y="396"/>
                      <a:pt x="317" y="398"/>
                      <a:pt x="317" y="400"/>
                    </a:cubicBezTo>
                    <a:cubicBezTo>
                      <a:pt x="319" y="399"/>
                      <a:pt x="320" y="399"/>
                      <a:pt x="322" y="399"/>
                    </a:cubicBezTo>
                    <a:cubicBezTo>
                      <a:pt x="322" y="395"/>
                      <a:pt x="323" y="396"/>
                      <a:pt x="319" y="393"/>
                    </a:cubicBezTo>
                    <a:cubicBezTo>
                      <a:pt x="320" y="393"/>
                      <a:pt x="321" y="393"/>
                      <a:pt x="321" y="393"/>
                    </a:cubicBezTo>
                    <a:cubicBezTo>
                      <a:pt x="322" y="393"/>
                      <a:pt x="321" y="391"/>
                      <a:pt x="322" y="390"/>
                    </a:cubicBezTo>
                    <a:cubicBezTo>
                      <a:pt x="323" y="389"/>
                      <a:pt x="326" y="389"/>
                      <a:pt x="327" y="388"/>
                    </a:cubicBezTo>
                    <a:cubicBezTo>
                      <a:pt x="327" y="388"/>
                      <a:pt x="330" y="385"/>
                      <a:pt x="330" y="385"/>
                    </a:cubicBezTo>
                    <a:cubicBezTo>
                      <a:pt x="331" y="384"/>
                      <a:pt x="331" y="385"/>
                      <a:pt x="332" y="385"/>
                    </a:cubicBezTo>
                    <a:cubicBezTo>
                      <a:pt x="332" y="383"/>
                      <a:pt x="332" y="383"/>
                      <a:pt x="332" y="383"/>
                    </a:cubicBezTo>
                    <a:cubicBezTo>
                      <a:pt x="334" y="383"/>
                      <a:pt x="333" y="384"/>
                      <a:pt x="334" y="384"/>
                    </a:cubicBezTo>
                    <a:cubicBezTo>
                      <a:pt x="335" y="383"/>
                      <a:pt x="335" y="381"/>
                      <a:pt x="335" y="381"/>
                    </a:cubicBezTo>
                    <a:cubicBezTo>
                      <a:pt x="337" y="381"/>
                      <a:pt x="336" y="382"/>
                      <a:pt x="337" y="382"/>
                    </a:cubicBezTo>
                    <a:cubicBezTo>
                      <a:pt x="339" y="381"/>
                      <a:pt x="339" y="381"/>
                      <a:pt x="339" y="381"/>
                    </a:cubicBezTo>
                    <a:cubicBezTo>
                      <a:pt x="341" y="380"/>
                      <a:pt x="345" y="381"/>
                      <a:pt x="347" y="381"/>
                    </a:cubicBezTo>
                    <a:cubicBezTo>
                      <a:pt x="347" y="380"/>
                      <a:pt x="351" y="374"/>
                      <a:pt x="351" y="374"/>
                    </a:cubicBezTo>
                    <a:cubicBezTo>
                      <a:pt x="352" y="374"/>
                      <a:pt x="352" y="374"/>
                      <a:pt x="352" y="374"/>
                    </a:cubicBezTo>
                    <a:cubicBezTo>
                      <a:pt x="352" y="374"/>
                      <a:pt x="354" y="369"/>
                      <a:pt x="352" y="371"/>
                    </a:cubicBezTo>
                    <a:cubicBezTo>
                      <a:pt x="352" y="369"/>
                      <a:pt x="352" y="369"/>
                      <a:pt x="352" y="369"/>
                    </a:cubicBezTo>
                    <a:cubicBezTo>
                      <a:pt x="352" y="369"/>
                      <a:pt x="354" y="370"/>
                      <a:pt x="354" y="370"/>
                    </a:cubicBezTo>
                    <a:cubicBezTo>
                      <a:pt x="355" y="371"/>
                      <a:pt x="355" y="372"/>
                      <a:pt x="356" y="373"/>
                    </a:cubicBezTo>
                    <a:cubicBezTo>
                      <a:pt x="357" y="373"/>
                      <a:pt x="359" y="372"/>
                      <a:pt x="360" y="374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1" y="374"/>
                      <a:pt x="361" y="374"/>
                      <a:pt x="362" y="374"/>
                    </a:cubicBezTo>
                    <a:cubicBezTo>
                      <a:pt x="362" y="373"/>
                      <a:pt x="362" y="373"/>
                      <a:pt x="362" y="373"/>
                    </a:cubicBezTo>
                    <a:cubicBezTo>
                      <a:pt x="364" y="372"/>
                      <a:pt x="366" y="371"/>
                      <a:pt x="367" y="371"/>
                    </a:cubicBezTo>
                    <a:cubicBezTo>
                      <a:pt x="369" y="371"/>
                      <a:pt x="370" y="372"/>
                      <a:pt x="372" y="372"/>
                    </a:cubicBezTo>
                    <a:cubicBezTo>
                      <a:pt x="372" y="371"/>
                      <a:pt x="372" y="371"/>
                      <a:pt x="372" y="371"/>
                    </a:cubicBezTo>
                    <a:cubicBezTo>
                      <a:pt x="372" y="370"/>
                      <a:pt x="374" y="370"/>
                      <a:pt x="375" y="369"/>
                    </a:cubicBezTo>
                    <a:cubicBezTo>
                      <a:pt x="375" y="368"/>
                      <a:pt x="375" y="366"/>
                      <a:pt x="375" y="366"/>
                    </a:cubicBezTo>
                    <a:cubicBezTo>
                      <a:pt x="375" y="364"/>
                      <a:pt x="375" y="364"/>
                      <a:pt x="375" y="364"/>
                    </a:cubicBezTo>
                    <a:cubicBezTo>
                      <a:pt x="375" y="363"/>
                      <a:pt x="378" y="363"/>
                      <a:pt x="379" y="362"/>
                    </a:cubicBezTo>
                    <a:cubicBezTo>
                      <a:pt x="379" y="362"/>
                      <a:pt x="379" y="360"/>
                      <a:pt x="379" y="360"/>
                    </a:cubicBezTo>
                    <a:cubicBezTo>
                      <a:pt x="380" y="360"/>
                      <a:pt x="380" y="361"/>
                      <a:pt x="381" y="361"/>
                    </a:cubicBezTo>
                    <a:cubicBezTo>
                      <a:pt x="382" y="360"/>
                      <a:pt x="382" y="359"/>
                      <a:pt x="383" y="359"/>
                    </a:cubicBezTo>
                    <a:cubicBezTo>
                      <a:pt x="383" y="358"/>
                      <a:pt x="383" y="357"/>
                      <a:pt x="383" y="357"/>
                    </a:cubicBezTo>
                    <a:cubicBezTo>
                      <a:pt x="384" y="356"/>
                      <a:pt x="386" y="357"/>
                      <a:pt x="387" y="356"/>
                    </a:cubicBezTo>
                    <a:cubicBezTo>
                      <a:pt x="387" y="356"/>
                      <a:pt x="388" y="354"/>
                      <a:pt x="388" y="354"/>
                    </a:cubicBezTo>
                    <a:cubicBezTo>
                      <a:pt x="388" y="356"/>
                      <a:pt x="388" y="351"/>
                      <a:pt x="388" y="351"/>
                    </a:cubicBezTo>
                    <a:cubicBezTo>
                      <a:pt x="389" y="350"/>
                      <a:pt x="397" y="349"/>
                      <a:pt x="397" y="349"/>
                    </a:cubicBezTo>
                    <a:cubicBezTo>
                      <a:pt x="398" y="348"/>
                      <a:pt x="396" y="347"/>
                      <a:pt x="396" y="347"/>
                    </a:cubicBezTo>
                    <a:cubicBezTo>
                      <a:pt x="396" y="344"/>
                      <a:pt x="397" y="346"/>
                      <a:pt x="398" y="345"/>
                    </a:cubicBezTo>
                    <a:cubicBezTo>
                      <a:pt x="398" y="343"/>
                      <a:pt x="398" y="343"/>
                      <a:pt x="398" y="343"/>
                    </a:cubicBezTo>
                    <a:cubicBezTo>
                      <a:pt x="397" y="344"/>
                      <a:pt x="398" y="341"/>
                      <a:pt x="398" y="341"/>
                    </a:cubicBezTo>
                    <a:cubicBezTo>
                      <a:pt x="399" y="341"/>
                      <a:pt x="401" y="341"/>
                      <a:pt x="402" y="341"/>
                    </a:cubicBezTo>
                    <a:cubicBezTo>
                      <a:pt x="403" y="340"/>
                      <a:pt x="402" y="340"/>
                      <a:pt x="403" y="339"/>
                    </a:cubicBezTo>
                    <a:cubicBezTo>
                      <a:pt x="403" y="338"/>
                      <a:pt x="403" y="335"/>
                      <a:pt x="402" y="333"/>
                    </a:cubicBezTo>
                    <a:cubicBezTo>
                      <a:pt x="402" y="333"/>
                      <a:pt x="400" y="333"/>
                      <a:pt x="399" y="333"/>
                    </a:cubicBezTo>
                    <a:cubicBezTo>
                      <a:pt x="400" y="331"/>
                      <a:pt x="400" y="331"/>
                      <a:pt x="400" y="331"/>
                    </a:cubicBezTo>
                    <a:cubicBezTo>
                      <a:pt x="400" y="331"/>
                      <a:pt x="401" y="331"/>
                      <a:pt x="402" y="331"/>
                    </a:cubicBezTo>
                    <a:cubicBezTo>
                      <a:pt x="402" y="330"/>
                      <a:pt x="401" y="327"/>
                      <a:pt x="402" y="326"/>
                    </a:cubicBezTo>
                    <a:cubicBezTo>
                      <a:pt x="403" y="324"/>
                      <a:pt x="406" y="325"/>
                      <a:pt x="408" y="323"/>
                    </a:cubicBezTo>
                    <a:cubicBezTo>
                      <a:pt x="408" y="323"/>
                      <a:pt x="408" y="322"/>
                      <a:pt x="408" y="321"/>
                    </a:cubicBezTo>
                    <a:cubicBezTo>
                      <a:pt x="408" y="321"/>
                      <a:pt x="411" y="320"/>
                      <a:pt x="411" y="319"/>
                    </a:cubicBezTo>
                    <a:cubicBezTo>
                      <a:pt x="412" y="318"/>
                      <a:pt x="411" y="316"/>
                      <a:pt x="411" y="315"/>
                    </a:cubicBezTo>
                    <a:cubicBezTo>
                      <a:pt x="411" y="314"/>
                      <a:pt x="413" y="314"/>
                      <a:pt x="413" y="313"/>
                    </a:cubicBezTo>
                    <a:cubicBezTo>
                      <a:pt x="413" y="313"/>
                      <a:pt x="413" y="313"/>
                      <a:pt x="412" y="313"/>
                    </a:cubicBezTo>
                    <a:cubicBezTo>
                      <a:pt x="410" y="311"/>
                      <a:pt x="414" y="313"/>
                      <a:pt x="415" y="312"/>
                    </a:cubicBezTo>
                    <a:cubicBezTo>
                      <a:pt x="416" y="312"/>
                      <a:pt x="416" y="309"/>
                      <a:pt x="416" y="309"/>
                    </a:cubicBezTo>
                    <a:cubicBezTo>
                      <a:pt x="416" y="309"/>
                      <a:pt x="419" y="309"/>
                      <a:pt x="420" y="309"/>
                    </a:cubicBezTo>
                    <a:cubicBezTo>
                      <a:pt x="420" y="309"/>
                      <a:pt x="420" y="307"/>
                      <a:pt x="420" y="307"/>
                    </a:cubicBezTo>
                    <a:cubicBezTo>
                      <a:pt x="419" y="306"/>
                      <a:pt x="418" y="305"/>
                      <a:pt x="417" y="305"/>
                    </a:cubicBezTo>
                    <a:cubicBezTo>
                      <a:pt x="417" y="303"/>
                      <a:pt x="418" y="304"/>
                      <a:pt x="418" y="303"/>
                    </a:cubicBezTo>
                    <a:cubicBezTo>
                      <a:pt x="418" y="298"/>
                      <a:pt x="418" y="298"/>
                      <a:pt x="418" y="298"/>
                    </a:cubicBezTo>
                    <a:cubicBezTo>
                      <a:pt x="420" y="298"/>
                      <a:pt x="422" y="298"/>
                      <a:pt x="423" y="298"/>
                    </a:cubicBezTo>
                    <a:cubicBezTo>
                      <a:pt x="420" y="296"/>
                      <a:pt x="424" y="292"/>
                      <a:pt x="422" y="291"/>
                    </a:cubicBezTo>
                    <a:cubicBezTo>
                      <a:pt x="423" y="291"/>
                      <a:pt x="423" y="291"/>
                      <a:pt x="424" y="291"/>
                    </a:cubicBezTo>
                    <a:cubicBezTo>
                      <a:pt x="425" y="290"/>
                      <a:pt x="425" y="290"/>
                      <a:pt x="425" y="290"/>
                    </a:cubicBezTo>
                    <a:cubicBezTo>
                      <a:pt x="425" y="290"/>
                      <a:pt x="425" y="288"/>
                      <a:pt x="424" y="288"/>
                    </a:cubicBezTo>
                    <a:cubicBezTo>
                      <a:pt x="423" y="287"/>
                      <a:pt x="422" y="288"/>
                      <a:pt x="421" y="287"/>
                    </a:cubicBezTo>
                    <a:cubicBezTo>
                      <a:pt x="420" y="286"/>
                      <a:pt x="420" y="286"/>
                      <a:pt x="420" y="286"/>
                    </a:cubicBezTo>
                    <a:cubicBezTo>
                      <a:pt x="418" y="286"/>
                      <a:pt x="416" y="288"/>
                      <a:pt x="413" y="287"/>
                    </a:cubicBezTo>
                    <a:cubicBezTo>
                      <a:pt x="412" y="286"/>
                      <a:pt x="412" y="285"/>
                      <a:pt x="413" y="285"/>
                    </a:cubicBezTo>
                    <a:cubicBezTo>
                      <a:pt x="416" y="283"/>
                      <a:pt x="418" y="281"/>
                      <a:pt x="420" y="279"/>
                    </a:cubicBezTo>
                    <a:cubicBezTo>
                      <a:pt x="418" y="273"/>
                      <a:pt x="416" y="268"/>
                      <a:pt x="408" y="271"/>
                    </a:cubicBezTo>
                    <a:cubicBezTo>
                      <a:pt x="408" y="270"/>
                      <a:pt x="407" y="269"/>
                      <a:pt x="406" y="268"/>
                    </a:cubicBezTo>
                    <a:cubicBezTo>
                      <a:pt x="410" y="268"/>
                      <a:pt x="413" y="268"/>
                      <a:pt x="416" y="269"/>
                    </a:cubicBezTo>
                    <a:cubicBezTo>
                      <a:pt x="416" y="268"/>
                      <a:pt x="416" y="266"/>
                      <a:pt x="416" y="266"/>
                    </a:cubicBezTo>
                    <a:cubicBezTo>
                      <a:pt x="412" y="260"/>
                      <a:pt x="408" y="256"/>
                      <a:pt x="406" y="248"/>
                    </a:cubicBezTo>
                    <a:cubicBezTo>
                      <a:pt x="404" y="249"/>
                      <a:pt x="404" y="249"/>
                      <a:pt x="402" y="249"/>
                    </a:cubicBezTo>
                    <a:cubicBezTo>
                      <a:pt x="402" y="248"/>
                      <a:pt x="403" y="248"/>
                      <a:pt x="404" y="247"/>
                    </a:cubicBezTo>
                    <a:cubicBezTo>
                      <a:pt x="402" y="243"/>
                      <a:pt x="397" y="236"/>
                      <a:pt x="400" y="229"/>
                    </a:cubicBezTo>
                    <a:cubicBezTo>
                      <a:pt x="401" y="226"/>
                      <a:pt x="404" y="226"/>
                      <a:pt x="405" y="224"/>
                    </a:cubicBezTo>
                    <a:cubicBezTo>
                      <a:pt x="405" y="224"/>
                      <a:pt x="405" y="222"/>
                      <a:pt x="404" y="221"/>
                    </a:cubicBezTo>
                    <a:cubicBezTo>
                      <a:pt x="407" y="220"/>
                      <a:pt x="409" y="219"/>
                      <a:pt x="410" y="216"/>
                    </a:cubicBezTo>
                    <a:cubicBezTo>
                      <a:pt x="411" y="216"/>
                      <a:pt x="410" y="215"/>
                      <a:pt x="411" y="214"/>
                    </a:cubicBezTo>
                    <a:cubicBezTo>
                      <a:pt x="412" y="214"/>
                      <a:pt x="414" y="214"/>
                      <a:pt x="415" y="213"/>
                    </a:cubicBezTo>
                    <a:cubicBezTo>
                      <a:pt x="415" y="213"/>
                      <a:pt x="416" y="211"/>
                      <a:pt x="416" y="211"/>
                    </a:cubicBezTo>
                    <a:cubicBezTo>
                      <a:pt x="417" y="211"/>
                      <a:pt x="419" y="211"/>
                      <a:pt x="420" y="211"/>
                    </a:cubicBezTo>
                    <a:cubicBezTo>
                      <a:pt x="420" y="211"/>
                      <a:pt x="420" y="210"/>
                      <a:pt x="420" y="209"/>
                    </a:cubicBezTo>
                    <a:cubicBezTo>
                      <a:pt x="421" y="209"/>
                      <a:pt x="421" y="208"/>
                      <a:pt x="422" y="208"/>
                    </a:cubicBezTo>
                    <a:cubicBezTo>
                      <a:pt x="422" y="208"/>
                      <a:pt x="423" y="209"/>
                      <a:pt x="424" y="209"/>
                    </a:cubicBezTo>
                    <a:cubicBezTo>
                      <a:pt x="425" y="209"/>
                      <a:pt x="425" y="208"/>
                      <a:pt x="426" y="208"/>
                    </a:cubicBezTo>
                    <a:cubicBezTo>
                      <a:pt x="427" y="207"/>
                      <a:pt x="428" y="205"/>
                      <a:pt x="429" y="203"/>
                    </a:cubicBezTo>
                    <a:cubicBezTo>
                      <a:pt x="429" y="202"/>
                      <a:pt x="429" y="202"/>
                      <a:pt x="429" y="202"/>
                    </a:cubicBezTo>
                    <a:cubicBezTo>
                      <a:pt x="428" y="201"/>
                      <a:pt x="425" y="200"/>
                      <a:pt x="425" y="200"/>
                    </a:cubicBezTo>
                    <a:cubicBezTo>
                      <a:pt x="422" y="200"/>
                      <a:pt x="421" y="203"/>
                      <a:pt x="417" y="202"/>
                    </a:cubicBezTo>
                    <a:cubicBezTo>
                      <a:pt x="416" y="201"/>
                      <a:pt x="416" y="199"/>
                      <a:pt x="415" y="199"/>
                    </a:cubicBezTo>
                    <a:cubicBezTo>
                      <a:pt x="413" y="198"/>
                      <a:pt x="408" y="198"/>
                      <a:pt x="406" y="199"/>
                    </a:cubicBezTo>
                    <a:cubicBezTo>
                      <a:pt x="406" y="199"/>
                      <a:pt x="406" y="201"/>
                      <a:pt x="406" y="201"/>
                    </a:cubicBezTo>
                    <a:cubicBezTo>
                      <a:pt x="405" y="202"/>
                      <a:pt x="403" y="202"/>
                      <a:pt x="402" y="202"/>
                    </a:cubicBezTo>
                    <a:cubicBezTo>
                      <a:pt x="401" y="203"/>
                      <a:pt x="401" y="205"/>
                      <a:pt x="400" y="206"/>
                    </a:cubicBezTo>
                    <a:cubicBezTo>
                      <a:pt x="400" y="206"/>
                      <a:pt x="398" y="206"/>
                      <a:pt x="397" y="206"/>
                    </a:cubicBezTo>
                    <a:cubicBezTo>
                      <a:pt x="398" y="206"/>
                      <a:pt x="396" y="207"/>
                      <a:pt x="396" y="207"/>
                    </a:cubicBezTo>
                    <a:cubicBezTo>
                      <a:pt x="395" y="207"/>
                      <a:pt x="394" y="207"/>
                      <a:pt x="394" y="206"/>
                    </a:cubicBezTo>
                    <a:cubicBezTo>
                      <a:pt x="392" y="205"/>
                      <a:pt x="393" y="203"/>
                      <a:pt x="392" y="201"/>
                    </a:cubicBezTo>
                    <a:cubicBezTo>
                      <a:pt x="391" y="200"/>
                      <a:pt x="390" y="197"/>
                      <a:pt x="389" y="197"/>
                    </a:cubicBezTo>
                    <a:cubicBezTo>
                      <a:pt x="388" y="197"/>
                      <a:pt x="388" y="197"/>
                      <a:pt x="388" y="197"/>
                    </a:cubicBezTo>
                    <a:cubicBezTo>
                      <a:pt x="386" y="195"/>
                      <a:pt x="385" y="191"/>
                      <a:pt x="385" y="188"/>
                    </a:cubicBezTo>
                    <a:cubicBezTo>
                      <a:pt x="384" y="189"/>
                      <a:pt x="385" y="184"/>
                      <a:pt x="385" y="184"/>
                    </a:cubicBezTo>
                    <a:cubicBezTo>
                      <a:pt x="385" y="184"/>
                      <a:pt x="386" y="183"/>
                      <a:pt x="386" y="183"/>
                    </a:cubicBezTo>
                    <a:cubicBezTo>
                      <a:pt x="388" y="182"/>
                      <a:pt x="392" y="184"/>
                      <a:pt x="394" y="183"/>
                    </a:cubicBezTo>
                    <a:cubicBezTo>
                      <a:pt x="395" y="183"/>
                      <a:pt x="397" y="178"/>
                      <a:pt x="398" y="177"/>
                    </a:cubicBezTo>
                    <a:cubicBezTo>
                      <a:pt x="399" y="176"/>
                      <a:pt x="402" y="173"/>
                      <a:pt x="403" y="173"/>
                    </a:cubicBezTo>
                    <a:cubicBezTo>
                      <a:pt x="404" y="173"/>
                      <a:pt x="405" y="173"/>
                      <a:pt x="405" y="173"/>
                    </a:cubicBezTo>
                    <a:cubicBezTo>
                      <a:pt x="406" y="173"/>
                      <a:pt x="407" y="170"/>
                      <a:pt x="408" y="170"/>
                    </a:cubicBezTo>
                    <a:cubicBezTo>
                      <a:pt x="409" y="170"/>
                      <a:pt x="409" y="170"/>
                      <a:pt x="409" y="170"/>
                    </a:cubicBezTo>
                    <a:cubicBezTo>
                      <a:pt x="410" y="168"/>
                      <a:pt x="409" y="167"/>
                      <a:pt x="410" y="165"/>
                    </a:cubicBezTo>
                    <a:cubicBezTo>
                      <a:pt x="411" y="163"/>
                      <a:pt x="414" y="161"/>
                      <a:pt x="416" y="159"/>
                    </a:cubicBezTo>
                    <a:cubicBezTo>
                      <a:pt x="419" y="160"/>
                      <a:pt x="423" y="161"/>
                      <a:pt x="426" y="162"/>
                    </a:cubicBezTo>
                    <a:cubicBezTo>
                      <a:pt x="424" y="166"/>
                      <a:pt x="422" y="170"/>
                      <a:pt x="420" y="174"/>
                    </a:cubicBezTo>
                    <a:cubicBezTo>
                      <a:pt x="420" y="174"/>
                      <a:pt x="418" y="175"/>
                      <a:pt x="418" y="175"/>
                    </a:cubicBezTo>
                    <a:cubicBezTo>
                      <a:pt x="418" y="176"/>
                      <a:pt x="418" y="179"/>
                      <a:pt x="418" y="180"/>
                    </a:cubicBezTo>
                    <a:cubicBezTo>
                      <a:pt x="418" y="180"/>
                      <a:pt x="421" y="180"/>
                      <a:pt x="421" y="180"/>
                    </a:cubicBezTo>
                    <a:cubicBezTo>
                      <a:pt x="420" y="180"/>
                      <a:pt x="416" y="185"/>
                      <a:pt x="418" y="186"/>
                    </a:cubicBezTo>
                    <a:cubicBezTo>
                      <a:pt x="418" y="186"/>
                      <a:pt x="420" y="187"/>
                      <a:pt x="419" y="186"/>
                    </a:cubicBezTo>
                    <a:cubicBezTo>
                      <a:pt x="419" y="186"/>
                      <a:pt x="421" y="186"/>
                      <a:pt x="421" y="186"/>
                    </a:cubicBezTo>
                    <a:cubicBezTo>
                      <a:pt x="421" y="185"/>
                      <a:pt x="422" y="184"/>
                      <a:pt x="421" y="183"/>
                    </a:cubicBezTo>
                    <a:cubicBezTo>
                      <a:pt x="425" y="181"/>
                      <a:pt x="434" y="171"/>
                      <a:pt x="441" y="173"/>
                    </a:cubicBezTo>
                    <a:cubicBezTo>
                      <a:pt x="441" y="173"/>
                      <a:pt x="443" y="175"/>
                      <a:pt x="443" y="175"/>
                    </a:cubicBezTo>
                    <a:cubicBezTo>
                      <a:pt x="445" y="175"/>
                      <a:pt x="444" y="173"/>
                      <a:pt x="446" y="174"/>
                    </a:cubicBezTo>
                    <a:cubicBezTo>
                      <a:pt x="446" y="174"/>
                      <a:pt x="447" y="174"/>
                      <a:pt x="447" y="174"/>
                    </a:cubicBezTo>
                    <a:cubicBezTo>
                      <a:pt x="450" y="168"/>
                      <a:pt x="450" y="168"/>
                      <a:pt x="450" y="168"/>
                    </a:cubicBezTo>
                    <a:cubicBezTo>
                      <a:pt x="453" y="165"/>
                      <a:pt x="453" y="165"/>
                      <a:pt x="453" y="165"/>
                    </a:cubicBezTo>
                    <a:cubicBezTo>
                      <a:pt x="457" y="159"/>
                      <a:pt x="457" y="159"/>
                      <a:pt x="457" y="159"/>
                    </a:cubicBezTo>
                    <a:cubicBezTo>
                      <a:pt x="459" y="155"/>
                      <a:pt x="459" y="155"/>
                      <a:pt x="459" y="155"/>
                    </a:cubicBezTo>
                    <a:cubicBezTo>
                      <a:pt x="465" y="150"/>
                      <a:pt x="465" y="150"/>
                      <a:pt x="465" y="150"/>
                    </a:cubicBezTo>
                    <a:cubicBezTo>
                      <a:pt x="464" y="145"/>
                      <a:pt x="464" y="145"/>
                      <a:pt x="464" y="145"/>
                    </a:cubicBezTo>
                    <a:cubicBezTo>
                      <a:pt x="468" y="144"/>
                      <a:pt x="468" y="144"/>
                      <a:pt x="468" y="144"/>
                    </a:cubicBezTo>
                    <a:cubicBezTo>
                      <a:pt x="470" y="147"/>
                      <a:pt x="470" y="147"/>
                      <a:pt x="470" y="147"/>
                    </a:cubicBezTo>
                    <a:cubicBezTo>
                      <a:pt x="474" y="148"/>
                      <a:pt x="474" y="148"/>
                      <a:pt x="474" y="148"/>
                    </a:cubicBezTo>
                    <a:cubicBezTo>
                      <a:pt x="478" y="149"/>
                      <a:pt x="478" y="149"/>
                      <a:pt x="478" y="149"/>
                    </a:cubicBezTo>
                    <a:cubicBezTo>
                      <a:pt x="478" y="146"/>
                      <a:pt x="478" y="146"/>
                      <a:pt x="478" y="146"/>
                    </a:cubicBezTo>
                    <a:cubicBezTo>
                      <a:pt x="478" y="143"/>
                      <a:pt x="478" y="143"/>
                      <a:pt x="478" y="143"/>
                    </a:cubicBezTo>
                    <a:cubicBezTo>
                      <a:pt x="481" y="141"/>
                      <a:pt x="481" y="141"/>
                      <a:pt x="481" y="141"/>
                    </a:cubicBezTo>
                    <a:cubicBezTo>
                      <a:pt x="485" y="141"/>
                      <a:pt x="485" y="141"/>
                      <a:pt x="485" y="141"/>
                    </a:cubicBezTo>
                    <a:cubicBezTo>
                      <a:pt x="487" y="139"/>
                      <a:pt x="487" y="139"/>
                      <a:pt x="487" y="139"/>
                    </a:cubicBezTo>
                    <a:cubicBezTo>
                      <a:pt x="487" y="137"/>
                      <a:pt x="487" y="137"/>
                      <a:pt x="487" y="137"/>
                    </a:cubicBezTo>
                    <a:cubicBezTo>
                      <a:pt x="491" y="135"/>
                      <a:pt x="491" y="135"/>
                      <a:pt x="491" y="135"/>
                    </a:cubicBezTo>
                    <a:cubicBezTo>
                      <a:pt x="492" y="129"/>
                      <a:pt x="492" y="129"/>
                      <a:pt x="492" y="129"/>
                    </a:cubicBezTo>
                    <a:cubicBezTo>
                      <a:pt x="497" y="137"/>
                      <a:pt x="497" y="137"/>
                      <a:pt x="497" y="137"/>
                    </a:cubicBezTo>
                    <a:cubicBezTo>
                      <a:pt x="499" y="134"/>
                      <a:pt x="499" y="134"/>
                      <a:pt x="499" y="134"/>
                    </a:cubicBezTo>
                    <a:cubicBezTo>
                      <a:pt x="498" y="131"/>
                      <a:pt x="498" y="131"/>
                      <a:pt x="498" y="131"/>
                    </a:cubicBezTo>
                    <a:cubicBezTo>
                      <a:pt x="501" y="129"/>
                      <a:pt x="501" y="129"/>
                      <a:pt x="501" y="129"/>
                    </a:cubicBezTo>
                    <a:cubicBezTo>
                      <a:pt x="501" y="125"/>
                      <a:pt x="501" y="125"/>
                      <a:pt x="501" y="125"/>
                    </a:cubicBezTo>
                    <a:cubicBezTo>
                      <a:pt x="501" y="119"/>
                      <a:pt x="501" y="119"/>
                      <a:pt x="501" y="119"/>
                    </a:cubicBezTo>
                    <a:cubicBezTo>
                      <a:pt x="502" y="115"/>
                      <a:pt x="502" y="115"/>
                      <a:pt x="502" y="115"/>
                    </a:cubicBezTo>
                    <a:cubicBezTo>
                      <a:pt x="502" y="111"/>
                      <a:pt x="502" y="111"/>
                      <a:pt x="502" y="111"/>
                    </a:cubicBezTo>
                    <a:cubicBezTo>
                      <a:pt x="505" y="109"/>
                      <a:pt x="505" y="109"/>
                      <a:pt x="505" y="109"/>
                    </a:cubicBezTo>
                    <a:cubicBezTo>
                      <a:pt x="507" y="107"/>
                      <a:pt x="507" y="107"/>
                      <a:pt x="507" y="107"/>
                    </a:cubicBezTo>
                    <a:cubicBezTo>
                      <a:pt x="507" y="107"/>
                      <a:pt x="507" y="107"/>
                      <a:pt x="507" y="107"/>
                    </a:cubicBezTo>
                    <a:cubicBezTo>
                      <a:pt x="507" y="106"/>
                      <a:pt x="506" y="105"/>
                      <a:pt x="507" y="105"/>
                    </a:cubicBezTo>
                    <a:cubicBezTo>
                      <a:pt x="510" y="105"/>
                      <a:pt x="512" y="107"/>
                      <a:pt x="512" y="108"/>
                    </a:cubicBezTo>
                    <a:lnTo>
                      <a:pt x="512" y="109"/>
                    </a:lnTo>
                    <a:close/>
                    <a:moveTo>
                      <a:pt x="236" y="208"/>
                    </a:moveTo>
                    <a:cubicBezTo>
                      <a:pt x="239" y="208"/>
                      <a:pt x="241" y="212"/>
                      <a:pt x="239" y="212"/>
                    </a:cubicBezTo>
                    <a:cubicBezTo>
                      <a:pt x="238" y="211"/>
                      <a:pt x="237" y="211"/>
                      <a:pt x="236" y="210"/>
                    </a:cubicBezTo>
                    <a:cubicBezTo>
                      <a:pt x="236" y="210"/>
                      <a:pt x="236" y="208"/>
                      <a:pt x="236" y="208"/>
                    </a:cubicBezTo>
                    <a:cubicBezTo>
                      <a:pt x="237" y="208"/>
                      <a:pt x="236" y="208"/>
                      <a:pt x="236" y="208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88">
                <a:extLst>
                  <a:ext uri="{FF2B5EF4-FFF2-40B4-BE49-F238E27FC236}">
                    <a16:creationId xmlns:a16="http://schemas.microsoft.com/office/drawing/2014/main" id="{0B22E436-DBC6-49CE-BF86-4C1C00F564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5739" y="4866684"/>
                <a:ext cx="264745" cy="1586714"/>
              </a:xfrm>
              <a:custGeom>
                <a:avLst/>
                <a:gdLst>
                  <a:gd name="T0" fmla="*/ 52 w 77"/>
                  <a:gd name="T1" fmla="*/ 0 h 461"/>
                  <a:gd name="T2" fmla="*/ 49 w 77"/>
                  <a:gd name="T3" fmla="*/ 42 h 461"/>
                  <a:gd name="T4" fmla="*/ 44 w 77"/>
                  <a:gd name="T5" fmla="*/ 85 h 461"/>
                  <a:gd name="T6" fmla="*/ 41 w 77"/>
                  <a:gd name="T7" fmla="*/ 115 h 461"/>
                  <a:gd name="T8" fmla="*/ 39 w 77"/>
                  <a:gd name="T9" fmla="*/ 158 h 461"/>
                  <a:gd name="T10" fmla="*/ 29 w 77"/>
                  <a:gd name="T11" fmla="*/ 203 h 461"/>
                  <a:gd name="T12" fmla="*/ 20 w 77"/>
                  <a:gd name="T13" fmla="*/ 233 h 461"/>
                  <a:gd name="T14" fmla="*/ 19 w 77"/>
                  <a:gd name="T15" fmla="*/ 264 h 461"/>
                  <a:gd name="T16" fmla="*/ 28 w 77"/>
                  <a:gd name="T17" fmla="*/ 279 h 461"/>
                  <a:gd name="T18" fmla="*/ 26 w 77"/>
                  <a:gd name="T19" fmla="*/ 304 h 461"/>
                  <a:gd name="T20" fmla="*/ 21 w 77"/>
                  <a:gd name="T21" fmla="*/ 326 h 461"/>
                  <a:gd name="T22" fmla="*/ 13 w 77"/>
                  <a:gd name="T23" fmla="*/ 333 h 461"/>
                  <a:gd name="T24" fmla="*/ 4 w 77"/>
                  <a:gd name="T25" fmla="*/ 344 h 461"/>
                  <a:gd name="T26" fmla="*/ 14 w 77"/>
                  <a:gd name="T27" fmla="*/ 353 h 461"/>
                  <a:gd name="T28" fmla="*/ 14 w 77"/>
                  <a:gd name="T29" fmla="*/ 375 h 461"/>
                  <a:gd name="T30" fmla="*/ 10 w 77"/>
                  <a:gd name="T31" fmla="*/ 387 h 461"/>
                  <a:gd name="T32" fmla="*/ 17 w 77"/>
                  <a:gd name="T33" fmla="*/ 400 h 461"/>
                  <a:gd name="T34" fmla="*/ 4 w 77"/>
                  <a:gd name="T35" fmla="*/ 412 h 461"/>
                  <a:gd name="T36" fmla="*/ 11 w 77"/>
                  <a:gd name="T37" fmla="*/ 419 h 461"/>
                  <a:gd name="T38" fmla="*/ 23 w 77"/>
                  <a:gd name="T39" fmla="*/ 404 h 461"/>
                  <a:gd name="T40" fmla="*/ 21 w 77"/>
                  <a:gd name="T41" fmla="*/ 410 h 461"/>
                  <a:gd name="T42" fmla="*/ 17 w 77"/>
                  <a:gd name="T43" fmla="*/ 430 h 461"/>
                  <a:gd name="T44" fmla="*/ 29 w 77"/>
                  <a:gd name="T45" fmla="*/ 436 h 461"/>
                  <a:gd name="T46" fmla="*/ 37 w 77"/>
                  <a:gd name="T47" fmla="*/ 432 h 461"/>
                  <a:gd name="T48" fmla="*/ 46 w 77"/>
                  <a:gd name="T49" fmla="*/ 409 h 461"/>
                  <a:gd name="T50" fmla="*/ 21 w 77"/>
                  <a:gd name="T51" fmla="*/ 369 h 461"/>
                  <a:gd name="T52" fmla="*/ 32 w 77"/>
                  <a:gd name="T53" fmla="*/ 324 h 461"/>
                  <a:gd name="T54" fmla="*/ 34 w 77"/>
                  <a:gd name="T55" fmla="*/ 276 h 461"/>
                  <a:gd name="T56" fmla="*/ 37 w 77"/>
                  <a:gd name="T57" fmla="*/ 219 h 461"/>
                  <a:gd name="T58" fmla="*/ 50 w 77"/>
                  <a:gd name="T59" fmla="*/ 162 h 461"/>
                  <a:gd name="T60" fmla="*/ 64 w 77"/>
                  <a:gd name="T61" fmla="*/ 95 h 461"/>
                  <a:gd name="T62" fmla="*/ 66 w 77"/>
                  <a:gd name="T63" fmla="*/ 444 h 461"/>
                  <a:gd name="T64" fmla="*/ 49 w 77"/>
                  <a:gd name="T65" fmla="*/ 427 h 461"/>
                  <a:gd name="T66" fmla="*/ 42 w 77"/>
                  <a:gd name="T67" fmla="*/ 440 h 461"/>
                  <a:gd name="T68" fmla="*/ 34 w 77"/>
                  <a:gd name="T69" fmla="*/ 432 h 461"/>
                  <a:gd name="T70" fmla="*/ 31 w 77"/>
                  <a:gd name="T71" fmla="*/ 444 h 461"/>
                  <a:gd name="T72" fmla="*/ 53 w 77"/>
                  <a:gd name="T73" fmla="*/ 448 h 461"/>
                  <a:gd name="T74" fmla="*/ 71 w 77"/>
                  <a:gd name="T75" fmla="*/ 446 h 461"/>
                  <a:gd name="T76" fmla="*/ 67 w 77"/>
                  <a:gd name="T77" fmla="*/ 458 h 461"/>
                  <a:gd name="T78" fmla="*/ 52 w 77"/>
                  <a:gd name="T79" fmla="*/ 450 h 461"/>
                  <a:gd name="T80" fmla="*/ 54 w 77"/>
                  <a:gd name="T81" fmla="*/ 452 h 461"/>
                  <a:gd name="T82" fmla="*/ 41 w 77"/>
                  <a:gd name="T83" fmla="*/ 448 h 461"/>
                  <a:gd name="T84" fmla="*/ 27 w 77"/>
                  <a:gd name="T85" fmla="*/ 422 h 461"/>
                  <a:gd name="T86" fmla="*/ 32 w 77"/>
                  <a:gd name="T87" fmla="*/ 417 h 461"/>
                  <a:gd name="T88" fmla="*/ 7 w 77"/>
                  <a:gd name="T89" fmla="*/ 402 h 461"/>
                  <a:gd name="T90" fmla="*/ 8 w 77"/>
                  <a:gd name="T91" fmla="*/ 392 h 461"/>
                  <a:gd name="T92" fmla="*/ 13 w 77"/>
                  <a:gd name="T93" fmla="*/ 393 h 461"/>
                  <a:gd name="T94" fmla="*/ 7 w 77"/>
                  <a:gd name="T95" fmla="*/ 387 h 461"/>
                  <a:gd name="T96" fmla="*/ 2 w 77"/>
                  <a:gd name="T97" fmla="*/ 369 h 461"/>
                  <a:gd name="T98" fmla="*/ 6 w 77"/>
                  <a:gd name="T99" fmla="*/ 383 h 461"/>
                  <a:gd name="T100" fmla="*/ 12 w 77"/>
                  <a:gd name="T101" fmla="*/ 320 h 461"/>
                  <a:gd name="T102" fmla="*/ 18 w 77"/>
                  <a:gd name="T103" fmla="*/ 328 h 461"/>
                  <a:gd name="T104" fmla="*/ 16 w 77"/>
                  <a:gd name="T105" fmla="*/ 317 h 461"/>
                  <a:gd name="T106" fmla="*/ 14 w 77"/>
                  <a:gd name="T107" fmla="*/ 311 h 461"/>
                  <a:gd name="T108" fmla="*/ 20 w 77"/>
                  <a:gd name="T109" fmla="*/ 297 h 461"/>
                  <a:gd name="T110" fmla="*/ 19 w 77"/>
                  <a:gd name="T111" fmla="*/ 279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461">
                    <a:moveTo>
                      <a:pt x="71" y="51"/>
                    </a:moveTo>
                    <a:cubicBezTo>
                      <a:pt x="67" y="48"/>
                      <a:pt x="67" y="48"/>
                      <a:pt x="67" y="48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34"/>
                      <a:pt x="65" y="32"/>
                    </a:cubicBezTo>
                    <a:cubicBezTo>
                      <a:pt x="63" y="30"/>
                      <a:pt x="63" y="26"/>
                      <a:pt x="62" y="23"/>
                    </a:cubicBezTo>
                    <a:cubicBezTo>
                      <a:pt x="61" y="21"/>
                      <a:pt x="60" y="15"/>
                      <a:pt x="60" y="15"/>
                    </a:cubicBezTo>
                    <a:cubicBezTo>
                      <a:pt x="60" y="15"/>
                      <a:pt x="58" y="12"/>
                      <a:pt x="56" y="10"/>
                    </a:cubicBezTo>
                    <a:cubicBezTo>
                      <a:pt x="54" y="9"/>
                      <a:pt x="52" y="0"/>
                      <a:pt x="52" y="0"/>
                    </a:cubicBezTo>
                    <a:cubicBezTo>
                      <a:pt x="52" y="0"/>
                      <a:pt x="51" y="0"/>
                      <a:pt x="50" y="3"/>
                    </a:cubicBezTo>
                    <a:cubicBezTo>
                      <a:pt x="49" y="5"/>
                      <a:pt x="47" y="6"/>
                      <a:pt x="47" y="6"/>
                    </a:cubicBezTo>
                    <a:cubicBezTo>
                      <a:pt x="47" y="6"/>
                      <a:pt x="48" y="7"/>
                      <a:pt x="48" y="8"/>
                    </a:cubicBezTo>
                    <a:cubicBezTo>
                      <a:pt x="48" y="9"/>
                      <a:pt x="48" y="10"/>
                      <a:pt x="48" y="12"/>
                    </a:cubicBezTo>
                    <a:cubicBezTo>
                      <a:pt x="49" y="17"/>
                      <a:pt x="51" y="22"/>
                      <a:pt x="50" y="29"/>
                    </a:cubicBezTo>
                    <a:cubicBezTo>
                      <a:pt x="50" y="31"/>
                      <a:pt x="48" y="35"/>
                      <a:pt x="49" y="38"/>
                    </a:cubicBezTo>
                    <a:cubicBezTo>
                      <a:pt x="49" y="39"/>
                      <a:pt x="51" y="40"/>
                      <a:pt x="50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3"/>
                      <a:pt x="49" y="44"/>
                      <a:pt x="48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51"/>
                      <a:pt x="47" y="56"/>
                      <a:pt x="47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5"/>
                      <a:pt x="46" y="65"/>
                      <a:pt x="47" y="67"/>
                    </a:cubicBezTo>
                    <a:cubicBezTo>
                      <a:pt x="47" y="67"/>
                      <a:pt x="47" y="69"/>
                      <a:pt x="47" y="69"/>
                    </a:cubicBezTo>
                    <a:cubicBezTo>
                      <a:pt x="45" y="69"/>
                      <a:pt x="46" y="70"/>
                      <a:pt x="46" y="71"/>
                    </a:cubicBezTo>
                    <a:cubicBezTo>
                      <a:pt x="45" y="74"/>
                      <a:pt x="43" y="79"/>
                      <a:pt x="44" y="85"/>
                    </a:cubicBezTo>
                    <a:cubicBezTo>
                      <a:pt x="44" y="86"/>
                      <a:pt x="46" y="88"/>
                      <a:pt x="45" y="89"/>
                    </a:cubicBezTo>
                    <a:cubicBezTo>
                      <a:pt x="45" y="91"/>
                      <a:pt x="44" y="94"/>
                      <a:pt x="43" y="97"/>
                    </a:cubicBezTo>
                    <a:cubicBezTo>
                      <a:pt x="45" y="97"/>
                      <a:pt x="43" y="98"/>
                      <a:pt x="43" y="98"/>
                    </a:cubicBezTo>
                    <a:cubicBezTo>
                      <a:pt x="43" y="99"/>
                      <a:pt x="43" y="102"/>
                      <a:pt x="43" y="102"/>
                    </a:cubicBezTo>
                    <a:cubicBezTo>
                      <a:pt x="43" y="103"/>
                      <a:pt x="43" y="104"/>
                      <a:pt x="43" y="105"/>
                    </a:cubicBezTo>
                    <a:cubicBezTo>
                      <a:pt x="43" y="105"/>
                      <a:pt x="43" y="107"/>
                      <a:pt x="43" y="108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0" y="112"/>
                      <a:pt x="42" y="113"/>
                      <a:pt x="41" y="115"/>
                    </a:cubicBezTo>
                    <a:cubicBezTo>
                      <a:pt x="41" y="115"/>
                      <a:pt x="40" y="116"/>
                      <a:pt x="40" y="116"/>
                    </a:cubicBezTo>
                    <a:cubicBezTo>
                      <a:pt x="40" y="117"/>
                      <a:pt x="40" y="120"/>
                      <a:pt x="40" y="121"/>
                    </a:cubicBezTo>
                    <a:cubicBezTo>
                      <a:pt x="40" y="122"/>
                      <a:pt x="38" y="126"/>
                      <a:pt x="37" y="127"/>
                    </a:cubicBezTo>
                    <a:cubicBezTo>
                      <a:pt x="37" y="132"/>
                      <a:pt x="40" y="133"/>
                      <a:pt x="40" y="136"/>
                    </a:cubicBezTo>
                    <a:cubicBezTo>
                      <a:pt x="40" y="138"/>
                      <a:pt x="40" y="142"/>
                      <a:pt x="39" y="145"/>
                    </a:cubicBezTo>
                    <a:cubicBezTo>
                      <a:pt x="39" y="145"/>
                      <a:pt x="38" y="145"/>
                      <a:pt x="38" y="145"/>
                    </a:cubicBezTo>
                    <a:cubicBezTo>
                      <a:pt x="37" y="147"/>
                      <a:pt x="37" y="149"/>
                      <a:pt x="37" y="151"/>
                    </a:cubicBezTo>
                    <a:cubicBezTo>
                      <a:pt x="37" y="153"/>
                      <a:pt x="39" y="156"/>
                      <a:pt x="39" y="158"/>
                    </a:cubicBezTo>
                    <a:cubicBezTo>
                      <a:pt x="39" y="159"/>
                      <a:pt x="39" y="171"/>
                      <a:pt x="39" y="172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5" y="180"/>
                      <a:pt x="35" y="179"/>
                    </a:cubicBezTo>
                    <a:cubicBezTo>
                      <a:pt x="35" y="180"/>
                      <a:pt x="36" y="179"/>
                      <a:pt x="36" y="181"/>
                    </a:cubicBezTo>
                    <a:cubicBezTo>
                      <a:pt x="36" y="182"/>
                      <a:pt x="33" y="184"/>
                      <a:pt x="33" y="185"/>
                    </a:cubicBezTo>
                    <a:cubicBezTo>
                      <a:pt x="32" y="187"/>
                      <a:pt x="33" y="189"/>
                      <a:pt x="33" y="191"/>
                    </a:cubicBezTo>
                    <a:cubicBezTo>
                      <a:pt x="32" y="194"/>
                      <a:pt x="28" y="197"/>
                      <a:pt x="28" y="200"/>
                    </a:cubicBezTo>
                    <a:cubicBezTo>
                      <a:pt x="28" y="202"/>
                      <a:pt x="29" y="202"/>
                      <a:pt x="29" y="203"/>
                    </a:cubicBezTo>
                    <a:cubicBezTo>
                      <a:pt x="30" y="205"/>
                      <a:pt x="29" y="209"/>
                      <a:pt x="29" y="211"/>
                    </a:cubicBezTo>
                    <a:cubicBezTo>
                      <a:pt x="29" y="212"/>
                      <a:pt x="26" y="213"/>
                      <a:pt x="26" y="214"/>
                    </a:cubicBezTo>
                    <a:cubicBezTo>
                      <a:pt x="26" y="215"/>
                      <a:pt x="26" y="216"/>
                      <a:pt x="26" y="217"/>
                    </a:cubicBezTo>
                    <a:cubicBezTo>
                      <a:pt x="25" y="221"/>
                      <a:pt x="21" y="217"/>
                      <a:pt x="24" y="226"/>
                    </a:cubicBezTo>
                    <a:cubicBezTo>
                      <a:pt x="23" y="226"/>
                      <a:pt x="22" y="225"/>
                      <a:pt x="21" y="226"/>
                    </a:cubicBezTo>
                    <a:cubicBezTo>
                      <a:pt x="20" y="226"/>
                      <a:pt x="20" y="227"/>
                      <a:pt x="19" y="227"/>
                    </a:cubicBezTo>
                    <a:cubicBezTo>
                      <a:pt x="20" y="228"/>
                      <a:pt x="21" y="229"/>
                      <a:pt x="21" y="230"/>
                    </a:cubicBezTo>
                    <a:cubicBezTo>
                      <a:pt x="21" y="230"/>
                      <a:pt x="20" y="232"/>
                      <a:pt x="20" y="233"/>
                    </a:cubicBezTo>
                    <a:cubicBezTo>
                      <a:pt x="20" y="233"/>
                      <a:pt x="22" y="234"/>
                      <a:pt x="22" y="234"/>
                    </a:cubicBezTo>
                    <a:cubicBezTo>
                      <a:pt x="22" y="236"/>
                      <a:pt x="21" y="238"/>
                      <a:pt x="21" y="238"/>
                    </a:cubicBezTo>
                    <a:cubicBezTo>
                      <a:pt x="21" y="238"/>
                      <a:pt x="21" y="240"/>
                      <a:pt x="21" y="240"/>
                    </a:cubicBezTo>
                    <a:cubicBezTo>
                      <a:pt x="21" y="240"/>
                      <a:pt x="22" y="242"/>
                      <a:pt x="22" y="242"/>
                    </a:cubicBezTo>
                    <a:cubicBezTo>
                      <a:pt x="22" y="242"/>
                      <a:pt x="21" y="243"/>
                      <a:pt x="21" y="243"/>
                    </a:cubicBezTo>
                    <a:cubicBezTo>
                      <a:pt x="23" y="243"/>
                      <a:pt x="24" y="254"/>
                      <a:pt x="23" y="256"/>
                    </a:cubicBezTo>
                    <a:cubicBezTo>
                      <a:pt x="23" y="256"/>
                      <a:pt x="21" y="256"/>
                      <a:pt x="21" y="256"/>
                    </a:cubicBezTo>
                    <a:cubicBezTo>
                      <a:pt x="21" y="259"/>
                      <a:pt x="19" y="262"/>
                      <a:pt x="19" y="264"/>
                    </a:cubicBezTo>
                    <a:cubicBezTo>
                      <a:pt x="19" y="265"/>
                      <a:pt x="17" y="271"/>
                      <a:pt x="17" y="271"/>
                    </a:cubicBezTo>
                    <a:cubicBezTo>
                      <a:pt x="18" y="271"/>
                      <a:pt x="19" y="278"/>
                      <a:pt x="19" y="279"/>
                    </a:cubicBezTo>
                    <a:cubicBezTo>
                      <a:pt x="20" y="278"/>
                      <a:pt x="21" y="279"/>
                      <a:pt x="22" y="279"/>
                    </a:cubicBezTo>
                    <a:cubicBezTo>
                      <a:pt x="22" y="279"/>
                      <a:pt x="22" y="277"/>
                      <a:pt x="23" y="276"/>
                    </a:cubicBezTo>
                    <a:cubicBezTo>
                      <a:pt x="23" y="275"/>
                      <a:pt x="25" y="275"/>
                      <a:pt x="25" y="275"/>
                    </a:cubicBezTo>
                    <a:cubicBezTo>
                      <a:pt x="26" y="276"/>
                      <a:pt x="26" y="277"/>
                      <a:pt x="27" y="278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28" y="279"/>
                      <a:pt x="28" y="279"/>
                    </a:cubicBezTo>
                    <a:cubicBezTo>
                      <a:pt x="28" y="280"/>
                      <a:pt x="26" y="281"/>
                      <a:pt x="25" y="281"/>
                    </a:cubicBezTo>
                    <a:cubicBezTo>
                      <a:pt x="26" y="285"/>
                      <a:pt x="26" y="290"/>
                      <a:pt x="26" y="294"/>
                    </a:cubicBezTo>
                    <a:cubicBezTo>
                      <a:pt x="24" y="295"/>
                      <a:pt x="25" y="293"/>
                      <a:pt x="25" y="293"/>
                    </a:cubicBezTo>
                    <a:cubicBezTo>
                      <a:pt x="25" y="293"/>
                      <a:pt x="25" y="294"/>
                      <a:pt x="24" y="295"/>
                    </a:cubicBezTo>
                    <a:cubicBezTo>
                      <a:pt x="24" y="296"/>
                      <a:pt x="22" y="297"/>
                      <a:pt x="23" y="298"/>
                    </a:cubicBezTo>
                    <a:cubicBezTo>
                      <a:pt x="24" y="298"/>
                      <a:pt x="24" y="298"/>
                      <a:pt x="24" y="298"/>
                    </a:cubicBezTo>
                    <a:cubicBezTo>
                      <a:pt x="24" y="299"/>
                      <a:pt x="24" y="300"/>
                      <a:pt x="24" y="301"/>
                    </a:cubicBezTo>
                    <a:cubicBezTo>
                      <a:pt x="24" y="302"/>
                      <a:pt x="26" y="303"/>
                      <a:pt x="26" y="304"/>
                    </a:cubicBezTo>
                    <a:cubicBezTo>
                      <a:pt x="25" y="305"/>
                      <a:pt x="23" y="306"/>
                      <a:pt x="21" y="307"/>
                    </a:cubicBezTo>
                    <a:cubicBezTo>
                      <a:pt x="21" y="307"/>
                      <a:pt x="22" y="309"/>
                      <a:pt x="21" y="309"/>
                    </a:cubicBezTo>
                    <a:cubicBezTo>
                      <a:pt x="23" y="310"/>
                      <a:pt x="23" y="309"/>
                      <a:pt x="23" y="311"/>
                    </a:cubicBezTo>
                    <a:cubicBezTo>
                      <a:pt x="22" y="311"/>
                      <a:pt x="22" y="311"/>
                      <a:pt x="19" y="311"/>
                    </a:cubicBezTo>
                    <a:cubicBezTo>
                      <a:pt x="19" y="311"/>
                      <a:pt x="21" y="313"/>
                      <a:pt x="21" y="313"/>
                    </a:cubicBezTo>
                    <a:cubicBezTo>
                      <a:pt x="19" y="314"/>
                      <a:pt x="19" y="314"/>
                      <a:pt x="19" y="314"/>
                    </a:cubicBezTo>
                    <a:cubicBezTo>
                      <a:pt x="20" y="319"/>
                      <a:pt x="20" y="321"/>
                      <a:pt x="19" y="325"/>
                    </a:cubicBezTo>
                    <a:cubicBezTo>
                      <a:pt x="20" y="325"/>
                      <a:pt x="21" y="324"/>
                      <a:pt x="21" y="326"/>
                    </a:cubicBezTo>
                    <a:cubicBezTo>
                      <a:pt x="19" y="327"/>
                      <a:pt x="19" y="327"/>
                      <a:pt x="19" y="327"/>
                    </a:cubicBezTo>
                    <a:cubicBezTo>
                      <a:pt x="19" y="330"/>
                      <a:pt x="19" y="333"/>
                      <a:pt x="19" y="336"/>
                    </a:cubicBezTo>
                    <a:cubicBezTo>
                      <a:pt x="18" y="336"/>
                      <a:pt x="18" y="338"/>
                      <a:pt x="17" y="337"/>
                    </a:cubicBezTo>
                    <a:cubicBezTo>
                      <a:pt x="17" y="337"/>
                      <a:pt x="17" y="337"/>
                      <a:pt x="17" y="337"/>
                    </a:cubicBezTo>
                    <a:cubicBezTo>
                      <a:pt x="16" y="336"/>
                      <a:pt x="18" y="334"/>
                      <a:pt x="14" y="335"/>
                    </a:cubicBezTo>
                    <a:cubicBezTo>
                      <a:pt x="14" y="335"/>
                      <a:pt x="14" y="337"/>
                      <a:pt x="14" y="337"/>
                    </a:cubicBezTo>
                    <a:cubicBezTo>
                      <a:pt x="13" y="337"/>
                      <a:pt x="10" y="337"/>
                      <a:pt x="12" y="336"/>
                    </a:cubicBezTo>
                    <a:cubicBezTo>
                      <a:pt x="13" y="336"/>
                      <a:pt x="12" y="334"/>
                      <a:pt x="13" y="333"/>
                    </a:cubicBezTo>
                    <a:cubicBezTo>
                      <a:pt x="12" y="334"/>
                      <a:pt x="11" y="335"/>
                      <a:pt x="9" y="336"/>
                    </a:cubicBezTo>
                    <a:cubicBezTo>
                      <a:pt x="9" y="336"/>
                      <a:pt x="10" y="333"/>
                      <a:pt x="10" y="333"/>
                    </a:cubicBezTo>
                    <a:cubicBezTo>
                      <a:pt x="9" y="332"/>
                      <a:pt x="8" y="333"/>
                      <a:pt x="7" y="332"/>
                    </a:cubicBezTo>
                    <a:cubicBezTo>
                      <a:pt x="6" y="333"/>
                      <a:pt x="6" y="333"/>
                      <a:pt x="6" y="333"/>
                    </a:cubicBezTo>
                    <a:cubicBezTo>
                      <a:pt x="3" y="335"/>
                      <a:pt x="4" y="334"/>
                      <a:pt x="6" y="337"/>
                    </a:cubicBezTo>
                    <a:cubicBezTo>
                      <a:pt x="5" y="338"/>
                      <a:pt x="3" y="339"/>
                      <a:pt x="2" y="341"/>
                    </a:cubicBezTo>
                    <a:cubicBezTo>
                      <a:pt x="3" y="341"/>
                      <a:pt x="2" y="343"/>
                      <a:pt x="2" y="344"/>
                    </a:cubicBezTo>
                    <a:cubicBezTo>
                      <a:pt x="4" y="344"/>
                      <a:pt x="4" y="344"/>
                      <a:pt x="4" y="344"/>
                    </a:cubicBezTo>
                    <a:cubicBezTo>
                      <a:pt x="4" y="344"/>
                      <a:pt x="2" y="340"/>
                      <a:pt x="6" y="341"/>
                    </a:cubicBezTo>
                    <a:cubicBezTo>
                      <a:pt x="6" y="342"/>
                      <a:pt x="6" y="342"/>
                      <a:pt x="6" y="342"/>
                    </a:cubicBezTo>
                    <a:cubicBezTo>
                      <a:pt x="6" y="342"/>
                      <a:pt x="6" y="342"/>
                      <a:pt x="6" y="342"/>
                    </a:cubicBezTo>
                    <a:cubicBezTo>
                      <a:pt x="6" y="342"/>
                      <a:pt x="6" y="344"/>
                      <a:pt x="6" y="344"/>
                    </a:cubicBezTo>
                    <a:cubicBezTo>
                      <a:pt x="6" y="344"/>
                      <a:pt x="9" y="344"/>
                      <a:pt x="10" y="345"/>
                    </a:cubicBezTo>
                    <a:cubicBezTo>
                      <a:pt x="10" y="345"/>
                      <a:pt x="10" y="343"/>
                      <a:pt x="10" y="343"/>
                    </a:cubicBezTo>
                    <a:cubicBezTo>
                      <a:pt x="11" y="342"/>
                      <a:pt x="13" y="343"/>
                      <a:pt x="13" y="343"/>
                    </a:cubicBezTo>
                    <a:cubicBezTo>
                      <a:pt x="15" y="347"/>
                      <a:pt x="16" y="348"/>
                      <a:pt x="14" y="353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16" y="354"/>
                      <a:pt x="15" y="354"/>
                      <a:pt x="15" y="355"/>
                    </a:cubicBezTo>
                    <a:cubicBezTo>
                      <a:pt x="13" y="355"/>
                      <a:pt x="14" y="355"/>
                      <a:pt x="12" y="355"/>
                    </a:cubicBezTo>
                    <a:cubicBezTo>
                      <a:pt x="13" y="357"/>
                      <a:pt x="12" y="361"/>
                      <a:pt x="13" y="365"/>
                    </a:cubicBezTo>
                    <a:cubicBezTo>
                      <a:pt x="13" y="365"/>
                      <a:pt x="14" y="366"/>
                      <a:pt x="14" y="367"/>
                    </a:cubicBezTo>
                    <a:cubicBezTo>
                      <a:pt x="13" y="367"/>
                      <a:pt x="13" y="367"/>
                      <a:pt x="13" y="367"/>
                    </a:cubicBezTo>
                    <a:cubicBezTo>
                      <a:pt x="12" y="369"/>
                      <a:pt x="12" y="372"/>
                      <a:pt x="12" y="375"/>
                    </a:cubicBezTo>
                    <a:cubicBezTo>
                      <a:pt x="13" y="375"/>
                      <a:pt x="14" y="376"/>
                      <a:pt x="14" y="375"/>
                    </a:cubicBezTo>
                    <a:cubicBezTo>
                      <a:pt x="14" y="375"/>
                      <a:pt x="14" y="373"/>
                      <a:pt x="14" y="373"/>
                    </a:cubicBezTo>
                    <a:cubicBezTo>
                      <a:pt x="14" y="373"/>
                      <a:pt x="16" y="373"/>
                      <a:pt x="16" y="373"/>
                    </a:cubicBezTo>
                    <a:cubicBezTo>
                      <a:pt x="16" y="373"/>
                      <a:pt x="16" y="375"/>
                      <a:pt x="15" y="376"/>
                    </a:cubicBezTo>
                    <a:cubicBezTo>
                      <a:pt x="15" y="377"/>
                      <a:pt x="15" y="377"/>
                      <a:pt x="15" y="377"/>
                    </a:cubicBezTo>
                    <a:cubicBezTo>
                      <a:pt x="15" y="378"/>
                      <a:pt x="13" y="377"/>
                      <a:pt x="12" y="379"/>
                    </a:cubicBezTo>
                    <a:cubicBezTo>
                      <a:pt x="12" y="379"/>
                      <a:pt x="12" y="381"/>
                      <a:pt x="12" y="382"/>
                    </a:cubicBezTo>
                    <a:cubicBezTo>
                      <a:pt x="12" y="382"/>
                      <a:pt x="10" y="383"/>
                      <a:pt x="10" y="384"/>
                    </a:cubicBezTo>
                    <a:cubicBezTo>
                      <a:pt x="10" y="385"/>
                      <a:pt x="10" y="386"/>
                      <a:pt x="10" y="387"/>
                    </a:cubicBezTo>
                    <a:cubicBezTo>
                      <a:pt x="12" y="388"/>
                      <a:pt x="14" y="387"/>
                      <a:pt x="15" y="389"/>
                    </a:cubicBezTo>
                    <a:cubicBezTo>
                      <a:pt x="17" y="389"/>
                      <a:pt x="14" y="389"/>
                      <a:pt x="14" y="389"/>
                    </a:cubicBezTo>
                    <a:cubicBezTo>
                      <a:pt x="14" y="390"/>
                      <a:pt x="14" y="391"/>
                      <a:pt x="14" y="391"/>
                    </a:cubicBezTo>
                    <a:cubicBezTo>
                      <a:pt x="15" y="392"/>
                      <a:pt x="16" y="393"/>
                      <a:pt x="16" y="393"/>
                    </a:cubicBezTo>
                    <a:cubicBezTo>
                      <a:pt x="17" y="393"/>
                      <a:pt x="17" y="393"/>
                      <a:pt x="18" y="393"/>
                    </a:cubicBezTo>
                    <a:cubicBezTo>
                      <a:pt x="17" y="394"/>
                      <a:pt x="15" y="395"/>
                      <a:pt x="14" y="396"/>
                    </a:cubicBezTo>
                    <a:cubicBezTo>
                      <a:pt x="14" y="395"/>
                      <a:pt x="13" y="398"/>
                      <a:pt x="13" y="398"/>
                    </a:cubicBezTo>
                    <a:cubicBezTo>
                      <a:pt x="14" y="399"/>
                      <a:pt x="16" y="400"/>
                      <a:pt x="17" y="400"/>
                    </a:cubicBezTo>
                    <a:cubicBezTo>
                      <a:pt x="17" y="402"/>
                      <a:pt x="17" y="403"/>
                      <a:pt x="17" y="404"/>
                    </a:cubicBezTo>
                    <a:cubicBezTo>
                      <a:pt x="17" y="404"/>
                      <a:pt x="15" y="403"/>
                      <a:pt x="15" y="404"/>
                    </a:cubicBezTo>
                    <a:cubicBezTo>
                      <a:pt x="15" y="404"/>
                      <a:pt x="15" y="406"/>
                      <a:pt x="15" y="406"/>
                    </a:cubicBezTo>
                    <a:cubicBezTo>
                      <a:pt x="13" y="406"/>
                      <a:pt x="13" y="405"/>
                      <a:pt x="11" y="406"/>
                    </a:cubicBezTo>
                    <a:cubicBezTo>
                      <a:pt x="10" y="406"/>
                      <a:pt x="13" y="407"/>
                      <a:pt x="10" y="407"/>
                    </a:cubicBezTo>
                    <a:cubicBezTo>
                      <a:pt x="10" y="407"/>
                      <a:pt x="7" y="405"/>
                      <a:pt x="7" y="405"/>
                    </a:cubicBezTo>
                    <a:cubicBezTo>
                      <a:pt x="4" y="405"/>
                      <a:pt x="3" y="409"/>
                      <a:pt x="4" y="408"/>
                    </a:cubicBezTo>
                    <a:cubicBezTo>
                      <a:pt x="4" y="410"/>
                      <a:pt x="4" y="410"/>
                      <a:pt x="4" y="412"/>
                    </a:cubicBezTo>
                    <a:cubicBezTo>
                      <a:pt x="5" y="413"/>
                      <a:pt x="7" y="415"/>
                      <a:pt x="8" y="416"/>
                    </a:cubicBezTo>
                    <a:cubicBezTo>
                      <a:pt x="8" y="416"/>
                      <a:pt x="8" y="418"/>
                      <a:pt x="7" y="419"/>
                    </a:cubicBezTo>
                    <a:cubicBezTo>
                      <a:pt x="9" y="420"/>
                      <a:pt x="11" y="423"/>
                      <a:pt x="12" y="424"/>
                    </a:cubicBezTo>
                    <a:cubicBezTo>
                      <a:pt x="14" y="425"/>
                      <a:pt x="14" y="424"/>
                      <a:pt x="16" y="424"/>
                    </a:cubicBezTo>
                    <a:cubicBezTo>
                      <a:pt x="17" y="424"/>
                      <a:pt x="17" y="424"/>
                      <a:pt x="17" y="424"/>
                    </a:cubicBezTo>
                    <a:cubicBezTo>
                      <a:pt x="18" y="423"/>
                      <a:pt x="18" y="423"/>
                      <a:pt x="18" y="423"/>
                    </a:cubicBezTo>
                    <a:cubicBezTo>
                      <a:pt x="17" y="422"/>
                      <a:pt x="13" y="419"/>
                      <a:pt x="13" y="419"/>
                    </a:cubicBezTo>
                    <a:cubicBezTo>
                      <a:pt x="12" y="419"/>
                      <a:pt x="11" y="419"/>
                      <a:pt x="11" y="419"/>
                    </a:cubicBezTo>
                    <a:cubicBezTo>
                      <a:pt x="10" y="419"/>
                      <a:pt x="10" y="417"/>
                      <a:pt x="9" y="417"/>
                    </a:cubicBezTo>
                    <a:cubicBezTo>
                      <a:pt x="12" y="418"/>
                      <a:pt x="13" y="418"/>
                      <a:pt x="15" y="418"/>
                    </a:cubicBezTo>
                    <a:cubicBezTo>
                      <a:pt x="15" y="413"/>
                      <a:pt x="16" y="412"/>
                      <a:pt x="12" y="408"/>
                    </a:cubicBezTo>
                    <a:cubicBezTo>
                      <a:pt x="14" y="408"/>
                      <a:pt x="13" y="409"/>
                      <a:pt x="14" y="408"/>
                    </a:cubicBezTo>
                    <a:cubicBezTo>
                      <a:pt x="14" y="408"/>
                      <a:pt x="17" y="407"/>
                      <a:pt x="18" y="406"/>
                    </a:cubicBezTo>
                    <a:cubicBezTo>
                      <a:pt x="18" y="407"/>
                      <a:pt x="18" y="409"/>
                      <a:pt x="18" y="409"/>
                    </a:cubicBezTo>
                    <a:cubicBezTo>
                      <a:pt x="18" y="409"/>
                      <a:pt x="19" y="410"/>
                      <a:pt x="19" y="410"/>
                    </a:cubicBezTo>
                    <a:cubicBezTo>
                      <a:pt x="22" y="408"/>
                      <a:pt x="22" y="407"/>
                      <a:pt x="23" y="404"/>
                    </a:cubicBezTo>
                    <a:cubicBezTo>
                      <a:pt x="24" y="404"/>
                      <a:pt x="25" y="406"/>
                      <a:pt x="25" y="406"/>
                    </a:cubicBezTo>
                    <a:cubicBezTo>
                      <a:pt x="27" y="406"/>
                      <a:pt x="27" y="405"/>
                      <a:pt x="28" y="405"/>
                    </a:cubicBezTo>
                    <a:cubicBezTo>
                      <a:pt x="28" y="406"/>
                      <a:pt x="28" y="406"/>
                      <a:pt x="28" y="406"/>
                    </a:cubicBezTo>
                    <a:cubicBezTo>
                      <a:pt x="27" y="407"/>
                      <a:pt x="25" y="408"/>
                      <a:pt x="25" y="408"/>
                    </a:cubicBezTo>
                    <a:cubicBezTo>
                      <a:pt x="23" y="408"/>
                      <a:pt x="23" y="408"/>
                      <a:pt x="23" y="408"/>
                    </a:cubicBezTo>
                    <a:cubicBezTo>
                      <a:pt x="23" y="409"/>
                      <a:pt x="23" y="411"/>
                      <a:pt x="23" y="412"/>
                    </a:cubicBezTo>
                    <a:cubicBezTo>
                      <a:pt x="21" y="412"/>
                      <a:pt x="21" y="412"/>
                      <a:pt x="21" y="412"/>
                    </a:cubicBezTo>
                    <a:cubicBezTo>
                      <a:pt x="21" y="412"/>
                      <a:pt x="21" y="410"/>
                      <a:pt x="21" y="410"/>
                    </a:cubicBezTo>
                    <a:cubicBezTo>
                      <a:pt x="20" y="410"/>
                      <a:pt x="18" y="411"/>
                      <a:pt x="17" y="411"/>
                    </a:cubicBezTo>
                    <a:cubicBezTo>
                      <a:pt x="18" y="415"/>
                      <a:pt x="19" y="418"/>
                      <a:pt x="19" y="422"/>
                    </a:cubicBezTo>
                    <a:cubicBezTo>
                      <a:pt x="22" y="422"/>
                      <a:pt x="19" y="421"/>
                      <a:pt x="23" y="422"/>
                    </a:cubicBezTo>
                    <a:cubicBezTo>
                      <a:pt x="22" y="424"/>
                      <a:pt x="22" y="424"/>
                      <a:pt x="22" y="424"/>
                    </a:cubicBezTo>
                    <a:cubicBezTo>
                      <a:pt x="21" y="425"/>
                      <a:pt x="21" y="424"/>
                      <a:pt x="21" y="423"/>
                    </a:cubicBezTo>
                    <a:cubicBezTo>
                      <a:pt x="19" y="423"/>
                      <a:pt x="19" y="423"/>
                      <a:pt x="19" y="423"/>
                    </a:cubicBezTo>
                    <a:cubicBezTo>
                      <a:pt x="19" y="425"/>
                      <a:pt x="18" y="427"/>
                      <a:pt x="17" y="428"/>
                    </a:cubicBezTo>
                    <a:cubicBezTo>
                      <a:pt x="18" y="429"/>
                      <a:pt x="17" y="430"/>
                      <a:pt x="17" y="430"/>
                    </a:cubicBezTo>
                    <a:cubicBezTo>
                      <a:pt x="18" y="431"/>
                      <a:pt x="19" y="430"/>
                      <a:pt x="19" y="430"/>
                    </a:cubicBezTo>
                    <a:cubicBezTo>
                      <a:pt x="20" y="432"/>
                      <a:pt x="19" y="431"/>
                      <a:pt x="20" y="432"/>
                    </a:cubicBezTo>
                    <a:cubicBezTo>
                      <a:pt x="20" y="432"/>
                      <a:pt x="20" y="432"/>
                      <a:pt x="20" y="432"/>
                    </a:cubicBezTo>
                    <a:cubicBezTo>
                      <a:pt x="21" y="433"/>
                      <a:pt x="22" y="431"/>
                      <a:pt x="23" y="432"/>
                    </a:cubicBezTo>
                    <a:cubicBezTo>
                      <a:pt x="24" y="433"/>
                      <a:pt x="21" y="434"/>
                      <a:pt x="23" y="436"/>
                    </a:cubicBezTo>
                    <a:cubicBezTo>
                      <a:pt x="24" y="436"/>
                      <a:pt x="25" y="435"/>
                      <a:pt x="26" y="435"/>
                    </a:cubicBezTo>
                    <a:cubicBezTo>
                      <a:pt x="26" y="435"/>
                      <a:pt x="27" y="436"/>
                      <a:pt x="27" y="436"/>
                    </a:cubicBezTo>
                    <a:cubicBezTo>
                      <a:pt x="27" y="436"/>
                      <a:pt x="28" y="436"/>
                      <a:pt x="29" y="436"/>
                    </a:cubicBezTo>
                    <a:cubicBezTo>
                      <a:pt x="29" y="436"/>
                      <a:pt x="29" y="436"/>
                      <a:pt x="29" y="436"/>
                    </a:cubicBezTo>
                    <a:cubicBezTo>
                      <a:pt x="27" y="431"/>
                      <a:pt x="28" y="434"/>
                      <a:pt x="29" y="430"/>
                    </a:cubicBezTo>
                    <a:cubicBezTo>
                      <a:pt x="28" y="429"/>
                      <a:pt x="27" y="429"/>
                      <a:pt x="25" y="428"/>
                    </a:cubicBezTo>
                    <a:cubicBezTo>
                      <a:pt x="20" y="424"/>
                      <a:pt x="25" y="425"/>
                      <a:pt x="28" y="428"/>
                    </a:cubicBezTo>
                    <a:cubicBezTo>
                      <a:pt x="28" y="427"/>
                      <a:pt x="28" y="426"/>
                      <a:pt x="27" y="425"/>
                    </a:cubicBezTo>
                    <a:cubicBezTo>
                      <a:pt x="29" y="425"/>
                      <a:pt x="29" y="425"/>
                      <a:pt x="30" y="424"/>
                    </a:cubicBezTo>
                    <a:cubicBezTo>
                      <a:pt x="31" y="428"/>
                      <a:pt x="29" y="428"/>
                      <a:pt x="33" y="430"/>
                    </a:cubicBezTo>
                    <a:cubicBezTo>
                      <a:pt x="35" y="431"/>
                      <a:pt x="36" y="431"/>
                      <a:pt x="37" y="432"/>
                    </a:cubicBezTo>
                    <a:cubicBezTo>
                      <a:pt x="38" y="431"/>
                      <a:pt x="39" y="431"/>
                      <a:pt x="39" y="430"/>
                    </a:cubicBezTo>
                    <a:cubicBezTo>
                      <a:pt x="39" y="428"/>
                      <a:pt x="38" y="425"/>
                      <a:pt x="39" y="423"/>
                    </a:cubicBezTo>
                    <a:cubicBezTo>
                      <a:pt x="39" y="423"/>
                      <a:pt x="40" y="419"/>
                      <a:pt x="41" y="418"/>
                    </a:cubicBezTo>
                    <a:cubicBezTo>
                      <a:pt x="41" y="418"/>
                      <a:pt x="40" y="417"/>
                      <a:pt x="40" y="416"/>
                    </a:cubicBezTo>
                    <a:cubicBezTo>
                      <a:pt x="43" y="416"/>
                      <a:pt x="48" y="416"/>
                      <a:pt x="51" y="416"/>
                    </a:cubicBezTo>
                    <a:cubicBezTo>
                      <a:pt x="54" y="409"/>
                      <a:pt x="54" y="411"/>
                      <a:pt x="61" y="411"/>
                    </a:cubicBezTo>
                    <a:cubicBezTo>
                      <a:pt x="61" y="410"/>
                      <a:pt x="61" y="410"/>
                      <a:pt x="61" y="410"/>
                    </a:cubicBezTo>
                    <a:cubicBezTo>
                      <a:pt x="61" y="410"/>
                      <a:pt x="49" y="409"/>
                      <a:pt x="46" y="409"/>
                    </a:cubicBezTo>
                    <a:cubicBezTo>
                      <a:pt x="43" y="409"/>
                      <a:pt x="34" y="409"/>
                      <a:pt x="34" y="409"/>
                    </a:cubicBezTo>
                    <a:cubicBezTo>
                      <a:pt x="34" y="409"/>
                      <a:pt x="28" y="404"/>
                      <a:pt x="27" y="401"/>
                    </a:cubicBezTo>
                    <a:cubicBezTo>
                      <a:pt x="26" y="398"/>
                      <a:pt x="24" y="396"/>
                      <a:pt x="26" y="394"/>
                    </a:cubicBezTo>
                    <a:cubicBezTo>
                      <a:pt x="28" y="392"/>
                      <a:pt x="28" y="390"/>
                      <a:pt x="26" y="388"/>
                    </a:cubicBezTo>
                    <a:cubicBezTo>
                      <a:pt x="24" y="386"/>
                      <a:pt x="24" y="389"/>
                      <a:pt x="22" y="389"/>
                    </a:cubicBezTo>
                    <a:cubicBezTo>
                      <a:pt x="20" y="389"/>
                      <a:pt x="20" y="386"/>
                      <a:pt x="20" y="383"/>
                    </a:cubicBezTo>
                    <a:cubicBezTo>
                      <a:pt x="20" y="380"/>
                      <a:pt x="21" y="380"/>
                      <a:pt x="22" y="377"/>
                    </a:cubicBezTo>
                    <a:cubicBezTo>
                      <a:pt x="23" y="374"/>
                      <a:pt x="22" y="373"/>
                      <a:pt x="21" y="369"/>
                    </a:cubicBezTo>
                    <a:cubicBezTo>
                      <a:pt x="19" y="365"/>
                      <a:pt x="25" y="365"/>
                      <a:pt x="27" y="363"/>
                    </a:cubicBezTo>
                    <a:cubicBezTo>
                      <a:pt x="29" y="362"/>
                      <a:pt x="29" y="360"/>
                      <a:pt x="28" y="357"/>
                    </a:cubicBezTo>
                    <a:cubicBezTo>
                      <a:pt x="28" y="354"/>
                      <a:pt x="27" y="353"/>
                      <a:pt x="29" y="351"/>
                    </a:cubicBezTo>
                    <a:cubicBezTo>
                      <a:pt x="31" y="349"/>
                      <a:pt x="32" y="347"/>
                      <a:pt x="32" y="347"/>
                    </a:cubicBezTo>
                    <a:cubicBezTo>
                      <a:pt x="32" y="347"/>
                      <a:pt x="32" y="346"/>
                      <a:pt x="32" y="344"/>
                    </a:cubicBezTo>
                    <a:cubicBezTo>
                      <a:pt x="32" y="342"/>
                      <a:pt x="32" y="339"/>
                      <a:pt x="33" y="336"/>
                    </a:cubicBezTo>
                    <a:cubicBezTo>
                      <a:pt x="34" y="332"/>
                      <a:pt x="34" y="332"/>
                      <a:pt x="33" y="329"/>
                    </a:cubicBezTo>
                    <a:cubicBezTo>
                      <a:pt x="32" y="327"/>
                      <a:pt x="31" y="325"/>
                      <a:pt x="32" y="324"/>
                    </a:cubicBezTo>
                    <a:cubicBezTo>
                      <a:pt x="33" y="323"/>
                      <a:pt x="33" y="321"/>
                      <a:pt x="35" y="320"/>
                    </a:cubicBezTo>
                    <a:cubicBezTo>
                      <a:pt x="37" y="320"/>
                      <a:pt x="34" y="318"/>
                      <a:pt x="34" y="317"/>
                    </a:cubicBezTo>
                    <a:cubicBezTo>
                      <a:pt x="34" y="315"/>
                      <a:pt x="34" y="313"/>
                      <a:pt x="36" y="311"/>
                    </a:cubicBezTo>
                    <a:cubicBezTo>
                      <a:pt x="37" y="310"/>
                      <a:pt x="35" y="308"/>
                      <a:pt x="35" y="305"/>
                    </a:cubicBezTo>
                    <a:cubicBezTo>
                      <a:pt x="35" y="302"/>
                      <a:pt x="34" y="301"/>
                      <a:pt x="34" y="299"/>
                    </a:cubicBezTo>
                    <a:cubicBezTo>
                      <a:pt x="35" y="297"/>
                      <a:pt x="32" y="295"/>
                      <a:pt x="31" y="293"/>
                    </a:cubicBezTo>
                    <a:cubicBezTo>
                      <a:pt x="30" y="290"/>
                      <a:pt x="34" y="287"/>
                      <a:pt x="34" y="283"/>
                    </a:cubicBezTo>
                    <a:cubicBezTo>
                      <a:pt x="35" y="280"/>
                      <a:pt x="34" y="279"/>
                      <a:pt x="34" y="276"/>
                    </a:cubicBezTo>
                    <a:cubicBezTo>
                      <a:pt x="34" y="273"/>
                      <a:pt x="34" y="274"/>
                      <a:pt x="32" y="273"/>
                    </a:cubicBezTo>
                    <a:cubicBezTo>
                      <a:pt x="30" y="271"/>
                      <a:pt x="32" y="268"/>
                      <a:pt x="32" y="265"/>
                    </a:cubicBezTo>
                    <a:cubicBezTo>
                      <a:pt x="32" y="261"/>
                      <a:pt x="28" y="259"/>
                      <a:pt x="31" y="256"/>
                    </a:cubicBezTo>
                    <a:cubicBezTo>
                      <a:pt x="33" y="254"/>
                      <a:pt x="33" y="253"/>
                      <a:pt x="33" y="250"/>
                    </a:cubicBezTo>
                    <a:cubicBezTo>
                      <a:pt x="34" y="247"/>
                      <a:pt x="34" y="240"/>
                      <a:pt x="36" y="237"/>
                    </a:cubicBezTo>
                    <a:cubicBezTo>
                      <a:pt x="39" y="234"/>
                      <a:pt x="39" y="237"/>
                      <a:pt x="39" y="234"/>
                    </a:cubicBezTo>
                    <a:cubicBezTo>
                      <a:pt x="39" y="231"/>
                      <a:pt x="36" y="230"/>
                      <a:pt x="37" y="227"/>
                    </a:cubicBezTo>
                    <a:cubicBezTo>
                      <a:pt x="37" y="224"/>
                      <a:pt x="38" y="222"/>
                      <a:pt x="37" y="219"/>
                    </a:cubicBezTo>
                    <a:cubicBezTo>
                      <a:pt x="37" y="216"/>
                      <a:pt x="41" y="213"/>
                      <a:pt x="41" y="213"/>
                    </a:cubicBezTo>
                    <a:cubicBezTo>
                      <a:pt x="41" y="213"/>
                      <a:pt x="44" y="213"/>
                      <a:pt x="45" y="211"/>
                    </a:cubicBezTo>
                    <a:cubicBezTo>
                      <a:pt x="46" y="209"/>
                      <a:pt x="45" y="208"/>
                      <a:pt x="44" y="205"/>
                    </a:cubicBezTo>
                    <a:cubicBezTo>
                      <a:pt x="44" y="202"/>
                      <a:pt x="43" y="201"/>
                      <a:pt x="45" y="198"/>
                    </a:cubicBezTo>
                    <a:cubicBezTo>
                      <a:pt x="46" y="195"/>
                      <a:pt x="49" y="189"/>
                      <a:pt x="49" y="185"/>
                    </a:cubicBezTo>
                    <a:cubicBezTo>
                      <a:pt x="49" y="181"/>
                      <a:pt x="49" y="180"/>
                      <a:pt x="48" y="177"/>
                    </a:cubicBezTo>
                    <a:cubicBezTo>
                      <a:pt x="47" y="174"/>
                      <a:pt x="48" y="173"/>
                      <a:pt x="49" y="170"/>
                    </a:cubicBezTo>
                    <a:cubicBezTo>
                      <a:pt x="51" y="167"/>
                      <a:pt x="50" y="166"/>
                      <a:pt x="50" y="162"/>
                    </a:cubicBezTo>
                    <a:cubicBezTo>
                      <a:pt x="49" y="158"/>
                      <a:pt x="50" y="158"/>
                      <a:pt x="50" y="152"/>
                    </a:cubicBezTo>
                    <a:cubicBezTo>
                      <a:pt x="50" y="147"/>
                      <a:pt x="51" y="148"/>
                      <a:pt x="52" y="145"/>
                    </a:cubicBezTo>
                    <a:cubicBezTo>
                      <a:pt x="54" y="142"/>
                      <a:pt x="52" y="140"/>
                      <a:pt x="52" y="136"/>
                    </a:cubicBezTo>
                    <a:cubicBezTo>
                      <a:pt x="52" y="132"/>
                      <a:pt x="53" y="130"/>
                      <a:pt x="54" y="124"/>
                    </a:cubicBezTo>
                    <a:cubicBezTo>
                      <a:pt x="54" y="118"/>
                      <a:pt x="57" y="120"/>
                      <a:pt x="59" y="115"/>
                    </a:cubicBezTo>
                    <a:cubicBezTo>
                      <a:pt x="60" y="111"/>
                      <a:pt x="61" y="111"/>
                      <a:pt x="62" y="108"/>
                    </a:cubicBezTo>
                    <a:cubicBezTo>
                      <a:pt x="63" y="105"/>
                      <a:pt x="64" y="104"/>
                      <a:pt x="63" y="100"/>
                    </a:cubicBezTo>
                    <a:cubicBezTo>
                      <a:pt x="63" y="97"/>
                      <a:pt x="62" y="96"/>
                      <a:pt x="64" y="95"/>
                    </a:cubicBezTo>
                    <a:cubicBezTo>
                      <a:pt x="67" y="93"/>
                      <a:pt x="63" y="91"/>
                      <a:pt x="63" y="88"/>
                    </a:cubicBezTo>
                    <a:cubicBezTo>
                      <a:pt x="63" y="85"/>
                      <a:pt x="63" y="80"/>
                      <a:pt x="63" y="77"/>
                    </a:cubicBezTo>
                    <a:cubicBezTo>
                      <a:pt x="63" y="75"/>
                      <a:pt x="68" y="75"/>
                      <a:pt x="69" y="72"/>
                    </a:cubicBezTo>
                    <a:cubicBezTo>
                      <a:pt x="70" y="69"/>
                      <a:pt x="74" y="70"/>
                      <a:pt x="75" y="67"/>
                    </a:cubicBezTo>
                    <a:cubicBezTo>
                      <a:pt x="76" y="64"/>
                      <a:pt x="77" y="59"/>
                      <a:pt x="74" y="58"/>
                    </a:cubicBezTo>
                    <a:cubicBezTo>
                      <a:pt x="70" y="57"/>
                      <a:pt x="71" y="51"/>
                      <a:pt x="71" y="51"/>
                    </a:cubicBezTo>
                    <a:close/>
                    <a:moveTo>
                      <a:pt x="71" y="446"/>
                    </a:moveTo>
                    <a:cubicBezTo>
                      <a:pt x="67" y="446"/>
                      <a:pt x="61" y="445"/>
                      <a:pt x="66" y="444"/>
                    </a:cubicBezTo>
                    <a:cubicBezTo>
                      <a:pt x="63" y="444"/>
                      <a:pt x="60" y="445"/>
                      <a:pt x="60" y="445"/>
                    </a:cubicBezTo>
                    <a:cubicBezTo>
                      <a:pt x="58" y="416"/>
                      <a:pt x="58" y="416"/>
                      <a:pt x="58" y="416"/>
                    </a:cubicBezTo>
                    <a:cubicBezTo>
                      <a:pt x="58" y="416"/>
                      <a:pt x="55" y="417"/>
                      <a:pt x="55" y="418"/>
                    </a:cubicBezTo>
                    <a:cubicBezTo>
                      <a:pt x="54" y="416"/>
                      <a:pt x="54" y="416"/>
                      <a:pt x="53" y="415"/>
                    </a:cubicBezTo>
                    <a:cubicBezTo>
                      <a:pt x="52" y="416"/>
                      <a:pt x="49" y="418"/>
                      <a:pt x="49" y="418"/>
                    </a:cubicBezTo>
                    <a:cubicBezTo>
                      <a:pt x="47" y="419"/>
                      <a:pt x="46" y="417"/>
                      <a:pt x="45" y="417"/>
                    </a:cubicBezTo>
                    <a:cubicBezTo>
                      <a:pt x="44" y="417"/>
                      <a:pt x="44" y="418"/>
                      <a:pt x="42" y="418"/>
                    </a:cubicBezTo>
                    <a:cubicBezTo>
                      <a:pt x="43" y="425"/>
                      <a:pt x="38" y="427"/>
                      <a:pt x="49" y="427"/>
                    </a:cubicBezTo>
                    <a:cubicBezTo>
                      <a:pt x="47" y="429"/>
                      <a:pt x="46" y="430"/>
                      <a:pt x="43" y="430"/>
                    </a:cubicBezTo>
                    <a:cubicBezTo>
                      <a:pt x="44" y="432"/>
                      <a:pt x="43" y="435"/>
                      <a:pt x="45" y="436"/>
                    </a:cubicBezTo>
                    <a:cubicBezTo>
                      <a:pt x="45" y="436"/>
                      <a:pt x="47" y="435"/>
                      <a:pt x="48" y="436"/>
                    </a:cubicBezTo>
                    <a:cubicBezTo>
                      <a:pt x="49" y="436"/>
                      <a:pt x="51" y="439"/>
                      <a:pt x="53" y="440"/>
                    </a:cubicBezTo>
                    <a:cubicBezTo>
                      <a:pt x="52" y="439"/>
                      <a:pt x="51" y="440"/>
                      <a:pt x="50" y="440"/>
                    </a:cubicBezTo>
                    <a:cubicBezTo>
                      <a:pt x="50" y="440"/>
                      <a:pt x="49" y="438"/>
                      <a:pt x="49" y="438"/>
                    </a:cubicBezTo>
                    <a:cubicBezTo>
                      <a:pt x="44" y="439"/>
                      <a:pt x="45" y="438"/>
                      <a:pt x="44" y="441"/>
                    </a:cubicBezTo>
                    <a:cubicBezTo>
                      <a:pt x="42" y="440"/>
                      <a:pt x="42" y="440"/>
                      <a:pt x="42" y="440"/>
                    </a:cubicBezTo>
                    <a:cubicBezTo>
                      <a:pt x="42" y="439"/>
                      <a:pt x="43" y="440"/>
                      <a:pt x="43" y="438"/>
                    </a:cubicBezTo>
                    <a:cubicBezTo>
                      <a:pt x="41" y="436"/>
                      <a:pt x="41" y="436"/>
                      <a:pt x="41" y="436"/>
                    </a:cubicBezTo>
                    <a:cubicBezTo>
                      <a:pt x="41" y="434"/>
                      <a:pt x="42" y="434"/>
                      <a:pt x="41" y="432"/>
                    </a:cubicBezTo>
                    <a:cubicBezTo>
                      <a:pt x="41" y="432"/>
                      <a:pt x="39" y="431"/>
                      <a:pt x="39" y="431"/>
                    </a:cubicBezTo>
                    <a:cubicBezTo>
                      <a:pt x="39" y="432"/>
                      <a:pt x="38" y="435"/>
                      <a:pt x="37" y="436"/>
                    </a:cubicBezTo>
                    <a:cubicBezTo>
                      <a:pt x="37" y="434"/>
                      <a:pt x="37" y="434"/>
                      <a:pt x="37" y="434"/>
                    </a:cubicBezTo>
                    <a:cubicBezTo>
                      <a:pt x="36" y="435"/>
                      <a:pt x="34" y="435"/>
                      <a:pt x="34" y="435"/>
                    </a:cubicBezTo>
                    <a:cubicBezTo>
                      <a:pt x="34" y="435"/>
                      <a:pt x="34" y="432"/>
                      <a:pt x="34" y="432"/>
                    </a:cubicBezTo>
                    <a:cubicBezTo>
                      <a:pt x="33" y="432"/>
                      <a:pt x="32" y="433"/>
                      <a:pt x="31" y="432"/>
                    </a:cubicBezTo>
                    <a:cubicBezTo>
                      <a:pt x="31" y="436"/>
                      <a:pt x="30" y="439"/>
                      <a:pt x="36" y="438"/>
                    </a:cubicBezTo>
                    <a:cubicBezTo>
                      <a:pt x="38" y="436"/>
                      <a:pt x="38" y="436"/>
                      <a:pt x="38" y="436"/>
                    </a:cubicBezTo>
                    <a:cubicBezTo>
                      <a:pt x="39" y="436"/>
                      <a:pt x="39" y="439"/>
                      <a:pt x="39" y="440"/>
                    </a:cubicBezTo>
                    <a:cubicBezTo>
                      <a:pt x="35" y="440"/>
                      <a:pt x="33" y="440"/>
                      <a:pt x="30" y="441"/>
                    </a:cubicBezTo>
                    <a:cubicBezTo>
                      <a:pt x="31" y="442"/>
                      <a:pt x="29" y="442"/>
                      <a:pt x="29" y="442"/>
                    </a:cubicBezTo>
                    <a:cubicBezTo>
                      <a:pt x="30" y="442"/>
                      <a:pt x="29" y="444"/>
                      <a:pt x="29" y="444"/>
                    </a:cubicBezTo>
                    <a:cubicBezTo>
                      <a:pt x="30" y="444"/>
                      <a:pt x="31" y="444"/>
                      <a:pt x="31" y="444"/>
                    </a:cubicBezTo>
                    <a:cubicBezTo>
                      <a:pt x="32" y="444"/>
                      <a:pt x="29" y="442"/>
                      <a:pt x="34" y="442"/>
                    </a:cubicBezTo>
                    <a:cubicBezTo>
                      <a:pt x="34" y="444"/>
                      <a:pt x="34" y="444"/>
                      <a:pt x="34" y="444"/>
                    </a:cubicBezTo>
                    <a:cubicBezTo>
                      <a:pt x="36" y="444"/>
                      <a:pt x="38" y="443"/>
                      <a:pt x="39" y="444"/>
                    </a:cubicBezTo>
                    <a:cubicBezTo>
                      <a:pt x="39" y="444"/>
                      <a:pt x="39" y="446"/>
                      <a:pt x="39" y="446"/>
                    </a:cubicBezTo>
                    <a:cubicBezTo>
                      <a:pt x="41" y="446"/>
                      <a:pt x="44" y="445"/>
                      <a:pt x="45" y="445"/>
                    </a:cubicBezTo>
                    <a:cubicBezTo>
                      <a:pt x="47" y="445"/>
                      <a:pt x="48" y="447"/>
                      <a:pt x="45" y="447"/>
                    </a:cubicBezTo>
                    <a:cubicBezTo>
                      <a:pt x="45" y="447"/>
                      <a:pt x="46" y="448"/>
                      <a:pt x="46" y="448"/>
                    </a:cubicBezTo>
                    <a:cubicBezTo>
                      <a:pt x="49" y="448"/>
                      <a:pt x="50" y="449"/>
                      <a:pt x="53" y="448"/>
                    </a:cubicBezTo>
                    <a:cubicBezTo>
                      <a:pt x="53" y="447"/>
                      <a:pt x="53" y="447"/>
                      <a:pt x="53" y="447"/>
                    </a:cubicBezTo>
                    <a:cubicBezTo>
                      <a:pt x="56" y="446"/>
                      <a:pt x="59" y="446"/>
                      <a:pt x="62" y="445"/>
                    </a:cubicBezTo>
                    <a:cubicBezTo>
                      <a:pt x="63" y="447"/>
                      <a:pt x="62" y="448"/>
                      <a:pt x="63" y="449"/>
                    </a:cubicBezTo>
                    <a:cubicBezTo>
                      <a:pt x="63" y="449"/>
                      <a:pt x="66" y="450"/>
                      <a:pt x="66" y="450"/>
                    </a:cubicBezTo>
                    <a:cubicBezTo>
                      <a:pt x="66" y="451"/>
                      <a:pt x="66" y="453"/>
                      <a:pt x="66" y="453"/>
                    </a:cubicBezTo>
                    <a:cubicBezTo>
                      <a:pt x="70" y="450"/>
                      <a:pt x="70" y="450"/>
                      <a:pt x="72" y="446"/>
                    </a:cubicBezTo>
                    <a:cubicBezTo>
                      <a:pt x="71" y="445"/>
                      <a:pt x="71" y="445"/>
                      <a:pt x="71" y="445"/>
                    </a:cubicBezTo>
                    <a:lnTo>
                      <a:pt x="71" y="446"/>
                    </a:lnTo>
                    <a:close/>
                    <a:moveTo>
                      <a:pt x="7" y="340"/>
                    </a:moveTo>
                    <a:cubicBezTo>
                      <a:pt x="8" y="340"/>
                      <a:pt x="6" y="341"/>
                      <a:pt x="6" y="341"/>
                    </a:cubicBezTo>
                    <a:cubicBezTo>
                      <a:pt x="6" y="341"/>
                      <a:pt x="6" y="339"/>
                      <a:pt x="7" y="340"/>
                    </a:cubicBezTo>
                    <a:close/>
                    <a:moveTo>
                      <a:pt x="65" y="460"/>
                    </a:moveTo>
                    <a:cubicBezTo>
                      <a:pt x="65" y="460"/>
                      <a:pt x="65" y="461"/>
                      <a:pt x="65" y="461"/>
                    </a:cubicBezTo>
                    <a:cubicBezTo>
                      <a:pt x="67" y="461"/>
                      <a:pt x="67" y="460"/>
                      <a:pt x="65" y="460"/>
                    </a:cubicBezTo>
                    <a:close/>
                    <a:moveTo>
                      <a:pt x="67" y="456"/>
                    </a:moveTo>
                    <a:cubicBezTo>
                      <a:pt x="67" y="458"/>
                      <a:pt x="67" y="458"/>
                      <a:pt x="67" y="458"/>
                    </a:cubicBezTo>
                    <a:cubicBezTo>
                      <a:pt x="72" y="458"/>
                      <a:pt x="68" y="457"/>
                      <a:pt x="67" y="456"/>
                    </a:cubicBezTo>
                    <a:close/>
                    <a:moveTo>
                      <a:pt x="59" y="454"/>
                    </a:moveTo>
                    <a:cubicBezTo>
                      <a:pt x="60" y="455"/>
                      <a:pt x="59" y="456"/>
                      <a:pt x="60" y="458"/>
                    </a:cubicBezTo>
                    <a:cubicBezTo>
                      <a:pt x="61" y="457"/>
                      <a:pt x="62" y="458"/>
                      <a:pt x="63" y="458"/>
                    </a:cubicBezTo>
                    <a:cubicBezTo>
                      <a:pt x="63" y="458"/>
                      <a:pt x="62" y="454"/>
                      <a:pt x="62" y="454"/>
                    </a:cubicBezTo>
                    <a:cubicBezTo>
                      <a:pt x="60" y="454"/>
                      <a:pt x="60" y="454"/>
                      <a:pt x="59" y="454"/>
                    </a:cubicBezTo>
                    <a:close/>
                    <a:moveTo>
                      <a:pt x="58" y="447"/>
                    </a:moveTo>
                    <a:cubicBezTo>
                      <a:pt x="56" y="447"/>
                      <a:pt x="53" y="449"/>
                      <a:pt x="52" y="450"/>
                    </a:cubicBezTo>
                    <a:cubicBezTo>
                      <a:pt x="51" y="450"/>
                      <a:pt x="49" y="450"/>
                      <a:pt x="47" y="450"/>
                    </a:cubicBezTo>
                    <a:cubicBezTo>
                      <a:pt x="47" y="450"/>
                      <a:pt x="45" y="451"/>
                      <a:pt x="45" y="451"/>
                    </a:cubicBezTo>
                    <a:cubicBezTo>
                      <a:pt x="46" y="452"/>
                      <a:pt x="46" y="452"/>
                      <a:pt x="46" y="453"/>
                    </a:cubicBezTo>
                    <a:cubicBezTo>
                      <a:pt x="48" y="454"/>
                      <a:pt x="50" y="454"/>
                      <a:pt x="52" y="454"/>
                    </a:cubicBezTo>
                    <a:cubicBezTo>
                      <a:pt x="52" y="454"/>
                      <a:pt x="53" y="456"/>
                      <a:pt x="53" y="456"/>
                    </a:cubicBezTo>
                    <a:cubicBezTo>
                      <a:pt x="53" y="455"/>
                      <a:pt x="54" y="455"/>
                      <a:pt x="55" y="455"/>
                    </a:cubicBezTo>
                    <a:cubicBezTo>
                      <a:pt x="55" y="454"/>
                      <a:pt x="54" y="454"/>
                      <a:pt x="54" y="454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7" y="452"/>
                      <a:pt x="59" y="452"/>
                      <a:pt x="61" y="452"/>
                    </a:cubicBezTo>
                    <a:cubicBezTo>
                      <a:pt x="61" y="451"/>
                      <a:pt x="62" y="451"/>
                      <a:pt x="61" y="450"/>
                    </a:cubicBezTo>
                    <a:cubicBezTo>
                      <a:pt x="59" y="449"/>
                      <a:pt x="64" y="447"/>
                      <a:pt x="58" y="447"/>
                    </a:cubicBezTo>
                    <a:close/>
                    <a:moveTo>
                      <a:pt x="39" y="447"/>
                    </a:moveTo>
                    <a:cubicBezTo>
                      <a:pt x="38" y="448"/>
                      <a:pt x="37" y="448"/>
                      <a:pt x="37" y="448"/>
                    </a:cubicBezTo>
                    <a:cubicBezTo>
                      <a:pt x="37" y="448"/>
                      <a:pt x="38" y="449"/>
                      <a:pt x="37" y="450"/>
                    </a:cubicBezTo>
                    <a:cubicBezTo>
                      <a:pt x="39" y="450"/>
                      <a:pt x="41" y="450"/>
                      <a:pt x="41" y="450"/>
                    </a:cubicBezTo>
                    <a:cubicBezTo>
                      <a:pt x="42" y="450"/>
                      <a:pt x="41" y="449"/>
                      <a:pt x="41" y="448"/>
                    </a:cubicBezTo>
                    <a:cubicBezTo>
                      <a:pt x="43" y="449"/>
                      <a:pt x="43" y="447"/>
                      <a:pt x="43" y="447"/>
                    </a:cubicBezTo>
                    <a:cubicBezTo>
                      <a:pt x="42" y="447"/>
                      <a:pt x="40" y="447"/>
                      <a:pt x="39" y="447"/>
                    </a:cubicBezTo>
                    <a:close/>
                    <a:moveTo>
                      <a:pt x="35" y="445"/>
                    </a:moveTo>
                    <a:cubicBezTo>
                      <a:pt x="34" y="446"/>
                      <a:pt x="34" y="446"/>
                      <a:pt x="34" y="446"/>
                    </a:cubicBezTo>
                    <a:cubicBezTo>
                      <a:pt x="32" y="448"/>
                      <a:pt x="37" y="446"/>
                      <a:pt x="36" y="446"/>
                    </a:cubicBezTo>
                    <a:cubicBezTo>
                      <a:pt x="36" y="445"/>
                      <a:pt x="36" y="445"/>
                      <a:pt x="35" y="445"/>
                    </a:cubicBezTo>
                    <a:close/>
                    <a:moveTo>
                      <a:pt x="27" y="418"/>
                    </a:moveTo>
                    <a:cubicBezTo>
                      <a:pt x="29" y="418"/>
                      <a:pt x="29" y="422"/>
                      <a:pt x="27" y="422"/>
                    </a:cubicBezTo>
                    <a:cubicBezTo>
                      <a:pt x="23" y="424"/>
                      <a:pt x="26" y="419"/>
                      <a:pt x="27" y="418"/>
                    </a:cubicBezTo>
                    <a:close/>
                    <a:moveTo>
                      <a:pt x="35" y="418"/>
                    </a:moveTo>
                    <a:cubicBezTo>
                      <a:pt x="36" y="419"/>
                      <a:pt x="37" y="419"/>
                      <a:pt x="37" y="419"/>
                    </a:cubicBezTo>
                    <a:cubicBezTo>
                      <a:pt x="37" y="420"/>
                      <a:pt x="38" y="420"/>
                      <a:pt x="37" y="421"/>
                    </a:cubicBezTo>
                    <a:cubicBezTo>
                      <a:pt x="37" y="421"/>
                      <a:pt x="34" y="424"/>
                      <a:pt x="34" y="424"/>
                    </a:cubicBezTo>
                    <a:cubicBezTo>
                      <a:pt x="29" y="426"/>
                      <a:pt x="35" y="418"/>
                      <a:pt x="35" y="418"/>
                    </a:cubicBezTo>
                    <a:close/>
                    <a:moveTo>
                      <a:pt x="31" y="416"/>
                    </a:moveTo>
                    <a:cubicBezTo>
                      <a:pt x="33" y="416"/>
                      <a:pt x="36" y="418"/>
                      <a:pt x="32" y="417"/>
                    </a:cubicBezTo>
                    <a:cubicBezTo>
                      <a:pt x="32" y="417"/>
                      <a:pt x="29" y="415"/>
                      <a:pt x="31" y="416"/>
                    </a:cubicBezTo>
                    <a:close/>
                    <a:moveTo>
                      <a:pt x="6" y="392"/>
                    </a:moveTo>
                    <a:cubicBezTo>
                      <a:pt x="6" y="393"/>
                      <a:pt x="7" y="393"/>
                      <a:pt x="6" y="395"/>
                    </a:cubicBezTo>
                    <a:cubicBezTo>
                      <a:pt x="6" y="395"/>
                      <a:pt x="4" y="397"/>
                      <a:pt x="4" y="398"/>
                    </a:cubicBezTo>
                    <a:cubicBezTo>
                      <a:pt x="4" y="398"/>
                      <a:pt x="5" y="401"/>
                      <a:pt x="5" y="400"/>
                    </a:cubicBezTo>
                    <a:cubicBezTo>
                      <a:pt x="5" y="400"/>
                      <a:pt x="5" y="403"/>
                      <a:pt x="5" y="404"/>
                    </a:cubicBezTo>
                    <a:cubicBezTo>
                      <a:pt x="5" y="404"/>
                      <a:pt x="7" y="404"/>
                      <a:pt x="7" y="404"/>
                    </a:cubicBezTo>
                    <a:cubicBezTo>
                      <a:pt x="7" y="402"/>
                      <a:pt x="7" y="402"/>
                      <a:pt x="7" y="402"/>
                    </a:cubicBezTo>
                    <a:cubicBezTo>
                      <a:pt x="8" y="402"/>
                      <a:pt x="9" y="403"/>
                      <a:pt x="10" y="402"/>
                    </a:cubicBezTo>
                    <a:cubicBezTo>
                      <a:pt x="10" y="402"/>
                      <a:pt x="11" y="400"/>
                      <a:pt x="9" y="400"/>
                    </a:cubicBezTo>
                    <a:cubicBezTo>
                      <a:pt x="9" y="400"/>
                      <a:pt x="9" y="398"/>
                      <a:pt x="9" y="398"/>
                    </a:cubicBezTo>
                    <a:cubicBezTo>
                      <a:pt x="9" y="398"/>
                      <a:pt x="12" y="398"/>
                      <a:pt x="11" y="398"/>
                    </a:cubicBezTo>
                    <a:cubicBezTo>
                      <a:pt x="12" y="398"/>
                      <a:pt x="11" y="400"/>
                      <a:pt x="11" y="400"/>
                    </a:cubicBezTo>
                    <a:cubicBezTo>
                      <a:pt x="13" y="399"/>
                      <a:pt x="12" y="396"/>
                      <a:pt x="12" y="396"/>
                    </a:cubicBezTo>
                    <a:cubicBezTo>
                      <a:pt x="11" y="396"/>
                      <a:pt x="11" y="396"/>
                      <a:pt x="11" y="396"/>
                    </a:cubicBezTo>
                    <a:cubicBezTo>
                      <a:pt x="11" y="396"/>
                      <a:pt x="9" y="392"/>
                      <a:pt x="8" y="392"/>
                    </a:cubicBezTo>
                    <a:cubicBezTo>
                      <a:pt x="7" y="392"/>
                      <a:pt x="7" y="392"/>
                      <a:pt x="6" y="392"/>
                    </a:cubicBezTo>
                    <a:close/>
                    <a:moveTo>
                      <a:pt x="2" y="391"/>
                    </a:moveTo>
                    <a:cubicBezTo>
                      <a:pt x="2" y="391"/>
                      <a:pt x="1" y="393"/>
                      <a:pt x="1" y="393"/>
                    </a:cubicBezTo>
                    <a:cubicBezTo>
                      <a:pt x="1" y="393"/>
                      <a:pt x="2" y="393"/>
                      <a:pt x="4" y="393"/>
                    </a:cubicBezTo>
                    <a:cubicBezTo>
                      <a:pt x="3" y="393"/>
                      <a:pt x="3" y="391"/>
                      <a:pt x="2" y="391"/>
                    </a:cubicBezTo>
                    <a:close/>
                    <a:moveTo>
                      <a:pt x="9" y="389"/>
                    </a:moveTo>
                    <a:cubicBezTo>
                      <a:pt x="10" y="390"/>
                      <a:pt x="9" y="390"/>
                      <a:pt x="9" y="391"/>
                    </a:cubicBezTo>
                    <a:cubicBezTo>
                      <a:pt x="10" y="393"/>
                      <a:pt x="16" y="395"/>
                      <a:pt x="13" y="393"/>
                    </a:cubicBezTo>
                    <a:cubicBezTo>
                      <a:pt x="12" y="391"/>
                      <a:pt x="11" y="390"/>
                      <a:pt x="9" y="389"/>
                    </a:cubicBezTo>
                    <a:close/>
                    <a:moveTo>
                      <a:pt x="4" y="385"/>
                    </a:moveTo>
                    <a:cubicBezTo>
                      <a:pt x="4" y="385"/>
                      <a:pt x="2" y="386"/>
                      <a:pt x="2" y="387"/>
                    </a:cubicBezTo>
                    <a:cubicBezTo>
                      <a:pt x="1" y="388"/>
                      <a:pt x="2" y="388"/>
                      <a:pt x="2" y="389"/>
                    </a:cubicBezTo>
                    <a:cubicBezTo>
                      <a:pt x="3" y="389"/>
                      <a:pt x="3" y="389"/>
                      <a:pt x="3" y="389"/>
                    </a:cubicBezTo>
                    <a:cubicBezTo>
                      <a:pt x="3" y="389"/>
                      <a:pt x="3" y="389"/>
                      <a:pt x="3" y="389"/>
                    </a:cubicBezTo>
                    <a:cubicBezTo>
                      <a:pt x="3" y="389"/>
                      <a:pt x="4" y="389"/>
                      <a:pt x="5" y="390"/>
                    </a:cubicBezTo>
                    <a:cubicBezTo>
                      <a:pt x="6" y="389"/>
                      <a:pt x="6" y="388"/>
                      <a:pt x="7" y="387"/>
                    </a:cubicBezTo>
                    <a:cubicBezTo>
                      <a:pt x="7" y="386"/>
                      <a:pt x="5" y="385"/>
                      <a:pt x="4" y="385"/>
                    </a:cubicBezTo>
                    <a:close/>
                    <a:moveTo>
                      <a:pt x="4" y="358"/>
                    </a:moveTo>
                    <a:cubicBezTo>
                      <a:pt x="4" y="359"/>
                      <a:pt x="4" y="361"/>
                      <a:pt x="4" y="363"/>
                    </a:cubicBezTo>
                    <a:cubicBezTo>
                      <a:pt x="2" y="363"/>
                      <a:pt x="3" y="362"/>
                      <a:pt x="3" y="361"/>
                    </a:cubicBezTo>
                    <a:cubicBezTo>
                      <a:pt x="3" y="361"/>
                      <a:pt x="0" y="362"/>
                      <a:pt x="2" y="363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368"/>
                      <a:pt x="1" y="369"/>
                      <a:pt x="2" y="370"/>
                    </a:cubicBezTo>
                    <a:cubicBezTo>
                      <a:pt x="2" y="370"/>
                      <a:pt x="1" y="368"/>
                      <a:pt x="2" y="369"/>
                    </a:cubicBezTo>
                    <a:cubicBezTo>
                      <a:pt x="2" y="369"/>
                      <a:pt x="2" y="373"/>
                      <a:pt x="2" y="372"/>
                    </a:cubicBezTo>
                    <a:cubicBezTo>
                      <a:pt x="2" y="373"/>
                      <a:pt x="2" y="373"/>
                      <a:pt x="2" y="373"/>
                    </a:cubicBezTo>
                    <a:cubicBezTo>
                      <a:pt x="3" y="374"/>
                      <a:pt x="3" y="373"/>
                      <a:pt x="4" y="375"/>
                    </a:cubicBezTo>
                    <a:cubicBezTo>
                      <a:pt x="3" y="375"/>
                      <a:pt x="2" y="377"/>
                      <a:pt x="2" y="377"/>
                    </a:cubicBezTo>
                    <a:cubicBezTo>
                      <a:pt x="1" y="377"/>
                      <a:pt x="1" y="377"/>
                      <a:pt x="1" y="377"/>
                    </a:cubicBezTo>
                    <a:cubicBezTo>
                      <a:pt x="0" y="381"/>
                      <a:pt x="2" y="382"/>
                      <a:pt x="4" y="384"/>
                    </a:cubicBezTo>
                    <a:cubicBezTo>
                      <a:pt x="3" y="384"/>
                      <a:pt x="5" y="383"/>
                      <a:pt x="5" y="383"/>
                    </a:cubicBezTo>
                    <a:cubicBezTo>
                      <a:pt x="6" y="383"/>
                      <a:pt x="6" y="383"/>
                      <a:pt x="6" y="383"/>
                    </a:cubicBezTo>
                    <a:cubicBezTo>
                      <a:pt x="6" y="383"/>
                      <a:pt x="7" y="384"/>
                      <a:pt x="7" y="385"/>
                    </a:cubicBezTo>
                    <a:cubicBezTo>
                      <a:pt x="9" y="385"/>
                      <a:pt x="8" y="383"/>
                      <a:pt x="9" y="384"/>
                    </a:cubicBezTo>
                    <a:cubicBezTo>
                      <a:pt x="10" y="381"/>
                      <a:pt x="11" y="377"/>
                      <a:pt x="11" y="375"/>
                    </a:cubicBezTo>
                    <a:cubicBezTo>
                      <a:pt x="12" y="370"/>
                      <a:pt x="10" y="363"/>
                      <a:pt x="9" y="358"/>
                    </a:cubicBezTo>
                    <a:cubicBezTo>
                      <a:pt x="7" y="358"/>
                      <a:pt x="6" y="358"/>
                      <a:pt x="4" y="358"/>
                    </a:cubicBezTo>
                    <a:close/>
                    <a:moveTo>
                      <a:pt x="15" y="319"/>
                    </a:moveTo>
                    <a:cubicBezTo>
                      <a:pt x="15" y="319"/>
                      <a:pt x="14" y="321"/>
                      <a:pt x="14" y="321"/>
                    </a:cubicBezTo>
                    <a:cubicBezTo>
                      <a:pt x="13" y="321"/>
                      <a:pt x="13" y="320"/>
                      <a:pt x="12" y="320"/>
                    </a:cubicBezTo>
                    <a:cubicBezTo>
                      <a:pt x="12" y="321"/>
                      <a:pt x="11" y="321"/>
                      <a:pt x="10" y="322"/>
                    </a:cubicBezTo>
                    <a:cubicBezTo>
                      <a:pt x="11" y="323"/>
                      <a:pt x="10" y="324"/>
                      <a:pt x="11" y="325"/>
                    </a:cubicBezTo>
                    <a:cubicBezTo>
                      <a:pt x="11" y="326"/>
                      <a:pt x="13" y="326"/>
                      <a:pt x="13" y="327"/>
                    </a:cubicBezTo>
                    <a:cubicBezTo>
                      <a:pt x="12" y="328"/>
                      <a:pt x="11" y="328"/>
                      <a:pt x="9" y="329"/>
                    </a:cubicBezTo>
                    <a:cubicBezTo>
                      <a:pt x="9" y="329"/>
                      <a:pt x="10" y="331"/>
                      <a:pt x="9" y="331"/>
                    </a:cubicBezTo>
                    <a:cubicBezTo>
                      <a:pt x="10" y="331"/>
                      <a:pt x="10" y="331"/>
                      <a:pt x="11" y="331"/>
                    </a:cubicBezTo>
                    <a:cubicBezTo>
                      <a:pt x="11" y="331"/>
                      <a:pt x="12" y="329"/>
                      <a:pt x="12" y="329"/>
                    </a:cubicBezTo>
                    <a:cubicBezTo>
                      <a:pt x="15" y="328"/>
                      <a:pt x="16" y="329"/>
                      <a:pt x="18" y="328"/>
                    </a:cubicBezTo>
                    <a:cubicBezTo>
                      <a:pt x="18" y="327"/>
                      <a:pt x="18" y="327"/>
                      <a:pt x="18" y="327"/>
                    </a:cubicBezTo>
                    <a:cubicBezTo>
                      <a:pt x="17" y="326"/>
                      <a:pt x="16" y="326"/>
                      <a:pt x="14" y="326"/>
                    </a:cubicBezTo>
                    <a:cubicBezTo>
                      <a:pt x="14" y="326"/>
                      <a:pt x="14" y="324"/>
                      <a:pt x="14" y="324"/>
                    </a:cubicBezTo>
                    <a:cubicBezTo>
                      <a:pt x="16" y="324"/>
                      <a:pt x="16" y="324"/>
                      <a:pt x="17" y="323"/>
                    </a:cubicBezTo>
                    <a:cubicBezTo>
                      <a:pt x="17" y="321"/>
                      <a:pt x="17" y="321"/>
                      <a:pt x="17" y="319"/>
                    </a:cubicBezTo>
                    <a:lnTo>
                      <a:pt x="15" y="319"/>
                    </a:lnTo>
                    <a:close/>
                    <a:moveTo>
                      <a:pt x="15" y="315"/>
                    </a:moveTo>
                    <a:cubicBezTo>
                      <a:pt x="15" y="316"/>
                      <a:pt x="15" y="317"/>
                      <a:pt x="16" y="317"/>
                    </a:cubicBezTo>
                    <a:cubicBezTo>
                      <a:pt x="16" y="316"/>
                      <a:pt x="17" y="315"/>
                      <a:pt x="15" y="315"/>
                    </a:cubicBezTo>
                    <a:close/>
                    <a:moveTo>
                      <a:pt x="13" y="312"/>
                    </a:moveTo>
                    <a:cubicBezTo>
                      <a:pt x="13" y="314"/>
                      <a:pt x="13" y="314"/>
                      <a:pt x="13" y="314"/>
                    </a:cubicBezTo>
                    <a:cubicBezTo>
                      <a:pt x="13" y="314"/>
                      <a:pt x="14" y="314"/>
                      <a:pt x="15" y="315"/>
                    </a:cubicBezTo>
                    <a:cubicBezTo>
                      <a:pt x="14" y="314"/>
                      <a:pt x="15" y="312"/>
                      <a:pt x="13" y="312"/>
                    </a:cubicBezTo>
                    <a:close/>
                    <a:moveTo>
                      <a:pt x="13" y="308"/>
                    </a:moveTo>
                    <a:cubicBezTo>
                      <a:pt x="13" y="308"/>
                      <a:pt x="13" y="310"/>
                      <a:pt x="13" y="311"/>
                    </a:cubicBezTo>
                    <a:cubicBezTo>
                      <a:pt x="13" y="310"/>
                      <a:pt x="14" y="311"/>
                      <a:pt x="14" y="311"/>
                    </a:cubicBezTo>
                    <a:cubicBezTo>
                      <a:pt x="14" y="311"/>
                      <a:pt x="15" y="308"/>
                      <a:pt x="13" y="308"/>
                    </a:cubicBezTo>
                    <a:close/>
                    <a:moveTo>
                      <a:pt x="19" y="279"/>
                    </a:moveTo>
                    <a:cubicBezTo>
                      <a:pt x="18" y="281"/>
                      <a:pt x="18" y="281"/>
                      <a:pt x="18" y="281"/>
                    </a:cubicBezTo>
                    <a:cubicBezTo>
                      <a:pt x="17" y="281"/>
                      <a:pt x="17" y="280"/>
                      <a:pt x="15" y="280"/>
                    </a:cubicBezTo>
                    <a:cubicBezTo>
                      <a:pt x="15" y="287"/>
                      <a:pt x="15" y="292"/>
                      <a:pt x="14" y="299"/>
                    </a:cubicBezTo>
                    <a:cubicBezTo>
                      <a:pt x="15" y="299"/>
                      <a:pt x="15" y="298"/>
                      <a:pt x="15" y="299"/>
                    </a:cubicBezTo>
                    <a:cubicBezTo>
                      <a:pt x="16" y="299"/>
                      <a:pt x="18" y="299"/>
                      <a:pt x="18" y="299"/>
                    </a:cubicBezTo>
                    <a:cubicBezTo>
                      <a:pt x="19" y="299"/>
                      <a:pt x="20" y="298"/>
                      <a:pt x="20" y="297"/>
                    </a:cubicBezTo>
                    <a:cubicBezTo>
                      <a:pt x="20" y="297"/>
                      <a:pt x="20" y="295"/>
                      <a:pt x="20" y="295"/>
                    </a:cubicBezTo>
                    <a:cubicBezTo>
                      <a:pt x="21" y="295"/>
                      <a:pt x="21" y="295"/>
                      <a:pt x="21" y="295"/>
                    </a:cubicBezTo>
                    <a:cubicBezTo>
                      <a:pt x="22" y="291"/>
                      <a:pt x="19" y="292"/>
                      <a:pt x="22" y="289"/>
                    </a:cubicBezTo>
                    <a:cubicBezTo>
                      <a:pt x="22" y="289"/>
                      <a:pt x="20" y="289"/>
                      <a:pt x="19" y="289"/>
                    </a:cubicBezTo>
                    <a:cubicBezTo>
                      <a:pt x="20" y="287"/>
                      <a:pt x="19" y="287"/>
                      <a:pt x="20" y="285"/>
                    </a:cubicBezTo>
                    <a:cubicBezTo>
                      <a:pt x="21" y="285"/>
                      <a:pt x="21" y="285"/>
                      <a:pt x="21" y="285"/>
                    </a:cubicBezTo>
                    <a:cubicBezTo>
                      <a:pt x="22" y="283"/>
                      <a:pt x="21" y="282"/>
                      <a:pt x="21" y="280"/>
                    </a:cubicBezTo>
                    <a:lnTo>
                      <a:pt x="19" y="279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89">
                <a:extLst>
                  <a:ext uri="{FF2B5EF4-FFF2-40B4-BE49-F238E27FC236}">
                    <a16:creationId xmlns:a16="http://schemas.microsoft.com/office/drawing/2014/main" id="{86A0E335-CE0D-4CDD-9222-DF9DECCBB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5739" y="4866684"/>
                <a:ext cx="264745" cy="1586714"/>
              </a:xfrm>
              <a:custGeom>
                <a:avLst/>
                <a:gdLst>
                  <a:gd name="T0" fmla="*/ 52 w 77"/>
                  <a:gd name="T1" fmla="*/ 0 h 461"/>
                  <a:gd name="T2" fmla="*/ 49 w 77"/>
                  <a:gd name="T3" fmla="*/ 42 h 461"/>
                  <a:gd name="T4" fmla="*/ 44 w 77"/>
                  <a:gd name="T5" fmla="*/ 85 h 461"/>
                  <a:gd name="T6" fmla="*/ 41 w 77"/>
                  <a:gd name="T7" fmla="*/ 115 h 461"/>
                  <a:gd name="T8" fmla="*/ 39 w 77"/>
                  <a:gd name="T9" fmla="*/ 158 h 461"/>
                  <a:gd name="T10" fmla="*/ 29 w 77"/>
                  <a:gd name="T11" fmla="*/ 203 h 461"/>
                  <a:gd name="T12" fmla="*/ 20 w 77"/>
                  <a:gd name="T13" fmla="*/ 233 h 461"/>
                  <a:gd name="T14" fmla="*/ 19 w 77"/>
                  <a:gd name="T15" fmla="*/ 264 h 461"/>
                  <a:gd name="T16" fmla="*/ 28 w 77"/>
                  <a:gd name="T17" fmla="*/ 279 h 461"/>
                  <a:gd name="T18" fmla="*/ 26 w 77"/>
                  <a:gd name="T19" fmla="*/ 304 h 461"/>
                  <a:gd name="T20" fmla="*/ 21 w 77"/>
                  <a:gd name="T21" fmla="*/ 326 h 461"/>
                  <a:gd name="T22" fmla="*/ 13 w 77"/>
                  <a:gd name="T23" fmla="*/ 333 h 461"/>
                  <a:gd name="T24" fmla="*/ 4 w 77"/>
                  <a:gd name="T25" fmla="*/ 344 h 461"/>
                  <a:gd name="T26" fmla="*/ 14 w 77"/>
                  <a:gd name="T27" fmla="*/ 353 h 461"/>
                  <a:gd name="T28" fmla="*/ 14 w 77"/>
                  <a:gd name="T29" fmla="*/ 375 h 461"/>
                  <a:gd name="T30" fmla="*/ 10 w 77"/>
                  <a:gd name="T31" fmla="*/ 387 h 461"/>
                  <a:gd name="T32" fmla="*/ 17 w 77"/>
                  <a:gd name="T33" fmla="*/ 400 h 461"/>
                  <a:gd name="T34" fmla="*/ 4 w 77"/>
                  <a:gd name="T35" fmla="*/ 412 h 461"/>
                  <a:gd name="T36" fmla="*/ 11 w 77"/>
                  <a:gd name="T37" fmla="*/ 419 h 461"/>
                  <a:gd name="T38" fmla="*/ 23 w 77"/>
                  <a:gd name="T39" fmla="*/ 404 h 461"/>
                  <a:gd name="T40" fmla="*/ 21 w 77"/>
                  <a:gd name="T41" fmla="*/ 410 h 461"/>
                  <a:gd name="T42" fmla="*/ 17 w 77"/>
                  <a:gd name="T43" fmla="*/ 430 h 461"/>
                  <a:gd name="T44" fmla="*/ 29 w 77"/>
                  <a:gd name="T45" fmla="*/ 436 h 461"/>
                  <a:gd name="T46" fmla="*/ 37 w 77"/>
                  <a:gd name="T47" fmla="*/ 432 h 461"/>
                  <a:gd name="T48" fmla="*/ 46 w 77"/>
                  <a:gd name="T49" fmla="*/ 409 h 461"/>
                  <a:gd name="T50" fmla="*/ 21 w 77"/>
                  <a:gd name="T51" fmla="*/ 369 h 461"/>
                  <a:gd name="T52" fmla="*/ 32 w 77"/>
                  <a:gd name="T53" fmla="*/ 324 h 461"/>
                  <a:gd name="T54" fmla="*/ 34 w 77"/>
                  <a:gd name="T55" fmla="*/ 276 h 461"/>
                  <a:gd name="T56" fmla="*/ 37 w 77"/>
                  <a:gd name="T57" fmla="*/ 219 h 461"/>
                  <a:gd name="T58" fmla="*/ 50 w 77"/>
                  <a:gd name="T59" fmla="*/ 162 h 461"/>
                  <a:gd name="T60" fmla="*/ 64 w 77"/>
                  <a:gd name="T61" fmla="*/ 95 h 461"/>
                  <a:gd name="T62" fmla="*/ 66 w 77"/>
                  <a:gd name="T63" fmla="*/ 444 h 461"/>
                  <a:gd name="T64" fmla="*/ 49 w 77"/>
                  <a:gd name="T65" fmla="*/ 427 h 461"/>
                  <a:gd name="T66" fmla="*/ 42 w 77"/>
                  <a:gd name="T67" fmla="*/ 440 h 461"/>
                  <a:gd name="T68" fmla="*/ 34 w 77"/>
                  <a:gd name="T69" fmla="*/ 432 h 461"/>
                  <a:gd name="T70" fmla="*/ 31 w 77"/>
                  <a:gd name="T71" fmla="*/ 444 h 461"/>
                  <a:gd name="T72" fmla="*/ 53 w 77"/>
                  <a:gd name="T73" fmla="*/ 448 h 461"/>
                  <a:gd name="T74" fmla="*/ 71 w 77"/>
                  <a:gd name="T75" fmla="*/ 446 h 461"/>
                  <a:gd name="T76" fmla="*/ 67 w 77"/>
                  <a:gd name="T77" fmla="*/ 458 h 461"/>
                  <a:gd name="T78" fmla="*/ 52 w 77"/>
                  <a:gd name="T79" fmla="*/ 450 h 461"/>
                  <a:gd name="T80" fmla="*/ 54 w 77"/>
                  <a:gd name="T81" fmla="*/ 452 h 461"/>
                  <a:gd name="T82" fmla="*/ 41 w 77"/>
                  <a:gd name="T83" fmla="*/ 448 h 461"/>
                  <a:gd name="T84" fmla="*/ 27 w 77"/>
                  <a:gd name="T85" fmla="*/ 422 h 461"/>
                  <a:gd name="T86" fmla="*/ 32 w 77"/>
                  <a:gd name="T87" fmla="*/ 417 h 461"/>
                  <a:gd name="T88" fmla="*/ 7 w 77"/>
                  <a:gd name="T89" fmla="*/ 402 h 461"/>
                  <a:gd name="T90" fmla="*/ 8 w 77"/>
                  <a:gd name="T91" fmla="*/ 392 h 461"/>
                  <a:gd name="T92" fmla="*/ 13 w 77"/>
                  <a:gd name="T93" fmla="*/ 393 h 461"/>
                  <a:gd name="T94" fmla="*/ 7 w 77"/>
                  <a:gd name="T95" fmla="*/ 387 h 461"/>
                  <a:gd name="T96" fmla="*/ 2 w 77"/>
                  <a:gd name="T97" fmla="*/ 369 h 461"/>
                  <a:gd name="T98" fmla="*/ 6 w 77"/>
                  <a:gd name="T99" fmla="*/ 383 h 461"/>
                  <a:gd name="T100" fmla="*/ 12 w 77"/>
                  <a:gd name="T101" fmla="*/ 320 h 461"/>
                  <a:gd name="T102" fmla="*/ 18 w 77"/>
                  <a:gd name="T103" fmla="*/ 328 h 461"/>
                  <a:gd name="T104" fmla="*/ 16 w 77"/>
                  <a:gd name="T105" fmla="*/ 317 h 461"/>
                  <a:gd name="T106" fmla="*/ 14 w 77"/>
                  <a:gd name="T107" fmla="*/ 311 h 461"/>
                  <a:gd name="T108" fmla="*/ 20 w 77"/>
                  <a:gd name="T109" fmla="*/ 297 h 461"/>
                  <a:gd name="T110" fmla="*/ 19 w 77"/>
                  <a:gd name="T111" fmla="*/ 279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461">
                    <a:moveTo>
                      <a:pt x="71" y="51"/>
                    </a:moveTo>
                    <a:cubicBezTo>
                      <a:pt x="67" y="48"/>
                      <a:pt x="67" y="48"/>
                      <a:pt x="67" y="48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34"/>
                      <a:pt x="65" y="32"/>
                    </a:cubicBezTo>
                    <a:cubicBezTo>
                      <a:pt x="63" y="30"/>
                      <a:pt x="63" y="26"/>
                      <a:pt x="62" y="23"/>
                    </a:cubicBezTo>
                    <a:cubicBezTo>
                      <a:pt x="61" y="21"/>
                      <a:pt x="60" y="15"/>
                      <a:pt x="60" y="15"/>
                    </a:cubicBezTo>
                    <a:cubicBezTo>
                      <a:pt x="60" y="15"/>
                      <a:pt x="58" y="12"/>
                      <a:pt x="56" y="10"/>
                    </a:cubicBezTo>
                    <a:cubicBezTo>
                      <a:pt x="54" y="9"/>
                      <a:pt x="52" y="0"/>
                      <a:pt x="52" y="0"/>
                    </a:cubicBezTo>
                    <a:cubicBezTo>
                      <a:pt x="52" y="0"/>
                      <a:pt x="51" y="0"/>
                      <a:pt x="50" y="3"/>
                    </a:cubicBezTo>
                    <a:cubicBezTo>
                      <a:pt x="49" y="5"/>
                      <a:pt x="47" y="6"/>
                      <a:pt x="47" y="6"/>
                    </a:cubicBezTo>
                    <a:cubicBezTo>
                      <a:pt x="47" y="6"/>
                      <a:pt x="48" y="7"/>
                      <a:pt x="48" y="8"/>
                    </a:cubicBezTo>
                    <a:cubicBezTo>
                      <a:pt x="48" y="9"/>
                      <a:pt x="48" y="10"/>
                      <a:pt x="48" y="12"/>
                    </a:cubicBezTo>
                    <a:cubicBezTo>
                      <a:pt x="49" y="17"/>
                      <a:pt x="51" y="22"/>
                      <a:pt x="50" y="29"/>
                    </a:cubicBezTo>
                    <a:cubicBezTo>
                      <a:pt x="50" y="31"/>
                      <a:pt x="48" y="35"/>
                      <a:pt x="49" y="38"/>
                    </a:cubicBezTo>
                    <a:cubicBezTo>
                      <a:pt x="49" y="39"/>
                      <a:pt x="51" y="40"/>
                      <a:pt x="50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3"/>
                      <a:pt x="49" y="44"/>
                      <a:pt x="48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51"/>
                      <a:pt x="47" y="56"/>
                      <a:pt x="47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5"/>
                      <a:pt x="46" y="65"/>
                      <a:pt x="47" y="67"/>
                    </a:cubicBezTo>
                    <a:cubicBezTo>
                      <a:pt x="47" y="67"/>
                      <a:pt x="47" y="69"/>
                      <a:pt x="47" y="69"/>
                    </a:cubicBezTo>
                    <a:cubicBezTo>
                      <a:pt x="45" y="69"/>
                      <a:pt x="46" y="70"/>
                      <a:pt x="46" y="71"/>
                    </a:cubicBezTo>
                    <a:cubicBezTo>
                      <a:pt x="45" y="74"/>
                      <a:pt x="43" y="79"/>
                      <a:pt x="44" y="85"/>
                    </a:cubicBezTo>
                    <a:cubicBezTo>
                      <a:pt x="44" y="86"/>
                      <a:pt x="46" y="88"/>
                      <a:pt x="45" y="89"/>
                    </a:cubicBezTo>
                    <a:cubicBezTo>
                      <a:pt x="45" y="91"/>
                      <a:pt x="44" y="94"/>
                      <a:pt x="43" y="97"/>
                    </a:cubicBezTo>
                    <a:cubicBezTo>
                      <a:pt x="45" y="97"/>
                      <a:pt x="43" y="98"/>
                      <a:pt x="43" y="98"/>
                    </a:cubicBezTo>
                    <a:cubicBezTo>
                      <a:pt x="43" y="99"/>
                      <a:pt x="43" y="102"/>
                      <a:pt x="43" y="102"/>
                    </a:cubicBezTo>
                    <a:cubicBezTo>
                      <a:pt x="43" y="103"/>
                      <a:pt x="43" y="104"/>
                      <a:pt x="43" y="105"/>
                    </a:cubicBezTo>
                    <a:cubicBezTo>
                      <a:pt x="43" y="105"/>
                      <a:pt x="43" y="107"/>
                      <a:pt x="43" y="108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0" y="112"/>
                      <a:pt x="42" y="113"/>
                      <a:pt x="41" y="115"/>
                    </a:cubicBezTo>
                    <a:cubicBezTo>
                      <a:pt x="41" y="115"/>
                      <a:pt x="40" y="116"/>
                      <a:pt x="40" y="116"/>
                    </a:cubicBezTo>
                    <a:cubicBezTo>
                      <a:pt x="40" y="117"/>
                      <a:pt x="40" y="120"/>
                      <a:pt x="40" y="121"/>
                    </a:cubicBezTo>
                    <a:cubicBezTo>
                      <a:pt x="40" y="122"/>
                      <a:pt x="38" y="126"/>
                      <a:pt x="37" y="127"/>
                    </a:cubicBezTo>
                    <a:cubicBezTo>
                      <a:pt x="37" y="132"/>
                      <a:pt x="40" y="133"/>
                      <a:pt x="40" y="136"/>
                    </a:cubicBezTo>
                    <a:cubicBezTo>
                      <a:pt x="40" y="138"/>
                      <a:pt x="40" y="142"/>
                      <a:pt x="39" y="145"/>
                    </a:cubicBezTo>
                    <a:cubicBezTo>
                      <a:pt x="39" y="145"/>
                      <a:pt x="38" y="145"/>
                      <a:pt x="38" y="145"/>
                    </a:cubicBezTo>
                    <a:cubicBezTo>
                      <a:pt x="37" y="147"/>
                      <a:pt x="37" y="149"/>
                      <a:pt x="37" y="151"/>
                    </a:cubicBezTo>
                    <a:cubicBezTo>
                      <a:pt x="37" y="153"/>
                      <a:pt x="39" y="156"/>
                      <a:pt x="39" y="158"/>
                    </a:cubicBezTo>
                    <a:cubicBezTo>
                      <a:pt x="39" y="159"/>
                      <a:pt x="39" y="171"/>
                      <a:pt x="39" y="172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5" y="175"/>
                      <a:pt x="35" y="180"/>
                      <a:pt x="35" y="179"/>
                    </a:cubicBezTo>
                    <a:cubicBezTo>
                      <a:pt x="35" y="180"/>
                      <a:pt x="36" y="179"/>
                      <a:pt x="36" y="181"/>
                    </a:cubicBezTo>
                    <a:cubicBezTo>
                      <a:pt x="36" y="182"/>
                      <a:pt x="33" y="184"/>
                      <a:pt x="33" y="185"/>
                    </a:cubicBezTo>
                    <a:cubicBezTo>
                      <a:pt x="32" y="187"/>
                      <a:pt x="33" y="189"/>
                      <a:pt x="33" y="191"/>
                    </a:cubicBezTo>
                    <a:cubicBezTo>
                      <a:pt x="32" y="194"/>
                      <a:pt x="28" y="197"/>
                      <a:pt x="28" y="200"/>
                    </a:cubicBezTo>
                    <a:cubicBezTo>
                      <a:pt x="28" y="202"/>
                      <a:pt x="29" y="202"/>
                      <a:pt x="29" y="203"/>
                    </a:cubicBezTo>
                    <a:cubicBezTo>
                      <a:pt x="30" y="205"/>
                      <a:pt x="29" y="209"/>
                      <a:pt x="29" y="211"/>
                    </a:cubicBezTo>
                    <a:cubicBezTo>
                      <a:pt x="29" y="212"/>
                      <a:pt x="26" y="213"/>
                      <a:pt x="26" y="214"/>
                    </a:cubicBezTo>
                    <a:cubicBezTo>
                      <a:pt x="26" y="215"/>
                      <a:pt x="26" y="216"/>
                      <a:pt x="26" y="217"/>
                    </a:cubicBezTo>
                    <a:cubicBezTo>
                      <a:pt x="25" y="221"/>
                      <a:pt x="21" y="217"/>
                      <a:pt x="24" y="226"/>
                    </a:cubicBezTo>
                    <a:cubicBezTo>
                      <a:pt x="23" y="226"/>
                      <a:pt x="22" y="225"/>
                      <a:pt x="21" y="226"/>
                    </a:cubicBezTo>
                    <a:cubicBezTo>
                      <a:pt x="20" y="226"/>
                      <a:pt x="20" y="227"/>
                      <a:pt x="19" y="227"/>
                    </a:cubicBezTo>
                    <a:cubicBezTo>
                      <a:pt x="20" y="228"/>
                      <a:pt x="21" y="229"/>
                      <a:pt x="21" y="230"/>
                    </a:cubicBezTo>
                    <a:cubicBezTo>
                      <a:pt x="21" y="230"/>
                      <a:pt x="20" y="232"/>
                      <a:pt x="20" y="233"/>
                    </a:cubicBezTo>
                    <a:cubicBezTo>
                      <a:pt x="20" y="233"/>
                      <a:pt x="22" y="234"/>
                      <a:pt x="22" y="234"/>
                    </a:cubicBezTo>
                    <a:cubicBezTo>
                      <a:pt x="22" y="236"/>
                      <a:pt x="21" y="238"/>
                      <a:pt x="21" y="238"/>
                    </a:cubicBezTo>
                    <a:cubicBezTo>
                      <a:pt x="21" y="238"/>
                      <a:pt x="21" y="240"/>
                      <a:pt x="21" y="240"/>
                    </a:cubicBezTo>
                    <a:cubicBezTo>
                      <a:pt x="21" y="240"/>
                      <a:pt x="22" y="242"/>
                      <a:pt x="22" y="242"/>
                    </a:cubicBezTo>
                    <a:cubicBezTo>
                      <a:pt x="22" y="242"/>
                      <a:pt x="21" y="243"/>
                      <a:pt x="21" y="243"/>
                    </a:cubicBezTo>
                    <a:cubicBezTo>
                      <a:pt x="23" y="243"/>
                      <a:pt x="24" y="254"/>
                      <a:pt x="23" y="256"/>
                    </a:cubicBezTo>
                    <a:cubicBezTo>
                      <a:pt x="23" y="256"/>
                      <a:pt x="21" y="256"/>
                      <a:pt x="21" y="256"/>
                    </a:cubicBezTo>
                    <a:cubicBezTo>
                      <a:pt x="21" y="259"/>
                      <a:pt x="19" y="262"/>
                      <a:pt x="19" y="264"/>
                    </a:cubicBezTo>
                    <a:cubicBezTo>
                      <a:pt x="19" y="265"/>
                      <a:pt x="17" y="271"/>
                      <a:pt x="17" y="271"/>
                    </a:cubicBezTo>
                    <a:cubicBezTo>
                      <a:pt x="18" y="271"/>
                      <a:pt x="19" y="278"/>
                      <a:pt x="19" y="279"/>
                    </a:cubicBezTo>
                    <a:cubicBezTo>
                      <a:pt x="20" y="278"/>
                      <a:pt x="21" y="279"/>
                      <a:pt x="22" y="279"/>
                    </a:cubicBezTo>
                    <a:cubicBezTo>
                      <a:pt x="22" y="279"/>
                      <a:pt x="22" y="277"/>
                      <a:pt x="23" y="276"/>
                    </a:cubicBezTo>
                    <a:cubicBezTo>
                      <a:pt x="23" y="275"/>
                      <a:pt x="25" y="275"/>
                      <a:pt x="25" y="275"/>
                    </a:cubicBezTo>
                    <a:cubicBezTo>
                      <a:pt x="26" y="276"/>
                      <a:pt x="26" y="277"/>
                      <a:pt x="27" y="278"/>
                    </a:cubicBezTo>
                    <a:cubicBezTo>
                      <a:pt x="28" y="278"/>
                      <a:pt x="28" y="278"/>
                      <a:pt x="28" y="278"/>
                    </a:cubicBezTo>
                    <a:cubicBezTo>
                      <a:pt x="28" y="278"/>
                      <a:pt x="28" y="279"/>
                      <a:pt x="28" y="279"/>
                    </a:cubicBezTo>
                    <a:cubicBezTo>
                      <a:pt x="28" y="280"/>
                      <a:pt x="26" y="281"/>
                      <a:pt x="25" y="281"/>
                    </a:cubicBezTo>
                    <a:cubicBezTo>
                      <a:pt x="26" y="285"/>
                      <a:pt x="26" y="290"/>
                      <a:pt x="26" y="294"/>
                    </a:cubicBezTo>
                    <a:cubicBezTo>
                      <a:pt x="24" y="295"/>
                      <a:pt x="25" y="293"/>
                      <a:pt x="25" y="293"/>
                    </a:cubicBezTo>
                    <a:cubicBezTo>
                      <a:pt x="25" y="293"/>
                      <a:pt x="25" y="294"/>
                      <a:pt x="24" y="295"/>
                    </a:cubicBezTo>
                    <a:cubicBezTo>
                      <a:pt x="24" y="296"/>
                      <a:pt x="22" y="297"/>
                      <a:pt x="23" y="298"/>
                    </a:cubicBezTo>
                    <a:cubicBezTo>
                      <a:pt x="24" y="298"/>
                      <a:pt x="24" y="298"/>
                      <a:pt x="24" y="298"/>
                    </a:cubicBezTo>
                    <a:cubicBezTo>
                      <a:pt x="24" y="299"/>
                      <a:pt x="24" y="300"/>
                      <a:pt x="24" y="301"/>
                    </a:cubicBezTo>
                    <a:cubicBezTo>
                      <a:pt x="24" y="302"/>
                      <a:pt x="26" y="303"/>
                      <a:pt x="26" y="304"/>
                    </a:cubicBezTo>
                    <a:cubicBezTo>
                      <a:pt x="25" y="305"/>
                      <a:pt x="23" y="306"/>
                      <a:pt x="21" y="307"/>
                    </a:cubicBezTo>
                    <a:cubicBezTo>
                      <a:pt x="21" y="307"/>
                      <a:pt x="22" y="309"/>
                      <a:pt x="21" y="309"/>
                    </a:cubicBezTo>
                    <a:cubicBezTo>
                      <a:pt x="23" y="310"/>
                      <a:pt x="23" y="309"/>
                      <a:pt x="23" y="311"/>
                    </a:cubicBezTo>
                    <a:cubicBezTo>
                      <a:pt x="22" y="311"/>
                      <a:pt x="22" y="311"/>
                      <a:pt x="19" y="311"/>
                    </a:cubicBezTo>
                    <a:cubicBezTo>
                      <a:pt x="19" y="311"/>
                      <a:pt x="21" y="313"/>
                      <a:pt x="21" y="313"/>
                    </a:cubicBezTo>
                    <a:cubicBezTo>
                      <a:pt x="19" y="314"/>
                      <a:pt x="19" y="314"/>
                      <a:pt x="19" y="314"/>
                    </a:cubicBezTo>
                    <a:cubicBezTo>
                      <a:pt x="20" y="319"/>
                      <a:pt x="20" y="321"/>
                      <a:pt x="19" y="325"/>
                    </a:cubicBezTo>
                    <a:cubicBezTo>
                      <a:pt x="20" y="325"/>
                      <a:pt x="21" y="324"/>
                      <a:pt x="21" y="326"/>
                    </a:cubicBezTo>
                    <a:cubicBezTo>
                      <a:pt x="19" y="327"/>
                      <a:pt x="19" y="327"/>
                      <a:pt x="19" y="327"/>
                    </a:cubicBezTo>
                    <a:cubicBezTo>
                      <a:pt x="19" y="330"/>
                      <a:pt x="19" y="333"/>
                      <a:pt x="19" y="336"/>
                    </a:cubicBezTo>
                    <a:cubicBezTo>
                      <a:pt x="18" y="336"/>
                      <a:pt x="18" y="338"/>
                      <a:pt x="17" y="337"/>
                    </a:cubicBezTo>
                    <a:cubicBezTo>
                      <a:pt x="17" y="337"/>
                      <a:pt x="17" y="337"/>
                      <a:pt x="17" y="337"/>
                    </a:cubicBezTo>
                    <a:cubicBezTo>
                      <a:pt x="16" y="336"/>
                      <a:pt x="18" y="334"/>
                      <a:pt x="14" y="335"/>
                    </a:cubicBezTo>
                    <a:cubicBezTo>
                      <a:pt x="14" y="335"/>
                      <a:pt x="14" y="337"/>
                      <a:pt x="14" y="337"/>
                    </a:cubicBezTo>
                    <a:cubicBezTo>
                      <a:pt x="13" y="337"/>
                      <a:pt x="10" y="337"/>
                      <a:pt x="12" y="336"/>
                    </a:cubicBezTo>
                    <a:cubicBezTo>
                      <a:pt x="13" y="336"/>
                      <a:pt x="12" y="334"/>
                      <a:pt x="13" y="333"/>
                    </a:cubicBezTo>
                    <a:cubicBezTo>
                      <a:pt x="12" y="334"/>
                      <a:pt x="11" y="335"/>
                      <a:pt x="9" y="336"/>
                    </a:cubicBezTo>
                    <a:cubicBezTo>
                      <a:pt x="9" y="336"/>
                      <a:pt x="10" y="333"/>
                      <a:pt x="10" y="333"/>
                    </a:cubicBezTo>
                    <a:cubicBezTo>
                      <a:pt x="9" y="332"/>
                      <a:pt x="8" y="333"/>
                      <a:pt x="7" y="332"/>
                    </a:cubicBezTo>
                    <a:cubicBezTo>
                      <a:pt x="6" y="333"/>
                      <a:pt x="6" y="333"/>
                      <a:pt x="6" y="333"/>
                    </a:cubicBezTo>
                    <a:cubicBezTo>
                      <a:pt x="3" y="335"/>
                      <a:pt x="4" y="334"/>
                      <a:pt x="6" y="337"/>
                    </a:cubicBezTo>
                    <a:cubicBezTo>
                      <a:pt x="5" y="338"/>
                      <a:pt x="3" y="339"/>
                      <a:pt x="2" y="341"/>
                    </a:cubicBezTo>
                    <a:cubicBezTo>
                      <a:pt x="3" y="341"/>
                      <a:pt x="2" y="343"/>
                      <a:pt x="2" y="344"/>
                    </a:cubicBezTo>
                    <a:cubicBezTo>
                      <a:pt x="4" y="344"/>
                      <a:pt x="4" y="344"/>
                      <a:pt x="4" y="344"/>
                    </a:cubicBezTo>
                    <a:cubicBezTo>
                      <a:pt x="4" y="344"/>
                      <a:pt x="2" y="340"/>
                      <a:pt x="6" y="341"/>
                    </a:cubicBezTo>
                    <a:cubicBezTo>
                      <a:pt x="6" y="342"/>
                      <a:pt x="6" y="342"/>
                      <a:pt x="6" y="342"/>
                    </a:cubicBezTo>
                    <a:cubicBezTo>
                      <a:pt x="6" y="342"/>
                      <a:pt x="6" y="342"/>
                      <a:pt x="6" y="342"/>
                    </a:cubicBezTo>
                    <a:cubicBezTo>
                      <a:pt x="6" y="342"/>
                      <a:pt x="6" y="344"/>
                      <a:pt x="6" y="344"/>
                    </a:cubicBezTo>
                    <a:cubicBezTo>
                      <a:pt x="6" y="344"/>
                      <a:pt x="9" y="344"/>
                      <a:pt x="10" y="345"/>
                    </a:cubicBezTo>
                    <a:cubicBezTo>
                      <a:pt x="10" y="345"/>
                      <a:pt x="10" y="343"/>
                      <a:pt x="10" y="343"/>
                    </a:cubicBezTo>
                    <a:cubicBezTo>
                      <a:pt x="11" y="342"/>
                      <a:pt x="13" y="343"/>
                      <a:pt x="13" y="343"/>
                    </a:cubicBezTo>
                    <a:cubicBezTo>
                      <a:pt x="15" y="347"/>
                      <a:pt x="16" y="348"/>
                      <a:pt x="14" y="353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16" y="354"/>
                      <a:pt x="15" y="354"/>
                      <a:pt x="15" y="355"/>
                    </a:cubicBezTo>
                    <a:cubicBezTo>
                      <a:pt x="13" y="355"/>
                      <a:pt x="14" y="355"/>
                      <a:pt x="12" y="355"/>
                    </a:cubicBezTo>
                    <a:cubicBezTo>
                      <a:pt x="13" y="357"/>
                      <a:pt x="12" y="361"/>
                      <a:pt x="13" y="365"/>
                    </a:cubicBezTo>
                    <a:cubicBezTo>
                      <a:pt x="13" y="365"/>
                      <a:pt x="14" y="366"/>
                      <a:pt x="14" y="367"/>
                    </a:cubicBezTo>
                    <a:cubicBezTo>
                      <a:pt x="13" y="367"/>
                      <a:pt x="13" y="367"/>
                      <a:pt x="13" y="367"/>
                    </a:cubicBezTo>
                    <a:cubicBezTo>
                      <a:pt x="12" y="369"/>
                      <a:pt x="12" y="372"/>
                      <a:pt x="12" y="375"/>
                    </a:cubicBezTo>
                    <a:cubicBezTo>
                      <a:pt x="13" y="375"/>
                      <a:pt x="14" y="376"/>
                      <a:pt x="14" y="375"/>
                    </a:cubicBezTo>
                    <a:cubicBezTo>
                      <a:pt x="14" y="375"/>
                      <a:pt x="14" y="373"/>
                      <a:pt x="14" y="373"/>
                    </a:cubicBezTo>
                    <a:cubicBezTo>
                      <a:pt x="14" y="373"/>
                      <a:pt x="16" y="373"/>
                      <a:pt x="16" y="373"/>
                    </a:cubicBezTo>
                    <a:cubicBezTo>
                      <a:pt x="16" y="373"/>
                      <a:pt x="16" y="375"/>
                      <a:pt x="15" y="376"/>
                    </a:cubicBezTo>
                    <a:cubicBezTo>
                      <a:pt x="15" y="377"/>
                      <a:pt x="15" y="377"/>
                      <a:pt x="15" y="377"/>
                    </a:cubicBezTo>
                    <a:cubicBezTo>
                      <a:pt x="15" y="378"/>
                      <a:pt x="13" y="377"/>
                      <a:pt x="12" y="379"/>
                    </a:cubicBezTo>
                    <a:cubicBezTo>
                      <a:pt x="12" y="379"/>
                      <a:pt x="12" y="381"/>
                      <a:pt x="12" y="382"/>
                    </a:cubicBezTo>
                    <a:cubicBezTo>
                      <a:pt x="12" y="382"/>
                      <a:pt x="10" y="383"/>
                      <a:pt x="10" y="384"/>
                    </a:cubicBezTo>
                    <a:cubicBezTo>
                      <a:pt x="10" y="385"/>
                      <a:pt x="10" y="386"/>
                      <a:pt x="10" y="387"/>
                    </a:cubicBezTo>
                    <a:cubicBezTo>
                      <a:pt x="12" y="388"/>
                      <a:pt x="14" y="387"/>
                      <a:pt x="15" y="389"/>
                    </a:cubicBezTo>
                    <a:cubicBezTo>
                      <a:pt x="17" y="389"/>
                      <a:pt x="14" y="389"/>
                      <a:pt x="14" y="389"/>
                    </a:cubicBezTo>
                    <a:cubicBezTo>
                      <a:pt x="14" y="390"/>
                      <a:pt x="14" y="391"/>
                      <a:pt x="14" y="391"/>
                    </a:cubicBezTo>
                    <a:cubicBezTo>
                      <a:pt x="15" y="392"/>
                      <a:pt x="16" y="393"/>
                      <a:pt x="16" y="393"/>
                    </a:cubicBezTo>
                    <a:cubicBezTo>
                      <a:pt x="17" y="393"/>
                      <a:pt x="17" y="393"/>
                      <a:pt x="18" y="393"/>
                    </a:cubicBezTo>
                    <a:cubicBezTo>
                      <a:pt x="17" y="394"/>
                      <a:pt x="15" y="395"/>
                      <a:pt x="14" y="396"/>
                    </a:cubicBezTo>
                    <a:cubicBezTo>
                      <a:pt x="14" y="395"/>
                      <a:pt x="13" y="398"/>
                      <a:pt x="13" y="398"/>
                    </a:cubicBezTo>
                    <a:cubicBezTo>
                      <a:pt x="14" y="399"/>
                      <a:pt x="16" y="400"/>
                      <a:pt x="17" y="400"/>
                    </a:cubicBezTo>
                    <a:cubicBezTo>
                      <a:pt x="17" y="402"/>
                      <a:pt x="17" y="403"/>
                      <a:pt x="17" y="404"/>
                    </a:cubicBezTo>
                    <a:cubicBezTo>
                      <a:pt x="17" y="404"/>
                      <a:pt x="15" y="403"/>
                      <a:pt x="15" y="404"/>
                    </a:cubicBezTo>
                    <a:cubicBezTo>
                      <a:pt x="15" y="404"/>
                      <a:pt x="15" y="406"/>
                      <a:pt x="15" y="406"/>
                    </a:cubicBezTo>
                    <a:cubicBezTo>
                      <a:pt x="13" y="406"/>
                      <a:pt x="13" y="405"/>
                      <a:pt x="11" y="406"/>
                    </a:cubicBezTo>
                    <a:cubicBezTo>
                      <a:pt x="10" y="406"/>
                      <a:pt x="13" y="407"/>
                      <a:pt x="10" y="407"/>
                    </a:cubicBezTo>
                    <a:cubicBezTo>
                      <a:pt x="10" y="407"/>
                      <a:pt x="7" y="405"/>
                      <a:pt x="7" y="405"/>
                    </a:cubicBezTo>
                    <a:cubicBezTo>
                      <a:pt x="4" y="405"/>
                      <a:pt x="3" y="409"/>
                      <a:pt x="4" y="408"/>
                    </a:cubicBezTo>
                    <a:cubicBezTo>
                      <a:pt x="4" y="410"/>
                      <a:pt x="4" y="410"/>
                      <a:pt x="4" y="412"/>
                    </a:cubicBezTo>
                    <a:cubicBezTo>
                      <a:pt x="5" y="413"/>
                      <a:pt x="7" y="415"/>
                      <a:pt x="8" y="416"/>
                    </a:cubicBezTo>
                    <a:cubicBezTo>
                      <a:pt x="8" y="416"/>
                      <a:pt x="8" y="418"/>
                      <a:pt x="7" y="419"/>
                    </a:cubicBezTo>
                    <a:cubicBezTo>
                      <a:pt x="9" y="420"/>
                      <a:pt x="11" y="423"/>
                      <a:pt x="12" y="424"/>
                    </a:cubicBezTo>
                    <a:cubicBezTo>
                      <a:pt x="14" y="425"/>
                      <a:pt x="14" y="424"/>
                      <a:pt x="16" y="424"/>
                    </a:cubicBezTo>
                    <a:cubicBezTo>
                      <a:pt x="17" y="424"/>
                      <a:pt x="17" y="424"/>
                      <a:pt x="17" y="424"/>
                    </a:cubicBezTo>
                    <a:cubicBezTo>
                      <a:pt x="18" y="423"/>
                      <a:pt x="18" y="423"/>
                      <a:pt x="18" y="423"/>
                    </a:cubicBezTo>
                    <a:cubicBezTo>
                      <a:pt x="17" y="422"/>
                      <a:pt x="13" y="419"/>
                      <a:pt x="13" y="419"/>
                    </a:cubicBezTo>
                    <a:cubicBezTo>
                      <a:pt x="12" y="419"/>
                      <a:pt x="11" y="419"/>
                      <a:pt x="11" y="419"/>
                    </a:cubicBezTo>
                    <a:cubicBezTo>
                      <a:pt x="10" y="419"/>
                      <a:pt x="10" y="417"/>
                      <a:pt x="9" y="417"/>
                    </a:cubicBezTo>
                    <a:cubicBezTo>
                      <a:pt x="12" y="418"/>
                      <a:pt x="13" y="418"/>
                      <a:pt x="15" y="418"/>
                    </a:cubicBezTo>
                    <a:cubicBezTo>
                      <a:pt x="15" y="413"/>
                      <a:pt x="16" y="412"/>
                      <a:pt x="12" y="408"/>
                    </a:cubicBezTo>
                    <a:cubicBezTo>
                      <a:pt x="14" y="408"/>
                      <a:pt x="13" y="409"/>
                      <a:pt x="14" y="408"/>
                    </a:cubicBezTo>
                    <a:cubicBezTo>
                      <a:pt x="14" y="408"/>
                      <a:pt x="17" y="407"/>
                      <a:pt x="18" y="406"/>
                    </a:cubicBezTo>
                    <a:cubicBezTo>
                      <a:pt x="18" y="407"/>
                      <a:pt x="18" y="409"/>
                      <a:pt x="18" y="409"/>
                    </a:cubicBezTo>
                    <a:cubicBezTo>
                      <a:pt x="18" y="409"/>
                      <a:pt x="19" y="410"/>
                      <a:pt x="19" y="410"/>
                    </a:cubicBezTo>
                    <a:cubicBezTo>
                      <a:pt x="22" y="408"/>
                      <a:pt x="22" y="407"/>
                      <a:pt x="23" y="404"/>
                    </a:cubicBezTo>
                    <a:cubicBezTo>
                      <a:pt x="24" y="404"/>
                      <a:pt x="25" y="406"/>
                      <a:pt x="25" y="406"/>
                    </a:cubicBezTo>
                    <a:cubicBezTo>
                      <a:pt x="27" y="406"/>
                      <a:pt x="27" y="405"/>
                      <a:pt x="28" y="405"/>
                    </a:cubicBezTo>
                    <a:cubicBezTo>
                      <a:pt x="28" y="406"/>
                      <a:pt x="28" y="406"/>
                      <a:pt x="28" y="406"/>
                    </a:cubicBezTo>
                    <a:cubicBezTo>
                      <a:pt x="27" y="407"/>
                      <a:pt x="25" y="408"/>
                      <a:pt x="25" y="408"/>
                    </a:cubicBezTo>
                    <a:cubicBezTo>
                      <a:pt x="23" y="408"/>
                      <a:pt x="23" y="408"/>
                      <a:pt x="23" y="408"/>
                    </a:cubicBezTo>
                    <a:cubicBezTo>
                      <a:pt x="23" y="409"/>
                      <a:pt x="23" y="411"/>
                      <a:pt x="23" y="412"/>
                    </a:cubicBezTo>
                    <a:cubicBezTo>
                      <a:pt x="21" y="412"/>
                      <a:pt x="21" y="412"/>
                      <a:pt x="21" y="412"/>
                    </a:cubicBezTo>
                    <a:cubicBezTo>
                      <a:pt x="21" y="412"/>
                      <a:pt x="21" y="410"/>
                      <a:pt x="21" y="410"/>
                    </a:cubicBezTo>
                    <a:cubicBezTo>
                      <a:pt x="20" y="410"/>
                      <a:pt x="18" y="411"/>
                      <a:pt x="17" y="411"/>
                    </a:cubicBezTo>
                    <a:cubicBezTo>
                      <a:pt x="18" y="415"/>
                      <a:pt x="19" y="418"/>
                      <a:pt x="19" y="422"/>
                    </a:cubicBezTo>
                    <a:cubicBezTo>
                      <a:pt x="22" y="422"/>
                      <a:pt x="19" y="421"/>
                      <a:pt x="23" y="422"/>
                    </a:cubicBezTo>
                    <a:cubicBezTo>
                      <a:pt x="22" y="424"/>
                      <a:pt x="22" y="424"/>
                      <a:pt x="22" y="424"/>
                    </a:cubicBezTo>
                    <a:cubicBezTo>
                      <a:pt x="21" y="425"/>
                      <a:pt x="21" y="424"/>
                      <a:pt x="21" y="423"/>
                    </a:cubicBezTo>
                    <a:cubicBezTo>
                      <a:pt x="19" y="423"/>
                      <a:pt x="19" y="423"/>
                      <a:pt x="19" y="423"/>
                    </a:cubicBezTo>
                    <a:cubicBezTo>
                      <a:pt x="19" y="425"/>
                      <a:pt x="18" y="427"/>
                      <a:pt x="17" y="428"/>
                    </a:cubicBezTo>
                    <a:cubicBezTo>
                      <a:pt x="18" y="429"/>
                      <a:pt x="17" y="430"/>
                      <a:pt x="17" y="430"/>
                    </a:cubicBezTo>
                    <a:cubicBezTo>
                      <a:pt x="18" y="431"/>
                      <a:pt x="19" y="430"/>
                      <a:pt x="19" y="430"/>
                    </a:cubicBezTo>
                    <a:cubicBezTo>
                      <a:pt x="20" y="432"/>
                      <a:pt x="19" y="431"/>
                      <a:pt x="20" y="432"/>
                    </a:cubicBezTo>
                    <a:cubicBezTo>
                      <a:pt x="20" y="432"/>
                      <a:pt x="20" y="432"/>
                      <a:pt x="20" y="432"/>
                    </a:cubicBezTo>
                    <a:cubicBezTo>
                      <a:pt x="21" y="433"/>
                      <a:pt x="22" y="431"/>
                      <a:pt x="23" y="432"/>
                    </a:cubicBezTo>
                    <a:cubicBezTo>
                      <a:pt x="24" y="433"/>
                      <a:pt x="21" y="434"/>
                      <a:pt x="23" y="436"/>
                    </a:cubicBezTo>
                    <a:cubicBezTo>
                      <a:pt x="24" y="436"/>
                      <a:pt x="25" y="435"/>
                      <a:pt x="26" y="435"/>
                    </a:cubicBezTo>
                    <a:cubicBezTo>
                      <a:pt x="26" y="435"/>
                      <a:pt x="27" y="436"/>
                      <a:pt x="27" y="436"/>
                    </a:cubicBezTo>
                    <a:cubicBezTo>
                      <a:pt x="27" y="436"/>
                      <a:pt x="28" y="436"/>
                      <a:pt x="29" y="436"/>
                    </a:cubicBezTo>
                    <a:cubicBezTo>
                      <a:pt x="29" y="436"/>
                      <a:pt x="29" y="436"/>
                      <a:pt x="29" y="436"/>
                    </a:cubicBezTo>
                    <a:cubicBezTo>
                      <a:pt x="27" y="431"/>
                      <a:pt x="28" y="434"/>
                      <a:pt x="29" y="430"/>
                    </a:cubicBezTo>
                    <a:cubicBezTo>
                      <a:pt x="28" y="429"/>
                      <a:pt x="27" y="429"/>
                      <a:pt x="25" y="428"/>
                    </a:cubicBezTo>
                    <a:cubicBezTo>
                      <a:pt x="20" y="424"/>
                      <a:pt x="25" y="425"/>
                      <a:pt x="28" y="428"/>
                    </a:cubicBezTo>
                    <a:cubicBezTo>
                      <a:pt x="28" y="427"/>
                      <a:pt x="28" y="426"/>
                      <a:pt x="27" y="425"/>
                    </a:cubicBezTo>
                    <a:cubicBezTo>
                      <a:pt x="29" y="425"/>
                      <a:pt x="29" y="425"/>
                      <a:pt x="30" y="424"/>
                    </a:cubicBezTo>
                    <a:cubicBezTo>
                      <a:pt x="31" y="428"/>
                      <a:pt x="29" y="428"/>
                      <a:pt x="33" y="430"/>
                    </a:cubicBezTo>
                    <a:cubicBezTo>
                      <a:pt x="35" y="431"/>
                      <a:pt x="36" y="431"/>
                      <a:pt x="37" y="432"/>
                    </a:cubicBezTo>
                    <a:cubicBezTo>
                      <a:pt x="38" y="431"/>
                      <a:pt x="39" y="431"/>
                      <a:pt x="39" y="430"/>
                    </a:cubicBezTo>
                    <a:cubicBezTo>
                      <a:pt x="39" y="428"/>
                      <a:pt x="38" y="425"/>
                      <a:pt x="39" y="423"/>
                    </a:cubicBezTo>
                    <a:cubicBezTo>
                      <a:pt x="39" y="423"/>
                      <a:pt x="40" y="419"/>
                      <a:pt x="41" y="418"/>
                    </a:cubicBezTo>
                    <a:cubicBezTo>
                      <a:pt x="41" y="418"/>
                      <a:pt x="40" y="417"/>
                      <a:pt x="40" y="416"/>
                    </a:cubicBezTo>
                    <a:cubicBezTo>
                      <a:pt x="43" y="416"/>
                      <a:pt x="48" y="416"/>
                      <a:pt x="51" y="416"/>
                    </a:cubicBezTo>
                    <a:cubicBezTo>
                      <a:pt x="54" y="409"/>
                      <a:pt x="54" y="411"/>
                      <a:pt x="61" y="411"/>
                    </a:cubicBezTo>
                    <a:cubicBezTo>
                      <a:pt x="61" y="410"/>
                      <a:pt x="61" y="410"/>
                      <a:pt x="61" y="410"/>
                    </a:cubicBezTo>
                    <a:cubicBezTo>
                      <a:pt x="61" y="410"/>
                      <a:pt x="49" y="409"/>
                      <a:pt x="46" y="409"/>
                    </a:cubicBezTo>
                    <a:cubicBezTo>
                      <a:pt x="43" y="409"/>
                      <a:pt x="34" y="409"/>
                      <a:pt x="34" y="409"/>
                    </a:cubicBezTo>
                    <a:cubicBezTo>
                      <a:pt x="34" y="409"/>
                      <a:pt x="28" y="404"/>
                      <a:pt x="27" y="401"/>
                    </a:cubicBezTo>
                    <a:cubicBezTo>
                      <a:pt x="26" y="398"/>
                      <a:pt x="24" y="396"/>
                      <a:pt x="26" y="394"/>
                    </a:cubicBezTo>
                    <a:cubicBezTo>
                      <a:pt x="28" y="392"/>
                      <a:pt x="28" y="390"/>
                      <a:pt x="26" y="388"/>
                    </a:cubicBezTo>
                    <a:cubicBezTo>
                      <a:pt x="24" y="386"/>
                      <a:pt x="24" y="389"/>
                      <a:pt x="22" y="389"/>
                    </a:cubicBezTo>
                    <a:cubicBezTo>
                      <a:pt x="20" y="389"/>
                      <a:pt x="20" y="386"/>
                      <a:pt x="20" y="383"/>
                    </a:cubicBezTo>
                    <a:cubicBezTo>
                      <a:pt x="20" y="380"/>
                      <a:pt x="21" y="380"/>
                      <a:pt x="22" y="377"/>
                    </a:cubicBezTo>
                    <a:cubicBezTo>
                      <a:pt x="23" y="374"/>
                      <a:pt x="22" y="373"/>
                      <a:pt x="21" y="369"/>
                    </a:cubicBezTo>
                    <a:cubicBezTo>
                      <a:pt x="19" y="365"/>
                      <a:pt x="25" y="365"/>
                      <a:pt x="27" y="363"/>
                    </a:cubicBezTo>
                    <a:cubicBezTo>
                      <a:pt x="29" y="362"/>
                      <a:pt x="29" y="360"/>
                      <a:pt x="28" y="357"/>
                    </a:cubicBezTo>
                    <a:cubicBezTo>
                      <a:pt x="28" y="354"/>
                      <a:pt x="27" y="353"/>
                      <a:pt x="29" y="351"/>
                    </a:cubicBezTo>
                    <a:cubicBezTo>
                      <a:pt x="31" y="349"/>
                      <a:pt x="32" y="347"/>
                      <a:pt x="32" y="347"/>
                    </a:cubicBezTo>
                    <a:cubicBezTo>
                      <a:pt x="32" y="347"/>
                      <a:pt x="32" y="346"/>
                      <a:pt x="32" y="344"/>
                    </a:cubicBezTo>
                    <a:cubicBezTo>
                      <a:pt x="32" y="342"/>
                      <a:pt x="32" y="339"/>
                      <a:pt x="33" y="336"/>
                    </a:cubicBezTo>
                    <a:cubicBezTo>
                      <a:pt x="34" y="332"/>
                      <a:pt x="34" y="332"/>
                      <a:pt x="33" y="329"/>
                    </a:cubicBezTo>
                    <a:cubicBezTo>
                      <a:pt x="32" y="327"/>
                      <a:pt x="31" y="325"/>
                      <a:pt x="32" y="324"/>
                    </a:cubicBezTo>
                    <a:cubicBezTo>
                      <a:pt x="33" y="323"/>
                      <a:pt x="33" y="321"/>
                      <a:pt x="35" y="320"/>
                    </a:cubicBezTo>
                    <a:cubicBezTo>
                      <a:pt x="37" y="320"/>
                      <a:pt x="34" y="318"/>
                      <a:pt x="34" y="317"/>
                    </a:cubicBezTo>
                    <a:cubicBezTo>
                      <a:pt x="34" y="315"/>
                      <a:pt x="34" y="313"/>
                      <a:pt x="36" y="311"/>
                    </a:cubicBezTo>
                    <a:cubicBezTo>
                      <a:pt x="37" y="310"/>
                      <a:pt x="35" y="308"/>
                      <a:pt x="35" y="305"/>
                    </a:cubicBezTo>
                    <a:cubicBezTo>
                      <a:pt x="35" y="302"/>
                      <a:pt x="34" y="301"/>
                      <a:pt x="34" y="299"/>
                    </a:cubicBezTo>
                    <a:cubicBezTo>
                      <a:pt x="35" y="297"/>
                      <a:pt x="32" y="295"/>
                      <a:pt x="31" y="293"/>
                    </a:cubicBezTo>
                    <a:cubicBezTo>
                      <a:pt x="30" y="290"/>
                      <a:pt x="34" y="287"/>
                      <a:pt x="34" y="283"/>
                    </a:cubicBezTo>
                    <a:cubicBezTo>
                      <a:pt x="35" y="280"/>
                      <a:pt x="34" y="279"/>
                      <a:pt x="34" y="276"/>
                    </a:cubicBezTo>
                    <a:cubicBezTo>
                      <a:pt x="34" y="273"/>
                      <a:pt x="34" y="274"/>
                      <a:pt x="32" y="273"/>
                    </a:cubicBezTo>
                    <a:cubicBezTo>
                      <a:pt x="30" y="271"/>
                      <a:pt x="32" y="268"/>
                      <a:pt x="32" y="265"/>
                    </a:cubicBezTo>
                    <a:cubicBezTo>
                      <a:pt x="32" y="261"/>
                      <a:pt x="28" y="259"/>
                      <a:pt x="31" y="256"/>
                    </a:cubicBezTo>
                    <a:cubicBezTo>
                      <a:pt x="33" y="254"/>
                      <a:pt x="33" y="253"/>
                      <a:pt x="33" y="250"/>
                    </a:cubicBezTo>
                    <a:cubicBezTo>
                      <a:pt x="34" y="247"/>
                      <a:pt x="34" y="240"/>
                      <a:pt x="36" y="237"/>
                    </a:cubicBezTo>
                    <a:cubicBezTo>
                      <a:pt x="39" y="234"/>
                      <a:pt x="39" y="237"/>
                      <a:pt x="39" y="234"/>
                    </a:cubicBezTo>
                    <a:cubicBezTo>
                      <a:pt x="39" y="231"/>
                      <a:pt x="36" y="230"/>
                      <a:pt x="37" y="227"/>
                    </a:cubicBezTo>
                    <a:cubicBezTo>
                      <a:pt x="37" y="224"/>
                      <a:pt x="38" y="222"/>
                      <a:pt x="37" y="219"/>
                    </a:cubicBezTo>
                    <a:cubicBezTo>
                      <a:pt x="37" y="216"/>
                      <a:pt x="41" y="213"/>
                      <a:pt x="41" y="213"/>
                    </a:cubicBezTo>
                    <a:cubicBezTo>
                      <a:pt x="41" y="213"/>
                      <a:pt x="44" y="213"/>
                      <a:pt x="45" y="211"/>
                    </a:cubicBezTo>
                    <a:cubicBezTo>
                      <a:pt x="46" y="209"/>
                      <a:pt x="45" y="208"/>
                      <a:pt x="44" y="205"/>
                    </a:cubicBezTo>
                    <a:cubicBezTo>
                      <a:pt x="44" y="202"/>
                      <a:pt x="43" y="201"/>
                      <a:pt x="45" y="198"/>
                    </a:cubicBezTo>
                    <a:cubicBezTo>
                      <a:pt x="46" y="195"/>
                      <a:pt x="49" y="189"/>
                      <a:pt x="49" y="185"/>
                    </a:cubicBezTo>
                    <a:cubicBezTo>
                      <a:pt x="49" y="181"/>
                      <a:pt x="49" y="180"/>
                      <a:pt x="48" y="177"/>
                    </a:cubicBezTo>
                    <a:cubicBezTo>
                      <a:pt x="47" y="174"/>
                      <a:pt x="48" y="173"/>
                      <a:pt x="49" y="170"/>
                    </a:cubicBezTo>
                    <a:cubicBezTo>
                      <a:pt x="51" y="167"/>
                      <a:pt x="50" y="166"/>
                      <a:pt x="50" y="162"/>
                    </a:cubicBezTo>
                    <a:cubicBezTo>
                      <a:pt x="49" y="158"/>
                      <a:pt x="50" y="158"/>
                      <a:pt x="50" y="152"/>
                    </a:cubicBezTo>
                    <a:cubicBezTo>
                      <a:pt x="50" y="147"/>
                      <a:pt x="51" y="148"/>
                      <a:pt x="52" y="145"/>
                    </a:cubicBezTo>
                    <a:cubicBezTo>
                      <a:pt x="54" y="142"/>
                      <a:pt x="52" y="140"/>
                      <a:pt x="52" y="136"/>
                    </a:cubicBezTo>
                    <a:cubicBezTo>
                      <a:pt x="52" y="132"/>
                      <a:pt x="53" y="130"/>
                      <a:pt x="54" y="124"/>
                    </a:cubicBezTo>
                    <a:cubicBezTo>
                      <a:pt x="54" y="118"/>
                      <a:pt x="57" y="120"/>
                      <a:pt x="59" y="115"/>
                    </a:cubicBezTo>
                    <a:cubicBezTo>
                      <a:pt x="60" y="111"/>
                      <a:pt x="61" y="111"/>
                      <a:pt x="62" y="108"/>
                    </a:cubicBezTo>
                    <a:cubicBezTo>
                      <a:pt x="63" y="105"/>
                      <a:pt x="64" y="104"/>
                      <a:pt x="63" y="100"/>
                    </a:cubicBezTo>
                    <a:cubicBezTo>
                      <a:pt x="63" y="97"/>
                      <a:pt x="62" y="96"/>
                      <a:pt x="64" y="95"/>
                    </a:cubicBezTo>
                    <a:cubicBezTo>
                      <a:pt x="67" y="93"/>
                      <a:pt x="63" y="91"/>
                      <a:pt x="63" y="88"/>
                    </a:cubicBezTo>
                    <a:cubicBezTo>
                      <a:pt x="63" y="85"/>
                      <a:pt x="63" y="80"/>
                      <a:pt x="63" y="77"/>
                    </a:cubicBezTo>
                    <a:cubicBezTo>
                      <a:pt x="63" y="75"/>
                      <a:pt x="68" y="75"/>
                      <a:pt x="69" y="72"/>
                    </a:cubicBezTo>
                    <a:cubicBezTo>
                      <a:pt x="70" y="69"/>
                      <a:pt x="74" y="70"/>
                      <a:pt x="75" y="67"/>
                    </a:cubicBezTo>
                    <a:cubicBezTo>
                      <a:pt x="76" y="64"/>
                      <a:pt x="77" y="59"/>
                      <a:pt x="74" y="58"/>
                    </a:cubicBezTo>
                    <a:cubicBezTo>
                      <a:pt x="70" y="57"/>
                      <a:pt x="71" y="51"/>
                      <a:pt x="71" y="51"/>
                    </a:cubicBezTo>
                    <a:close/>
                    <a:moveTo>
                      <a:pt x="71" y="446"/>
                    </a:moveTo>
                    <a:cubicBezTo>
                      <a:pt x="67" y="446"/>
                      <a:pt x="61" y="445"/>
                      <a:pt x="66" y="444"/>
                    </a:cubicBezTo>
                    <a:cubicBezTo>
                      <a:pt x="63" y="444"/>
                      <a:pt x="60" y="445"/>
                      <a:pt x="60" y="445"/>
                    </a:cubicBezTo>
                    <a:cubicBezTo>
                      <a:pt x="58" y="416"/>
                      <a:pt x="58" y="416"/>
                      <a:pt x="58" y="416"/>
                    </a:cubicBezTo>
                    <a:cubicBezTo>
                      <a:pt x="58" y="416"/>
                      <a:pt x="55" y="417"/>
                      <a:pt x="55" y="418"/>
                    </a:cubicBezTo>
                    <a:cubicBezTo>
                      <a:pt x="54" y="416"/>
                      <a:pt x="54" y="416"/>
                      <a:pt x="53" y="415"/>
                    </a:cubicBezTo>
                    <a:cubicBezTo>
                      <a:pt x="52" y="416"/>
                      <a:pt x="49" y="418"/>
                      <a:pt x="49" y="418"/>
                    </a:cubicBezTo>
                    <a:cubicBezTo>
                      <a:pt x="47" y="419"/>
                      <a:pt x="46" y="417"/>
                      <a:pt x="45" y="417"/>
                    </a:cubicBezTo>
                    <a:cubicBezTo>
                      <a:pt x="44" y="417"/>
                      <a:pt x="44" y="418"/>
                      <a:pt x="42" y="418"/>
                    </a:cubicBezTo>
                    <a:cubicBezTo>
                      <a:pt x="43" y="425"/>
                      <a:pt x="38" y="427"/>
                      <a:pt x="49" y="427"/>
                    </a:cubicBezTo>
                    <a:cubicBezTo>
                      <a:pt x="47" y="429"/>
                      <a:pt x="46" y="430"/>
                      <a:pt x="43" y="430"/>
                    </a:cubicBezTo>
                    <a:cubicBezTo>
                      <a:pt x="44" y="432"/>
                      <a:pt x="43" y="435"/>
                      <a:pt x="45" y="436"/>
                    </a:cubicBezTo>
                    <a:cubicBezTo>
                      <a:pt x="45" y="436"/>
                      <a:pt x="47" y="435"/>
                      <a:pt x="48" y="436"/>
                    </a:cubicBezTo>
                    <a:cubicBezTo>
                      <a:pt x="49" y="436"/>
                      <a:pt x="51" y="439"/>
                      <a:pt x="53" y="440"/>
                    </a:cubicBezTo>
                    <a:cubicBezTo>
                      <a:pt x="52" y="439"/>
                      <a:pt x="51" y="440"/>
                      <a:pt x="50" y="440"/>
                    </a:cubicBezTo>
                    <a:cubicBezTo>
                      <a:pt x="50" y="440"/>
                      <a:pt x="49" y="438"/>
                      <a:pt x="49" y="438"/>
                    </a:cubicBezTo>
                    <a:cubicBezTo>
                      <a:pt x="44" y="439"/>
                      <a:pt x="45" y="438"/>
                      <a:pt x="44" y="441"/>
                    </a:cubicBezTo>
                    <a:cubicBezTo>
                      <a:pt x="42" y="440"/>
                      <a:pt x="42" y="440"/>
                      <a:pt x="42" y="440"/>
                    </a:cubicBezTo>
                    <a:cubicBezTo>
                      <a:pt x="42" y="439"/>
                      <a:pt x="43" y="440"/>
                      <a:pt x="43" y="438"/>
                    </a:cubicBezTo>
                    <a:cubicBezTo>
                      <a:pt x="41" y="436"/>
                      <a:pt x="41" y="436"/>
                      <a:pt x="41" y="436"/>
                    </a:cubicBezTo>
                    <a:cubicBezTo>
                      <a:pt x="41" y="434"/>
                      <a:pt x="42" y="434"/>
                      <a:pt x="41" y="432"/>
                    </a:cubicBezTo>
                    <a:cubicBezTo>
                      <a:pt x="41" y="432"/>
                      <a:pt x="39" y="431"/>
                      <a:pt x="39" y="431"/>
                    </a:cubicBezTo>
                    <a:cubicBezTo>
                      <a:pt x="39" y="432"/>
                      <a:pt x="38" y="435"/>
                      <a:pt x="37" y="436"/>
                    </a:cubicBezTo>
                    <a:cubicBezTo>
                      <a:pt x="37" y="434"/>
                      <a:pt x="37" y="434"/>
                      <a:pt x="37" y="434"/>
                    </a:cubicBezTo>
                    <a:cubicBezTo>
                      <a:pt x="36" y="435"/>
                      <a:pt x="34" y="435"/>
                      <a:pt x="34" y="435"/>
                    </a:cubicBezTo>
                    <a:cubicBezTo>
                      <a:pt x="34" y="435"/>
                      <a:pt x="34" y="432"/>
                      <a:pt x="34" y="432"/>
                    </a:cubicBezTo>
                    <a:cubicBezTo>
                      <a:pt x="33" y="432"/>
                      <a:pt x="32" y="433"/>
                      <a:pt x="31" y="432"/>
                    </a:cubicBezTo>
                    <a:cubicBezTo>
                      <a:pt x="31" y="436"/>
                      <a:pt x="30" y="439"/>
                      <a:pt x="36" y="438"/>
                    </a:cubicBezTo>
                    <a:cubicBezTo>
                      <a:pt x="38" y="436"/>
                      <a:pt x="38" y="436"/>
                      <a:pt x="38" y="436"/>
                    </a:cubicBezTo>
                    <a:cubicBezTo>
                      <a:pt x="39" y="436"/>
                      <a:pt x="39" y="439"/>
                      <a:pt x="39" y="440"/>
                    </a:cubicBezTo>
                    <a:cubicBezTo>
                      <a:pt x="35" y="440"/>
                      <a:pt x="33" y="440"/>
                      <a:pt x="30" y="441"/>
                    </a:cubicBezTo>
                    <a:cubicBezTo>
                      <a:pt x="31" y="442"/>
                      <a:pt x="29" y="442"/>
                      <a:pt x="29" y="442"/>
                    </a:cubicBezTo>
                    <a:cubicBezTo>
                      <a:pt x="30" y="442"/>
                      <a:pt x="29" y="444"/>
                      <a:pt x="29" y="444"/>
                    </a:cubicBezTo>
                    <a:cubicBezTo>
                      <a:pt x="30" y="444"/>
                      <a:pt x="31" y="444"/>
                      <a:pt x="31" y="444"/>
                    </a:cubicBezTo>
                    <a:cubicBezTo>
                      <a:pt x="32" y="444"/>
                      <a:pt x="29" y="442"/>
                      <a:pt x="34" y="442"/>
                    </a:cubicBezTo>
                    <a:cubicBezTo>
                      <a:pt x="34" y="444"/>
                      <a:pt x="34" y="444"/>
                      <a:pt x="34" y="444"/>
                    </a:cubicBezTo>
                    <a:cubicBezTo>
                      <a:pt x="36" y="444"/>
                      <a:pt x="38" y="443"/>
                      <a:pt x="39" y="444"/>
                    </a:cubicBezTo>
                    <a:cubicBezTo>
                      <a:pt x="39" y="444"/>
                      <a:pt x="39" y="446"/>
                      <a:pt x="39" y="446"/>
                    </a:cubicBezTo>
                    <a:cubicBezTo>
                      <a:pt x="41" y="446"/>
                      <a:pt x="44" y="445"/>
                      <a:pt x="45" y="445"/>
                    </a:cubicBezTo>
                    <a:cubicBezTo>
                      <a:pt x="47" y="445"/>
                      <a:pt x="48" y="447"/>
                      <a:pt x="45" y="447"/>
                    </a:cubicBezTo>
                    <a:cubicBezTo>
                      <a:pt x="45" y="447"/>
                      <a:pt x="46" y="448"/>
                      <a:pt x="46" y="448"/>
                    </a:cubicBezTo>
                    <a:cubicBezTo>
                      <a:pt x="49" y="448"/>
                      <a:pt x="50" y="449"/>
                      <a:pt x="53" y="448"/>
                    </a:cubicBezTo>
                    <a:cubicBezTo>
                      <a:pt x="53" y="447"/>
                      <a:pt x="53" y="447"/>
                      <a:pt x="53" y="447"/>
                    </a:cubicBezTo>
                    <a:cubicBezTo>
                      <a:pt x="56" y="446"/>
                      <a:pt x="59" y="446"/>
                      <a:pt x="62" y="445"/>
                    </a:cubicBezTo>
                    <a:cubicBezTo>
                      <a:pt x="63" y="447"/>
                      <a:pt x="62" y="448"/>
                      <a:pt x="63" y="449"/>
                    </a:cubicBezTo>
                    <a:cubicBezTo>
                      <a:pt x="63" y="449"/>
                      <a:pt x="66" y="450"/>
                      <a:pt x="66" y="450"/>
                    </a:cubicBezTo>
                    <a:cubicBezTo>
                      <a:pt x="66" y="451"/>
                      <a:pt x="66" y="453"/>
                      <a:pt x="66" y="453"/>
                    </a:cubicBezTo>
                    <a:cubicBezTo>
                      <a:pt x="70" y="450"/>
                      <a:pt x="70" y="450"/>
                      <a:pt x="72" y="446"/>
                    </a:cubicBezTo>
                    <a:cubicBezTo>
                      <a:pt x="71" y="445"/>
                      <a:pt x="71" y="445"/>
                      <a:pt x="71" y="445"/>
                    </a:cubicBezTo>
                    <a:lnTo>
                      <a:pt x="71" y="446"/>
                    </a:lnTo>
                    <a:close/>
                    <a:moveTo>
                      <a:pt x="7" y="340"/>
                    </a:moveTo>
                    <a:cubicBezTo>
                      <a:pt x="8" y="340"/>
                      <a:pt x="6" y="341"/>
                      <a:pt x="6" y="341"/>
                    </a:cubicBezTo>
                    <a:cubicBezTo>
                      <a:pt x="6" y="341"/>
                      <a:pt x="6" y="339"/>
                      <a:pt x="7" y="340"/>
                    </a:cubicBezTo>
                    <a:close/>
                    <a:moveTo>
                      <a:pt x="65" y="460"/>
                    </a:moveTo>
                    <a:cubicBezTo>
                      <a:pt x="65" y="460"/>
                      <a:pt x="65" y="461"/>
                      <a:pt x="65" y="461"/>
                    </a:cubicBezTo>
                    <a:cubicBezTo>
                      <a:pt x="67" y="461"/>
                      <a:pt x="67" y="460"/>
                      <a:pt x="65" y="460"/>
                    </a:cubicBezTo>
                    <a:close/>
                    <a:moveTo>
                      <a:pt x="67" y="456"/>
                    </a:moveTo>
                    <a:cubicBezTo>
                      <a:pt x="67" y="458"/>
                      <a:pt x="67" y="458"/>
                      <a:pt x="67" y="458"/>
                    </a:cubicBezTo>
                    <a:cubicBezTo>
                      <a:pt x="72" y="458"/>
                      <a:pt x="68" y="457"/>
                      <a:pt x="67" y="456"/>
                    </a:cubicBezTo>
                    <a:close/>
                    <a:moveTo>
                      <a:pt x="59" y="454"/>
                    </a:moveTo>
                    <a:cubicBezTo>
                      <a:pt x="60" y="455"/>
                      <a:pt x="59" y="456"/>
                      <a:pt x="60" y="458"/>
                    </a:cubicBezTo>
                    <a:cubicBezTo>
                      <a:pt x="61" y="457"/>
                      <a:pt x="62" y="458"/>
                      <a:pt x="63" y="458"/>
                    </a:cubicBezTo>
                    <a:cubicBezTo>
                      <a:pt x="63" y="458"/>
                      <a:pt x="62" y="454"/>
                      <a:pt x="62" y="454"/>
                    </a:cubicBezTo>
                    <a:cubicBezTo>
                      <a:pt x="60" y="454"/>
                      <a:pt x="60" y="454"/>
                      <a:pt x="59" y="454"/>
                    </a:cubicBezTo>
                    <a:close/>
                    <a:moveTo>
                      <a:pt x="58" y="447"/>
                    </a:moveTo>
                    <a:cubicBezTo>
                      <a:pt x="56" y="447"/>
                      <a:pt x="53" y="449"/>
                      <a:pt x="52" y="450"/>
                    </a:cubicBezTo>
                    <a:cubicBezTo>
                      <a:pt x="51" y="450"/>
                      <a:pt x="49" y="450"/>
                      <a:pt x="47" y="450"/>
                    </a:cubicBezTo>
                    <a:cubicBezTo>
                      <a:pt x="47" y="450"/>
                      <a:pt x="45" y="451"/>
                      <a:pt x="45" y="451"/>
                    </a:cubicBezTo>
                    <a:cubicBezTo>
                      <a:pt x="46" y="452"/>
                      <a:pt x="46" y="452"/>
                      <a:pt x="46" y="453"/>
                    </a:cubicBezTo>
                    <a:cubicBezTo>
                      <a:pt x="48" y="454"/>
                      <a:pt x="50" y="454"/>
                      <a:pt x="52" y="454"/>
                    </a:cubicBezTo>
                    <a:cubicBezTo>
                      <a:pt x="52" y="454"/>
                      <a:pt x="53" y="456"/>
                      <a:pt x="53" y="456"/>
                    </a:cubicBezTo>
                    <a:cubicBezTo>
                      <a:pt x="53" y="455"/>
                      <a:pt x="54" y="455"/>
                      <a:pt x="55" y="455"/>
                    </a:cubicBezTo>
                    <a:cubicBezTo>
                      <a:pt x="55" y="454"/>
                      <a:pt x="54" y="454"/>
                      <a:pt x="54" y="454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7" y="452"/>
                      <a:pt x="59" y="452"/>
                      <a:pt x="61" y="452"/>
                    </a:cubicBezTo>
                    <a:cubicBezTo>
                      <a:pt x="61" y="451"/>
                      <a:pt x="62" y="451"/>
                      <a:pt x="61" y="450"/>
                    </a:cubicBezTo>
                    <a:cubicBezTo>
                      <a:pt x="59" y="449"/>
                      <a:pt x="64" y="447"/>
                      <a:pt x="58" y="447"/>
                    </a:cubicBezTo>
                    <a:close/>
                    <a:moveTo>
                      <a:pt x="39" y="447"/>
                    </a:moveTo>
                    <a:cubicBezTo>
                      <a:pt x="38" y="448"/>
                      <a:pt x="37" y="448"/>
                      <a:pt x="37" y="448"/>
                    </a:cubicBezTo>
                    <a:cubicBezTo>
                      <a:pt x="37" y="448"/>
                      <a:pt x="38" y="449"/>
                      <a:pt x="37" y="450"/>
                    </a:cubicBezTo>
                    <a:cubicBezTo>
                      <a:pt x="39" y="450"/>
                      <a:pt x="41" y="450"/>
                      <a:pt x="41" y="450"/>
                    </a:cubicBezTo>
                    <a:cubicBezTo>
                      <a:pt x="42" y="450"/>
                      <a:pt x="41" y="449"/>
                      <a:pt x="41" y="448"/>
                    </a:cubicBezTo>
                    <a:cubicBezTo>
                      <a:pt x="43" y="449"/>
                      <a:pt x="43" y="447"/>
                      <a:pt x="43" y="447"/>
                    </a:cubicBezTo>
                    <a:cubicBezTo>
                      <a:pt x="42" y="447"/>
                      <a:pt x="40" y="447"/>
                      <a:pt x="39" y="447"/>
                    </a:cubicBezTo>
                    <a:close/>
                    <a:moveTo>
                      <a:pt x="35" y="445"/>
                    </a:moveTo>
                    <a:cubicBezTo>
                      <a:pt x="34" y="446"/>
                      <a:pt x="34" y="446"/>
                      <a:pt x="34" y="446"/>
                    </a:cubicBezTo>
                    <a:cubicBezTo>
                      <a:pt x="32" y="448"/>
                      <a:pt x="37" y="446"/>
                      <a:pt x="36" y="446"/>
                    </a:cubicBezTo>
                    <a:cubicBezTo>
                      <a:pt x="36" y="445"/>
                      <a:pt x="36" y="445"/>
                      <a:pt x="35" y="445"/>
                    </a:cubicBezTo>
                    <a:close/>
                    <a:moveTo>
                      <a:pt x="27" y="418"/>
                    </a:moveTo>
                    <a:cubicBezTo>
                      <a:pt x="29" y="418"/>
                      <a:pt x="29" y="422"/>
                      <a:pt x="27" y="422"/>
                    </a:cubicBezTo>
                    <a:cubicBezTo>
                      <a:pt x="23" y="424"/>
                      <a:pt x="26" y="419"/>
                      <a:pt x="27" y="418"/>
                    </a:cubicBezTo>
                    <a:close/>
                    <a:moveTo>
                      <a:pt x="35" y="418"/>
                    </a:moveTo>
                    <a:cubicBezTo>
                      <a:pt x="36" y="419"/>
                      <a:pt x="37" y="419"/>
                      <a:pt x="37" y="419"/>
                    </a:cubicBezTo>
                    <a:cubicBezTo>
                      <a:pt x="37" y="420"/>
                      <a:pt x="38" y="420"/>
                      <a:pt x="37" y="421"/>
                    </a:cubicBezTo>
                    <a:cubicBezTo>
                      <a:pt x="37" y="421"/>
                      <a:pt x="34" y="424"/>
                      <a:pt x="34" y="424"/>
                    </a:cubicBezTo>
                    <a:cubicBezTo>
                      <a:pt x="29" y="426"/>
                      <a:pt x="35" y="418"/>
                      <a:pt x="35" y="418"/>
                    </a:cubicBezTo>
                    <a:close/>
                    <a:moveTo>
                      <a:pt x="31" y="416"/>
                    </a:moveTo>
                    <a:cubicBezTo>
                      <a:pt x="33" y="416"/>
                      <a:pt x="36" y="418"/>
                      <a:pt x="32" y="417"/>
                    </a:cubicBezTo>
                    <a:cubicBezTo>
                      <a:pt x="32" y="417"/>
                      <a:pt x="29" y="415"/>
                      <a:pt x="31" y="416"/>
                    </a:cubicBezTo>
                    <a:close/>
                    <a:moveTo>
                      <a:pt x="6" y="392"/>
                    </a:moveTo>
                    <a:cubicBezTo>
                      <a:pt x="6" y="393"/>
                      <a:pt x="7" y="393"/>
                      <a:pt x="6" y="395"/>
                    </a:cubicBezTo>
                    <a:cubicBezTo>
                      <a:pt x="6" y="395"/>
                      <a:pt x="4" y="397"/>
                      <a:pt x="4" y="398"/>
                    </a:cubicBezTo>
                    <a:cubicBezTo>
                      <a:pt x="4" y="398"/>
                      <a:pt x="5" y="401"/>
                      <a:pt x="5" y="400"/>
                    </a:cubicBezTo>
                    <a:cubicBezTo>
                      <a:pt x="5" y="400"/>
                      <a:pt x="5" y="403"/>
                      <a:pt x="5" y="404"/>
                    </a:cubicBezTo>
                    <a:cubicBezTo>
                      <a:pt x="5" y="404"/>
                      <a:pt x="7" y="404"/>
                      <a:pt x="7" y="404"/>
                    </a:cubicBezTo>
                    <a:cubicBezTo>
                      <a:pt x="7" y="402"/>
                      <a:pt x="7" y="402"/>
                      <a:pt x="7" y="402"/>
                    </a:cubicBezTo>
                    <a:cubicBezTo>
                      <a:pt x="8" y="402"/>
                      <a:pt x="9" y="403"/>
                      <a:pt x="10" y="402"/>
                    </a:cubicBezTo>
                    <a:cubicBezTo>
                      <a:pt x="10" y="402"/>
                      <a:pt x="11" y="400"/>
                      <a:pt x="9" y="400"/>
                    </a:cubicBezTo>
                    <a:cubicBezTo>
                      <a:pt x="9" y="400"/>
                      <a:pt x="9" y="398"/>
                      <a:pt x="9" y="398"/>
                    </a:cubicBezTo>
                    <a:cubicBezTo>
                      <a:pt x="9" y="398"/>
                      <a:pt x="12" y="398"/>
                      <a:pt x="11" y="398"/>
                    </a:cubicBezTo>
                    <a:cubicBezTo>
                      <a:pt x="12" y="398"/>
                      <a:pt x="11" y="400"/>
                      <a:pt x="11" y="400"/>
                    </a:cubicBezTo>
                    <a:cubicBezTo>
                      <a:pt x="13" y="399"/>
                      <a:pt x="12" y="396"/>
                      <a:pt x="12" y="396"/>
                    </a:cubicBezTo>
                    <a:cubicBezTo>
                      <a:pt x="11" y="396"/>
                      <a:pt x="11" y="396"/>
                      <a:pt x="11" y="396"/>
                    </a:cubicBezTo>
                    <a:cubicBezTo>
                      <a:pt x="11" y="396"/>
                      <a:pt x="9" y="392"/>
                      <a:pt x="8" y="392"/>
                    </a:cubicBezTo>
                    <a:cubicBezTo>
                      <a:pt x="7" y="392"/>
                      <a:pt x="7" y="392"/>
                      <a:pt x="6" y="392"/>
                    </a:cubicBezTo>
                    <a:close/>
                    <a:moveTo>
                      <a:pt x="2" y="391"/>
                    </a:moveTo>
                    <a:cubicBezTo>
                      <a:pt x="2" y="391"/>
                      <a:pt x="1" y="393"/>
                      <a:pt x="1" y="393"/>
                    </a:cubicBezTo>
                    <a:cubicBezTo>
                      <a:pt x="1" y="393"/>
                      <a:pt x="2" y="393"/>
                      <a:pt x="4" y="393"/>
                    </a:cubicBezTo>
                    <a:cubicBezTo>
                      <a:pt x="3" y="393"/>
                      <a:pt x="3" y="391"/>
                      <a:pt x="2" y="391"/>
                    </a:cubicBezTo>
                    <a:close/>
                    <a:moveTo>
                      <a:pt x="9" y="389"/>
                    </a:moveTo>
                    <a:cubicBezTo>
                      <a:pt x="10" y="390"/>
                      <a:pt x="9" y="390"/>
                      <a:pt x="9" y="391"/>
                    </a:cubicBezTo>
                    <a:cubicBezTo>
                      <a:pt x="10" y="393"/>
                      <a:pt x="16" y="395"/>
                      <a:pt x="13" y="393"/>
                    </a:cubicBezTo>
                    <a:cubicBezTo>
                      <a:pt x="12" y="391"/>
                      <a:pt x="11" y="390"/>
                      <a:pt x="9" y="389"/>
                    </a:cubicBezTo>
                    <a:close/>
                    <a:moveTo>
                      <a:pt x="4" y="385"/>
                    </a:moveTo>
                    <a:cubicBezTo>
                      <a:pt x="4" y="385"/>
                      <a:pt x="2" y="386"/>
                      <a:pt x="2" y="387"/>
                    </a:cubicBezTo>
                    <a:cubicBezTo>
                      <a:pt x="1" y="388"/>
                      <a:pt x="2" y="388"/>
                      <a:pt x="2" y="389"/>
                    </a:cubicBezTo>
                    <a:cubicBezTo>
                      <a:pt x="3" y="389"/>
                      <a:pt x="3" y="389"/>
                      <a:pt x="3" y="389"/>
                    </a:cubicBezTo>
                    <a:cubicBezTo>
                      <a:pt x="3" y="389"/>
                      <a:pt x="3" y="389"/>
                      <a:pt x="3" y="389"/>
                    </a:cubicBezTo>
                    <a:cubicBezTo>
                      <a:pt x="3" y="389"/>
                      <a:pt x="4" y="389"/>
                      <a:pt x="5" y="390"/>
                    </a:cubicBezTo>
                    <a:cubicBezTo>
                      <a:pt x="6" y="389"/>
                      <a:pt x="6" y="388"/>
                      <a:pt x="7" y="387"/>
                    </a:cubicBezTo>
                    <a:cubicBezTo>
                      <a:pt x="7" y="386"/>
                      <a:pt x="5" y="385"/>
                      <a:pt x="4" y="385"/>
                    </a:cubicBezTo>
                    <a:close/>
                    <a:moveTo>
                      <a:pt x="4" y="358"/>
                    </a:moveTo>
                    <a:cubicBezTo>
                      <a:pt x="4" y="359"/>
                      <a:pt x="4" y="361"/>
                      <a:pt x="4" y="363"/>
                    </a:cubicBezTo>
                    <a:cubicBezTo>
                      <a:pt x="2" y="363"/>
                      <a:pt x="3" y="362"/>
                      <a:pt x="3" y="361"/>
                    </a:cubicBezTo>
                    <a:cubicBezTo>
                      <a:pt x="3" y="361"/>
                      <a:pt x="0" y="362"/>
                      <a:pt x="2" y="363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368"/>
                      <a:pt x="1" y="369"/>
                      <a:pt x="2" y="370"/>
                    </a:cubicBezTo>
                    <a:cubicBezTo>
                      <a:pt x="2" y="370"/>
                      <a:pt x="1" y="368"/>
                      <a:pt x="2" y="369"/>
                    </a:cubicBezTo>
                    <a:cubicBezTo>
                      <a:pt x="2" y="369"/>
                      <a:pt x="2" y="373"/>
                      <a:pt x="2" y="372"/>
                    </a:cubicBezTo>
                    <a:cubicBezTo>
                      <a:pt x="2" y="373"/>
                      <a:pt x="2" y="373"/>
                      <a:pt x="2" y="373"/>
                    </a:cubicBezTo>
                    <a:cubicBezTo>
                      <a:pt x="3" y="374"/>
                      <a:pt x="3" y="373"/>
                      <a:pt x="4" y="375"/>
                    </a:cubicBezTo>
                    <a:cubicBezTo>
                      <a:pt x="3" y="375"/>
                      <a:pt x="2" y="377"/>
                      <a:pt x="2" y="377"/>
                    </a:cubicBezTo>
                    <a:cubicBezTo>
                      <a:pt x="1" y="377"/>
                      <a:pt x="1" y="377"/>
                      <a:pt x="1" y="377"/>
                    </a:cubicBezTo>
                    <a:cubicBezTo>
                      <a:pt x="0" y="381"/>
                      <a:pt x="2" y="382"/>
                      <a:pt x="4" y="384"/>
                    </a:cubicBezTo>
                    <a:cubicBezTo>
                      <a:pt x="3" y="384"/>
                      <a:pt x="5" y="383"/>
                      <a:pt x="5" y="383"/>
                    </a:cubicBezTo>
                    <a:cubicBezTo>
                      <a:pt x="6" y="383"/>
                      <a:pt x="6" y="383"/>
                      <a:pt x="6" y="383"/>
                    </a:cubicBezTo>
                    <a:cubicBezTo>
                      <a:pt x="6" y="383"/>
                      <a:pt x="7" y="384"/>
                      <a:pt x="7" y="385"/>
                    </a:cubicBezTo>
                    <a:cubicBezTo>
                      <a:pt x="9" y="385"/>
                      <a:pt x="8" y="383"/>
                      <a:pt x="9" y="384"/>
                    </a:cubicBezTo>
                    <a:cubicBezTo>
                      <a:pt x="10" y="381"/>
                      <a:pt x="11" y="377"/>
                      <a:pt x="11" y="375"/>
                    </a:cubicBezTo>
                    <a:cubicBezTo>
                      <a:pt x="12" y="370"/>
                      <a:pt x="10" y="363"/>
                      <a:pt x="9" y="358"/>
                    </a:cubicBezTo>
                    <a:cubicBezTo>
                      <a:pt x="7" y="358"/>
                      <a:pt x="6" y="358"/>
                      <a:pt x="4" y="358"/>
                    </a:cubicBezTo>
                    <a:close/>
                    <a:moveTo>
                      <a:pt x="15" y="319"/>
                    </a:moveTo>
                    <a:cubicBezTo>
                      <a:pt x="15" y="319"/>
                      <a:pt x="14" y="321"/>
                      <a:pt x="14" y="321"/>
                    </a:cubicBezTo>
                    <a:cubicBezTo>
                      <a:pt x="13" y="321"/>
                      <a:pt x="13" y="320"/>
                      <a:pt x="12" y="320"/>
                    </a:cubicBezTo>
                    <a:cubicBezTo>
                      <a:pt x="12" y="321"/>
                      <a:pt x="11" y="321"/>
                      <a:pt x="10" y="322"/>
                    </a:cubicBezTo>
                    <a:cubicBezTo>
                      <a:pt x="11" y="323"/>
                      <a:pt x="10" y="324"/>
                      <a:pt x="11" y="325"/>
                    </a:cubicBezTo>
                    <a:cubicBezTo>
                      <a:pt x="11" y="326"/>
                      <a:pt x="13" y="326"/>
                      <a:pt x="13" y="327"/>
                    </a:cubicBezTo>
                    <a:cubicBezTo>
                      <a:pt x="12" y="328"/>
                      <a:pt x="11" y="328"/>
                      <a:pt x="9" y="329"/>
                    </a:cubicBezTo>
                    <a:cubicBezTo>
                      <a:pt x="9" y="329"/>
                      <a:pt x="10" y="331"/>
                      <a:pt x="9" y="331"/>
                    </a:cubicBezTo>
                    <a:cubicBezTo>
                      <a:pt x="10" y="331"/>
                      <a:pt x="10" y="331"/>
                      <a:pt x="11" y="331"/>
                    </a:cubicBezTo>
                    <a:cubicBezTo>
                      <a:pt x="11" y="331"/>
                      <a:pt x="12" y="329"/>
                      <a:pt x="12" y="329"/>
                    </a:cubicBezTo>
                    <a:cubicBezTo>
                      <a:pt x="15" y="328"/>
                      <a:pt x="16" y="329"/>
                      <a:pt x="18" y="328"/>
                    </a:cubicBezTo>
                    <a:cubicBezTo>
                      <a:pt x="18" y="327"/>
                      <a:pt x="18" y="327"/>
                      <a:pt x="18" y="327"/>
                    </a:cubicBezTo>
                    <a:cubicBezTo>
                      <a:pt x="17" y="326"/>
                      <a:pt x="16" y="326"/>
                      <a:pt x="14" y="326"/>
                    </a:cubicBezTo>
                    <a:cubicBezTo>
                      <a:pt x="14" y="326"/>
                      <a:pt x="14" y="324"/>
                      <a:pt x="14" y="324"/>
                    </a:cubicBezTo>
                    <a:cubicBezTo>
                      <a:pt x="16" y="324"/>
                      <a:pt x="16" y="324"/>
                      <a:pt x="17" y="323"/>
                    </a:cubicBezTo>
                    <a:cubicBezTo>
                      <a:pt x="17" y="321"/>
                      <a:pt x="17" y="321"/>
                      <a:pt x="17" y="319"/>
                    </a:cubicBezTo>
                    <a:lnTo>
                      <a:pt x="15" y="319"/>
                    </a:lnTo>
                    <a:close/>
                    <a:moveTo>
                      <a:pt x="15" y="315"/>
                    </a:moveTo>
                    <a:cubicBezTo>
                      <a:pt x="15" y="316"/>
                      <a:pt x="15" y="317"/>
                      <a:pt x="16" y="317"/>
                    </a:cubicBezTo>
                    <a:cubicBezTo>
                      <a:pt x="16" y="316"/>
                      <a:pt x="17" y="315"/>
                      <a:pt x="15" y="315"/>
                    </a:cubicBezTo>
                    <a:close/>
                    <a:moveTo>
                      <a:pt x="13" y="312"/>
                    </a:moveTo>
                    <a:cubicBezTo>
                      <a:pt x="13" y="314"/>
                      <a:pt x="13" y="314"/>
                      <a:pt x="13" y="314"/>
                    </a:cubicBezTo>
                    <a:cubicBezTo>
                      <a:pt x="13" y="314"/>
                      <a:pt x="14" y="314"/>
                      <a:pt x="15" y="315"/>
                    </a:cubicBezTo>
                    <a:cubicBezTo>
                      <a:pt x="14" y="314"/>
                      <a:pt x="15" y="312"/>
                      <a:pt x="13" y="312"/>
                    </a:cubicBezTo>
                    <a:close/>
                    <a:moveTo>
                      <a:pt x="13" y="308"/>
                    </a:moveTo>
                    <a:cubicBezTo>
                      <a:pt x="13" y="308"/>
                      <a:pt x="13" y="310"/>
                      <a:pt x="13" y="311"/>
                    </a:cubicBezTo>
                    <a:cubicBezTo>
                      <a:pt x="13" y="310"/>
                      <a:pt x="14" y="311"/>
                      <a:pt x="14" y="311"/>
                    </a:cubicBezTo>
                    <a:cubicBezTo>
                      <a:pt x="14" y="311"/>
                      <a:pt x="15" y="308"/>
                      <a:pt x="13" y="308"/>
                    </a:cubicBezTo>
                    <a:close/>
                    <a:moveTo>
                      <a:pt x="19" y="279"/>
                    </a:moveTo>
                    <a:cubicBezTo>
                      <a:pt x="18" y="281"/>
                      <a:pt x="18" y="281"/>
                      <a:pt x="18" y="281"/>
                    </a:cubicBezTo>
                    <a:cubicBezTo>
                      <a:pt x="17" y="281"/>
                      <a:pt x="17" y="280"/>
                      <a:pt x="15" y="280"/>
                    </a:cubicBezTo>
                    <a:cubicBezTo>
                      <a:pt x="15" y="287"/>
                      <a:pt x="15" y="292"/>
                      <a:pt x="14" y="299"/>
                    </a:cubicBezTo>
                    <a:cubicBezTo>
                      <a:pt x="15" y="299"/>
                      <a:pt x="15" y="298"/>
                      <a:pt x="15" y="299"/>
                    </a:cubicBezTo>
                    <a:cubicBezTo>
                      <a:pt x="16" y="299"/>
                      <a:pt x="18" y="299"/>
                      <a:pt x="18" y="299"/>
                    </a:cubicBezTo>
                    <a:cubicBezTo>
                      <a:pt x="19" y="299"/>
                      <a:pt x="20" y="298"/>
                      <a:pt x="20" y="297"/>
                    </a:cubicBezTo>
                    <a:cubicBezTo>
                      <a:pt x="20" y="297"/>
                      <a:pt x="20" y="295"/>
                      <a:pt x="20" y="295"/>
                    </a:cubicBezTo>
                    <a:cubicBezTo>
                      <a:pt x="21" y="295"/>
                      <a:pt x="21" y="295"/>
                      <a:pt x="21" y="295"/>
                    </a:cubicBezTo>
                    <a:cubicBezTo>
                      <a:pt x="22" y="291"/>
                      <a:pt x="19" y="292"/>
                      <a:pt x="22" y="289"/>
                    </a:cubicBezTo>
                    <a:cubicBezTo>
                      <a:pt x="22" y="289"/>
                      <a:pt x="20" y="289"/>
                      <a:pt x="19" y="289"/>
                    </a:cubicBezTo>
                    <a:cubicBezTo>
                      <a:pt x="20" y="287"/>
                      <a:pt x="19" y="287"/>
                      <a:pt x="20" y="285"/>
                    </a:cubicBezTo>
                    <a:cubicBezTo>
                      <a:pt x="21" y="285"/>
                      <a:pt x="21" y="285"/>
                      <a:pt x="21" y="285"/>
                    </a:cubicBezTo>
                    <a:cubicBezTo>
                      <a:pt x="22" y="283"/>
                      <a:pt x="21" y="282"/>
                      <a:pt x="21" y="280"/>
                    </a:cubicBezTo>
                    <a:lnTo>
                      <a:pt x="19" y="279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90">
                <a:extLst>
                  <a:ext uri="{FF2B5EF4-FFF2-40B4-BE49-F238E27FC236}">
                    <a16:creationId xmlns:a16="http://schemas.microsoft.com/office/drawing/2014/main" id="{BE1069A4-EB51-4337-9E44-85D13710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83702" y="3329063"/>
                <a:ext cx="312083" cy="610139"/>
              </a:xfrm>
              <a:custGeom>
                <a:avLst/>
                <a:gdLst>
                  <a:gd name="T0" fmla="*/ 11 w 91"/>
                  <a:gd name="T1" fmla="*/ 118 h 177"/>
                  <a:gd name="T2" fmla="*/ 13 w 91"/>
                  <a:gd name="T3" fmla="*/ 127 h 177"/>
                  <a:gd name="T4" fmla="*/ 12 w 91"/>
                  <a:gd name="T5" fmla="*/ 133 h 177"/>
                  <a:gd name="T6" fmla="*/ 15 w 91"/>
                  <a:gd name="T7" fmla="*/ 146 h 177"/>
                  <a:gd name="T8" fmla="*/ 5 w 91"/>
                  <a:gd name="T9" fmla="*/ 150 h 177"/>
                  <a:gd name="T10" fmla="*/ 10 w 91"/>
                  <a:gd name="T11" fmla="*/ 163 h 177"/>
                  <a:gd name="T12" fmla="*/ 10 w 91"/>
                  <a:gd name="T13" fmla="*/ 177 h 177"/>
                  <a:gd name="T14" fmla="*/ 17 w 91"/>
                  <a:gd name="T15" fmla="*/ 177 h 177"/>
                  <a:gd name="T16" fmla="*/ 24 w 91"/>
                  <a:gd name="T17" fmla="*/ 175 h 177"/>
                  <a:gd name="T18" fmla="*/ 41 w 91"/>
                  <a:gd name="T19" fmla="*/ 168 h 177"/>
                  <a:gd name="T20" fmla="*/ 45 w 91"/>
                  <a:gd name="T21" fmla="*/ 159 h 177"/>
                  <a:gd name="T22" fmla="*/ 61 w 91"/>
                  <a:gd name="T23" fmla="*/ 152 h 177"/>
                  <a:gd name="T24" fmla="*/ 69 w 91"/>
                  <a:gd name="T25" fmla="*/ 146 h 177"/>
                  <a:gd name="T26" fmla="*/ 76 w 91"/>
                  <a:gd name="T27" fmla="*/ 139 h 177"/>
                  <a:gd name="T28" fmla="*/ 74 w 91"/>
                  <a:gd name="T29" fmla="*/ 131 h 177"/>
                  <a:gd name="T30" fmla="*/ 73 w 91"/>
                  <a:gd name="T31" fmla="*/ 125 h 177"/>
                  <a:gd name="T32" fmla="*/ 72 w 91"/>
                  <a:gd name="T33" fmla="*/ 117 h 177"/>
                  <a:gd name="T34" fmla="*/ 69 w 91"/>
                  <a:gd name="T35" fmla="*/ 114 h 177"/>
                  <a:gd name="T36" fmla="*/ 73 w 91"/>
                  <a:gd name="T37" fmla="*/ 106 h 177"/>
                  <a:gd name="T38" fmla="*/ 77 w 91"/>
                  <a:gd name="T39" fmla="*/ 96 h 177"/>
                  <a:gd name="T40" fmla="*/ 80 w 91"/>
                  <a:gd name="T41" fmla="*/ 86 h 177"/>
                  <a:gd name="T42" fmla="*/ 91 w 91"/>
                  <a:gd name="T43" fmla="*/ 85 h 177"/>
                  <a:gd name="T44" fmla="*/ 16 w 91"/>
                  <a:gd name="T45" fmla="*/ 0 h 177"/>
                  <a:gd name="T46" fmla="*/ 13 w 91"/>
                  <a:gd name="T47" fmla="*/ 28 h 177"/>
                  <a:gd name="T48" fmla="*/ 13 w 91"/>
                  <a:gd name="T49" fmla="*/ 46 h 177"/>
                  <a:gd name="T50" fmla="*/ 0 w 91"/>
                  <a:gd name="T51" fmla="*/ 93 h 177"/>
                  <a:gd name="T52" fmla="*/ 5 w 91"/>
                  <a:gd name="T53" fmla="*/ 112 h 177"/>
                  <a:gd name="T54" fmla="*/ 4 w 91"/>
                  <a:gd name="T55" fmla="*/ 103 h 177"/>
                  <a:gd name="T56" fmla="*/ 8 w 91"/>
                  <a:gd name="T57" fmla="*/ 108 h 177"/>
                  <a:gd name="T58" fmla="*/ 15 w 91"/>
                  <a:gd name="T59" fmla="*/ 112 h 177"/>
                  <a:gd name="T60" fmla="*/ 12 w 91"/>
                  <a:gd name="T61" fmla="*/ 110 h 177"/>
                  <a:gd name="T62" fmla="*/ 1 w 91"/>
                  <a:gd name="T63" fmla="*/ 10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1" h="177">
                    <a:moveTo>
                      <a:pt x="5" y="112"/>
                    </a:moveTo>
                    <a:cubicBezTo>
                      <a:pt x="5" y="112"/>
                      <a:pt x="9" y="116"/>
                      <a:pt x="11" y="118"/>
                    </a:cubicBezTo>
                    <a:cubicBezTo>
                      <a:pt x="12" y="120"/>
                      <a:pt x="10" y="121"/>
                      <a:pt x="12" y="123"/>
                    </a:cubicBezTo>
                    <a:cubicBezTo>
                      <a:pt x="13" y="124"/>
                      <a:pt x="14" y="126"/>
                      <a:pt x="13" y="127"/>
                    </a:cubicBezTo>
                    <a:cubicBezTo>
                      <a:pt x="13" y="129"/>
                      <a:pt x="13" y="130"/>
                      <a:pt x="13" y="130"/>
                    </a:cubicBezTo>
                    <a:cubicBezTo>
                      <a:pt x="13" y="130"/>
                      <a:pt x="12" y="131"/>
                      <a:pt x="12" y="133"/>
                    </a:cubicBezTo>
                    <a:cubicBezTo>
                      <a:pt x="12" y="136"/>
                      <a:pt x="13" y="139"/>
                      <a:pt x="14" y="141"/>
                    </a:cubicBezTo>
                    <a:cubicBezTo>
                      <a:pt x="15" y="142"/>
                      <a:pt x="14" y="144"/>
                      <a:pt x="15" y="146"/>
                    </a:cubicBezTo>
                    <a:cubicBezTo>
                      <a:pt x="16" y="148"/>
                      <a:pt x="16" y="150"/>
                      <a:pt x="16" y="150"/>
                    </a:cubicBezTo>
                    <a:cubicBezTo>
                      <a:pt x="16" y="150"/>
                      <a:pt x="7" y="149"/>
                      <a:pt x="5" y="150"/>
                    </a:cubicBezTo>
                    <a:cubicBezTo>
                      <a:pt x="3" y="152"/>
                      <a:pt x="2" y="155"/>
                      <a:pt x="3" y="156"/>
                    </a:cubicBezTo>
                    <a:cubicBezTo>
                      <a:pt x="5" y="157"/>
                      <a:pt x="8" y="162"/>
                      <a:pt x="10" y="163"/>
                    </a:cubicBezTo>
                    <a:cubicBezTo>
                      <a:pt x="11" y="164"/>
                      <a:pt x="12" y="171"/>
                      <a:pt x="12" y="171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13" y="176"/>
                      <a:pt x="13" y="176"/>
                      <a:pt x="13" y="176"/>
                    </a:cubicBezTo>
                    <a:cubicBezTo>
                      <a:pt x="17" y="177"/>
                      <a:pt x="17" y="177"/>
                      <a:pt x="17" y="177"/>
                    </a:cubicBezTo>
                    <a:cubicBezTo>
                      <a:pt x="20" y="173"/>
                      <a:pt x="20" y="173"/>
                      <a:pt x="20" y="173"/>
                    </a:cubicBezTo>
                    <a:cubicBezTo>
                      <a:pt x="20" y="173"/>
                      <a:pt x="22" y="175"/>
                      <a:pt x="24" y="175"/>
                    </a:cubicBezTo>
                    <a:cubicBezTo>
                      <a:pt x="26" y="175"/>
                      <a:pt x="32" y="173"/>
                      <a:pt x="34" y="173"/>
                    </a:cubicBezTo>
                    <a:cubicBezTo>
                      <a:pt x="37" y="172"/>
                      <a:pt x="39" y="171"/>
                      <a:pt x="41" y="168"/>
                    </a:cubicBezTo>
                    <a:cubicBezTo>
                      <a:pt x="44" y="165"/>
                      <a:pt x="45" y="166"/>
                      <a:pt x="47" y="164"/>
                    </a:cubicBezTo>
                    <a:cubicBezTo>
                      <a:pt x="50" y="163"/>
                      <a:pt x="43" y="161"/>
                      <a:pt x="45" y="159"/>
                    </a:cubicBezTo>
                    <a:cubicBezTo>
                      <a:pt x="47" y="156"/>
                      <a:pt x="53" y="157"/>
                      <a:pt x="55" y="155"/>
                    </a:cubicBezTo>
                    <a:cubicBezTo>
                      <a:pt x="58" y="153"/>
                      <a:pt x="58" y="153"/>
                      <a:pt x="61" y="152"/>
                    </a:cubicBezTo>
                    <a:cubicBezTo>
                      <a:pt x="63" y="152"/>
                      <a:pt x="62" y="149"/>
                      <a:pt x="64" y="148"/>
                    </a:cubicBezTo>
                    <a:cubicBezTo>
                      <a:pt x="65" y="147"/>
                      <a:pt x="67" y="146"/>
                      <a:pt x="69" y="146"/>
                    </a:cubicBezTo>
                    <a:cubicBezTo>
                      <a:pt x="71" y="145"/>
                      <a:pt x="70" y="145"/>
                      <a:pt x="71" y="142"/>
                    </a:cubicBezTo>
                    <a:cubicBezTo>
                      <a:pt x="72" y="139"/>
                      <a:pt x="76" y="139"/>
                      <a:pt x="76" y="139"/>
                    </a:cubicBezTo>
                    <a:cubicBezTo>
                      <a:pt x="76" y="139"/>
                      <a:pt x="77" y="137"/>
                      <a:pt x="75" y="135"/>
                    </a:cubicBezTo>
                    <a:cubicBezTo>
                      <a:pt x="73" y="133"/>
                      <a:pt x="73" y="133"/>
                      <a:pt x="74" y="131"/>
                    </a:cubicBezTo>
                    <a:cubicBezTo>
                      <a:pt x="75" y="129"/>
                      <a:pt x="74" y="127"/>
                      <a:pt x="74" y="127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6" y="122"/>
                      <a:pt x="75" y="120"/>
                    </a:cubicBezTo>
                    <a:cubicBezTo>
                      <a:pt x="74" y="118"/>
                      <a:pt x="73" y="117"/>
                      <a:pt x="72" y="117"/>
                    </a:cubicBezTo>
                    <a:cubicBezTo>
                      <a:pt x="70" y="117"/>
                      <a:pt x="68" y="119"/>
                      <a:pt x="68" y="117"/>
                    </a:cubicBezTo>
                    <a:cubicBezTo>
                      <a:pt x="68" y="115"/>
                      <a:pt x="67" y="115"/>
                      <a:pt x="69" y="114"/>
                    </a:cubicBezTo>
                    <a:cubicBezTo>
                      <a:pt x="70" y="113"/>
                      <a:pt x="71" y="112"/>
                      <a:pt x="71" y="110"/>
                    </a:cubicBezTo>
                    <a:cubicBezTo>
                      <a:pt x="71" y="107"/>
                      <a:pt x="71" y="108"/>
                      <a:pt x="73" y="106"/>
                    </a:cubicBezTo>
                    <a:cubicBezTo>
                      <a:pt x="75" y="105"/>
                      <a:pt x="75" y="102"/>
                      <a:pt x="75" y="100"/>
                    </a:cubicBezTo>
                    <a:cubicBezTo>
                      <a:pt x="75" y="98"/>
                      <a:pt x="74" y="97"/>
                      <a:pt x="77" y="96"/>
                    </a:cubicBezTo>
                    <a:cubicBezTo>
                      <a:pt x="79" y="95"/>
                      <a:pt x="80" y="94"/>
                      <a:pt x="79" y="92"/>
                    </a:cubicBezTo>
                    <a:cubicBezTo>
                      <a:pt x="78" y="89"/>
                      <a:pt x="79" y="88"/>
                      <a:pt x="80" y="86"/>
                    </a:cubicBezTo>
                    <a:cubicBezTo>
                      <a:pt x="81" y="84"/>
                      <a:pt x="83" y="84"/>
                      <a:pt x="85" y="85"/>
                    </a:cubicBezTo>
                    <a:cubicBezTo>
                      <a:pt x="86" y="86"/>
                      <a:pt x="91" y="85"/>
                      <a:pt x="91" y="8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8" y="35"/>
                      <a:pt x="16" y="37"/>
                    </a:cubicBezTo>
                    <a:cubicBezTo>
                      <a:pt x="14" y="40"/>
                      <a:pt x="14" y="43"/>
                      <a:pt x="13" y="46"/>
                    </a:cubicBezTo>
                    <a:cubicBezTo>
                      <a:pt x="13" y="50"/>
                      <a:pt x="13" y="82"/>
                      <a:pt x="13" y="8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5" y="112"/>
                    </a:lnTo>
                    <a:close/>
                    <a:moveTo>
                      <a:pt x="1" y="103"/>
                    </a:moveTo>
                    <a:cubicBezTo>
                      <a:pt x="2" y="103"/>
                      <a:pt x="3" y="103"/>
                      <a:pt x="4" y="103"/>
                    </a:cubicBezTo>
                    <a:cubicBezTo>
                      <a:pt x="4" y="103"/>
                      <a:pt x="4" y="105"/>
                      <a:pt x="4" y="106"/>
                    </a:cubicBezTo>
                    <a:cubicBezTo>
                      <a:pt x="5" y="106"/>
                      <a:pt x="7" y="107"/>
                      <a:pt x="8" y="108"/>
                    </a:cubicBezTo>
                    <a:cubicBezTo>
                      <a:pt x="10" y="108"/>
                      <a:pt x="13" y="108"/>
                      <a:pt x="15" y="108"/>
                    </a:cubicBezTo>
                    <a:cubicBezTo>
                      <a:pt x="15" y="109"/>
                      <a:pt x="15" y="111"/>
                      <a:pt x="15" y="112"/>
                    </a:cubicBezTo>
                    <a:cubicBezTo>
                      <a:pt x="14" y="111"/>
                      <a:pt x="15" y="112"/>
                      <a:pt x="14" y="112"/>
                    </a:cubicBezTo>
                    <a:cubicBezTo>
                      <a:pt x="14" y="112"/>
                      <a:pt x="12" y="110"/>
                      <a:pt x="12" y="110"/>
                    </a:cubicBezTo>
                    <a:cubicBezTo>
                      <a:pt x="10" y="110"/>
                      <a:pt x="7" y="111"/>
                      <a:pt x="6" y="112"/>
                    </a:cubicBezTo>
                    <a:cubicBezTo>
                      <a:pt x="5" y="110"/>
                      <a:pt x="0" y="103"/>
                      <a:pt x="1" y="10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91">
                <a:extLst>
                  <a:ext uri="{FF2B5EF4-FFF2-40B4-BE49-F238E27FC236}">
                    <a16:creationId xmlns:a16="http://schemas.microsoft.com/office/drawing/2014/main" id="{B69FD634-B25A-4FD8-92EE-526D1AA656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83702" y="3329063"/>
                <a:ext cx="312083" cy="610139"/>
              </a:xfrm>
              <a:custGeom>
                <a:avLst/>
                <a:gdLst>
                  <a:gd name="T0" fmla="*/ 11 w 91"/>
                  <a:gd name="T1" fmla="*/ 118 h 177"/>
                  <a:gd name="T2" fmla="*/ 13 w 91"/>
                  <a:gd name="T3" fmla="*/ 127 h 177"/>
                  <a:gd name="T4" fmla="*/ 12 w 91"/>
                  <a:gd name="T5" fmla="*/ 133 h 177"/>
                  <a:gd name="T6" fmla="*/ 15 w 91"/>
                  <a:gd name="T7" fmla="*/ 146 h 177"/>
                  <a:gd name="T8" fmla="*/ 5 w 91"/>
                  <a:gd name="T9" fmla="*/ 150 h 177"/>
                  <a:gd name="T10" fmla="*/ 10 w 91"/>
                  <a:gd name="T11" fmla="*/ 163 h 177"/>
                  <a:gd name="T12" fmla="*/ 10 w 91"/>
                  <a:gd name="T13" fmla="*/ 177 h 177"/>
                  <a:gd name="T14" fmla="*/ 17 w 91"/>
                  <a:gd name="T15" fmla="*/ 177 h 177"/>
                  <a:gd name="T16" fmla="*/ 24 w 91"/>
                  <a:gd name="T17" fmla="*/ 175 h 177"/>
                  <a:gd name="T18" fmla="*/ 41 w 91"/>
                  <a:gd name="T19" fmla="*/ 168 h 177"/>
                  <a:gd name="T20" fmla="*/ 45 w 91"/>
                  <a:gd name="T21" fmla="*/ 159 h 177"/>
                  <a:gd name="T22" fmla="*/ 61 w 91"/>
                  <a:gd name="T23" fmla="*/ 152 h 177"/>
                  <a:gd name="T24" fmla="*/ 69 w 91"/>
                  <a:gd name="T25" fmla="*/ 146 h 177"/>
                  <a:gd name="T26" fmla="*/ 76 w 91"/>
                  <a:gd name="T27" fmla="*/ 139 h 177"/>
                  <a:gd name="T28" fmla="*/ 74 w 91"/>
                  <a:gd name="T29" fmla="*/ 131 h 177"/>
                  <a:gd name="T30" fmla="*/ 73 w 91"/>
                  <a:gd name="T31" fmla="*/ 125 h 177"/>
                  <a:gd name="T32" fmla="*/ 72 w 91"/>
                  <a:gd name="T33" fmla="*/ 117 h 177"/>
                  <a:gd name="T34" fmla="*/ 69 w 91"/>
                  <a:gd name="T35" fmla="*/ 114 h 177"/>
                  <a:gd name="T36" fmla="*/ 73 w 91"/>
                  <a:gd name="T37" fmla="*/ 106 h 177"/>
                  <a:gd name="T38" fmla="*/ 77 w 91"/>
                  <a:gd name="T39" fmla="*/ 96 h 177"/>
                  <a:gd name="T40" fmla="*/ 80 w 91"/>
                  <a:gd name="T41" fmla="*/ 86 h 177"/>
                  <a:gd name="T42" fmla="*/ 91 w 91"/>
                  <a:gd name="T43" fmla="*/ 85 h 177"/>
                  <a:gd name="T44" fmla="*/ 16 w 91"/>
                  <a:gd name="T45" fmla="*/ 0 h 177"/>
                  <a:gd name="T46" fmla="*/ 13 w 91"/>
                  <a:gd name="T47" fmla="*/ 28 h 177"/>
                  <a:gd name="T48" fmla="*/ 13 w 91"/>
                  <a:gd name="T49" fmla="*/ 46 h 177"/>
                  <a:gd name="T50" fmla="*/ 0 w 91"/>
                  <a:gd name="T51" fmla="*/ 93 h 177"/>
                  <a:gd name="T52" fmla="*/ 5 w 91"/>
                  <a:gd name="T53" fmla="*/ 112 h 177"/>
                  <a:gd name="T54" fmla="*/ 4 w 91"/>
                  <a:gd name="T55" fmla="*/ 103 h 177"/>
                  <a:gd name="T56" fmla="*/ 8 w 91"/>
                  <a:gd name="T57" fmla="*/ 108 h 177"/>
                  <a:gd name="T58" fmla="*/ 15 w 91"/>
                  <a:gd name="T59" fmla="*/ 112 h 177"/>
                  <a:gd name="T60" fmla="*/ 12 w 91"/>
                  <a:gd name="T61" fmla="*/ 110 h 177"/>
                  <a:gd name="T62" fmla="*/ 1 w 91"/>
                  <a:gd name="T63" fmla="*/ 10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1" h="177">
                    <a:moveTo>
                      <a:pt x="5" y="112"/>
                    </a:moveTo>
                    <a:cubicBezTo>
                      <a:pt x="5" y="112"/>
                      <a:pt x="9" y="116"/>
                      <a:pt x="11" y="118"/>
                    </a:cubicBezTo>
                    <a:cubicBezTo>
                      <a:pt x="12" y="120"/>
                      <a:pt x="10" y="121"/>
                      <a:pt x="12" y="123"/>
                    </a:cubicBezTo>
                    <a:cubicBezTo>
                      <a:pt x="13" y="124"/>
                      <a:pt x="14" y="126"/>
                      <a:pt x="13" y="127"/>
                    </a:cubicBezTo>
                    <a:cubicBezTo>
                      <a:pt x="13" y="129"/>
                      <a:pt x="13" y="130"/>
                      <a:pt x="13" y="130"/>
                    </a:cubicBezTo>
                    <a:cubicBezTo>
                      <a:pt x="13" y="130"/>
                      <a:pt x="12" y="131"/>
                      <a:pt x="12" y="133"/>
                    </a:cubicBezTo>
                    <a:cubicBezTo>
                      <a:pt x="12" y="136"/>
                      <a:pt x="13" y="139"/>
                      <a:pt x="14" y="141"/>
                    </a:cubicBezTo>
                    <a:cubicBezTo>
                      <a:pt x="15" y="142"/>
                      <a:pt x="14" y="144"/>
                      <a:pt x="15" y="146"/>
                    </a:cubicBezTo>
                    <a:cubicBezTo>
                      <a:pt x="16" y="148"/>
                      <a:pt x="16" y="150"/>
                      <a:pt x="16" y="150"/>
                    </a:cubicBezTo>
                    <a:cubicBezTo>
                      <a:pt x="16" y="150"/>
                      <a:pt x="7" y="149"/>
                      <a:pt x="5" y="150"/>
                    </a:cubicBezTo>
                    <a:cubicBezTo>
                      <a:pt x="3" y="152"/>
                      <a:pt x="2" y="155"/>
                      <a:pt x="3" y="156"/>
                    </a:cubicBezTo>
                    <a:cubicBezTo>
                      <a:pt x="5" y="157"/>
                      <a:pt x="8" y="162"/>
                      <a:pt x="10" y="163"/>
                    </a:cubicBezTo>
                    <a:cubicBezTo>
                      <a:pt x="11" y="164"/>
                      <a:pt x="12" y="171"/>
                      <a:pt x="12" y="171"/>
                    </a:cubicBezTo>
                    <a:cubicBezTo>
                      <a:pt x="10" y="177"/>
                      <a:pt x="10" y="177"/>
                      <a:pt x="10" y="177"/>
                    </a:cubicBezTo>
                    <a:cubicBezTo>
                      <a:pt x="13" y="176"/>
                      <a:pt x="13" y="176"/>
                      <a:pt x="13" y="176"/>
                    </a:cubicBezTo>
                    <a:cubicBezTo>
                      <a:pt x="17" y="177"/>
                      <a:pt x="17" y="177"/>
                      <a:pt x="17" y="177"/>
                    </a:cubicBezTo>
                    <a:cubicBezTo>
                      <a:pt x="20" y="173"/>
                      <a:pt x="20" y="173"/>
                      <a:pt x="20" y="173"/>
                    </a:cubicBezTo>
                    <a:cubicBezTo>
                      <a:pt x="20" y="173"/>
                      <a:pt x="22" y="175"/>
                      <a:pt x="24" y="175"/>
                    </a:cubicBezTo>
                    <a:cubicBezTo>
                      <a:pt x="26" y="175"/>
                      <a:pt x="32" y="173"/>
                      <a:pt x="34" y="173"/>
                    </a:cubicBezTo>
                    <a:cubicBezTo>
                      <a:pt x="37" y="172"/>
                      <a:pt x="39" y="171"/>
                      <a:pt x="41" y="168"/>
                    </a:cubicBezTo>
                    <a:cubicBezTo>
                      <a:pt x="44" y="165"/>
                      <a:pt x="45" y="166"/>
                      <a:pt x="47" y="164"/>
                    </a:cubicBezTo>
                    <a:cubicBezTo>
                      <a:pt x="50" y="163"/>
                      <a:pt x="43" y="161"/>
                      <a:pt x="45" y="159"/>
                    </a:cubicBezTo>
                    <a:cubicBezTo>
                      <a:pt x="47" y="156"/>
                      <a:pt x="53" y="157"/>
                      <a:pt x="55" y="155"/>
                    </a:cubicBezTo>
                    <a:cubicBezTo>
                      <a:pt x="58" y="153"/>
                      <a:pt x="58" y="153"/>
                      <a:pt x="61" y="152"/>
                    </a:cubicBezTo>
                    <a:cubicBezTo>
                      <a:pt x="63" y="152"/>
                      <a:pt x="62" y="149"/>
                      <a:pt x="64" y="148"/>
                    </a:cubicBezTo>
                    <a:cubicBezTo>
                      <a:pt x="65" y="147"/>
                      <a:pt x="67" y="146"/>
                      <a:pt x="69" y="146"/>
                    </a:cubicBezTo>
                    <a:cubicBezTo>
                      <a:pt x="71" y="145"/>
                      <a:pt x="70" y="145"/>
                      <a:pt x="71" y="142"/>
                    </a:cubicBezTo>
                    <a:cubicBezTo>
                      <a:pt x="72" y="139"/>
                      <a:pt x="76" y="139"/>
                      <a:pt x="76" y="139"/>
                    </a:cubicBezTo>
                    <a:cubicBezTo>
                      <a:pt x="76" y="139"/>
                      <a:pt x="77" y="137"/>
                      <a:pt x="75" y="135"/>
                    </a:cubicBezTo>
                    <a:cubicBezTo>
                      <a:pt x="73" y="133"/>
                      <a:pt x="73" y="133"/>
                      <a:pt x="74" y="131"/>
                    </a:cubicBezTo>
                    <a:cubicBezTo>
                      <a:pt x="75" y="129"/>
                      <a:pt x="74" y="127"/>
                      <a:pt x="74" y="127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6" y="122"/>
                      <a:pt x="75" y="120"/>
                    </a:cubicBezTo>
                    <a:cubicBezTo>
                      <a:pt x="74" y="118"/>
                      <a:pt x="73" y="117"/>
                      <a:pt x="72" y="117"/>
                    </a:cubicBezTo>
                    <a:cubicBezTo>
                      <a:pt x="70" y="117"/>
                      <a:pt x="68" y="119"/>
                      <a:pt x="68" y="117"/>
                    </a:cubicBezTo>
                    <a:cubicBezTo>
                      <a:pt x="68" y="115"/>
                      <a:pt x="67" y="115"/>
                      <a:pt x="69" y="114"/>
                    </a:cubicBezTo>
                    <a:cubicBezTo>
                      <a:pt x="70" y="113"/>
                      <a:pt x="71" y="112"/>
                      <a:pt x="71" y="110"/>
                    </a:cubicBezTo>
                    <a:cubicBezTo>
                      <a:pt x="71" y="107"/>
                      <a:pt x="71" y="108"/>
                      <a:pt x="73" y="106"/>
                    </a:cubicBezTo>
                    <a:cubicBezTo>
                      <a:pt x="75" y="105"/>
                      <a:pt x="75" y="102"/>
                      <a:pt x="75" y="100"/>
                    </a:cubicBezTo>
                    <a:cubicBezTo>
                      <a:pt x="75" y="98"/>
                      <a:pt x="74" y="97"/>
                      <a:pt x="77" y="96"/>
                    </a:cubicBezTo>
                    <a:cubicBezTo>
                      <a:pt x="79" y="95"/>
                      <a:pt x="80" y="94"/>
                      <a:pt x="79" y="92"/>
                    </a:cubicBezTo>
                    <a:cubicBezTo>
                      <a:pt x="78" y="89"/>
                      <a:pt x="79" y="88"/>
                      <a:pt x="80" y="86"/>
                    </a:cubicBezTo>
                    <a:cubicBezTo>
                      <a:pt x="81" y="84"/>
                      <a:pt x="83" y="84"/>
                      <a:pt x="85" y="85"/>
                    </a:cubicBezTo>
                    <a:cubicBezTo>
                      <a:pt x="86" y="86"/>
                      <a:pt x="91" y="85"/>
                      <a:pt x="91" y="8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8" y="35"/>
                      <a:pt x="16" y="37"/>
                    </a:cubicBezTo>
                    <a:cubicBezTo>
                      <a:pt x="14" y="40"/>
                      <a:pt x="14" y="43"/>
                      <a:pt x="13" y="46"/>
                    </a:cubicBezTo>
                    <a:cubicBezTo>
                      <a:pt x="13" y="50"/>
                      <a:pt x="13" y="82"/>
                      <a:pt x="13" y="8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5" y="112"/>
                    </a:lnTo>
                    <a:close/>
                    <a:moveTo>
                      <a:pt x="1" y="103"/>
                    </a:moveTo>
                    <a:cubicBezTo>
                      <a:pt x="2" y="103"/>
                      <a:pt x="3" y="103"/>
                      <a:pt x="4" y="103"/>
                    </a:cubicBezTo>
                    <a:cubicBezTo>
                      <a:pt x="4" y="103"/>
                      <a:pt x="4" y="105"/>
                      <a:pt x="4" y="106"/>
                    </a:cubicBezTo>
                    <a:cubicBezTo>
                      <a:pt x="5" y="106"/>
                      <a:pt x="7" y="107"/>
                      <a:pt x="8" y="108"/>
                    </a:cubicBezTo>
                    <a:cubicBezTo>
                      <a:pt x="10" y="108"/>
                      <a:pt x="13" y="108"/>
                      <a:pt x="15" y="108"/>
                    </a:cubicBezTo>
                    <a:cubicBezTo>
                      <a:pt x="15" y="109"/>
                      <a:pt x="15" y="111"/>
                      <a:pt x="15" y="112"/>
                    </a:cubicBezTo>
                    <a:cubicBezTo>
                      <a:pt x="14" y="111"/>
                      <a:pt x="15" y="112"/>
                      <a:pt x="14" y="112"/>
                    </a:cubicBezTo>
                    <a:cubicBezTo>
                      <a:pt x="14" y="112"/>
                      <a:pt x="12" y="110"/>
                      <a:pt x="12" y="110"/>
                    </a:cubicBezTo>
                    <a:cubicBezTo>
                      <a:pt x="10" y="110"/>
                      <a:pt x="7" y="111"/>
                      <a:pt x="6" y="112"/>
                    </a:cubicBezTo>
                    <a:cubicBezTo>
                      <a:pt x="5" y="110"/>
                      <a:pt x="0" y="103"/>
                      <a:pt x="1" y="10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92">
                <a:extLst>
                  <a:ext uri="{FF2B5EF4-FFF2-40B4-BE49-F238E27FC236}">
                    <a16:creationId xmlns:a16="http://schemas.microsoft.com/office/drawing/2014/main" id="{C73676C2-D71A-4D53-9635-7D3CA2440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702" y="3807708"/>
                <a:ext cx="397994" cy="289290"/>
              </a:xfrm>
              <a:custGeom>
                <a:avLst/>
                <a:gdLst>
                  <a:gd name="T0" fmla="*/ 41 w 116"/>
                  <a:gd name="T1" fmla="*/ 77 h 84"/>
                  <a:gd name="T2" fmla="*/ 42 w 116"/>
                  <a:gd name="T3" fmla="*/ 68 h 84"/>
                  <a:gd name="T4" fmla="*/ 46 w 116"/>
                  <a:gd name="T5" fmla="*/ 64 h 84"/>
                  <a:gd name="T6" fmla="*/ 50 w 116"/>
                  <a:gd name="T7" fmla="*/ 59 h 84"/>
                  <a:gd name="T8" fmla="*/ 56 w 116"/>
                  <a:gd name="T9" fmla="*/ 59 h 84"/>
                  <a:gd name="T10" fmla="*/ 62 w 116"/>
                  <a:gd name="T11" fmla="*/ 64 h 84"/>
                  <a:gd name="T12" fmla="*/ 69 w 116"/>
                  <a:gd name="T13" fmla="*/ 65 h 84"/>
                  <a:gd name="T14" fmla="*/ 75 w 116"/>
                  <a:gd name="T15" fmla="*/ 66 h 84"/>
                  <a:gd name="T16" fmla="*/ 80 w 116"/>
                  <a:gd name="T17" fmla="*/ 67 h 84"/>
                  <a:gd name="T18" fmla="*/ 82 w 116"/>
                  <a:gd name="T19" fmla="*/ 62 h 84"/>
                  <a:gd name="T20" fmla="*/ 87 w 116"/>
                  <a:gd name="T21" fmla="*/ 64 h 84"/>
                  <a:gd name="T22" fmla="*/ 92 w 116"/>
                  <a:gd name="T23" fmla="*/ 63 h 84"/>
                  <a:gd name="T24" fmla="*/ 94 w 116"/>
                  <a:gd name="T25" fmla="*/ 60 h 84"/>
                  <a:gd name="T26" fmla="*/ 97 w 116"/>
                  <a:gd name="T27" fmla="*/ 61 h 84"/>
                  <a:gd name="T28" fmla="*/ 101 w 116"/>
                  <a:gd name="T29" fmla="*/ 57 h 84"/>
                  <a:gd name="T30" fmla="*/ 108 w 116"/>
                  <a:gd name="T31" fmla="*/ 57 h 84"/>
                  <a:gd name="T32" fmla="*/ 111 w 116"/>
                  <a:gd name="T33" fmla="*/ 59 h 84"/>
                  <a:gd name="T34" fmla="*/ 116 w 116"/>
                  <a:gd name="T35" fmla="*/ 58 h 84"/>
                  <a:gd name="T36" fmla="*/ 114 w 116"/>
                  <a:gd name="T37" fmla="*/ 55 h 84"/>
                  <a:gd name="T38" fmla="*/ 113 w 116"/>
                  <a:gd name="T39" fmla="*/ 49 h 84"/>
                  <a:gd name="T40" fmla="*/ 107 w 116"/>
                  <a:gd name="T41" fmla="*/ 44 h 84"/>
                  <a:gd name="T42" fmla="*/ 104 w 116"/>
                  <a:gd name="T43" fmla="*/ 38 h 84"/>
                  <a:gd name="T44" fmla="*/ 100 w 116"/>
                  <a:gd name="T45" fmla="*/ 37 h 84"/>
                  <a:gd name="T46" fmla="*/ 96 w 116"/>
                  <a:gd name="T47" fmla="*/ 34 h 84"/>
                  <a:gd name="T48" fmla="*/ 92 w 116"/>
                  <a:gd name="T49" fmla="*/ 32 h 84"/>
                  <a:gd name="T50" fmla="*/ 88 w 116"/>
                  <a:gd name="T51" fmla="*/ 28 h 84"/>
                  <a:gd name="T52" fmla="*/ 84 w 116"/>
                  <a:gd name="T53" fmla="*/ 20 h 84"/>
                  <a:gd name="T54" fmla="*/ 82 w 116"/>
                  <a:gd name="T55" fmla="*/ 15 h 84"/>
                  <a:gd name="T56" fmla="*/ 81 w 116"/>
                  <a:gd name="T57" fmla="*/ 11 h 84"/>
                  <a:gd name="T58" fmla="*/ 81 w 116"/>
                  <a:gd name="T59" fmla="*/ 5 h 84"/>
                  <a:gd name="T60" fmla="*/ 76 w 116"/>
                  <a:gd name="T61" fmla="*/ 0 h 84"/>
                  <a:gd name="T62" fmla="*/ 71 w 116"/>
                  <a:gd name="T63" fmla="*/ 3 h 84"/>
                  <a:gd name="T64" fmla="*/ 69 w 116"/>
                  <a:gd name="T65" fmla="*/ 7 h 84"/>
                  <a:gd name="T66" fmla="*/ 64 w 116"/>
                  <a:gd name="T67" fmla="*/ 9 h 84"/>
                  <a:gd name="T68" fmla="*/ 61 w 116"/>
                  <a:gd name="T69" fmla="*/ 13 h 84"/>
                  <a:gd name="T70" fmla="*/ 55 w 116"/>
                  <a:gd name="T71" fmla="*/ 16 h 84"/>
                  <a:gd name="T72" fmla="*/ 45 w 116"/>
                  <a:gd name="T73" fmla="*/ 20 h 84"/>
                  <a:gd name="T74" fmla="*/ 47 w 116"/>
                  <a:gd name="T75" fmla="*/ 25 h 84"/>
                  <a:gd name="T76" fmla="*/ 41 w 116"/>
                  <a:gd name="T77" fmla="*/ 29 h 84"/>
                  <a:gd name="T78" fmla="*/ 34 w 116"/>
                  <a:gd name="T79" fmla="*/ 34 h 84"/>
                  <a:gd name="T80" fmla="*/ 24 w 116"/>
                  <a:gd name="T81" fmla="*/ 36 h 84"/>
                  <a:gd name="T82" fmla="*/ 20 w 116"/>
                  <a:gd name="T83" fmla="*/ 34 h 84"/>
                  <a:gd name="T84" fmla="*/ 17 w 116"/>
                  <a:gd name="T85" fmla="*/ 38 h 84"/>
                  <a:gd name="T86" fmla="*/ 13 w 116"/>
                  <a:gd name="T87" fmla="*/ 37 h 84"/>
                  <a:gd name="T88" fmla="*/ 10 w 116"/>
                  <a:gd name="T89" fmla="*/ 38 h 84"/>
                  <a:gd name="T90" fmla="*/ 4 w 116"/>
                  <a:gd name="T91" fmla="*/ 49 h 84"/>
                  <a:gd name="T92" fmla="*/ 2 w 116"/>
                  <a:gd name="T93" fmla="*/ 53 h 84"/>
                  <a:gd name="T94" fmla="*/ 5 w 116"/>
                  <a:gd name="T95" fmla="*/ 57 h 84"/>
                  <a:gd name="T96" fmla="*/ 9 w 116"/>
                  <a:gd name="T97" fmla="*/ 65 h 84"/>
                  <a:gd name="T98" fmla="*/ 13 w 116"/>
                  <a:gd name="T99" fmla="*/ 72 h 84"/>
                  <a:gd name="T100" fmla="*/ 18 w 116"/>
                  <a:gd name="T101" fmla="*/ 77 h 84"/>
                  <a:gd name="T102" fmla="*/ 24 w 116"/>
                  <a:gd name="T103" fmla="*/ 84 h 84"/>
                  <a:gd name="T104" fmla="*/ 28 w 116"/>
                  <a:gd name="T105" fmla="*/ 82 h 84"/>
                  <a:gd name="T106" fmla="*/ 31 w 116"/>
                  <a:gd name="T107" fmla="*/ 78 h 84"/>
                  <a:gd name="T108" fmla="*/ 35 w 116"/>
                  <a:gd name="T109" fmla="*/ 79 h 84"/>
                  <a:gd name="T110" fmla="*/ 41 w 116"/>
                  <a:gd name="T111" fmla="*/ 7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" h="84">
                    <a:moveTo>
                      <a:pt x="41" y="77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6" y="66"/>
                      <a:pt x="46" y="64"/>
                    </a:cubicBezTo>
                    <a:cubicBezTo>
                      <a:pt x="46" y="61"/>
                      <a:pt x="48" y="59"/>
                      <a:pt x="50" y="59"/>
                    </a:cubicBezTo>
                    <a:cubicBezTo>
                      <a:pt x="51" y="59"/>
                      <a:pt x="53" y="58"/>
                      <a:pt x="56" y="59"/>
                    </a:cubicBezTo>
                    <a:cubicBezTo>
                      <a:pt x="59" y="61"/>
                      <a:pt x="60" y="63"/>
                      <a:pt x="62" y="64"/>
                    </a:cubicBezTo>
                    <a:cubicBezTo>
                      <a:pt x="63" y="65"/>
                      <a:pt x="67" y="65"/>
                      <a:pt x="69" y="65"/>
                    </a:cubicBezTo>
                    <a:cubicBezTo>
                      <a:pt x="71" y="65"/>
                      <a:pt x="72" y="65"/>
                      <a:pt x="75" y="66"/>
                    </a:cubicBezTo>
                    <a:cubicBezTo>
                      <a:pt x="78" y="67"/>
                      <a:pt x="80" y="67"/>
                      <a:pt x="80" y="67"/>
                    </a:cubicBezTo>
                    <a:cubicBezTo>
                      <a:pt x="80" y="67"/>
                      <a:pt x="79" y="62"/>
                      <a:pt x="82" y="62"/>
                    </a:cubicBezTo>
                    <a:cubicBezTo>
                      <a:pt x="84" y="62"/>
                      <a:pt x="84" y="65"/>
                      <a:pt x="87" y="64"/>
                    </a:cubicBezTo>
                    <a:cubicBezTo>
                      <a:pt x="90" y="63"/>
                      <a:pt x="92" y="63"/>
                      <a:pt x="92" y="63"/>
                    </a:cubicBezTo>
                    <a:cubicBezTo>
                      <a:pt x="92" y="63"/>
                      <a:pt x="91" y="60"/>
                      <a:pt x="94" y="60"/>
                    </a:cubicBezTo>
                    <a:cubicBezTo>
                      <a:pt x="96" y="59"/>
                      <a:pt x="95" y="63"/>
                      <a:pt x="97" y="61"/>
                    </a:cubicBezTo>
                    <a:cubicBezTo>
                      <a:pt x="100" y="58"/>
                      <a:pt x="99" y="57"/>
                      <a:pt x="101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11" y="57"/>
                      <a:pt x="110" y="59"/>
                      <a:pt x="111" y="59"/>
                    </a:cubicBezTo>
                    <a:cubicBezTo>
                      <a:pt x="113" y="59"/>
                      <a:pt x="116" y="58"/>
                      <a:pt x="116" y="58"/>
                    </a:cubicBezTo>
                    <a:cubicBezTo>
                      <a:pt x="116" y="58"/>
                      <a:pt x="116" y="55"/>
                      <a:pt x="114" y="55"/>
                    </a:cubicBezTo>
                    <a:cubicBezTo>
                      <a:pt x="113" y="54"/>
                      <a:pt x="114" y="52"/>
                      <a:pt x="113" y="49"/>
                    </a:cubicBezTo>
                    <a:cubicBezTo>
                      <a:pt x="112" y="46"/>
                      <a:pt x="111" y="45"/>
                      <a:pt x="107" y="44"/>
                    </a:cubicBezTo>
                    <a:cubicBezTo>
                      <a:pt x="104" y="43"/>
                      <a:pt x="105" y="40"/>
                      <a:pt x="104" y="38"/>
                    </a:cubicBezTo>
                    <a:cubicBezTo>
                      <a:pt x="103" y="36"/>
                      <a:pt x="102" y="37"/>
                      <a:pt x="100" y="37"/>
                    </a:cubicBezTo>
                    <a:cubicBezTo>
                      <a:pt x="98" y="37"/>
                      <a:pt x="97" y="35"/>
                      <a:pt x="96" y="34"/>
                    </a:cubicBezTo>
                    <a:cubicBezTo>
                      <a:pt x="95" y="32"/>
                      <a:pt x="94" y="32"/>
                      <a:pt x="92" y="32"/>
                    </a:cubicBezTo>
                    <a:cubicBezTo>
                      <a:pt x="90" y="32"/>
                      <a:pt x="90" y="29"/>
                      <a:pt x="88" y="28"/>
                    </a:cubicBezTo>
                    <a:cubicBezTo>
                      <a:pt x="87" y="28"/>
                      <a:pt x="83" y="23"/>
                      <a:pt x="84" y="20"/>
                    </a:cubicBezTo>
                    <a:cubicBezTo>
                      <a:pt x="85" y="17"/>
                      <a:pt x="85" y="17"/>
                      <a:pt x="82" y="15"/>
                    </a:cubicBezTo>
                    <a:cubicBezTo>
                      <a:pt x="79" y="13"/>
                      <a:pt x="80" y="13"/>
                      <a:pt x="81" y="11"/>
                    </a:cubicBezTo>
                    <a:cubicBezTo>
                      <a:pt x="82" y="9"/>
                      <a:pt x="81" y="5"/>
                      <a:pt x="81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2" y="0"/>
                      <a:pt x="71" y="3"/>
                    </a:cubicBezTo>
                    <a:cubicBezTo>
                      <a:pt x="70" y="6"/>
                      <a:pt x="71" y="6"/>
                      <a:pt x="69" y="7"/>
                    </a:cubicBezTo>
                    <a:cubicBezTo>
                      <a:pt x="67" y="7"/>
                      <a:pt x="65" y="8"/>
                      <a:pt x="64" y="9"/>
                    </a:cubicBezTo>
                    <a:cubicBezTo>
                      <a:pt x="62" y="10"/>
                      <a:pt x="63" y="13"/>
                      <a:pt x="61" y="13"/>
                    </a:cubicBezTo>
                    <a:cubicBezTo>
                      <a:pt x="58" y="14"/>
                      <a:pt x="58" y="14"/>
                      <a:pt x="55" y="16"/>
                    </a:cubicBezTo>
                    <a:cubicBezTo>
                      <a:pt x="53" y="18"/>
                      <a:pt x="47" y="17"/>
                      <a:pt x="45" y="20"/>
                    </a:cubicBezTo>
                    <a:cubicBezTo>
                      <a:pt x="43" y="22"/>
                      <a:pt x="50" y="24"/>
                      <a:pt x="47" y="25"/>
                    </a:cubicBezTo>
                    <a:cubicBezTo>
                      <a:pt x="45" y="27"/>
                      <a:pt x="44" y="26"/>
                      <a:pt x="41" y="29"/>
                    </a:cubicBezTo>
                    <a:cubicBezTo>
                      <a:pt x="39" y="32"/>
                      <a:pt x="37" y="33"/>
                      <a:pt x="34" y="34"/>
                    </a:cubicBezTo>
                    <a:cubicBezTo>
                      <a:pt x="32" y="34"/>
                      <a:pt x="26" y="36"/>
                      <a:pt x="24" y="36"/>
                    </a:cubicBezTo>
                    <a:cubicBezTo>
                      <a:pt x="22" y="36"/>
                      <a:pt x="20" y="34"/>
                      <a:pt x="20" y="34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6" y="48"/>
                      <a:pt x="4" y="49"/>
                    </a:cubicBezTo>
                    <a:cubicBezTo>
                      <a:pt x="1" y="50"/>
                      <a:pt x="0" y="52"/>
                      <a:pt x="2" y="53"/>
                    </a:cubicBezTo>
                    <a:cubicBezTo>
                      <a:pt x="3" y="54"/>
                      <a:pt x="5" y="54"/>
                      <a:pt x="5" y="57"/>
                    </a:cubicBezTo>
                    <a:cubicBezTo>
                      <a:pt x="6" y="59"/>
                      <a:pt x="7" y="62"/>
                      <a:pt x="9" y="65"/>
                    </a:cubicBezTo>
                    <a:cubicBezTo>
                      <a:pt x="11" y="68"/>
                      <a:pt x="10" y="69"/>
                      <a:pt x="13" y="72"/>
                    </a:cubicBezTo>
                    <a:cubicBezTo>
                      <a:pt x="16" y="75"/>
                      <a:pt x="16" y="74"/>
                      <a:pt x="18" y="77"/>
                    </a:cubicBezTo>
                    <a:cubicBezTo>
                      <a:pt x="20" y="81"/>
                      <a:pt x="24" y="84"/>
                      <a:pt x="24" y="84"/>
                    </a:cubicBezTo>
                    <a:cubicBezTo>
                      <a:pt x="24" y="84"/>
                      <a:pt x="27" y="84"/>
                      <a:pt x="28" y="82"/>
                    </a:cubicBezTo>
                    <a:cubicBezTo>
                      <a:pt x="29" y="79"/>
                      <a:pt x="28" y="79"/>
                      <a:pt x="31" y="78"/>
                    </a:cubicBezTo>
                    <a:cubicBezTo>
                      <a:pt x="33" y="77"/>
                      <a:pt x="33" y="79"/>
                      <a:pt x="35" y="79"/>
                    </a:cubicBezTo>
                    <a:cubicBezTo>
                      <a:pt x="37" y="78"/>
                      <a:pt x="41" y="77"/>
                      <a:pt x="41" y="7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93">
                <a:extLst>
                  <a:ext uri="{FF2B5EF4-FFF2-40B4-BE49-F238E27FC236}">
                    <a16:creationId xmlns:a16="http://schemas.microsoft.com/office/drawing/2014/main" id="{74280E9B-F05C-4F88-83D6-72122C7DF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702" y="3807708"/>
                <a:ext cx="397994" cy="289290"/>
              </a:xfrm>
              <a:custGeom>
                <a:avLst/>
                <a:gdLst>
                  <a:gd name="T0" fmla="*/ 41 w 116"/>
                  <a:gd name="T1" fmla="*/ 77 h 84"/>
                  <a:gd name="T2" fmla="*/ 42 w 116"/>
                  <a:gd name="T3" fmla="*/ 68 h 84"/>
                  <a:gd name="T4" fmla="*/ 46 w 116"/>
                  <a:gd name="T5" fmla="*/ 64 h 84"/>
                  <a:gd name="T6" fmla="*/ 50 w 116"/>
                  <a:gd name="T7" fmla="*/ 59 h 84"/>
                  <a:gd name="T8" fmla="*/ 56 w 116"/>
                  <a:gd name="T9" fmla="*/ 59 h 84"/>
                  <a:gd name="T10" fmla="*/ 62 w 116"/>
                  <a:gd name="T11" fmla="*/ 64 h 84"/>
                  <a:gd name="T12" fmla="*/ 69 w 116"/>
                  <a:gd name="T13" fmla="*/ 65 h 84"/>
                  <a:gd name="T14" fmla="*/ 75 w 116"/>
                  <a:gd name="T15" fmla="*/ 66 h 84"/>
                  <a:gd name="T16" fmla="*/ 80 w 116"/>
                  <a:gd name="T17" fmla="*/ 67 h 84"/>
                  <a:gd name="T18" fmla="*/ 82 w 116"/>
                  <a:gd name="T19" fmla="*/ 62 h 84"/>
                  <a:gd name="T20" fmla="*/ 87 w 116"/>
                  <a:gd name="T21" fmla="*/ 64 h 84"/>
                  <a:gd name="T22" fmla="*/ 92 w 116"/>
                  <a:gd name="T23" fmla="*/ 63 h 84"/>
                  <a:gd name="T24" fmla="*/ 94 w 116"/>
                  <a:gd name="T25" fmla="*/ 60 h 84"/>
                  <a:gd name="T26" fmla="*/ 97 w 116"/>
                  <a:gd name="T27" fmla="*/ 61 h 84"/>
                  <a:gd name="T28" fmla="*/ 101 w 116"/>
                  <a:gd name="T29" fmla="*/ 57 h 84"/>
                  <a:gd name="T30" fmla="*/ 108 w 116"/>
                  <a:gd name="T31" fmla="*/ 57 h 84"/>
                  <a:gd name="T32" fmla="*/ 111 w 116"/>
                  <a:gd name="T33" fmla="*/ 59 h 84"/>
                  <a:gd name="T34" fmla="*/ 116 w 116"/>
                  <a:gd name="T35" fmla="*/ 58 h 84"/>
                  <a:gd name="T36" fmla="*/ 114 w 116"/>
                  <a:gd name="T37" fmla="*/ 55 h 84"/>
                  <a:gd name="T38" fmla="*/ 113 w 116"/>
                  <a:gd name="T39" fmla="*/ 49 h 84"/>
                  <a:gd name="T40" fmla="*/ 107 w 116"/>
                  <a:gd name="T41" fmla="*/ 44 h 84"/>
                  <a:gd name="T42" fmla="*/ 104 w 116"/>
                  <a:gd name="T43" fmla="*/ 38 h 84"/>
                  <a:gd name="T44" fmla="*/ 100 w 116"/>
                  <a:gd name="T45" fmla="*/ 37 h 84"/>
                  <a:gd name="T46" fmla="*/ 96 w 116"/>
                  <a:gd name="T47" fmla="*/ 34 h 84"/>
                  <a:gd name="T48" fmla="*/ 92 w 116"/>
                  <a:gd name="T49" fmla="*/ 32 h 84"/>
                  <a:gd name="T50" fmla="*/ 88 w 116"/>
                  <a:gd name="T51" fmla="*/ 28 h 84"/>
                  <a:gd name="T52" fmla="*/ 84 w 116"/>
                  <a:gd name="T53" fmla="*/ 20 h 84"/>
                  <a:gd name="T54" fmla="*/ 82 w 116"/>
                  <a:gd name="T55" fmla="*/ 15 h 84"/>
                  <a:gd name="T56" fmla="*/ 81 w 116"/>
                  <a:gd name="T57" fmla="*/ 11 h 84"/>
                  <a:gd name="T58" fmla="*/ 81 w 116"/>
                  <a:gd name="T59" fmla="*/ 5 h 84"/>
                  <a:gd name="T60" fmla="*/ 76 w 116"/>
                  <a:gd name="T61" fmla="*/ 0 h 84"/>
                  <a:gd name="T62" fmla="*/ 71 w 116"/>
                  <a:gd name="T63" fmla="*/ 3 h 84"/>
                  <a:gd name="T64" fmla="*/ 69 w 116"/>
                  <a:gd name="T65" fmla="*/ 7 h 84"/>
                  <a:gd name="T66" fmla="*/ 64 w 116"/>
                  <a:gd name="T67" fmla="*/ 9 h 84"/>
                  <a:gd name="T68" fmla="*/ 61 w 116"/>
                  <a:gd name="T69" fmla="*/ 13 h 84"/>
                  <a:gd name="T70" fmla="*/ 55 w 116"/>
                  <a:gd name="T71" fmla="*/ 16 h 84"/>
                  <a:gd name="T72" fmla="*/ 45 w 116"/>
                  <a:gd name="T73" fmla="*/ 20 h 84"/>
                  <a:gd name="T74" fmla="*/ 47 w 116"/>
                  <a:gd name="T75" fmla="*/ 25 h 84"/>
                  <a:gd name="T76" fmla="*/ 41 w 116"/>
                  <a:gd name="T77" fmla="*/ 29 h 84"/>
                  <a:gd name="T78" fmla="*/ 34 w 116"/>
                  <a:gd name="T79" fmla="*/ 34 h 84"/>
                  <a:gd name="T80" fmla="*/ 24 w 116"/>
                  <a:gd name="T81" fmla="*/ 36 h 84"/>
                  <a:gd name="T82" fmla="*/ 20 w 116"/>
                  <a:gd name="T83" fmla="*/ 34 h 84"/>
                  <a:gd name="T84" fmla="*/ 17 w 116"/>
                  <a:gd name="T85" fmla="*/ 38 h 84"/>
                  <a:gd name="T86" fmla="*/ 13 w 116"/>
                  <a:gd name="T87" fmla="*/ 37 h 84"/>
                  <a:gd name="T88" fmla="*/ 10 w 116"/>
                  <a:gd name="T89" fmla="*/ 38 h 84"/>
                  <a:gd name="T90" fmla="*/ 4 w 116"/>
                  <a:gd name="T91" fmla="*/ 49 h 84"/>
                  <a:gd name="T92" fmla="*/ 2 w 116"/>
                  <a:gd name="T93" fmla="*/ 53 h 84"/>
                  <a:gd name="T94" fmla="*/ 5 w 116"/>
                  <a:gd name="T95" fmla="*/ 57 h 84"/>
                  <a:gd name="T96" fmla="*/ 9 w 116"/>
                  <a:gd name="T97" fmla="*/ 65 h 84"/>
                  <a:gd name="T98" fmla="*/ 13 w 116"/>
                  <a:gd name="T99" fmla="*/ 72 h 84"/>
                  <a:gd name="T100" fmla="*/ 18 w 116"/>
                  <a:gd name="T101" fmla="*/ 77 h 84"/>
                  <a:gd name="T102" fmla="*/ 24 w 116"/>
                  <a:gd name="T103" fmla="*/ 84 h 84"/>
                  <a:gd name="T104" fmla="*/ 28 w 116"/>
                  <a:gd name="T105" fmla="*/ 82 h 84"/>
                  <a:gd name="T106" fmla="*/ 31 w 116"/>
                  <a:gd name="T107" fmla="*/ 78 h 84"/>
                  <a:gd name="T108" fmla="*/ 35 w 116"/>
                  <a:gd name="T109" fmla="*/ 79 h 84"/>
                  <a:gd name="T110" fmla="*/ 41 w 116"/>
                  <a:gd name="T111" fmla="*/ 7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6" h="84">
                    <a:moveTo>
                      <a:pt x="41" y="77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6" y="66"/>
                      <a:pt x="46" y="64"/>
                    </a:cubicBezTo>
                    <a:cubicBezTo>
                      <a:pt x="46" y="61"/>
                      <a:pt x="48" y="59"/>
                      <a:pt x="50" y="59"/>
                    </a:cubicBezTo>
                    <a:cubicBezTo>
                      <a:pt x="51" y="59"/>
                      <a:pt x="53" y="58"/>
                      <a:pt x="56" y="59"/>
                    </a:cubicBezTo>
                    <a:cubicBezTo>
                      <a:pt x="59" y="61"/>
                      <a:pt x="60" y="63"/>
                      <a:pt x="62" y="64"/>
                    </a:cubicBezTo>
                    <a:cubicBezTo>
                      <a:pt x="63" y="65"/>
                      <a:pt x="67" y="65"/>
                      <a:pt x="69" y="65"/>
                    </a:cubicBezTo>
                    <a:cubicBezTo>
                      <a:pt x="71" y="65"/>
                      <a:pt x="72" y="65"/>
                      <a:pt x="75" y="66"/>
                    </a:cubicBezTo>
                    <a:cubicBezTo>
                      <a:pt x="78" y="67"/>
                      <a:pt x="80" y="67"/>
                      <a:pt x="80" y="67"/>
                    </a:cubicBezTo>
                    <a:cubicBezTo>
                      <a:pt x="80" y="67"/>
                      <a:pt x="79" y="62"/>
                      <a:pt x="82" y="62"/>
                    </a:cubicBezTo>
                    <a:cubicBezTo>
                      <a:pt x="84" y="62"/>
                      <a:pt x="84" y="65"/>
                      <a:pt x="87" y="64"/>
                    </a:cubicBezTo>
                    <a:cubicBezTo>
                      <a:pt x="90" y="63"/>
                      <a:pt x="92" y="63"/>
                      <a:pt x="92" y="63"/>
                    </a:cubicBezTo>
                    <a:cubicBezTo>
                      <a:pt x="92" y="63"/>
                      <a:pt x="91" y="60"/>
                      <a:pt x="94" y="60"/>
                    </a:cubicBezTo>
                    <a:cubicBezTo>
                      <a:pt x="96" y="59"/>
                      <a:pt x="95" y="63"/>
                      <a:pt x="97" y="61"/>
                    </a:cubicBezTo>
                    <a:cubicBezTo>
                      <a:pt x="100" y="58"/>
                      <a:pt x="99" y="57"/>
                      <a:pt x="101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11" y="57"/>
                      <a:pt x="110" y="59"/>
                      <a:pt x="111" y="59"/>
                    </a:cubicBezTo>
                    <a:cubicBezTo>
                      <a:pt x="113" y="59"/>
                      <a:pt x="116" y="58"/>
                      <a:pt x="116" y="58"/>
                    </a:cubicBezTo>
                    <a:cubicBezTo>
                      <a:pt x="116" y="58"/>
                      <a:pt x="116" y="55"/>
                      <a:pt x="114" y="55"/>
                    </a:cubicBezTo>
                    <a:cubicBezTo>
                      <a:pt x="113" y="54"/>
                      <a:pt x="114" y="52"/>
                      <a:pt x="113" y="49"/>
                    </a:cubicBezTo>
                    <a:cubicBezTo>
                      <a:pt x="112" y="46"/>
                      <a:pt x="111" y="45"/>
                      <a:pt x="107" y="44"/>
                    </a:cubicBezTo>
                    <a:cubicBezTo>
                      <a:pt x="104" y="43"/>
                      <a:pt x="105" y="40"/>
                      <a:pt x="104" y="38"/>
                    </a:cubicBezTo>
                    <a:cubicBezTo>
                      <a:pt x="103" y="36"/>
                      <a:pt x="102" y="37"/>
                      <a:pt x="100" y="37"/>
                    </a:cubicBezTo>
                    <a:cubicBezTo>
                      <a:pt x="98" y="37"/>
                      <a:pt x="97" y="35"/>
                      <a:pt x="96" y="34"/>
                    </a:cubicBezTo>
                    <a:cubicBezTo>
                      <a:pt x="95" y="32"/>
                      <a:pt x="94" y="32"/>
                      <a:pt x="92" y="32"/>
                    </a:cubicBezTo>
                    <a:cubicBezTo>
                      <a:pt x="90" y="32"/>
                      <a:pt x="90" y="29"/>
                      <a:pt x="88" y="28"/>
                    </a:cubicBezTo>
                    <a:cubicBezTo>
                      <a:pt x="87" y="28"/>
                      <a:pt x="83" y="23"/>
                      <a:pt x="84" y="20"/>
                    </a:cubicBezTo>
                    <a:cubicBezTo>
                      <a:pt x="85" y="17"/>
                      <a:pt x="85" y="17"/>
                      <a:pt x="82" y="15"/>
                    </a:cubicBezTo>
                    <a:cubicBezTo>
                      <a:pt x="79" y="13"/>
                      <a:pt x="80" y="13"/>
                      <a:pt x="81" y="11"/>
                    </a:cubicBezTo>
                    <a:cubicBezTo>
                      <a:pt x="82" y="9"/>
                      <a:pt x="81" y="5"/>
                      <a:pt x="81" y="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2" y="0"/>
                      <a:pt x="71" y="3"/>
                    </a:cubicBezTo>
                    <a:cubicBezTo>
                      <a:pt x="70" y="6"/>
                      <a:pt x="71" y="6"/>
                      <a:pt x="69" y="7"/>
                    </a:cubicBezTo>
                    <a:cubicBezTo>
                      <a:pt x="67" y="7"/>
                      <a:pt x="65" y="8"/>
                      <a:pt x="64" y="9"/>
                    </a:cubicBezTo>
                    <a:cubicBezTo>
                      <a:pt x="62" y="10"/>
                      <a:pt x="63" y="13"/>
                      <a:pt x="61" y="13"/>
                    </a:cubicBezTo>
                    <a:cubicBezTo>
                      <a:pt x="58" y="14"/>
                      <a:pt x="58" y="14"/>
                      <a:pt x="55" y="16"/>
                    </a:cubicBezTo>
                    <a:cubicBezTo>
                      <a:pt x="53" y="18"/>
                      <a:pt x="47" y="17"/>
                      <a:pt x="45" y="20"/>
                    </a:cubicBezTo>
                    <a:cubicBezTo>
                      <a:pt x="43" y="22"/>
                      <a:pt x="50" y="24"/>
                      <a:pt x="47" y="25"/>
                    </a:cubicBezTo>
                    <a:cubicBezTo>
                      <a:pt x="45" y="27"/>
                      <a:pt x="44" y="26"/>
                      <a:pt x="41" y="29"/>
                    </a:cubicBezTo>
                    <a:cubicBezTo>
                      <a:pt x="39" y="32"/>
                      <a:pt x="37" y="33"/>
                      <a:pt x="34" y="34"/>
                    </a:cubicBezTo>
                    <a:cubicBezTo>
                      <a:pt x="32" y="34"/>
                      <a:pt x="26" y="36"/>
                      <a:pt x="24" y="36"/>
                    </a:cubicBezTo>
                    <a:cubicBezTo>
                      <a:pt x="22" y="36"/>
                      <a:pt x="20" y="34"/>
                      <a:pt x="20" y="34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6" y="48"/>
                      <a:pt x="4" y="49"/>
                    </a:cubicBezTo>
                    <a:cubicBezTo>
                      <a:pt x="1" y="50"/>
                      <a:pt x="0" y="52"/>
                      <a:pt x="2" y="53"/>
                    </a:cubicBezTo>
                    <a:cubicBezTo>
                      <a:pt x="3" y="54"/>
                      <a:pt x="5" y="54"/>
                      <a:pt x="5" y="57"/>
                    </a:cubicBezTo>
                    <a:cubicBezTo>
                      <a:pt x="6" y="59"/>
                      <a:pt x="7" y="62"/>
                      <a:pt x="9" y="65"/>
                    </a:cubicBezTo>
                    <a:cubicBezTo>
                      <a:pt x="11" y="68"/>
                      <a:pt x="10" y="69"/>
                      <a:pt x="13" y="72"/>
                    </a:cubicBezTo>
                    <a:cubicBezTo>
                      <a:pt x="16" y="75"/>
                      <a:pt x="16" y="74"/>
                      <a:pt x="18" y="77"/>
                    </a:cubicBezTo>
                    <a:cubicBezTo>
                      <a:pt x="20" y="81"/>
                      <a:pt x="24" y="84"/>
                      <a:pt x="24" y="84"/>
                    </a:cubicBezTo>
                    <a:cubicBezTo>
                      <a:pt x="24" y="84"/>
                      <a:pt x="27" y="84"/>
                      <a:pt x="28" y="82"/>
                    </a:cubicBezTo>
                    <a:cubicBezTo>
                      <a:pt x="29" y="79"/>
                      <a:pt x="28" y="79"/>
                      <a:pt x="31" y="78"/>
                    </a:cubicBezTo>
                    <a:cubicBezTo>
                      <a:pt x="33" y="77"/>
                      <a:pt x="33" y="79"/>
                      <a:pt x="35" y="79"/>
                    </a:cubicBezTo>
                    <a:cubicBezTo>
                      <a:pt x="37" y="78"/>
                      <a:pt x="41" y="77"/>
                      <a:pt x="41" y="7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94">
                <a:extLst>
                  <a:ext uri="{FF2B5EF4-FFF2-40B4-BE49-F238E27FC236}">
                    <a16:creationId xmlns:a16="http://schemas.microsoft.com/office/drawing/2014/main" id="{9503BD84-D4BB-4073-8823-CE62BA6107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2593" y="450188"/>
                <a:ext cx="2682509" cy="2138994"/>
              </a:xfrm>
              <a:custGeom>
                <a:avLst/>
                <a:gdLst>
                  <a:gd name="T0" fmla="*/ 256 w 780"/>
                  <a:gd name="T1" fmla="*/ 253 h 622"/>
                  <a:gd name="T2" fmla="*/ 316 w 780"/>
                  <a:gd name="T3" fmla="*/ 199 h 622"/>
                  <a:gd name="T4" fmla="*/ 534 w 780"/>
                  <a:gd name="T5" fmla="*/ 193 h 622"/>
                  <a:gd name="T6" fmla="*/ 457 w 780"/>
                  <a:gd name="T7" fmla="*/ 181 h 622"/>
                  <a:gd name="T8" fmla="*/ 548 w 780"/>
                  <a:gd name="T9" fmla="*/ 219 h 622"/>
                  <a:gd name="T10" fmla="*/ 582 w 780"/>
                  <a:gd name="T11" fmla="*/ 313 h 622"/>
                  <a:gd name="T12" fmla="*/ 622 w 780"/>
                  <a:gd name="T13" fmla="*/ 348 h 622"/>
                  <a:gd name="T14" fmla="*/ 639 w 780"/>
                  <a:gd name="T15" fmla="*/ 286 h 622"/>
                  <a:gd name="T16" fmla="*/ 690 w 780"/>
                  <a:gd name="T17" fmla="*/ 273 h 622"/>
                  <a:gd name="T18" fmla="*/ 644 w 780"/>
                  <a:gd name="T19" fmla="*/ 243 h 622"/>
                  <a:gd name="T20" fmla="*/ 586 w 780"/>
                  <a:gd name="T21" fmla="*/ 191 h 622"/>
                  <a:gd name="T22" fmla="*/ 565 w 780"/>
                  <a:gd name="T23" fmla="*/ 41 h 622"/>
                  <a:gd name="T24" fmla="*/ 400 w 780"/>
                  <a:gd name="T25" fmla="*/ 45 h 622"/>
                  <a:gd name="T26" fmla="*/ 478 w 780"/>
                  <a:gd name="T27" fmla="*/ 82 h 622"/>
                  <a:gd name="T28" fmla="*/ 455 w 780"/>
                  <a:gd name="T29" fmla="*/ 123 h 622"/>
                  <a:gd name="T30" fmla="*/ 576 w 780"/>
                  <a:gd name="T31" fmla="*/ 82 h 622"/>
                  <a:gd name="T32" fmla="*/ 655 w 780"/>
                  <a:gd name="T33" fmla="*/ 33 h 622"/>
                  <a:gd name="T34" fmla="*/ 566 w 780"/>
                  <a:gd name="T35" fmla="*/ 20 h 622"/>
                  <a:gd name="T36" fmla="*/ 96 w 780"/>
                  <a:gd name="T37" fmla="*/ 464 h 622"/>
                  <a:gd name="T38" fmla="*/ 128 w 780"/>
                  <a:gd name="T39" fmla="*/ 514 h 622"/>
                  <a:gd name="T40" fmla="*/ 525 w 780"/>
                  <a:gd name="T41" fmla="*/ 574 h 622"/>
                  <a:gd name="T42" fmla="*/ 643 w 780"/>
                  <a:gd name="T43" fmla="*/ 584 h 622"/>
                  <a:gd name="T44" fmla="*/ 683 w 780"/>
                  <a:gd name="T45" fmla="*/ 580 h 622"/>
                  <a:gd name="T46" fmla="*/ 615 w 780"/>
                  <a:gd name="T47" fmla="*/ 558 h 622"/>
                  <a:gd name="T48" fmla="*/ 731 w 780"/>
                  <a:gd name="T49" fmla="*/ 471 h 622"/>
                  <a:gd name="T50" fmla="*/ 678 w 780"/>
                  <a:gd name="T51" fmla="*/ 399 h 622"/>
                  <a:gd name="T52" fmla="*/ 564 w 780"/>
                  <a:gd name="T53" fmla="*/ 349 h 622"/>
                  <a:gd name="T54" fmla="*/ 524 w 780"/>
                  <a:gd name="T55" fmla="*/ 498 h 622"/>
                  <a:gd name="T56" fmla="*/ 443 w 780"/>
                  <a:gd name="T57" fmla="*/ 341 h 622"/>
                  <a:gd name="T58" fmla="*/ 516 w 780"/>
                  <a:gd name="T59" fmla="*/ 264 h 622"/>
                  <a:gd name="T60" fmla="*/ 425 w 780"/>
                  <a:gd name="T61" fmla="*/ 235 h 622"/>
                  <a:gd name="T62" fmla="*/ 399 w 780"/>
                  <a:gd name="T63" fmla="*/ 201 h 622"/>
                  <a:gd name="T64" fmla="*/ 387 w 780"/>
                  <a:gd name="T65" fmla="*/ 265 h 622"/>
                  <a:gd name="T66" fmla="*/ 286 w 780"/>
                  <a:gd name="T67" fmla="*/ 275 h 622"/>
                  <a:gd name="T68" fmla="*/ 120 w 780"/>
                  <a:gd name="T69" fmla="*/ 217 h 622"/>
                  <a:gd name="T70" fmla="*/ 7 w 780"/>
                  <a:gd name="T71" fmla="*/ 232 h 622"/>
                  <a:gd name="T72" fmla="*/ 611 w 780"/>
                  <a:gd name="T73" fmla="*/ 562 h 622"/>
                  <a:gd name="T74" fmla="*/ 682 w 780"/>
                  <a:gd name="T75" fmla="*/ 572 h 622"/>
                  <a:gd name="T76" fmla="*/ 598 w 780"/>
                  <a:gd name="T77" fmla="*/ 502 h 622"/>
                  <a:gd name="T78" fmla="*/ 778 w 780"/>
                  <a:gd name="T79" fmla="*/ 550 h 622"/>
                  <a:gd name="T80" fmla="*/ 373 w 780"/>
                  <a:gd name="T81" fmla="*/ 505 h 622"/>
                  <a:gd name="T82" fmla="*/ 387 w 780"/>
                  <a:gd name="T83" fmla="*/ 513 h 622"/>
                  <a:gd name="T84" fmla="*/ 341 w 780"/>
                  <a:gd name="T85" fmla="*/ 409 h 622"/>
                  <a:gd name="T86" fmla="*/ 447 w 780"/>
                  <a:gd name="T87" fmla="*/ 88 h 622"/>
                  <a:gd name="T88" fmla="*/ 668 w 780"/>
                  <a:gd name="T89" fmla="*/ 337 h 622"/>
                  <a:gd name="T90" fmla="*/ 623 w 780"/>
                  <a:gd name="T91" fmla="*/ 282 h 622"/>
                  <a:gd name="T92" fmla="*/ 567 w 780"/>
                  <a:gd name="T93" fmla="*/ 239 h 622"/>
                  <a:gd name="T94" fmla="*/ 381 w 780"/>
                  <a:gd name="T95" fmla="*/ 156 h 622"/>
                  <a:gd name="T96" fmla="*/ 429 w 780"/>
                  <a:gd name="T97" fmla="*/ 130 h 622"/>
                  <a:gd name="T98" fmla="*/ 453 w 780"/>
                  <a:gd name="T99" fmla="*/ 134 h 622"/>
                  <a:gd name="T100" fmla="*/ 391 w 780"/>
                  <a:gd name="T101" fmla="*/ 103 h 622"/>
                  <a:gd name="T102" fmla="*/ 391 w 780"/>
                  <a:gd name="T103" fmla="*/ 201 h 622"/>
                  <a:gd name="T104" fmla="*/ 362 w 780"/>
                  <a:gd name="T105" fmla="*/ 120 h 622"/>
                  <a:gd name="T106" fmla="*/ 315 w 780"/>
                  <a:gd name="T107" fmla="*/ 98 h 622"/>
                  <a:gd name="T108" fmla="*/ 315 w 780"/>
                  <a:gd name="T109" fmla="*/ 75 h 622"/>
                  <a:gd name="T110" fmla="*/ 270 w 780"/>
                  <a:gd name="T111" fmla="*/ 341 h 622"/>
                  <a:gd name="T112" fmla="*/ 192 w 780"/>
                  <a:gd name="T113" fmla="*/ 301 h 622"/>
                  <a:gd name="T114" fmla="*/ 377 w 780"/>
                  <a:gd name="T115" fmla="*/ 233 h 622"/>
                  <a:gd name="T116" fmla="*/ 149 w 780"/>
                  <a:gd name="T117" fmla="*/ 200 h 622"/>
                  <a:gd name="T118" fmla="*/ 276 w 780"/>
                  <a:gd name="T119" fmla="*/ 112 h 622"/>
                  <a:gd name="T120" fmla="*/ 242 w 780"/>
                  <a:gd name="T121" fmla="*/ 151 h 622"/>
                  <a:gd name="T122" fmla="*/ 181 w 780"/>
                  <a:gd name="T123" fmla="*/ 133 h 622"/>
                  <a:gd name="T124" fmla="*/ 256 w 780"/>
                  <a:gd name="T125" fmla="*/ 85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0" h="622">
                    <a:moveTo>
                      <a:pt x="204" y="193"/>
                    </a:moveTo>
                    <a:cubicBezTo>
                      <a:pt x="204" y="194"/>
                      <a:pt x="201" y="194"/>
                      <a:pt x="200" y="194"/>
                    </a:cubicBezTo>
                    <a:cubicBezTo>
                      <a:pt x="199" y="195"/>
                      <a:pt x="200" y="196"/>
                      <a:pt x="199" y="197"/>
                    </a:cubicBezTo>
                    <a:cubicBezTo>
                      <a:pt x="198" y="199"/>
                      <a:pt x="196" y="199"/>
                      <a:pt x="195" y="201"/>
                    </a:cubicBezTo>
                    <a:cubicBezTo>
                      <a:pt x="195" y="202"/>
                      <a:pt x="194" y="202"/>
                      <a:pt x="193" y="202"/>
                    </a:cubicBezTo>
                    <a:cubicBezTo>
                      <a:pt x="195" y="203"/>
                      <a:pt x="192" y="206"/>
                      <a:pt x="199" y="206"/>
                    </a:cubicBezTo>
                    <a:cubicBezTo>
                      <a:pt x="204" y="206"/>
                      <a:pt x="201" y="204"/>
                      <a:pt x="203" y="203"/>
                    </a:cubicBezTo>
                    <a:cubicBezTo>
                      <a:pt x="206" y="202"/>
                      <a:pt x="207" y="205"/>
                      <a:pt x="205" y="205"/>
                    </a:cubicBezTo>
                    <a:cubicBezTo>
                      <a:pt x="205" y="205"/>
                      <a:pt x="205" y="206"/>
                      <a:pt x="205" y="206"/>
                    </a:cubicBezTo>
                    <a:cubicBezTo>
                      <a:pt x="208" y="206"/>
                      <a:pt x="207" y="207"/>
                      <a:pt x="207" y="207"/>
                    </a:cubicBezTo>
                    <a:cubicBezTo>
                      <a:pt x="206" y="207"/>
                      <a:pt x="204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10" y="210"/>
                      <a:pt x="210" y="210"/>
                      <a:pt x="210" y="210"/>
                    </a:cubicBezTo>
                    <a:cubicBezTo>
                      <a:pt x="210" y="209"/>
                      <a:pt x="211" y="207"/>
                      <a:pt x="211" y="206"/>
                    </a:cubicBezTo>
                    <a:cubicBezTo>
                      <a:pt x="212" y="206"/>
                      <a:pt x="217" y="208"/>
                      <a:pt x="219" y="208"/>
                    </a:cubicBezTo>
                    <a:cubicBezTo>
                      <a:pt x="220" y="208"/>
                      <a:pt x="221" y="206"/>
                      <a:pt x="222" y="205"/>
                    </a:cubicBezTo>
                    <a:cubicBezTo>
                      <a:pt x="225" y="204"/>
                      <a:pt x="230" y="205"/>
                      <a:pt x="233" y="205"/>
                    </a:cubicBezTo>
                    <a:cubicBezTo>
                      <a:pt x="233" y="205"/>
                      <a:pt x="233" y="207"/>
                      <a:pt x="233" y="207"/>
                    </a:cubicBezTo>
                    <a:cubicBezTo>
                      <a:pt x="227" y="207"/>
                      <a:pt x="226" y="207"/>
                      <a:pt x="222" y="209"/>
                    </a:cubicBezTo>
                    <a:cubicBezTo>
                      <a:pt x="222" y="209"/>
                      <a:pt x="222" y="211"/>
                      <a:pt x="222" y="211"/>
                    </a:cubicBezTo>
                    <a:cubicBezTo>
                      <a:pt x="221" y="211"/>
                      <a:pt x="219" y="210"/>
                      <a:pt x="219" y="210"/>
                    </a:cubicBezTo>
                    <a:cubicBezTo>
                      <a:pt x="217" y="210"/>
                      <a:pt x="217" y="211"/>
                      <a:pt x="215" y="211"/>
                    </a:cubicBezTo>
                    <a:cubicBezTo>
                      <a:pt x="211" y="212"/>
                      <a:pt x="201" y="213"/>
                      <a:pt x="207" y="217"/>
                    </a:cubicBezTo>
                    <a:cubicBezTo>
                      <a:pt x="208" y="219"/>
                      <a:pt x="210" y="219"/>
                      <a:pt x="213" y="219"/>
                    </a:cubicBezTo>
                    <a:cubicBezTo>
                      <a:pt x="213" y="219"/>
                      <a:pt x="213" y="217"/>
                      <a:pt x="214" y="217"/>
                    </a:cubicBezTo>
                    <a:cubicBezTo>
                      <a:pt x="214" y="217"/>
                      <a:pt x="217" y="220"/>
                      <a:pt x="218" y="220"/>
                    </a:cubicBezTo>
                    <a:cubicBezTo>
                      <a:pt x="219" y="220"/>
                      <a:pt x="221" y="218"/>
                      <a:pt x="223" y="218"/>
                    </a:cubicBezTo>
                    <a:cubicBezTo>
                      <a:pt x="223" y="218"/>
                      <a:pt x="230" y="218"/>
                      <a:pt x="231" y="218"/>
                    </a:cubicBezTo>
                    <a:cubicBezTo>
                      <a:pt x="231" y="218"/>
                      <a:pt x="232" y="219"/>
                      <a:pt x="234" y="219"/>
                    </a:cubicBezTo>
                    <a:cubicBezTo>
                      <a:pt x="235" y="219"/>
                      <a:pt x="239" y="217"/>
                      <a:pt x="241" y="217"/>
                    </a:cubicBezTo>
                    <a:cubicBezTo>
                      <a:pt x="242" y="218"/>
                      <a:pt x="242" y="220"/>
                      <a:pt x="244" y="219"/>
                    </a:cubicBezTo>
                    <a:cubicBezTo>
                      <a:pt x="244" y="219"/>
                      <a:pt x="248" y="218"/>
                      <a:pt x="248" y="218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0" y="216"/>
                      <a:pt x="252" y="217"/>
                      <a:pt x="253" y="218"/>
                    </a:cubicBezTo>
                    <a:cubicBezTo>
                      <a:pt x="253" y="218"/>
                      <a:pt x="253" y="220"/>
                      <a:pt x="253" y="220"/>
                    </a:cubicBezTo>
                    <a:cubicBezTo>
                      <a:pt x="254" y="220"/>
                      <a:pt x="255" y="220"/>
                      <a:pt x="256" y="220"/>
                    </a:cubicBezTo>
                    <a:cubicBezTo>
                      <a:pt x="257" y="220"/>
                      <a:pt x="258" y="217"/>
                      <a:pt x="260" y="217"/>
                    </a:cubicBezTo>
                    <a:cubicBezTo>
                      <a:pt x="261" y="217"/>
                      <a:pt x="261" y="218"/>
                      <a:pt x="262" y="218"/>
                    </a:cubicBezTo>
                    <a:cubicBezTo>
                      <a:pt x="262" y="218"/>
                      <a:pt x="262" y="220"/>
                      <a:pt x="262" y="220"/>
                    </a:cubicBezTo>
                    <a:cubicBezTo>
                      <a:pt x="261" y="220"/>
                      <a:pt x="260" y="220"/>
                      <a:pt x="259" y="220"/>
                    </a:cubicBezTo>
                    <a:cubicBezTo>
                      <a:pt x="258" y="225"/>
                      <a:pt x="260" y="222"/>
                      <a:pt x="256" y="224"/>
                    </a:cubicBezTo>
                    <a:cubicBezTo>
                      <a:pt x="256" y="224"/>
                      <a:pt x="255" y="226"/>
                      <a:pt x="255" y="226"/>
                    </a:cubicBezTo>
                    <a:cubicBezTo>
                      <a:pt x="253" y="227"/>
                      <a:pt x="246" y="227"/>
                      <a:pt x="244" y="226"/>
                    </a:cubicBezTo>
                    <a:cubicBezTo>
                      <a:pt x="243" y="226"/>
                      <a:pt x="242" y="224"/>
                      <a:pt x="241" y="224"/>
                    </a:cubicBezTo>
                    <a:cubicBezTo>
                      <a:pt x="240" y="224"/>
                      <a:pt x="232" y="225"/>
                      <a:pt x="231" y="226"/>
                    </a:cubicBezTo>
                    <a:cubicBezTo>
                      <a:pt x="230" y="226"/>
                      <a:pt x="230" y="228"/>
                      <a:pt x="230" y="228"/>
                    </a:cubicBezTo>
                    <a:cubicBezTo>
                      <a:pt x="226" y="229"/>
                      <a:pt x="218" y="228"/>
                      <a:pt x="214" y="228"/>
                    </a:cubicBezTo>
                    <a:cubicBezTo>
                      <a:pt x="216" y="229"/>
                      <a:pt x="213" y="233"/>
                      <a:pt x="213" y="233"/>
                    </a:cubicBezTo>
                    <a:cubicBezTo>
                      <a:pt x="213" y="237"/>
                      <a:pt x="214" y="234"/>
                      <a:pt x="215" y="235"/>
                    </a:cubicBezTo>
                    <a:cubicBezTo>
                      <a:pt x="215" y="236"/>
                      <a:pt x="215" y="237"/>
                      <a:pt x="215" y="237"/>
                    </a:cubicBezTo>
                    <a:cubicBezTo>
                      <a:pt x="216" y="238"/>
                      <a:pt x="218" y="238"/>
                      <a:pt x="219" y="239"/>
                    </a:cubicBezTo>
                    <a:cubicBezTo>
                      <a:pt x="219" y="239"/>
                      <a:pt x="219" y="241"/>
                      <a:pt x="219" y="241"/>
                    </a:cubicBezTo>
                    <a:cubicBezTo>
                      <a:pt x="221" y="242"/>
                      <a:pt x="225" y="244"/>
                      <a:pt x="228" y="245"/>
                    </a:cubicBezTo>
                    <a:cubicBezTo>
                      <a:pt x="229" y="245"/>
                      <a:pt x="231" y="244"/>
                      <a:pt x="231" y="244"/>
                    </a:cubicBezTo>
                    <a:cubicBezTo>
                      <a:pt x="233" y="244"/>
                      <a:pt x="237" y="245"/>
                      <a:pt x="239" y="246"/>
                    </a:cubicBezTo>
                    <a:cubicBezTo>
                      <a:pt x="240" y="247"/>
                      <a:pt x="240" y="252"/>
                      <a:pt x="241" y="254"/>
                    </a:cubicBezTo>
                    <a:cubicBezTo>
                      <a:pt x="242" y="254"/>
                      <a:pt x="243" y="253"/>
                      <a:pt x="245" y="253"/>
                    </a:cubicBezTo>
                    <a:cubicBezTo>
                      <a:pt x="246" y="255"/>
                      <a:pt x="246" y="255"/>
                      <a:pt x="246" y="255"/>
                    </a:cubicBezTo>
                    <a:cubicBezTo>
                      <a:pt x="246" y="255"/>
                      <a:pt x="247" y="255"/>
                      <a:pt x="248" y="255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0" y="256"/>
                      <a:pt x="254" y="256"/>
                      <a:pt x="256" y="255"/>
                    </a:cubicBezTo>
                    <a:cubicBezTo>
                      <a:pt x="256" y="255"/>
                      <a:pt x="256" y="253"/>
                      <a:pt x="256" y="253"/>
                    </a:cubicBezTo>
                    <a:cubicBezTo>
                      <a:pt x="257" y="253"/>
                      <a:pt x="258" y="253"/>
                      <a:pt x="258" y="253"/>
                    </a:cubicBezTo>
                    <a:cubicBezTo>
                      <a:pt x="260" y="252"/>
                      <a:pt x="260" y="253"/>
                      <a:pt x="262" y="253"/>
                    </a:cubicBezTo>
                    <a:cubicBezTo>
                      <a:pt x="263" y="253"/>
                      <a:pt x="268" y="254"/>
                      <a:pt x="270" y="253"/>
                    </a:cubicBezTo>
                    <a:cubicBezTo>
                      <a:pt x="270" y="253"/>
                      <a:pt x="270" y="253"/>
                      <a:pt x="270" y="253"/>
                    </a:cubicBezTo>
                    <a:cubicBezTo>
                      <a:pt x="272" y="252"/>
                      <a:pt x="275" y="251"/>
                      <a:pt x="276" y="251"/>
                    </a:cubicBezTo>
                    <a:cubicBezTo>
                      <a:pt x="277" y="250"/>
                      <a:pt x="279" y="251"/>
                      <a:pt x="280" y="251"/>
                    </a:cubicBezTo>
                    <a:cubicBezTo>
                      <a:pt x="280" y="248"/>
                      <a:pt x="280" y="248"/>
                      <a:pt x="280" y="248"/>
                    </a:cubicBezTo>
                    <a:cubicBezTo>
                      <a:pt x="281" y="248"/>
                      <a:pt x="282" y="249"/>
                      <a:pt x="283" y="249"/>
                    </a:cubicBezTo>
                    <a:cubicBezTo>
                      <a:pt x="285" y="248"/>
                      <a:pt x="289" y="245"/>
                      <a:pt x="291" y="245"/>
                    </a:cubicBezTo>
                    <a:cubicBezTo>
                      <a:pt x="294" y="244"/>
                      <a:pt x="295" y="245"/>
                      <a:pt x="298" y="243"/>
                    </a:cubicBezTo>
                    <a:cubicBezTo>
                      <a:pt x="298" y="243"/>
                      <a:pt x="300" y="240"/>
                      <a:pt x="300" y="239"/>
                    </a:cubicBezTo>
                    <a:cubicBezTo>
                      <a:pt x="301" y="239"/>
                      <a:pt x="303" y="239"/>
                      <a:pt x="304" y="239"/>
                    </a:cubicBezTo>
                    <a:cubicBezTo>
                      <a:pt x="305" y="238"/>
                      <a:pt x="307" y="236"/>
                      <a:pt x="308" y="235"/>
                    </a:cubicBezTo>
                    <a:cubicBezTo>
                      <a:pt x="308" y="235"/>
                      <a:pt x="308" y="235"/>
                      <a:pt x="308" y="235"/>
                    </a:cubicBezTo>
                    <a:cubicBezTo>
                      <a:pt x="310" y="234"/>
                      <a:pt x="311" y="235"/>
                      <a:pt x="312" y="235"/>
                    </a:cubicBezTo>
                    <a:cubicBezTo>
                      <a:pt x="311" y="237"/>
                      <a:pt x="310" y="239"/>
                      <a:pt x="309" y="241"/>
                    </a:cubicBezTo>
                    <a:cubicBezTo>
                      <a:pt x="310" y="241"/>
                      <a:pt x="310" y="243"/>
                      <a:pt x="310" y="243"/>
                    </a:cubicBezTo>
                    <a:cubicBezTo>
                      <a:pt x="313" y="244"/>
                      <a:pt x="315" y="243"/>
                      <a:pt x="318" y="244"/>
                    </a:cubicBezTo>
                    <a:cubicBezTo>
                      <a:pt x="318" y="244"/>
                      <a:pt x="317" y="247"/>
                      <a:pt x="318" y="247"/>
                    </a:cubicBezTo>
                    <a:cubicBezTo>
                      <a:pt x="318" y="247"/>
                      <a:pt x="320" y="248"/>
                      <a:pt x="320" y="247"/>
                    </a:cubicBezTo>
                    <a:cubicBezTo>
                      <a:pt x="321" y="247"/>
                      <a:pt x="321" y="246"/>
                      <a:pt x="322" y="245"/>
                    </a:cubicBezTo>
                    <a:cubicBezTo>
                      <a:pt x="323" y="246"/>
                      <a:pt x="325" y="249"/>
                      <a:pt x="327" y="249"/>
                    </a:cubicBezTo>
                    <a:cubicBezTo>
                      <a:pt x="328" y="249"/>
                      <a:pt x="329" y="247"/>
                      <a:pt x="330" y="247"/>
                    </a:cubicBezTo>
                    <a:cubicBezTo>
                      <a:pt x="331" y="248"/>
                      <a:pt x="331" y="250"/>
                      <a:pt x="334" y="250"/>
                    </a:cubicBezTo>
                    <a:cubicBezTo>
                      <a:pt x="335" y="250"/>
                      <a:pt x="335" y="248"/>
                      <a:pt x="335" y="247"/>
                    </a:cubicBezTo>
                    <a:cubicBezTo>
                      <a:pt x="337" y="248"/>
                      <a:pt x="339" y="248"/>
                      <a:pt x="341" y="248"/>
                    </a:cubicBezTo>
                    <a:cubicBezTo>
                      <a:pt x="342" y="246"/>
                      <a:pt x="342" y="246"/>
                      <a:pt x="342" y="246"/>
                    </a:cubicBezTo>
                    <a:cubicBezTo>
                      <a:pt x="344" y="245"/>
                      <a:pt x="344" y="246"/>
                      <a:pt x="346" y="245"/>
                    </a:cubicBezTo>
                    <a:cubicBezTo>
                      <a:pt x="347" y="244"/>
                      <a:pt x="346" y="243"/>
                      <a:pt x="347" y="242"/>
                    </a:cubicBezTo>
                    <a:cubicBezTo>
                      <a:pt x="346" y="242"/>
                      <a:pt x="345" y="242"/>
                      <a:pt x="345" y="242"/>
                    </a:cubicBezTo>
                    <a:cubicBezTo>
                      <a:pt x="345" y="241"/>
                      <a:pt x="345" y="240"/>
                      <a:pt x="345" y="239"/>
                    </a:cubicBezTo>
                    <a:cubicBezTo>
                      <a:pt x="343" y="240"/>
                      <a:pt x="342" y="239"/>
                      <a:pt x="340" y="239"/>
                    </a:cubicBezTo>
                    <a:cubicBezTo>
                      <a:pt x="338" y="240"/>
                      <a:pt x="341" y="243"/>
                      <a:pt x="336" y="241"/>
                    </a:cubicBezTo>
                    <a:cubicBezTo>
                      <a:pt x="334" y="241"/>
                      <a:pt x="335" y="239"/>
                      <a:pt x="334" y="238"/>
                    </a:cubicBezTo>
                    <a:cubicBezTo>
                      <a:pt x="333" y="238"/>
                      <a:pt x="331" y="237"/>
                      <a:pt x="331" y="237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3" y="235"/>
                      <a:pt x="334" y="234"/>
                      <a:pt x="336" y="235"/>
                    </a:cubicBezTo>
                    <a:cubicBezTo>
                      <a:pt x="336" y="235"/>
                      <a:pt x="337" y="237"/>
                      <a:pt x="338" y="237"/>
                    </a:cubicBezTo>
                    <a:cubicBezTo>
                      <a:pt x="340" y="238"/>
                      <a:pt x="343" y="238"/>
                      <a:pt x="346" y="238"/>
                    </a:cubicBezTo>
                    <a:cubicBezTo>
                      <a:pt x="346" y="238"/>
                      <a:pt x="346" y="236"/>
                      <a:pt x="346" y="236"/>
                    </a:cubicBezTo>
                    <a:cubicBezTo>
                      <a:pt x="344" y="236"/>
                      <a:pt x="344" y="236"/>
                      <a:pt x="343" y="235"/>
                    </a:cubicBezTo>
                    <a:cubicBezTo>
                      <a:pt x="340" y="234"/>
                      <a:pt x="344" y="234"/>
                      <a:pt x="345" y="233"/>
                    </a:cubicBezTo>
                    <a:cubicBezTo>
                      <a:pt x="344" y="233"/>
                      <a:pt x="346" y="232"/>
                      <a:pt x="346" y="232"/>
                    </a:cubicBezTo>
                    <a:cubicBezTo>
                      <a:pt x="348" y="233"/>
                      <a:pt x="349" y="234"/>
                      <a:pt x="352" y="235"/>
                    </a:cubicBezTo>
                    <a:cubicBezTo>
                      <a:pt x="352" y="236"/>
                      <a:pt x="351" y="238"/>
                      <a:pt x="352" y="238"/>
                    </a:cubicBezTo>
                    <a:cubicBezTo>
                      <a:pt x="352" y="239"/>
                      <a:pt x="354" y="238"/>
                      <a:pt x="355" y="239"/>
                    </a:cubicBezTo>
                    <a:cubicBezTo>
                      <a:pt x="356" y="238"/>
                      <a:pt x="355" y="237"/>
                      <a:pt x="356" y="237"/>
                    </a:cubicBezTo>
                    <a:cubicBezTo>
                      <a:pt x="356" y="237"/>
                      <a:pt x="356" y="236"/>
                      <a:pt x="356" y="235"/>
                    </a:cubicBezTo>
                    <a:cubicBezTo>
                      <a:pt x="356" y="235"/>
                      <a:pt x="354" y="234"/>
                      <a:pt x="354" y="234"/>
                    </a:cubicBezTo>
                    <a:cubicBezTo>
                      <a:pt x="355" y="231"/>
                      <a:pt x="355" y="231"/>
                      <a:pt x="355" y="227"/>
                    </a:cubicBezTo>
                    <a:cubicBezTo>
                      <a:pt x="354" y="227"/>
                      <a:pt x="353" y="226"/>
                      <a:pt x="353" y="226"/>
                    </a:cubicBezTo>
                    <a:cubicBezTo>
                      <a:pt x="351" y="226"/>
                      <a:pt x="350" y="227"/>
                      <a:pt x="349" y="227"/>
                    </a:cubicBezTo>
                    <a:cubicBezTo>
                      <a:pt x="341" y="228"/>
                      <a:pt x="337" y="223"/>
                      <a:pt x="335" y="217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333" y="219"/>
                      <a:pt x="334" y="221"/>
                      <a:pt x="334" y="223"/>
                    </a:cubicBezTo>
                    <a:cubicBezTo>
                      <a:pt x="333" y="223"/>
                      <a:pt x="332" y="221"/>
                      <a:pt x="332" y="221"/>
                    </a:cubicBezTo>
                    <a:cubicBezTo>
                      <a:pt x="330" y="221"/>
                      <a:pt x="328" y="221"/>
                      <a:pt x="327" y="221"/>
                    </a:cubicBezTo>
                    <a:cubicBezTo>
                      <a:pt x="327" y="220"/>
                      <a:pt x="326" y="218"/>
                      <a:pt x="326" y="218"/>
                    </a:cubicBezTo>
                    <a:cubicBezTo>
                      <a:pt x="325" y="216"/>
                      <a:pt x="323" y="215"/>
                      <a:pt x="322" y="213"/>
                    </a:cubicBezTo>
                    <a:cubicBezTo>
                      <a:pt x="321" y="211"/>
                      <a:pt x="321" y="208"/>
                      <a:pt x="320" y="206"/>
                    </a:cubicBezTo>
                    <a:cubicBezTo>
                      <a:pt x="320" y="205"/>
                      <a:pt x="317" y="205"/>
                      <a:pt x="316" y="204"/>
                    </a:cubicBezTo>
                    <a:cubicBezTo>
                      <a:pt x="315" y="202"/>
                      <a:pt x="317" y="200"/>
                      <a:pt x="316" y="199"/>
                    </a:cubicBezTo>
                    <a:cubicBezTo>
                      <a:pt x="316" y="198"/>
                      <a:pt x="314" y="196"/>
                      <a:pt x="314" y="195"/>
                    </a:cubicBezTo>
                    <a:cubicBezTo>
                      <a:pt x="313" y="195"/>
                      <a:pt x="314" y="194"/>
                      <a:pt x="313" y="193"/>
                    </a:cubicBezTo>
                    <a:cubicBezTo>
                      <a:pt x="312" y="193"/>
                      <a:pt x="309" y="194"/>
                      <a:pt x="308" y="193"/>
                    </a:cubicBezTo>
                    <a:cubicBezTo>
                      <a:pt x="307" y="193"/>
                      <a:pt x="304" y="192"/>
                      <a:pt x="302" y="192"/>
                    </a:cubicBezTo>
                    <a:cubicBezTo>
                      <a:pt x="302" y="193"/>
                      <a:pt x="302" y="193"/>
                      <a:pt x="302" y="193"/>
                    </a:cubicBezTo>
                    <a:cubicBezTo>
                      <a:pt x="300" y="193"/>
                      <a:pt x="300" y="195"/>
                      <a:pt x="298" y="194"/>
                    </a:cubicBezTo>
                    <a:cubicBezTo>
                      <a:pt x="297" y="191"/>
                      <a:pt x="297" y="191"/>
                      <a:pt x="297" y="191"/>
                    </a:cubicBezTo>
                    <a:cubicBezTo>
                      <a:pt x="296" y="191"/>
                      <a:pt x="296" y="191"/>
                      <a:pt x="296" y="191"/>
                    </a:cubicBezTo>
                    <a:cubicBezTo>
                      <a:pt x="295" y="192"/>
                      <a:pt x="292" y="197"/>
                      <a:pt x="292" y="197"/>
                    </a:cubicBezTo>
                    <a:cubicBezTo>
                      <a:pt x="292" y="198"/>
                      <a:pt x="293" y="199"/>
                      <a:pt x="292" y="200"/>
                    </a:cubicBezTo>
                    <a:cubicBezTo>
                      <a:pt x="292" y="201"/>
                      <a:pt x="288" y="202"/>
                      <a:pt x="287" y="203"/>
                    </a:cubicBezTo>
                    <a:cubicBezTo>
                      <a:pt x="285" y="197"/>
                      <a:pt x="288" y="194"/>
                      <a:pt x="290" y="188"/>
                    </a:cubicBezTo>
                    <a:cubicBezTo>
                      <a:pt x="290" y="188"/>
                      <a:pt x="289" y="188"/>
                      <a:pt x="288" y="188"/>
                    </a:cubicBezTo>
                    <a:cubicBezTo>
                      <a:pt x="284" y="183"/>
                      <a:pt x="284" y="183"/>
                      <a:pt x="284" y="183"/>
                    </a:cubicBezTo>
                    <a:cubicBezTo>
                      <a:pt x="284" y="182"/>
                      <a:pt x="285" y="181"/>
                      <a:pt x="284" y="181"/>
                    </a:cubicBezTo>
                    <a:cubicBezTo>
                      <a:pt x="284" y="180"/>
                      <a:pt x="282" y="180"/>
                      <a:pt x="282" y="181"/>
                    </a:cubicBezTo>
                    <a:cubicBezTo>
                      <a:pt x="281" y="180"/>
                      <a:pt x="280" y="179"/>
                      <a:pt x="279" y="178"/>
                    </a:cubicBezTo>
                    <a:cubicBezTo>
                      <a:pt x="279" y="178"/>
                      <a:pt x="277" y="178"/>
                      <a:pt x="276" y="178"/>
                    </a:cubicBezTo>
                    <a:cubicBezTo>
                      <a:pt x="276" y="179"/>
                      <a:pt x="277" y="181"/>
                      <a:pt x="276" y="181"/>
                    </a:cubicBezTo>
                    <a:cubicBezTo>
                      <a:pt x="276" y="182"/>
                      <a:pt x="273" y="183"/>
                      <a:pt x="272" y="184"/>
                    </a:cubicBezTo>
                    <a:cubicBezTo>
                      <a:pt x="272" y="185"/>
                      <a:pt x="273" y="187"/>
                      <a:pt x="272" y="187"/>
                    </a:cubicBezTo>
                    <a:cubicBezTo>
                      <a:pt x="272" y="187"/>
                      <a:pt x="270" y="187"/>
                      <a:pt x="270" y="187"/>
                    </a:cubicBezTo>
                    <a:cubicBezTo>
                      <a:pt x="269" y="186"/>
                      <a:pt x="269" y="187"/>
                      <a:pt x="268" y="187"/>
                    </a:cubicBezTo>
                    <a:cubicBezTo>
                      <a:pt x="267" y="186"/>
                      <a:pt x="268" y="184"/>
                      <a:pt x="268" y="183"/>
                    </a:cubicBezTo>
                    <a:cubicBezTo>
                      <a:pt x="267" y="182"/>
                      <a:pt x="263" y="180"/>
                      <a:pt x="261" y="179"/>
                    </a:cubicBezTo>
                    <a:cubicBezTo>
                      <a:pt x="259" y="178"/>
                      <a:pt x="258" y="178"/>
                      <a:pt x="255" y="177"/>
                    </a:cubicBezTo>
                    <a:cubicBezTo>
                      <a:pt x="255" y="179"/>
                      <a:pt x="254" y="183"/>
                      <a:pt x="254" y="185"/>
                    </a:cubicBezTo>
                    <a:cubicBezTo>
                      <a:pt x="254" y="187"/>
                      <a:pt x="255" y="187"/>
                      <a:pt x="255" y="188"/>
                    </a:cubicBezTo>
                    <a:cubicBezTo>
                      <a:pt x="255" y="190"/>
                      <a:pt x="255" y="191"/>
                      <a:pt x="255" y="193"/>
                    </a:cubicBezTo>
                    <a:cubicBezTo>
                      <a:pt x="255" y="194"/>
                      <a:pt x="252" y="195"/>
                      <a:pt x="252" y="195"/>
                    </a:cubicBezTo>
                    <a:cubicBezTo>
                      <a:pt x="252" y="194"/>
                      <a:pt x="252" y="193"/>
                      <a:pt x="251" y="193"/>
                    </a:cubicBezTo>
                    <a:cubicBezTo>
                      <a:pt x="250" y="192"/>
                      <a:pt x="249" y="193"/>
                      <a:pt x="248" y="192"/>
                    </a:cubicBezTo>
                    <a:cubicBezTo>
                      <a:pt x="247" y="192"/>
                      <a:pt x="241" y="187"/>
                      <a:pt x="241" y="187"/>
                    </a:cubicBezTo>
                    <a:cubicBezTo>
                      <a:pt x="240" y="184"/>
                      <a:pt x="242" y="183"/>
                      <a:pt x="242" y="181"/>
                    </a:cubicBezTo>
                    <a:cubicBezTo>
                      <a:pt x="242" y="177"/>
                      <a:pt x="241" y="174"/>
                      <a:pt x="241" y="171"/>
                    </a:cubicBezTo>
                    <a:cubicBezTo>
                      <a:pt x="238" y="171"/>
                      <a:pt x="237" y="171"/>
                      <a:pt x="235" y="171"/>
                    </a:cubicBezTo>
                    <a:cubicBezTo>
                      <a:pt x="232" y="175"/>
                      <a:pt x="229" y="176"/>
                      <a:pt x="225" y="178"/>
                    </a:cubicBez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21" y="180"/>
                      <a:pt x="218" y="179"/>
                      <a:pt x="216" y="179"/>
                    </a:cubicBezTo>
                    <a:cubicBezTo>
                      <a:pt x="214" y="180"/>
                      <a:pt x="212" y="182"/>
                      <a:pt x="211" y="183"/>
                    </a:cubicBezTo>
                    <a:cubicBezTo>
                      <a:pt x="209" y="183"/>
                      <a:pt x="208" y="183"/>
                      <a:pt x="207" y="183"/>
                    </a:cubicBezTo>
                    <a:cubicBezTo>
                      <a:pt x="203" y="186"/>
                      <a:pt x="204" y="190"/>
                      <a:pt x="204" y="193"/>
                    </a:cubicBezTo>
                    <a:close/>
                    <a:moveTo>
                      <a:pt x="566" y="186"/>
                    </a:moveTo>
                    <a:cubicBezTo>
                      <a:pt x="563" y="185"/>
                      <a:pt x="561" y="186"/>
                      <a:pt x="559" y="185"/>
                    </a:cubicBezTo>
                    <a:cubicBezTo>
                      <a:pt x="558" y="185"/>
                      <a:pt x="558" y="183"/>
                      <a:pt x="558" y="183"/>
                    </a:cubicBezTo>
                    <a:cubicBezTo>
                      <a:pt x="556" y="182"/>
                      <a:pt x="552" y="182"/>
                      <a:pt x="549" y="182"/>
                    </a:cubicBezTo>
                    <a:cubicBezTo>
                      <a:pt x="543" y="183"/>
                      <a:pt x="544" y="187"/>
                      <a:pt x="548" y="189"/>
                    </a:cubicBezTo>
                    <a:cubicBezTo>
                      <a:pt x="548" y="189"/>
                      <a:pt x="559" y="193"/>
                      <a:pt x="555" y="193"/>
                    </a:cubicBezTo>
                    <a:cubicBezTo>
                      <a:pt x="554" y="194"/>
                      <a:pt x="555" y="193"/>
                      <a:pt x="554" y="193"/>
                    </a:cubicBezTo>
                    <a:cubicBezTo>
                      <a:pt x="554" y="193"/>
                      <a:pt x="551" y="193"/>
                      <a:pt x="551" y="193"/>
                    </a:cubicBezTo>
                    <a:cubicBezTo>
                      <a:pt x="548" y="192"/>
                      <a:pt x="548" y="191"/>
                      <a:pt x="546" y="190"/>
                    </a:cubicBezTo>
                    <a:cubicBezTo>
                      <a:pt x="545" y="190"/>
                      <a:pt x="544" y="190"/>
                      <a:pt x="544" y="190"/>
                    </a:cubicBezTo>
                    <a:cubicBezTo>
                      <a:pt x="543" y="193"/>
                      <a:pt x="543" y="193"/>
                      <a:pt x="543" y="193"/>
                    </a:cubicBezTo>
                    <a:cubicBezTo>
                      <a:pt x="545" y="193"/>
                      <a:pt x="544" y="194"/>
                      <a:pt x="544" y="195"/>
                    </a:cubicBezTo>
                    <a:cubicBezTo>
                      <a:pt x="544" y="195"/>
                      <a:pt x="543" y="195"/>
                      <a:pt x="542" y="195"/>
                    </a:cubicBezTo>
                    <a:cubicBezTo>
                      <a:pt x="542" y="195"/>
                      <a:pt x="541" y="197"/>
                      <a:pt x="541" y="197"/>
                    </a:cubicBezTo>
                    <a:cubicBezTo>
                      <a:pt x="540" y="196"/>
                      <a:pt x="540" y="199"/>
                      <a:pt x="540" y="199"/>
                    </a:cubicBezTo>
                    <a:cubicBezTo>
                      <a:pt x="542" y="200"/>
                      <a:pt x="542" y="199"/>
                      <a:pt x="542" y="201"/>
                    </a:cubicBezTo>
                    <a:cubicBezTo>
                      <a:pt x="542" y="201"/>
                      <a:pt x="540" y="201"/>
                      <a:pt x="540" y="201"/>
                    </a:cubicBezTo>
                    <a:cubicBezTo>
                      <a:pt x="540" y="201"/>
                      <a:pt x="538" y="200"/>
                      <a:pt x="540" y="200"/>
                    </a:cubicBezTo>
                    <a:cubicBezTo>
                      <a:pt x="538" y="200"/>
                      <a:pt x="540" y="197"/>
                      <a:pt x="540" y="197"/>
                    </a:cubicBezTo>
                    <a:cubicBezTo>
                      <a:pt x="541" y="188"/>
                      <a:pt x="539" y="191"/>
                      <a:pt x="534" y="193"/>
                    </a:cubicBezTo>
                    <a:cubicBezTo>
                      <a:pt x="533" y="191"/>
                      <a:pt x="533" y="191"/>
                      <a:pt x="533" y="191"/>
                    </a:cubicBezTo>
                    <a:cubicBezTo>
                      <a:pt x="535" y="193"/>
                      <a:pt x="534" y="189"/>
                      <a:pt x="531" y="189"/>
                    </a:cubicBezTo>
                    <a:cubicBezTo>
                      <a:pt x="530" y="191"/>
                      <a:pt x="530" y="191"/>
                      <a:pt x="530" y="191"/>
                    </a:cubicBezTo>
                    <a:cubicBezTo>
                      <a:pt x="527" y="192"/>
                      <a:pt x="527" y="193"/>
                      <a:pt x="524" y="195"/>
                    </a:cubicBezTo>
                    <a:cubicBezTo>
                      <a:pt x="525" y="196"/>
                      <a:pt x="526" y="197"/>
                      <a:pt x="527" y="197"/>
                    </a:cubicBezTo>
                    <a:cubicBezTo>
                      <a:pt x="527" y="198"/>
                      <a:pt x="526" y="199"/>
                      <a:pt x="526" y="200"/>
                    </a:cubicBezTo>
                    <a:cubicBezTo>
                      <a:pt x="522" y="200"/>
                      <a:pt x="522" y="200"/>
                      <a:pt x="519" y="199"/>
                    </a:cubicBezTo>
                    <a:cubicBezTo>
                      <a:pt x="519" y="198"/>
                      <a:pt x="519" y="198"/>
                      <a:pt x="519" y="198"/>
                    </a:cubicBezTo>
                    <a:cubicBezTo>
                      <a:pt x="520" y="198"/>
                      <a:pt x="521" y="198"/>
                      <a:pt x="522" y="198"/>
                    </a:cubicBezTo>
                    <a:cubicBezTo>
                      <a:pt x="523" y="196"/>
                      <a:pt x="521" y="195"/>
                      <a:pt x="523" y="193"/>
                    </a:cubicBezTo>
                    <a:cubicBezTo>
                      <a:pt x="525" y="192"/>
                      <a:pt x="523" y="192"/>
                      <a:pt x="522" y="191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22" y="190"/>
                      <a:pt x="523" y="188"/>
                      <a:pt x="522" y="187"/>
                    </a:cubicBezTo>
                    <a:cubicBezTo>
                      <a:pt x="522" y="187"/>
                      <a:pt x="522" y="187"/>
                      <a:pt x="522" y="187"/>
                    </a:cubicBezTo>
                    <a:cubicBezTo>
                      <a:pt x="521" y="186"/>
                      <a:pt x="521" y="184"/>
                      <a:pt x="520" y="183"/>
                    </a:cubicBezTo>
                    <a:cubicBezTo>
                      <a:pt x="518" y="183"/>
                      <a:pt x="518" y="183"/>
                      <a:pt x="518" y="183"/>
                    </a:cubicBezTo>
                    <a:cubicBezTo>
                      <a:pt x="517" y="178"/>
                      <a:pt x="521" y="178"/>
                      <a:pt x="521" y="177"/>
                    </a:cubicBezTo>
                    <a:cubicBezTo>
                      <a:pt x="521" y="177"/>
                      <a:pt x="521" y="176"/>
                      <a:pt x="521" y="175"/>
                    </a:cubicBezTo>
                    <a:cubicBezTo>
                      <a:pt x="521" y="176"/>
                      <a:pt x="520" y="175"/>
                      <a:pt x="520" y="175"/>
                    </a:cubicBezTo>
                    <a:cubicBezTo>
                      <a:pt x="521" y="170"/>
                      <a:pt x="525" y="169"/>
                      <a:pt x="518" y="167"/>
                    </a:cubicBezTo>
                    <a:cubicBezTo>
                      <a:pt x="517" y="166"/>
                      <a:pt x="513" y="165"/>
                      <a:pt x="510" y="166"/>
                    </a:cubicBezTo>
                    <a:cubicBezTo>
                      <a:pt x="510" y="166"/>
                      <a:pt x="510" y="166"/>
                      <a:pt x="510" y="166"/>
                    </a:cubicBezTo>
                    <a:cubicBezTo>
                      <a:pt x="510" y="166"/>
                      <a:pt x="508" y="168"/>
                      <a:pt x="508" y="168"/>
                    </a:cubicBezTo>
                    <a:cubicBezTo>
                      <a:pt x="507" y="168"/>
                      <a:pt x="505" y="168"/>
                      <a:pt x="504" y="168"/>
                    </a:cubicBezTo>
                    <a:cubicBezTo>
                      <a:pt x="504" y="169"/>
                      <a:pt x="504" y="170"/>
                      <a:pt x="504" y="171"/>
                    </a:cubicBezTo>
                    <a:cubicBezTo>
                      <a:pt x="498" y="171"/>
                      <a:pt x="498" y="171"/>
                      <a:pt x="498" y="171"/>
                    </a:cubicBezTo>
                    <a:cubicBezTo>
                      <a:pt x="498" y="172"/>
                      <a:pt x="498" y="173"/>
                      <a:pt x="498" y="173"/>
                    </a:cubicBezTo>
                    <a:cubicBezTo>
                      <a:pt x="497" y="174"/>
                      <a:pt x="495" y="173"/>
                      <a:pt x="493" y="174"/>
                    </a:cubicBezTo>
                    <a:cubicBezTo>
                      <a:pt x="492" y="175"/>
                      <a:pt x="494" y="175"/>
                      <a:pt x="494" y="175"/>
                    </a:cubicBezTo>
                    <a:cubicBezTo>
                      <a:pt x="493" y="175"/>
                      <a:pt x="494" y="176"/>
                      <a:pt x="494" y="176"/>
                    </a:cubicBezTo>
                    <a:cubicBezTo>
                      <a:pt x="494" y="177"/>
                      <a:pt x="493" y="177"/>
                      <a:pt x="492" y="179"/>
                    </a:cubicBezTo>
                    <a:cubicBezTo>
                      <a:pt x="492" y="179"/>
                      <a:pt x="495" y="179"/>
                      <a:pt x="494" y="179"/>
                    </a:cubicBezTo>
                    <a:cubicBezTo>
                      <a:pt x="492" y="180"/>
                      <a:pt x="492" y="179"/>
                      <a:pt x="490" y="179"/>
                    </a:cubicBezTo>
                    <a:cubicBezTo>
                      <a:pt x="488" y="179"/>
                      <a:pt x="487" y="181"/>
                      <a:pt x="487" y="181"/>
                    </a:cubicBezTo>
                    <a:cubicBezTo>
                      <a:pt x="487" y="181"/>
                      <a:pt x="487" y="186"/>
                      <a:pt x="487" y="188"/>
                    </a:cubicBezTo>
                    <a:cubicBezTo>
                      <a:pt x="488" y="188"/>
                      <a:pt x="489" y="189"/>
                      <a:pt x="489" y="189"/>
                    </a:cubicBezTo>
                    <a:cubicBezTo>
                      <a:pt x="490" y="190"/>
                      <a:pt x="494" y="188"/>
                      <a:pt x="496" y="189"/>
                    </a:cubicBezTo>
                    <a:cubicBezTo>
                      <a:pt x="496" y="189"/>
                      <a:pt x="495" y="194"/>
                      <a:pt x="496" y="195"/>
                    </a:cubicBezTo>
                    <a:cubicBezTo>
                      <a:pt x="493" y="193"/>
                      <a:pt x="492" y="192"/>
                      <a:pt x="486" y="192"/>
                    </a:cubicBezTo>
                    <a:cubicBezTo>
                      <a:pt x="486" y="194"/>
                      <a:pt x="486" y="195"/>
                      <a:pt x="486" y="196"/>
                    </a:cubicBezTo>
                    <a:cubicBezTo>
                      <a:pt x="491" y="200"/>
                      <a:pt x="495" y="197"/>
                      <a:pt x="490" y="203"/>
                    </a:cubicBezTo>
                    <a:cubicBezTo>
                      <a:pt x="490" y="201"/>
                      <a:pt x="491" y="208"/>
                      <a:pt x="492" y="210"/>
                    </a:cubicBezTo>
                    <a:cubicBezTo>
                      <a:pt x="486" y="207"/>
                      <a:pt x="485" y="208"/>
                      <a:pt x="478" y="209"/>
                    </a:cubicBezTo>
                    <a:cubicBezTo>
                      <a:pt x="480" y="208"/>
                      <a:pt x="482" y="206"/>
                      <a:pt x="484" y="205"/>
                    </a:cubicBezTo>
                    <a:cubicBezTo>
                      <a:pt x="484" y="205"/>
                      <a:pt x="485" y="206"/>
                      <a:pt x="486" y="205"/>
                    </a:cubicBezTo>
                    <a:cubicBezTo>
                      <a:pt x="485" y="204"/>
                      <a:pt x="486" y="203"/>
                      <a:pt x="485" y="202"/>
                    </a:cubicBezTo>
                    <a:cubicBezTo>
                      <a:pt x="484" y="201"/>
                      <a:pt x="481" y="201"/>
                      <a:pt x="480" y="199"/>
                    </a:cubicBezTo>
                    <a:cubicBezTo>
                      <a:pt x="478" y="196"/>
                      <a:pt x="479" y="183"/>
                      <a:pt x="480" y="179"/>
                    </a:cubicBezTo>
                    <a:cubicBezTo>
                      <a:pt x="482" y="172"/>
                      <a:pt x="491" y="170"/>
                      <a:pt x="500" y="169"/>
                    </a:cubicBezTo>
                    <a:cubicBezTo>
                      <a:pt x="499" y="169"/>
                      <a:pt x="501" y="169"/>
                      <a:pt x="501" y="169"/>
                    </a:cubicBezTo>
                    <a:cubicBezTo>
                      <a:pt x="501" y="169"/>
                      <a:pt x="501" y="167"/>
                      <a:pt x="501" y="167"/>
                    </a:cubicBezTo>
                    <a:cubicBezTo>
                      <a:pt x="500" y="167"/>
                      <a:pt x="497" y="166"/>
                      <a:pt x="496" y="166"/>
                    </a:cubicBezTo>
                    <a:cubicBezTo>
                      <a:pt x="493" y="165"/>
                      <a:pt x="486" y="165"/>
                      <a:pt x="482" y="166"/>
                    </a:cubicBezTo>
                    <a:cubicBezTo>
                      <a:pt x="480" y="168"/>
                      <a:pt x="480" y="168"/>
                      <a:pt x="480" y="168"/>
                    </a:cubicBezTo>
                    <a:cubicBezTo>
                      <a:pt x="478" y="168"/>
                      <a:pt x="477" y="166"/>
                      <a:pt x="474" y="166"/>
                    </a:cubicBezTo>
                    <a:cubicBezTo>
                      <a:pt x="473" y="166"/>
                      <a:pt x="471" y="168"/>
                      <a:pt x="470" y="168"/>
                    </a:cubicBezTo>
                    <a:cubicBezTo>
                      <a:pt x="467" y="168"/>
                      <a:pt x="467" y="167"/>
                      <a:pt x="464" y="168"/>
                    </a:cubicBezTo>
                    <a:cubicBezTo>
                      <a:pt x="464" y="168"/>
                      <a:pt x="464" y="168"/>
                      <a:pt x="464" y="168"/>
                    </a:cubicBezTo>
                    <a:cubicBezTo>
                      <a:pt x="463" y="169"/>
                      <a:pt x="461" y="171"/>
                      <a:pt x="460" y="172"/>
                    </a:cubicBezTo>
                    <a:cubicBezTo>
                      <a:pt x="460" y="173"/>
                      <a:pt x="461" y="175"/>
                      <a:pt x="461" y="175"/>
                    </a:cubicBezTo>
                    <a:cubicBezTo>
                      <a:pt x="461" y="175"/>
                      <a:pt x="456" y="178"/>
                      <a:pt x="456" y="178"/>
                    </a:cubicBezTo>
                    <a:cubicBezTo>
                      <a:pt x="457" y="181"/>
                      <a:pt x="457" y="181"/>
                      <a:pt x="457" y="181"/>
                    </a:cubicBezTo>
                    <a:cubicBezTo>
                      <a:pt x="456" y="183"/>
                      <a:pt x="449" y="189"/>
                      <a:pt x="449" y="190"/>
                    </a:cubicBezTo>
                    <a:cubicBezTo>
                      <a:pt x="448" y="191"/>
                      <a:pt x="450" y="192"/>
                      <a:pt x="450" y="194"/>
                    </a:cubicBezTo>
                    <a:cubicBezTo>
                      <a:pt x="450" y="195"/>
                      <a:pt x="447" y="197"/>
                      <a:pt x="447" y="197"/>
                    </a:cubicBezTo>
                    <a:cubicBezTo>
                      <a:pt x="446" y="199"/>
                      <a:pt x="446" y="199"/>
                      <a:pt x="446" y="201"/>
                    </a:cubicBezTo>
                    <a:cubicBezTo>
                      <a:pt x="448" y="202"/>
                      <a:pt x="450" y="203"/>
                      <a:pt x="453" y="204"/>
                    </a:cubicBezTo>
                    <a:cubicBezTo>
                      <a:pt x="453" y="205"/>
                      <a:pt x="453" y="205"/>
                      <a:pt x="453" y="205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0" y="205"/>
                      <a:pt x="454" y="209"/>
                      <a:pt x="455" y="209"/>
                    </a:cubicBezTo>
                    <a:cubicBezTo>
                      <a:pt x="455" y="210"/>
                      <a:pt x="455" y="210"/>
                      <a:pt x="455" y="210"/>
                    </a:cubicBezTo>
                    <a:cubicBezTo>
                      <a:pt x="458" y="211"/>
                      <a:pt x="463" y="210"/>
                      <a:pt x="466" y="210"/>
                    </a:cubicBezTo>
                    <a:cubicBezTo>
                      <a:pt x="467" y="213"/>
                      <a:pt x="467" y="213"/>
                      <a:pt x="467" y="213"/>
                    </a:cubicBezTo>
                    <a:cubicBezTo>
                      <a:pt x="465" y="212"/>
                      <a:pt x="463" y="213"/>
                      <a:pt x="461" y="213"/>
                    </a:cubicBezTo>
                    <a:cubicBezTo>
                      <a:pt x="461" y="213"/>
                      <a:pt x="461" y="215"/>
                      <a:pt x="461" y="215"/>
                    </a:cubicBezTo>
                    <a:cubicBezTo>
                      <a:pt x="461" y="215"/>
                      <a:pt x="464" y="218"/>
                      <a:pt x="464" y="218"/>
                    </a:cubicBezTo>
                    <a:cubicBezTo>
                      <a:pt x="464" y="219"/>
                      <a:pt x="464" y="219"/>
                      <a:pt x="464" y="219"/>
                    </a:cubicBezTo>
                    <a:cubicBezTo>
                      <a:pt x="464" y="219"/>
                      <a:pt x="464" y="218"/>
                      <a:pt x="466" y="218"/>
                    </a:cubicBezTo>
                    <a:cubicBezTo>
                      <a:pt x="466" y="218"/>
                      <a:pt x="469" y="220"/>
                      <a:pt x="470" y="221"/>
                    </a:cubicBezTo>
                    <a:cubicBezTo>
                      <a:pt x="469" y="221"/>
                      <a:pt x="468" y="221"/>
                      <a:pt x="468" y="221"/>
                    </a:cubicBezTo>
                    <a:cubicBezTo>
                      <a:pt x="468" y="223"/>
                      <a:pt x="468" y="223"/>
                      <a:pt x="468" y="223"/>
                    </a:cubicBezTo>
                    <a:cubicBezTo>
                      <a:pt x="469" y="223"/>
                      <a:pt x="471" y="223"/>
                      <a:pt x="472" y="223"/>
                    </a:cubicBezTo>
                    <a:cubicBezTo>
                      <a:pt x="474" y="221"/>
                      <a:pt x="475" y="219"/>
                      <a:pt x="478" y="221"/>
                    </a:cubicBezTo>
                    <a:cubicBezTo>
                      <a:pt x="479" y="221"/>
                      <a:pt x="478" y="222"/>
                      <a:pt x="478" y="223"/>
                    </a:cubicBezTo>
                    <a:cubicBezTo>
                      <a:pt x="479" y="223"/>
                      <a:pt x="483" y="226"/>
                      <a:pt x="484" y="227"/>
                    </a:cubicBezTo>
                    <a:cubicBezTo>
                      <a:pt x="484" y="227"/>
                      <a:pt x="483" y="227"/>
                      <a:pt x="483" y="229"/>
                    </a:cubicBezTo>
                    <a:cubicBezTo>
                      <a:pt x="483" y="229"/>
                      <a:pt x="484" y="229"/>
                      <a:pt x="484" y="229"/>
                    </a:cubicBezTo>
                    <a:cubicBezTo>
                      <a:pt x="487" y="229"/>
                      <a:pt x="488" y="229"/>
                      <a:pt x="490" y="229"/>
                    </a:cubicBezTo>
                    <a:cubicBezTo>
                      <a:pt x="490" y="229"/>
                      <a:pt x="488" y="226"/>
                      <a:pt x="489" y="226"/>
                    </a:cubicBezTo>
                    <a:cubicBezTo>
                      <a:pt x="490" y="226"/>
                      <a:pt x="490" y="226"/>
                      <a:pt x="490" y="226"/>
                    </a:cubicBezTo>
                    <a:cubicBezTo>
                      <a:pt x="491" y="226"/>
                      <a:pt x="493" y="229"/>
                      <a:pt x="493" y="229"/>
                    </a:cubicBezTo>
                    <a:cubicBezTo>
                      <a:pt x="495" y="230"/>
                      <a:pt x="497" y="229"/>
                      <a:pt x="499" y="229"/>
                    </a:cubicBezTo>
                    <a:cubicBezTo>
                      <a:pt x="500" y="231"/>
                      <a:pt x="500" y="231"/>
                      <a:pt x="500" y="231"/>
                    </a:cubicBezTo>
                    <a:cubicBezTo>
                      <a:pt x="501" y="231"/>
                      <a:pt x="502" y="231"/>
                      <a:pt x="504" y="231"/>
                    </a:cubicBezTo>
                    <a:cubicBezTo>
                      <a:pt x="505" y="231"/>
                      <a:pt x="509" y="229"/>
                      <a:pt x="510" y="229"/>
                    </a:cubicBezTo>
                    <a:cubicBezTo>
                      <a:pt x="511" y="229"/>
                      <a:pt x="511" y="231"/>
                      <a:pt x="512" y="231"/>
                    </a:cubicBezTo>
                    <a:cubicBezTo>
                      <a:pt x="513" y="232"/>
                      <a:pt x="517" y="233"/>
                      <a:pt x="518" y="233"/>
                    </a:cubicBezTo>
                    <a:cubicBezTo>
                      <a:pt x="524" y="233"/>
                      <a:pt x="520" y="231"/>
                      <a:pt x="518" y="229"/>
                    </a:cubicBezTo>
                    <a:cubicBezTo>
                      <a:pt x="518" y="229"/>
                      <a:pt x="518" y="228"/>
                      <a:pt x="518" y="227"/>
                    </a:cubicBezTo>
                    <a:cubicBezTo>
                      <a:pt x="516" y="226"/>
                      <a:pt x="515" y="225"/>
                      <a:pt x="514" y="224"/>
                    </a:cubicBezTo>
                    <a:cubicBezTo>
                      <a:pt x="512" y="223"/>
                      <a:pt x="513" y="222"/>
                      <a:pt x="516" y="223"/>
                    </a:cubicBezTo>
                    <a:cubicBezTo>
                      <a:pt x="517" y="223"/>
                      <a:pt x="520" y="228"/>
                      <a:pt x="521" y="229"/>
                    </a:cubicBezTo>
                    <a:cubicBezTo>
                      <a:pt x="521" y="230"/>
                      <a:pt x="522" y="229"/>
                      <a:pt x="523" y="229"/>
                    </a:cubicBezTo>
                    <a:cubicBezTo>
                      <a:pt x="525" y="230"/>
                      <a:pt x="526" y="233"/>
                      <a:pt x="528" y="235"/>
                    </a:cubicBezTo>
                    <a:cubicBezTo>
                      <a:pt x="528" y="235"/>
                      <a:pt x="529" y="235"/>
                      <a:pt x="530" y="235"/>
                    </a:cubicBezTo>
                    <a:cubicBezTo>
                      <a:pt x="529" y="234"/>
                      <a:pt x="531" y="233"/>
                      <a:pt x="530" y="231"/>
                    </a:cubicBezTo>
                    <a:cubicBezTo>
                      <a:pt x="530" y="231"/>
                      <a:pt x="527" y="230"/>
                      <a:pt x="527" y="229"/>
                    </a:cubicBezTo>
                    <a:cubicBezTo>
                      <a:pt x="527" y="229"/>
                      <a:pt x="527" y="228"/>
                      <a:pt x="527" y="227"/>
                    </a:cubicBezTo>
                    <a:cubicBezTo>
                      <a:pt x="527" y="227"/>
                      <a:pt x="525" y="226"/>
                      <a:pt x="525" y="226"/>
                    </a:cubicBezTo>
                    <a:cubicBezTo>
                      <a:pt x="525" y="224"/>
                      <a:pt x="526" y="225"/>
                      <a:pt x="526" y="224"/>
                    </a:cubicBezTo>
                    <a:cubicBezTo>
                      <a:pt x="527" y="224"/>
                      <a:pt x="529" y="224"/>
                      <a:pt x="531" y="224"/>
                    </a:cubicBezTo>
                    <a:cubicBezTo>
                      <a:pt x="531" y="223"/>
                      <a:pt x="531" y="223"/>
                      <a:pt x="531" y="223"/>
                    </a:cubicBezTo>
                    <a:cubicBezTo>
                      <a:pt x="531" y="223"/>
                      <a:pt x="534" y="223"/>
                      <a:pt x="534" y="223"/>
                    </a:cubicBezTo>
                    <a:cubicBezTo>
                      <a:pt x="534" y="224"/>
                      <a:pt x="535" y="223"/>
                      <a:pt x="536" y="223"/>
                    </a:cubicBezTo>
                    <a:cubicBezTo>
                      <a:pt x="537" y="224"/>
                      <a:pt x="537" y="226"/>
                      <a:pt x="538" y="227"/>
                    </a:cubicBezTo>
                    <a:cubicBezTo>
                      <a:pt x="542" y="230"/>
                      <a:pt x="542" y="228"/>
                      <a:pt x="545" y="227"/>
                    </a:cubicBezTo>
                    <a:cubicBezTo>
                      <a:pt x="546" y="227"/>
                      <a:pt x="546" y="228"/>
                      <a:pt x="548" y="228"/>
                    </a:cubicBezTo>
                    <a:cubicBezTo>
                      <a:pt x="548" y="228"/>
                      <a:pt x="548" y="227"/>
                      <a:pt x="549" y="227"/>
                    </a:cubicBezTo>
                    <a:cubicBezTo>
                      <a:pt x="548" y="224"/>
                      <a:pt x="548" y="223"/>
                      <a:pt x="548" y="221"/>
                    </a:cubicBezTo>
                    <a:cubicBezTo>
                      <a:pt x="546" y="221"/>
                      <a:pt x="546" y="221"/>
                      <a:pt x="546" y="221"/>
                    </a:cubicBezTo>
                    <a:cubicBezTo>
                      <a:pt x="546" y="222"/>
                      <a:pt x="545" y="223"/>
                      <a:pt x="545" y="223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3" y="221"/>
                      <a:pt x="543" y="221"/>
                    </a:cubicBezTo>
                    <a:cubicBezTo>
                      <a:pt x="545" y="220"/>
                      <a:pt x="546" y="220"/>
                      <a:pt x="548" y="219"/>
                    </a:cubicBezTo>
                    <a:cubicBezTo>
                      <a:pt x="549" y="220"/>
                      <a:pt x="550" y="222"/>
                      <a:pt x="550" y="224"/>
                    </a:cubicBezTo>
                    <a:cubicBezTo>
                      <a:pt x="551" y="224"/>
                      <a:pt x="552" y="224"/>
                      <a:pt x="553" y="225"/>
                    </a:cubicBezTo>
                    <a:cubicBezTo>
                      <a:pt x="553" y="223"/>
                      <a:pt x="553" y="223"/>
                      <a:pt x="553" y="223"/>
                    </a:cubicBezTo>
                    <a:cubicBezTo>
                      <a:pt x="553" y="223"/>
                      <a:pt x="555" y="223"/>
                      <a:pt x="556" y="223"/>
                    </a:cubicBezTo>
                    <a:cubicBezTo>
                      <a:pt x="557" y="226"/>
                      <a:pt x="557" y="230"/>
                      <a:pt x="558" y="233"/>
                    </a:cubicBezTo>
                    <a:cubicBezTo>
                      <a:pt x="560" y="233"/>
                      <a:pt x="560" y="233"/>
                      <a:pt x="560" y="233"/>
                    </a:cubicBezTo>
                    <a:cubicBezTo>
                      <a:pt x="560" y="232"/>
                      <a:pt x="560" y="230"/>
                      <a:pt x="560" y="229"/>
                    </a:cubicBezTo>
                    <a:cubicBezTo>
                      <a:pt x="561" y="229"/>
                      <a:pt x="560" y="229"/>
                      <a:pt x="562" y="229"/>
                    </a:cubicBezTo>
                    <a:cubicBezTo>
                      <a:pt x="562" y="229"/>
                      <a:pt x="563" y="228"/>
                      <a:pt x="563" y="228"/>
                    </a:cubicBezTo>
                    <a:cubicBezTo>
                      <a:pt x="564" y="228"/>
                      <a:pt x="564" y="229"/>
                      <a:pt x="566" y="229"/>
                    </a:cubicBezTo>
                    <a:cubicBezTo>
                      <a:pt x="566" y="230"/>
                      <a:pt x="565" y="231"/>
                      <a:pt x="566" y="231"/>
                    </a:cubicBezTo>
                    <a:cubicBezTo>
                      <a:pt x="567" y="232"/>
                      <a:pt x="568" y="231"/>
                      <a:pt x="568" y="231"/>
                    </a:cubicBezTo>
                    <a:cubicBezTo>
                      <a:pt x="568" y="233"/>
                      <a:pt x="567" y="233"/>
                      <a:pt x="567" y="235"/>
                    </a:cubicBezTo>
                    <a:cubicBezTo>
                      <a:pt x="568" y="235"/>
                      <a:pt x="569" y="235"/>
                      <a:pt x="570" y="235"/>
                    </a:cubicBezTo>
                    <a:cubicBezTo>
                      <a:pt x="572" y="231"/>
                      <a:pt x="571" y="232"/>
                      <a:pt x="575" y="232"/>
                    </a:cubicBezTo>
                    <a:cubicBezTo>
                      <a:pt x="576" y="235"/>
                      <a:pt x="576" y="235"/>
                      <a:pt x="576" y="235"/>
                    </a:cubicBezTo>
                    <a:cubicBezTo>
                      <a:pt x="575" y="235"/>
                      <a:pt x="574" y="234"/>
                      <a:pt x="573" y="234"/>
                    </a:cubicBezTo>
                    <a:cubicBezTo>
                      <a:pt x="573" y="235"/>
                      <a:pt x="573" y="235"/>
                      <a:pt x="572" y="235"/>
                    </a:cubicBezTo>
                    <a:cubicBezTo>
                      <a:pt x="572" y="236"/>
                      <a:pt x="572" y="238"/>
                      <a:pt x="572" y="239"/>
                    </a:cubicBezTo>
                    <a:cubicBezTo>
                      <a:pt x="573" y="239"/>
                      <a:pt x="573" y="240"/>
                      <a:pt x="574" y="241"/>
                    </a:cubicBezTo>
                    <a:cubicBezTo>
                      <a:pt x="575" y="241"/>
                      <a:pt x="577" y="241"/>
                      <a:pt x="578" y="241"/>
                    </a:cubicBezTo>
                    <a:cubicBezTo>
                      <a:pt x="579" y="242"/>
                      <a:pt x="579" y="245"/>
                      <a:pt x="578" y="244"/>
                    </a:cubicBezTo>
                    <a:cubicBezTo>
                      <a:pt x="578" y="244"/>
                      <a:pt x="578" y="243"/>
                      <a:pt x="577" y="243"/>
                    </a:cubicBezTo>
                    <a:cubicBezTo>
                      <a:pt x="577" y="243"/>
                      <a:pt x="576" y="243"/>
                      <a:pt x="575" y="243"/>
                    </a:cubicBezTo>
                    <a:cubicBezTo>
                      <a:pt x="575" y="243"/>
                      <a:pt x="575" y="244"/>
                      <a:pt x="575" y="245"/>
                    </a:cubicBezTo>
                    <a:cubicBezTo>
                      <a:pt x="574" y="246"/>
                      <a:pt x="575" y="246"/>
                      <a:pt x="574" y="247"/>
                    </a:cubicBezTo>
                    <a:cubicBezTo>
                      <a:pt x="572" y="246"/>
                      <a:pt x="574" y="251"/>
                      <a:pt x="574" y="251"/>
                    </a:cubicBezTo>
                    <a:cubicBezTo>
                      <a:pt x="574" y="251"/>
                      <a:pt x="576" y="250"/>
                      <a:pt x="576" y="251"/>
                    </a:cubicBezTo>
                    <a:cubicBezTo>
                      <a:pt x="577" y="251"/>
                      <a:pt x="575" y="254"/>
                      <a:pt x="576" y="255"/>
                    </a:cubicBezTo>
                    <a:cubicBezTo>
                      <a:pt x="577" y="254"/>
                      <a:pt x="577" y="255"/>
                      <a:pt x="578" y="255"/>
                    </a:cubicBezTo>
                    <a:cubicBezTo>
                      <a:pt x="580" y="254"/>
                      <a:pt x="584" y="249"/>
                      <a:pt x="585" y="247"/>
                    </a:cubicBezTo>
                    <a:cubicBezTo>
                      <a:pt x="586" y="248"/>
                      <a:pt x="587" y="248"/>
                      <a:pt x="588" y="248"/>
                    </a:cubicBezTo>
                    <a:cubicBezTo>
                      <a:pt x="589" y="248"/>
                      <a:pt x="589" y="245"/>
                      <a:pt x="590" y="245"/>
                    </a:cubicBezTo>
                    <a:cubicBezTo>
                      <a:pt x="591" y="245"/>
                      <a:pt x="591" y="249"/>
                      <a:pt x="591" y="250"/>
                    </a:cubicBezTo>
                    <a:cubicBezTo>
                      <a:pt x="591" y="250"/>
                      <a:pt x="589" y="251"/>
                      <a:pt x="588" y="251"/>
                    </a:cubicBezTo>
                    <a:cubicBezTo>
                      <a:pt x="588" y="252"/>
                      <a:pt x="588" y="253"/>
                      <a:pt x="589" y="253"/>
                    </a:cubicBezTo>
                    <a:cubicBezTo>
                      <a:pt x="589" y="254"/>
                      <a:pt x="589" y="254"/>
                      <a:pt x="589" y="255"/>
                    </a:cubicBezTo>
                    <a:cubicBezTo>
                      <a:pt x="589" y="256"/>
                      <a:pt x="589" y="256"/>
                      <a:pt x="589" y="256"/>
                    </a:cubicBezTo>
                    <a:cubicBezTo>
                      <a:pt x="591" y="256"/>
                      <a:pt x="592" y="256"/>
                      <a:pt x="593" y="256"/>
                    </a:cubicBezTo>
                    <a:cubicBezTo>
                      <a:pt x="593" y="256"/>
                      <a:pt x="595" y="258"/>
                      <a:pt x="593" y="257"/>
                    </a:cubicBezTo>
                    <a:cubicBezTo>
                      <a:pt x="594" y="257"/>
                      <a:pt x="594" y="259"/>
                      <a:pt x="594" y="259"/>
                    </a:cubicBezTo>
                    <a:cubicBezTo>
                      <a:pt x="595" y="260"/>
                      <a:pt x="596" y="259"/>
                      <a:pt x="597" y="260"/>
                    </a:cubicBezTo>
                    <a:cubicBezTo>
                      <a:pt x="597" y="263"/>
                      <a:pt x="596" y="263"/>
                      <a:pt x="597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9" y="268"/>
                      <a:pt x="598" y="269"/>
                      <a:pt x="598" y="271"/>
                    </a:cubicBezTo>
                    <a:cubicBezTo>
                      <a:pt x="598" y="271"/>
                      <a:pt x="600" y="271"/>
                      <a:pt x="601" y="271"/>
                    </a:cubicBezTo>
                    <a:cubicBezTo>
                      <a:pt x="601" y="271"/>
                      <a:pt x="600" y="273"/>
                      <a:pt x="601" y="273"/>
                    </a:cubicBezTo>
                    <a:cubicBezTo>
                      <a:pt x="600" y="273"/>
                      <a:pt x="600" y="273"/>
                      <a:pt x="600" y="275"/>
                    </a:cubicBezTo>
                    <a:cubicBezTo>
                      <a:pt x="598" y="275"/>
                      <a:pt x="599" y="274"/>
                      <a:pt x="597" y="274"/>
                    </a:cubicBezTo>
                    <a:cubicBezTo>
                      <a:pt x="597" y="275"/>
                      <a:pt x="596" y="274"/>
                      <a:pt x="595" y="275"/>
                    </a:cubicBezTo>
                    <a:cubicBezTo>
                      <a:pt x="593" y="280"/>
                      <a:pt x="596" y="282"/>
                      <a:pt x="599" y="283"/>
                    </a:cubicBezTo>
                    <a:cubicBezTo>
                      <a:pt x="595" y="283"/>
                      <a:pt x="593" y="285"/>
                      <a:pt x="591" y="288"/>
                    </a:cubicBezTo>
                    <a:cubicBezTo>
                      <a:pt x="590" y="289"/>
                      <a:pt x="590" y="291"/>
                      <a:pt x="589" y="292"/>
                    </a:cubicBezTo>
                    <a:cubicBezTo>
                      <a:pt x="587" y="293"/>
                      <a:pt x="586" y="293"/>
                      <a:pt x="584" y="294"/>
                    </a:cubicBezTo>
                    <a:cubicBezTo>
                      <a:pt x="584" y="294"/>
                      <a:pt x="584" y="296"/>
                      <a:pt x="584" y="296"/>
                    </a:cubicBezTo>
                    <a:cubicBezTo>
                      <a:pt x="585" y="297"/>
                      <a:pt x="587" y="300"/>
                      <a:pt x="587" y="300"/>
                    </a:cubicBezTo>
                    <a:cubicBezTo>
                      <a:pt x="588" y="300"/>
                      <a:pt x="589" y="299"/>
                      <a:pt x="589" y="300"/>
                    </a:cubicBezTo>
                    <a:cubicBezTo>
                      <a:pt x="590" y="301"/>
                      <a:pt x="590" y="302"/>
                      <a:pt x="590" y="303"/>
                    </a:cubicBezTo>
                    <a:cubicBezTo>
                      <a:pt x="591" y="304"/>
                      <a:pt x="593" y="305"/>
                      <a:pt x="594" y="306"/>
                    </a:cubicBezTo>
                    <a:cubicBezTo>
                      <a:pt x="595" y="308"/>
                      <a:pt x="595" y="309"/>
                      <a:pt x="595" y="310"/>
                    </a:cubicBezTo>
                    <a:cubicBezTo>
                      <a:pt x="593" y="310"/>
                      <a:pt x="589" y="310"/>
                      <a:pt x="585" y="311"/>
                    </a:cubicBezTo>
                    <a:cubicBezTo>
                      <a:pt x="584" y="311"/>
                      <a:pt x="582" y="313"/>
                      <a:pt x="582" y="313"/>
                    </a:cubicBezTo>
                    <a:cubicBezTo>
                      <a:pt x="580" y="313"/>
                      <a:pt x="580" y="312"/>
                      <a:pt x="577" y="312"/>
                    </a:cubicBezTo>
                    <a:cubicBezTo>
                      <a:pt x="577" y="312"/>
                      <a:pt x="576" y="312"/>
                      <a:pt x="575" y="312"/>
                    </a:cubicBezTo>
                    <a:cubicBezTo>
                      <a:pt x="575" y="314"/>
                      <a:pt x="575" y="314"/>
                      <a:pt x="575" y="314"/>
                    </a:cubicBezTo>
                    <a:cubicBezTo>
                      <a:pt x="574" y="314"/>
                      <a:pt x="573" y="312"/>
                      <a:pt x="572" y="312"/>
                    </a:cubicBezTo>
                    <a:cubicBezTo>
                      <a:pt x="572" y="313"/>
                      <a:pt x="572" y="313"/>
                      <a:pt x="572" y="313"/>
                    </a:cubicBezTo>
                    <a:cubicBezTo>
                      <a:pt x="571" y="313"/>
                      <a:pt x="571" y="314"/>
                      <a:pt x="571" y="314"/>
                    </a:cubicBezTo>
                    <a:cubicBezTo>
                      <a:pt x="570" y="315"/>
                      <a:pt x="569" y="314"/>
                      <a:pt x="568" y="314"/>
                    </a:cubicBezTo>
                    <a:cubicBezTo>
                      <a:pt x="567" y="316"/>
                      <a:pt x="567" y="316"/>
                      <a:pt x="567" y="316"/>
                    </a:cubicBezTo>
                    <a:cubicBezTo>
                      <a:pt x="565" y="316"/>
                      <a:pt x="564" y="315"/>
                      <a:pt x="563" y="314"/>
                    </a:cubicBezTo>
                    <a:cubicBezTo>
                      <a:pt x="561" y="314"/>
                      <a:pt x="557" y="314"/>
                      <a:pt x="555" y="314"/>
                    </a:cubicBezTo>
                    <a:cubicBezTo>
                      <a:pt x="554" y="316"/>
                      <a:pt x="552" y="320"/>
                      <a:pt x="552" y="321"/>
                    </a:cubicBezTo>
                    <a:cubicBezTo>
                      <a:pt x="552" y="323"/>
                      <a:pt x="553" y="322"/>
                      <a:pt x="554" y="323"/>
                    </a:cubicBezTo>
                    <a:cubicBezTo>
                      <a:pt x="552" y="325"/>
                      <a:pt x="552" y="327"/>
                      <a:pt x="550" y="328"/>
                    </a:cubicBezTo>
                    <a:cubicBezTo>
                      <a:pt x="550" y="328"/>
                      <a:pt x="551" y="331"/>
                      <a:pt x="552" y="332"/>
                    </a:cubicBezTo>
                    <a:cubicBezTo>
                      <a:pt x="553" y="333"/>
                      <a:pt x="554" y="332"/>
                      <a:pt x="556" y="333"/>
                    </a:cubicBezTo>
                    <a:cubicBezTo>
                      <a:pt x="556" y="334"/>
                      <a:pt x="556" y="334"/>
                      <a:pt x="556" y="334"/>
                    </a:cubicBezTo>
                    <a:cubicBezTo>
                      <a:pt x="558" y="335"/>
                      <a:pt x="557" y="333"/>
                      <a:pt x="559" y="334"/>
                    </a:cubicBezTo>
                    <a:cubicBezTo>
                      <a:pt x="560" y="335"/>
                      <a:pt x="560" y="335"/>
                      <a:pt x="560" y="335"/>
                    </a:cubicBezTo>
                    <a:cubicBezTo>
                      <a:pt x="562" y="335"/>
                      <a:pt x="563" y="335"/>
                      <a:pt x="566" y="334"/>
                    </a:cubicBezTo>
                    <a:cubicBezTo>
                      <a:pt x="566" y="332"/>
                      <a:pt x="566" y="332"/>
                      <a:pt x="566" y="332"/>
                    </a:cubicBezTo>
                    <a:cubicBezTo>
                      <a:pt x="567" y="332"/>
                      <a:pt x="568" y="333"/>
                      <a:pt x="570" y="332"/>
                    </a:cubicBezTo>
                    <a:cubicBezTo>
                      <a:pt x="570" y="331"/>
                      <a:pt x="569" y="330"/>
                      <a:pt x="570" y="330"/>
                    </a:cubicBezTo>
                    <a:cubicBezTo>
                      <a:pt x="570" y="330"/>
                      <a:pt x="571" y="329"/>
                      <a:pt x="572" y="329"/>
                    </a:cubicBezTo>
                    <a:cubicBezTo>
                      <a:pt x="572" y="328"/>
                      <a:pt x="572" y="327"/>
                      <a:pt x="573" y="326"/>
                    </a:cubicBezTo>
                    <a:cubicBezTo>
                      <a:pt x="574" y="329"/>
                      <a:pt x="574" y="329"/>
                      <a:pt x="574" y="329"/>
                    </a:cubicBezTo>
                    <a:cubicBezTo>
                      <a:pt x="575" y="329"/>
                      <a:pt x="578" y="331"/>
                      <a:pt x="579" y="330"/>
                    </a:cubicBezTo>
                    <a:cubicBezTo>
                      <a:pt x="579" y="330"/>
                      <a:pt x="579" y="329"/>
                      <a:pt x="580" y="329"/>
                    </a:cubicBezTo>
                    <a:cubicBezTo>
                      <a:pt x="580" y="329"/>
                      <a:pt x="580" y="327"/>
                      <a:pt x="580" y="327"/>
                    </a:cubicBezTo>
                    <a:cubicBezTo>
                      <a:pt x="579" y="326"/>
                      <a:pt x="577" y="325"/>
                      <a:pt x="576" y="324"/>
                    </a:cubicBezTo>
                    <a:cubicBezTo>
                      <a:pt x="576" y="323"/>
                      <a:pt x="576" y="323"/>
                      <a:pt x="576" y="323"/>
                    </a:cubicBezTo>
                    <a:cubicBezTo>
                      <a:pt x="578" y="322"/>
                      <a:pt x="577" y="322"/>
                      <a:pt x="578" y="321"/>
                    </a:cubicBezTo>
                    <a:cubicBezTo>
                      <a:pt x="579" y="321"/>
                      <a:pt x="579" y="321"/>
                      <a:pt x="579" y="321"/>
                    </a:cubicBezTo>
                    <a:cubicBezTo>
                      <a:pt x="580" y="322"/>
                      <a:pt x="579" y="323"/>
                      <a:pt x="579" y="324"/>
                    </a:cubicBezTo>
                    <a:cubicBezTo>
                      <a:pt x="580" y="324"/>
                      <a:pt x="581" y="326"/>
                      <a:pt x="581" y="326"/>
                    </a:cubicBezTo>
                    <a:cubicBezTo>
                      <a:pt x="583" y="326"/>
                      <a:pt x="583" y="326"/>
                      <a:pt x="584" y="326"/>
                    </a:cubicBezTo>
                    <a:cubicBezTo>
                      <a:pt x="585" y="326"/>
                      <a:pt x="585" y="323"/>
                      <a:pt x="584" y="323"/>
                    </a:cubicBezTo>
                    <a:cubicBezTo>
                      <a:pt x="585" y="323"/>
                      <a:pt x="586" y="324"/>
                      <a:pt x="586" y="324"/>
                    </a:cubicBezTo>
                    <a:cubicBezTo>
                      <a:pt x="586" y="324"/>
                      <a:pt x="586" y="326"/>
                      <a:pt x="586" y="326"/>
                    </a:cubicBezTo>
                    <a:cubicBezTo>
                      <a:pt x="587" y="326"/>
                      <a:pt x="588" y="326"/>
                      <a:pt x="589" y="327"/>
                    </a:cubicBezTo>
                    <a:cubicBezTo>
                      <a:pt x="589" y="327"/>
                      <a:pt x="589" y="329"/>
                      <a:pt x="589" y="330"/>
                    </a:cubicBezTo>
                    <a:cubicBezTo>
                      <a:pt x="589" y="329"/>
                      <a:pt x="590" y="327"/>
                      <a:pt x="591" y="327"/>
                    </a:cubicBezTo>
                    <a:cubicBezTo>
                      <a:pt x="591" y="327"/>
                      <a:pt x="593" y="327"/>
                      <a:pt x="593" y="327"/>
                    </a:cubicBezTo>
                    <a:cubicBezTo>
                      <a:pt x="594" y="328"/>
                      <a:pt x="595" y="334"/>
                      <a:pt x="596" y="335"/>
                    </a:cubicBezTo>
                    <a:cubicBezTo>
                      <a:pt x="596" y="335"/>
                      <a:pt x="598" y="335"/>
                      <a:pt x="599" y="335"/>
                    </a:cubicBezTo>
                    <a:cubicBezTo>
                      <a:pt x="599" y="337"/>
                      <a:pt x="600" y="340"/>
                      <a:pt x="600" y="342"/>
                    </a:cubicBezTo>
                    <a:cubicBezTo>
                      <a:pt x="602" y="342"/>
                      <a:pt x="602" y="342"/>
                      <a:pt x="603" y="341"/>
                    </a:cubicBezTo>
                    <a:cubicBezTo>
                      <a:pt x="603" y="343"/>
                      <a:pt x="603" y="343"/>
                      <a:pt x="603" y="343"/>
                    </a:cubicBezTo>
                    <a:cubicBezTo>
                      <a:pt x="605" y="344"/>
                      <a:pt x="605" y="344"/>
                      <a:pt x="605" y="344"/>
                    </a:cubicBezTo>
                    <a:cubicBezTo>
                      <a:pt x="605" y="343"/>
                      <a:pt x="605" y="344"/>
                      <a:pt x="606" y="344"/>
                    </a:cubicBezTo>
                    <a:cubicBezTo>
                      <a:pt x="606" y="343"/>
                      <a:pt x="606" y="341"/>
                      <a:pt x="606" y="341"/>
                    </a:cubicBezTo>
                    <a:cubicBezTo>
                      <a:pt x="607" y="341"/>
                      <a:pt x="608" y="342"/>
                      <a:pt x="608" y="342"/>
                    </a:cubicBezTo>
                    <a:cubicBezTo>
                      <a:pt x="608" y="342"/>
                      <a:pt x="610" y="342"/>
                      <a:pt x="610" y="342"/>
                    </a:cubicBezTo>
                    <a:cubicBezTo>
                      <a:pt x="610" y="343"/>
                      <a:pt x="611" y="343"/>
                      <a:pt x="611" y="344"/>
                    </a:cubicBezTo>
                    <a:cubicBezTo>
                      <a:pt x="610" y="344"/>
                      <a:pt x="610" y="344"/>
                      <a:pt x="610" y="346"/>
                    </a:cubicBezTo>
                    <a:cubicBezTo>
                      <a:pt x="608" y="346"/>
                      <a:pt x="606" y="347"/>
                      <a:pt x="604" y="347"/>
                    </a:cubicBezTo>
                    <a:cubicBezTo>
                      <a:pt x="604" y="348"/>
                      <a:pt x="604" y="348"/>
                      <a:pt x="604" y="348"/>
                    </a:cubicBezTo>
                    <a:cubicBezTo>
                      <a:pt x="605" y="349"/>
                      <a:pt x="606" y="348"/>
                      <a:pt x="607" y="348"/>
                    </a:cubicBezTo>
                    <a:cubicBezTo>
                      <a:pt x="608" y="349"/>
                      <a:pt x="610" y="351"/>
                      <a:pt x="610" y="351"/>
                    </a:cubicBezTo>
                    <a:cubicBezTo>
                      <a:pt x="612" y="351"/>
                      <a:pt x="612" y="349"/>
                      <a:pt x="613" y="349"/>
                    </a:cubicBezTo>
                    <a:cubicBezTo>
                      <a:pt x="614" y="349"/>
                      <a:pt x="614" y="350"/>
                      <a:pt x="615" y="351"/>
                    </a:cubicBezTo>
                    <a:cubicBezTo>
                      <a:pt x="617" y="351"/>
                      <a:pt x="619" y="351"/>
                      <a:pt x="621" y="351"/>
                    </a:cubicBezTo>
                    <a:cubicBezTo>
                      <a:pt x="621" y="350"/>
                      <a:pt x="622" y="348"/>
                      <a:pt x="622" y="348"/>
                    </a:cubicBezTo>
                    <a:cubicBezTo>
                      <a:pt x="623" y="348"/>
                      <a:pt x="623" y="349"/>
                      <a:pt x="624" y="350"/>
                    </a:cubicBezTo>
                    <a:cubicBezTo>
                      <a:pt x="625" y="350"/>
                      <a:pt x="625" y="349"/>
                      <a:pt x="626" y="349"/>
                    </a:cubicBezTo>
                    <a:cubicBezTo>
                      <a:pt x="628" y="349"/>
                      <a:pt x="631" y="350"/>
                      <a:pt x="633" y="351"/>
                    </a:cubicBezTo>
                    <a:cubicBezTo>
                      <a:pt x="634" y="350"/>
                      <a:pt x="634" y="349"/>
                      <a:pt x="635" y="349"/>
                    </a:cubicBezTo>
                    <a:cubicBezTo>
                      <a:pt x="635" y="349"/>
                      <a:pt x="637" y="351"/>
                      <a:pt x="637" y="351"/>
                    </a:cubicBezTo>
                    <a:cubicBezTo>
                      <a:pt x="640" y="352"/>
                      <a:pt x="642" y="350"/>
                      <a:pt x="644" y="350"/>
                    </a:cubicBezTo>
                    <a:cubicBezTo>
                      <a:pt x="645" y="350"/>
                      <a:pt x="647" y="353"/>
                      <a:pt x="649" y="353"/>
                    </a:cubicBezTo>
                    <a:cubicBezTo>
                      <a:pt x="650" y="353"/>
                      <a:pt x="649" y="352"/>
                      <a:pt x="651" y="352"/>
                    </a:cubicBezTo>
                    <a:cubicBezTo>
                      <a:pt x="651" y="352"/>
                      <a:pt x="654" y="354"/>
                      <a:pt x="655" y="354"/>
                    </a:cubicBezTo>
                    <a:cubicBezTo>
                      <a:pt x="657" y="353"/>
                      <a:pt x="656" y="352"/>
                      <a:pt x="657" y="350"/>
                    </a:cubicBezTo>
                    <a:cubicBezTo>
                      <a:pt x="657" y="348"/>
                      <a:pt x="657" y="348"/>
                      <a:pt x="657" y="348"/>
                    </a:cubicBezTo>
                    <a:cubicBezTo>
                      <a:pt x="658" y="349"/>
                      <a:pt x="657" y="347"/>
                      <a:pt x="657" y="347"/>
                    </a:cubicBezTo>
                    <a:cubicBezTo>
                      <a:pt x="654" y="346"/>
                      <a:pt x="652" y="347"/>
                      <a:pt x="649" y="346"/>
                    </a:cubicBezTo>
                    <a:cubicBezTo>
                      <a:pt x="648" y="345"/>
                      <a:pt x="649" y="344"/>
                      <a:pt x="649" y="343"/>
                    </a:cubicBezTo>
                    <a:cubicBezTo>
                      <a:pt x="647" y="343"/>
                      <a:pt x="647" y="343"/>
                      <a:pt x="647" y="343"/>
                    </a:cubicBezTo>
                    <a:cubicBezTo>
                      <a:pt x="647" y="343"/>
                      <a:pt x="645" y="341"/>
                      <a:pt x="645" y="340"/>
                    </a:cubicBezTo>
                    <a:cubicBezTo>
                      <a:pt x="643" y="340"/>
                      <a:pt x="640" y="341"/>
                      <a:pt x="639" y="340"/>
                    </a:cubicBezTo>
                    <a:cubicBezTo>
                      <a:pt x="639" y="340"/>
                      <a:pt x="639" y="338"/>
                      <a:pt x="639" y="338"/>
                    </a:cubicBezTo>
                    <a:cubicBezTo>
                      <a:pt x="638" y="338"/>
                      <a:pt x="638" y="338"/>
                      <a:pt x="638" y="338"/>
                    </a:cubicBezTo>
                    <a:cubicBezTo>
                      <a:pt x="634" y="336"/>
                      <a:pt x="631" y="333"/>
                      <a:pt x="627" y="330"/>
                    </a:cubicBezTo>
                    <a:cubicBezTo>
                      <a:pt x="627" y="330"/>
                      <a:pt x="627" y="328"/>
                      <a:pt x="627" y="329"/>
                    </a:cubicBezTo>
                    <a:cubicBezTo>
                      <a:pt x="627" y="329"/>
                      <a:pt x="629" y="327"/>
                      <a:pt x="629" y="327"/>
                    </a:cubicBezTo>
                    <a:cubicBezTo>
                      <a:pt x="632" y="326"/>
                      <a:pt x="637" y="331"/>
                      <a:pt x="639" y="331"/>
                    </a:cubicBezTo>
                    <a:cubicBezTo>
                      <a:pt x="639" y="331"/>
                      <a:pt x="639" y="329"/>
                      <a:pt x="639" y="328"/>
                    </a:cubicBezTo>
                    <a:cubicBezTo>
                      <a:pt x="641" y="328"/>
                      <a:pt x="641" y="328"/>
                      <a:pt x="641" y="328"/>
                    </a:cubicBezTo>
                    <a:cubicBezTo>
                      <a:pt x="643" y="329"/>
                      <a:pt x="644" y="332"/>
                      <a:pt x="646" y="332"/>
                    </a:cubicBezTo>
                    <a:cubicBezTo>
                      <a:pt x="647" y="332"/>
                      <a:pt x="647" y="330"/>
                      <a:pt x="647" y="330"/>
                    </a:cubicBezTo>
                    <a:cubicBezTo>
                      <a:pt x="650" y="330"/>
                      <a:pt x="652" y="330"/>
                      <a:pt x="654" y="330"/>
                    </a:cubicBezTo>
                    <a:cubicBezTo>
                      <a:pt x="655" y="331"/>
                      <a:pt x="655" y="332"/>
                      <a:pt x="655" y="333"/>
                    </a:cubicBezTo>
                    <a:cubicBezTo>
                      <a:pt x="656" y="333"/>
                      <a:pt x="656" y="332"/>
                      <a:pt x="657" y="332"/>
                    </a:cubicBezTo>
                    <a:cubicBezTo>
                      <a:pt x="659" y="333"/>
                      <a:pt x="660" y="334"/>
                      <a:pt x="661" y="337"/>
                    </a:cubicBezTo>
                    <a:cubicBezTo>
                      <a:pt x="662" y="337"/>
                      <a:pt x="664" y="336"/>
                      <a:pt x="665" y="336"/>
                    </a:cubicBezTo>
                    <a:cubicBezTo>
                      <a:pt x="664" y="335"/>
                      <a:pt x="664" y="335"/>
                      <a:pt x="664" y="335"/>
                    </a:cubicBezTo>
                    <a:cubicBezTo>
                      <a:pt x="664" y="335"/>
                      <a:pt x="663" y="335"/>
                      <a:pt x="662" y="336"/>
                    </a:cubicBezTo>
                    <a:cubicBezTo>
                      <a:pt x="661" y="334"/>
                      <a:pt x="660" y="332"/>
                      <a:pt x="660" y="330"/>
                    </a:cubicBezTo>
                    <a:cubicBezTo>
                      <a:pt x="659" y="330"/>
                      <a:pt x="658" y="331"/>
                      <a:pt x="657" y="330"/>
                    </a:cubicBezTo>
                    <a:cubicBezTo>
                      <a:pt x="657" y="330"/>
                      <a:pt x="657" y="328"/>
                      <a:pt x="657" y="328"/>
                    </a:cubicBezTo>
                    <a:cubicBezTo>
                      <a:pt x="663" y="328"/>
                      <a:pt x="662" y="330"/>
                      <a:pt x="661" y="324"/>
                    </a:cubicBezTo>
                    <a:cubicBezTo>
                      <a:pt x="660" y="324"/>
                      <a:pt x="659" y="323"/>
                      <a:pt x="661" y="323"/>
                    </a:cubicBezTo>
                    <a:cubicBezTo>
                      <a:pt x="661" y="323"/>
                      <a:pt x="662" y="324"/>
                      <a:pt x="663" y="324"/>
                    </a:cubicBezTo>
                    <a:cubicBezTo>
                      <a:pt x="664" y="324"/>
                      <a:pt x="664" y="323"/>
                      <a:pt x="665" y="322"/>
                    </a:cubicBezTo>
                    <a:cubicBezTo>
                      <a:pt x="663" y="320"/>
                      <a:pt x="663" y="318"/>
                      <a:pt x="661" y="315"/>
                    </a:cubicBezTo>
                    <a:cubicBezTo>
                      <a:pt x="659" y="316"/>
                      <a:pt x="660" y="314"/>
                      <a:pt x="659" y="314"/>
                    </a:cubicBezTo>
                    <a:cubicBezTo>
                      <a:pt x="659" y="314"/>
                      <a:pt x="657" y="316"/>
                      <a:pt x="659" y="316"/>
                    </a:cubicBezTo>
                    <a:cubicBezTo>
                      <a:pt x="659" y="317"/>
                      <a:pt x="659" y="318"/>
                      <a:pt x="660" y="318"/>
                    </a:cubicBezTo>
                    <a:cubicBezTo>
                      <a:pt x="660" y="318"/>
                      <a:pt x="660" y="319"/>
                      <a:pt x="659" y="318"/>
                    </a:cubicBezTo>
                    <a:cubicBezTo>
                      <a:pt x="657" y="318"/>
                      <a:pt x="658" y="317"/>
                      <a:pt x="657" y="315"/>
                    </a:cubicBezTo>
                    <a:cubicBezTo>
                      <a:pt x="656" y="315"/>
                      <a:pt x="656" y="316"/>
                      <a:pt x="655" y="316"/>
                    </a:cubicBezTo>
                    <a:cubicBezTo>
                      <a:pt x="654" y="316"/>
                      <a:pt x="655" y="314"/>
                      <a:pt x="655" y="314"/>
                    </a:cubicBezTo>
                    <a:cubicBezTo>
                      <a:pt x="654" y="313"/>
                      <a:pt x="652" y="312"/>
                      <a:pt x="652" y="312"/>
                    </a:cubicBezTo>
                    <a:cubicBezTo>
                      <a:pt x="651" y="311"/>
                      <a:pt x="649" y="312"/>
                      <a:pt x="649" y="312"/>
                    </a:cubicBezTo>
                    <a:cubicBezTo>
                      <a:pt x="648" y="311"/>
                      <a:pt x="648" y="310"/>
                      <a:pt x="648" y="309"/>
                    </a:cubicBezTo>
                    <a:cubicBezTo>
                      <a:pt x="648" y="308"/>
                      <a:pt x="646" y="308"/>
                      <a:pt x="645" y="308"/>
                    </a:cubicBezTo>
                    <a:cubicBezTo>
                      <a:pt x="644" y="306"/>
                      <a:pt x="644" y="304"/>
                      <a:pt x="643" y="301"/>
                    </a:cubicBezTo>
                    <a:cubicBezTo>
                      <a:pt x="638" y="302"/>
                      <a:pt x="638" y="300"/>
                      <a:pt x="636" y="294"/>
                    </a:cubicBezTo>
                    <a:cubicBezTo>
                      <a:pt x="637" y="295"/>
                      <a:pt x="637" y="294"/>
                      <a:pt x="639" y="294"/>
                    </a:cubicBezTo>
                    <a:cubicBezTo>
                      <a:pt x="639" y="296"/>
                      <a:pt x="639" y="296"/>
                      <a:pt x="639" y="296"/>
                    </a:cubicBezTo>
                    <a:cubicBezTo>
                      <a:pt x="640" y="296"/>
                      <a:pt x="642" y="296"/>
                      <a:pt x="643" y="296"/>
                    </a:cubicBezTo>
                    <a:cubicBezTo>
                      <a:pt x="643" y="296"/>
                      <a:pt x="643" y="294"/>
                      <a:pt x="643" y="294"/>
                    </a:cubicBezTo>
                    <a:cubicBezTo>
                      <a:pt x="643" y="294"/>
                      <a:pt x="641" y="294"/>
                      <a:pt x="642" y="293"/>
                    </a:cubicBezTo>
                    <a:cubicBezTo>
                      <a:pt x="641" y="293"/>
                      <a:pt x="641" y="293"/>
                      <a:pt x="641" y="293"/>
                    </a:cubicBezTo>
                    <a:cubicBezTo>
                      <a:pt x="640" y="291"/>
                      <a:pt x="639" y="290"/>
                      <a:pt x="639" y="286"/>
                    </a:cubicBezTo>
                    <a:cubicBezTo>
                      <a:pt x="639" y="287"/>
                      <a:pt x="640" y="287"/>
                      <a:pt x="641" y="287"/>
                    </a:cubicBezTo>
                    <a:cubicBezTo>
                      <a:pt x="641" y="289"/>
                      <a:pt x="641" y="290"/>
                      <a:pt x="642" y="291"/>
                    </a:cubicBezTo>
                    <a:cubicBezTo>
                      <a:pt x="644" y="290"/>
                      <a:pt x="644" y="290"/>
                      <a:pt x="644" y="290"/>
                    </a:cubicBezTo>
                    <a:cubicBezTo>
                      <a:pt x="644" y="289"/>
                      <a:pt x="644" y="289"/>
                      <a:pt x="644" y="289"/>
                    </a:cubicBezTo>
                    <a:cubicBezTo>
                      <a:pt x="644" y="289"/>
                      <a:pt x="644" y="288"/>
                      <a:pt x="644" y="286"/>
                    </a:cubicBezTo>
                    <a:cubicBezTo>
                      <a:pt x="643" y="285"/>
                      <a:pt x="641" y="284"/>
                      <a:pt x="643" y="284"/>
                    </a:cubicBezTo>
                    <a:cubicBezTo>
                      <a:pt x="645" y="286"/>
                      <a:pt x="645" y="286"/>
                      <a:pt x="645" y="286"/>
                    </a:cubicBezTo>
                    <a:cubicBezTo>
                      <a:pt x="645" y="286"/>
                      <a:pt x="646" y="284"/>
                      <a:pt x="647" y="285"/>
                    </a:cubicBezTo>
                    <a:cubicBezTo>
                      <a:pt x="648" y="286"/>
                      <a:pt x="646" y="287"/>
                      <a:pt x="647" y="288"/>
                    </a:cubicBezTo>
                    <a:cubicBezTo>
                      <a:pt x="647" y="289"/>
                      <a:pt x="648" y="289"/>
                      <a:pt x="649" y="289"/>
                    </a:cubicBezTo>
                    <a:cubicBezTo>
                      <a:pt x="650" y="290"/>
                      <a:pt x="649" y="293"/>
                      <a:pt x="650" y="294"/>
                    </a:cubicBezTo>
                    <a:cubicBezTo>
                      <a:pt x="651" y="295"/>
                      <a:pt x="651" y="294"/>
                      <a:pt x="653" y="294"/>
                    </a:cubicBezTo>
                    <a:cubicBezTo>
                      <a:pt x="653" y="295"/>
                      <a:pt x="655" y="296"/>
                      <a:pt x="655" y="296"/>
                    </a:cubicBezTo>
                    <a:cubicBezTo>
                      <a:pt x="658" y="297"/>
                      <a:pt x="661" y="295"/>
                      <a:pt x="663" y="294"/>
                    </a:cubicBezTo>
                    <a:cubicBezTo>
                      <a:pt x="662" y="295"/>
                      <a:pt x="662" y="297"/>
                      <a:pt x="661" y="297"/>
                    </a:cubicBezTo>
                    <a:cubicBezTo>
                      <a:pt x="660" y="298"/>
                      <a:pt x="660" y="297"/>
                      <a:pt x="659" y="298"/>
                    </a:cubicBezTo>
                    <a:cubicBezTo>
                      <a:pt x="659" y="299"/>
                      <a:pt x="659" y="299"/>
                      <a:pt x="659" y="299"/>
                    </a:cubicBezTo>
                    <a:cubicBezTo>
                      <a:pt x="660" y="299"/>
                      <a:pt x="663" y="298"/>
                      <a:pt x="663" y="298"/>
                    </a:cubicBezTo>
                    <a:cubicBezTo>
                      <a:pt x="663" y="301"/>
                      <a:pt x="663" y="301"/>
                      <a:pt x="663" y="301"/>
                    </a:cubicBezTo>
                    <a:cubicBezTo>
                      <a:pt x="663" y="301"/>
                      <a:pt x="664" y="301"/>
                      <a:pt x="665" y="301"/>
                    </a:cubicBezTo>
                    <a:cubicBezTo>
                      <a:pt x="664" y="301"/>
                      <a:pt x="667" y="300"/>
                      <a:pt x="667" y="300"/>
                    </a:cubicBezTo>
                    <a:cubicBezTo>
                      <a:pt x="666" y="301"/>
                      <a:pt x="666" y="303"/>
                      <a:pt x="665" y="303"/>
                    </a:cubicBezTo>
                    <a:cubicBezTo>
                      <a:pt x="664" y="303"/>
                      <a:pt x="665" y="304"/>
                      <a:pt x="665" y="304"/>
                    </a:cubicBezTo>
                    <a:cubicBezTo>
                      <a:pt x="666" y="304"/>
                      <a:pt x="675" y="302"/>
                      <a:pt x="669" y="306"/>
                    </a:cubicBezTo>
                    <a:cubicBezTo>
                      <a:pt x="667" y="307"/>
                      <a:pt x="668" y="307"/>
                      <a:pt x="670" y="308"/>
                    </a:cubicBezTo>
                    <a:cubicBezTo>
                      <a:pt x="671" y="308"/>
                      <a:pt x="671" y="307"/>
                      <a:pt x="672" y="306"/>
                    </a:cubicBezTo>
                    <a:cubicBezTo>
                      <a:pt x="672" y="307"/>
                      <a:pt x="672" y="308"/>
                      <a:pt x="672" y="308"/>
                    </a:cubicBezTo>
                    <a:cubicBezTo>
                      <a:pt x="673" y="309"/>
                      <a:pt x="673" y="310"/>
                      <a:pt x="674" y="310"/>
                    </a:cubicBezTo>
                    <a:cubicBezTo>
                      <a:pt x="675" y="311"/>
                      <a:pt x="675" y="309"/>
                      <a:pt x="677" y="310"/>
                    </a:cubicBezTo>
                    <a:cubicBezTo>
                      <a:pt x="677" y="311"/>
                      <a:pt x="677" y="311"/>
                      <a:pt x="677" y="311"/>
                    </a:cubicBezTo>
                    <a:cubicBezTo>
                      <a:pt x="681" y="311"/>
                      <a:pt x="678" y="311"/>
                      <a:pt x="679" y="310"/>
                    </a:cubicBezTo>
                    <a:cubicBezTo>
                      <a:pt x="683" y="307"/>
                      <a:pt x="680" y="308"/>
                      <a:pt x="679" y="305"/>
                    </a:cubicBezTo>
                    <a:cubicBezTo>
                      <a:pt x="679" y="304"/>
                      <a:pt x="679" y="303"/>
                      <a:pt x="679" y="302"/>
                    </a:cubicBezTo>
                    <a:cubicBezTo>
                      <a:pt x="679" y="302"/>
                      <a:pt x="677" y="302"/>
                      <a:pt x="677" y="302"/>
                    </a:cubicBezTo>
                    <a:cubicBezTo>
                      <a:pt x="677" y="301"/>
                      <a:pt x="679" y="298"/>
                      <a:pt x="679" y="299"/>
                    </a:cubicBezTo>
                    <a:cubicBezTo>
                      <a:pt x="679" y="299"/>
                      <a:pt x="679" y="300"/>
                      <a:pt x="680" y="301"/>
                    </a:cubicBezTo>
                    <a:cubicBezTo>
                      <a:pt x="680" y="301"/>
                      <a:pt x="684" y="300"/>
                      <a:pt x="683" y="300"/>
                    </a:cubicBezTo>
                    <a:cubicBezTo>
                      <a:pt x="684" y="300"/>
                      <a:pt x="684" y="300"/>
                      <a:pt x="686" y="300"/>
                    </a:cubicBezTo>
                    <a:cubicBezTo>
                      <a:pt x="685" y="300"/>
                      <a:pt x="686" y="299"/>
                      <a:pt x="686" y="298"/>
                    </a:cubicBezTo>
                    <a:cubicBezTo>
                      <a:pt x="686" y="298"/>
                      <a:pt x="685" y="298"/>
                      <a:pt x="684" y="298"/>
                    </a:cubicBezTo>
                    <a:cubicBezTo>
                      <a:pt x="684" y="296"/>
                      <a:pt x="684" y="296"/>
                      <a:pt x="684" y="296"/>
                    </a:cubicBezTo>
                    <a:cubicBezTo>
                      <a:pt x="682" y="295"/>
                      <a:pt x="684" y="296"/>
                      <a:pt x="686" y="296"/>
                    </a:cubicBezTo>
                    <a:cubicBezTo>
                      <a:pt x="686" y="294"/>
                      <a:pt x="686" y="294"/>
                      <a:pt x="686" y="294"/>
                    </a:cubicBezTo>
                    <a:cubicBezTo>
                      <a:pt x="685" y="294"/>
                      <a:pt x="685" y="294"/>
                      <a:pt x="685" y="294"/>
                    </a:cubicBezTo>
                    <a:cubicBezTo>
                      <a:pt x="685" y="294"/>
                      <a:pt x="685" y="291"/>
                      <a:pt x="685" y="291"/>
                    </a:cubicBezTo>
                    <a:cubicBezTo>
                      <a:pt x="686" y="291"/>
                      <a:pt x="687" y="291"/>
                      <a:pt x="688" y="290"/>
                    </a:cubicBezTo>
                    <a:cubicBezTo>
                      <a:pt x="688" y="290"/>
                      <a:pt x="690" y="286"/>
                      <a:pt x="688" y="288"/>
                    </a:cubicBezTo>
                    <a:cubicBezTo>
                      <a:pt x="688" y="287"/>
                      <a:pt x="689" y="286"/>
                      <a:pt x="688" y="286"/>
                    </a:cubicBezTo>
                    <a:cubicBezTo>
                      <a:pt x="689" y="286"/>
                      <a:pt x="691" y="286"/>
                      <a:pt x="691" y="286"/>
                    </a:cubicBezTo>
                    <a:cubicBezTo>
                      <a:pt x="692" y="288"/>
                      <a:pt x="692" y="288"/>
                      <a:pt x="692" y="288"/>
                    </a:cubicBezTo>
                    <a:cubicBezTo>
                      <a:pt x="693" y="289"/>
                      <a:pt x="695" y="289"/>
                      <a:pt x="695" y="288"/>
                    </a:cubicBezTo>
                    <a:cubicBezTo>
                      <a:pt x="695" y="290"/>
                      <a:pt x="696" y="288"/>
                      <a:pt x="696" y="288"/>
                    </a:cubicBezTo>
                    <a:cubicBezTo>
                      <a:pt x="693" y="287"/>
                      <a:pt x="696" y="286"/>
                      <a:pt x="695" y="284"/>
                    </a:cubicBezTo>
                    <a:cubicBezTo>
                      <a:pt x="695" y="283"/>
                      <a:pt x="694" y="283"/>
                      <a:pt x="694" y="283"/>
                    </a:cubicBezTo>
                    <a:cubicBezTo>
                      <a:pt x="695" y="283"/>
                      <a:pt x="695" y="283"/>
                      <a:pt x="696" y="283"/>
                    </a:cubicBezTo>
                    <a:cubicBezTo>
                      <a:pt x="695" y="284"/>
                      <a:pt x="698" y="284"/>
                      <a:pt x="698" y="284"/>
                    </a:cubicBezTo>
                    <a:cubicBezTo>
                      <a:pt x="698" y="283"/>
                      <a:pt x="697" y="282"/>
                      <a:pt x="698" y="282"/>
                    </a:cubicBezTo>
                    <a:cubicBezTo>
                      <a:pt x="698" y="281"/>
                      <a:pt x="698" y="281"/>
                      <a:pt x="698" y="281"/>
                    </a:cubicBezTo>
                    <a:cubicBezTo>
                      <a:pt x="696" y="280"/>
                      <a:pt x="696" y="280"/>
                      <a:pt x="696" y="280"/>
                    </a:cubicBezTo>
                    <a:cubicBezTo>
                      <a:pt x="696" y="279"/>
                      <a:pt x="696" y="276"/>
                      <a:pt x="695" y="276"/>
                    </a:cubicBezTo>
                    <a:cubicBezTo>
                      <a:pt x="694" y="275"/>
                      <a:pt x="692" y="275"/>
                      <a:pt x="691" y="275"/>
                    </a:cubicBezTo>
                    <a:cubicBezTo>
                      <a:pt x="691" y="274"/>
                      <a:pt x="691" y="273"/>
                      <a:pt x="690" y="273"/>
                    </a:cubicBezTo>
                    <a:cubicBezTo>
                      <a:pt x="689" y="272"/>
                      <a:pt x="690" y="277"/>
                      <a:pt x="690" y="278"/>
                    </a:cubicBezTo>
                    <a:cubicBezTo>
                      <a:pt x="689" y="278"/>
                      <a:pt x="690" y="277"/>
                      <a:pt x="689" y="277"/>
                    </a:cubicBezTo>
                    <a:cubicBezTo>
                      <a:pt x="688" y="277"/>
                      <a:pt x="687" y="278"/>
                      <a:pt x="686" y="279"/>
                    </a:cubicBezTo>
                    <a:cubicBezTo>
                      <a:pt x="686" y="277"/>
                      <a:pt x="686" y="277"/>
                      <a:pt x="686" y="277"/>
                    </a:cubicBezTo>
                    <a:cubicBezTo>
                      <a:pt x="685" y="277"/>
                      <a:pt x="685" y="277"/>
                      <a:pt x="685" y="277"/>
                    </a:cubicBezTo>
                    <a:cubicBezTo>
                      <a:pt x="687" y="276"/>
                      <a:pt x="682" y="278"/>
                      <a:pt x="684" y="278"/>
                    </a:cubicBezTo>
                    <a:cubicBezTo>
                      <a:pt x="684" y="278"/>
                      <a:pt x="683" y="281"/>
                      <a:pt x="683" y="281"/>
                    </a:cubicBezTo>
                    <a:cubicBezTo>
                      <a:pt x="683" y="281"/>
                      <a:pt x="681" y="281"/>
                      <a:pt x="681" y="281"/>
                    </a:cubicBezTo>
                    <a:cubicBezTo>
                      <a:pt x="681" y="280"/>
                      <a:pt x="681" y="278"/>
                      <a:pt x="681" y="277"/>
                    </a:cubicBezTo>
                    <a:cubicBezTo>
                      <a:pt x="681" y="277"/>
                      <a:pt x="683" y="275"/>
                      <a:pt x="683" y="275"/>
                    </a:cubicBezTo>
                    <a:cubicBezTo>
                      <a:pt x="683" y="274"/>
                      <a:pt x="684" y="273"/>
                      <a:pt x="683" y="274"/>
                    </a:cubicBezTo>
                    <a:cubicBezTo>
                      <a:pt x="683" y="275"/>
                      <a:pt x="683" y="275"/>
                      <a:pt x="683" y="275"/>
                    </a:cubicBezTo>
                    <a:cubicBezTo>
                      <a:pt x="682" y="275"/>
                      <a:pt x="680" y="274"/>
                      <a:pt x="680" y="273"/>
                    </a:cubicBezTo>
                    <a:cubicBezTo>
                      <a:pt x="680" y="275"/>
                      <a:pt x="680" y="275"/>
                      <a:pt x="680" y="275"/>
                    </a:cubicBezTo>
                    <a:cubicBezTo>
                      <a:pt x="679" y="275"/>
                      <a:pt x="679" y="275"/>
                      <a:pt x="679" y="275"/>
                    </a:cubicBezTo>
                    <a:cubicBezTo>
                      <a:pt x="679" y="276"/>
                      <a:pt x="679" y="277"/>
                      <a:pt x="679" y="279"/>
                    </a:cubicBezTo>
                    <a:cubicBezTo>
                      <a:pt x="674" y="275"/>
                      <a:pt x="678" y="277"/>
                      <a:pt x="672" y="277"/>
                    </a:cubicBezTo>
                    <a:cubicBezTo>
                      <a:pt x="672" y="275"/>
                      <a:pt x="672" y="275"/>
                      <a:pt x="672" y="275"/>
                    </a:cubicBezTo>
                    <a:cubicBezTo>
                      <a:pt x="671" y="275"/>
                      <a:pt x="670" y="275"/>
                      <a:pt x="669" y="276"/>
                    </a:cubicBezTo>
                    <a:cubicBezTo>
                      <a:pt x="669" y="275"/>
                      <a:pt x="669" y="275"/>
                      <a:pt x="669" y="275"/>
                    </a:cubicBezTo>
                    <a:cubicBezTo>
                      <a:pt x="669" y="274"/>
                      <a:pt x="671" y="274"/>
                      <a:pt x="672" y="273"/>
                    </a:cubicBezTo>
                    <a:cubicBezTo>
                      <a:pt x="672" y="273"/>
                      <a:pt x="671" y="272"/>
                      <a:pt x="671" y="272"/>
                    </a:cubicBezTo>
                    <a:cubicBezTo>
                      <a:pt x="671" y="272"/>
                      <a:pt x="671" y="270"/>
                      <a:pt x="671" y="269"/>
                    </a:cubicBezTo>
                    <a:cubicBezTo>
                      <a:pt x="669" y="269"/>
                      <a:pt x="668" y="268"/>
                      <a:pt x="666" y="267"/>
                    </a:cubicBezTo>
                    <a:cubicBezTo>
                      <a:pt x="666" y="267"/>
                      <a:pt x="666" y="269"/>
                      <a:pt x="666" y="270"/>
                    </a:cubicBezTo>
                    <a:cubicBezTo>
                      <a:pt x="666" y="270"/>
                      <a:pt x="663" y="270"/>
                      <a:pt x="663" y="271"/>
                    </a:cubicBezTo>
                    <a:cubicBezTo>
                      <a:pt x="663" y="271"/>
                      <a:pt x="664" y="265"/>
                      <a:pt x="665" y="263"/>
                    </a:cubicBezTo>
                    <a:cubicBezTo>
                      <a:pt x="663" y="264"/>
                      <a:pt x="664" y="262"/>
                      <a:pt x="663" y="263"/>
                    </a:cubicBezTo>
                    <a:cubicBezTo>
                      <a:pt x="662" y="263"/>
                      <a:pt x="660" y="266"/>
                      <a:pt x="661" y="265"/>
                    </a:cubicBezTo>
                    <a:cubicBezTo>
                      <a:pt x="660" y="266"/>
                      <a:pt x="660" y="267"/>
                      <a:pt x="660" y="268"/>
                    </a:cubicBezTo>
                    <a:cubicBezTo>
                      <a:pt x="660" y="268"/>
                      <a:pt x="659" y="268"/>
                      <a:pt x="659" y="269"/>
                    </a:cubicBezTo>
                    <a:cubicBezTo>
                      <a:pt x="658" y="268"/>
                      <a:pt x="659" y="266"/>
                      <a:pt x="659" y="265"/>
                    </a:cubicBezTo>
                    <a:cubicBezTo>
                      <a:pt x="658" y="265"/>
                      <a:pt x="658" y="265"/>
                      <a:pt x="657" y="265"/>
                    </a:cubicBezTo>
                    <a:cubicBezTo>
                      <a:pt x="657" y="265"/>
                      <a:pt x="657" y="266"/>
                      <a:pt x="656" y="267"/>
                    </a:cubicBezTo>
                    <a:cubicBezTo>
                      <a:pt x="657" y="267"/>
                      <a:pt x="655" y="269"/>
                      <a:pt x="655" y="269"/>
                    </a:cubicBezTo>
                    <a:cubicBezTo>
                      <a:pt x="655" y="269"/>
                      <a:pt x="655" y="267"/>
                      <a:pt x="655" y="267"/>
                    </a:cubicBezTo>
                    <a:cubicBezTo>
                      <a:pt x="653" y="267"/>
                      <a:pt x="653" y="267"/>
                      <a:pt x="653" y="267"/>
                    </a:cubicBezTo>
                    <a:cubicBezTo>
                      <a:pt x="652" y="268"/>
                      <a:pt x="653" y="268"/>
                      <a:pt x="652" y="270"/>
                    </a:cubicBezTo>
                    <a:cubicBezTo>
                      <a:pt x="651" y="270"/>
                      <a:pt x="650" y="270"/>
                      <a:pt x="650" y="270"/>
                    </a:cubicBezTo>
                    <a:cubicBezTo>
                      <a:pt x="651" y="268"/>
                      <a:pt x="651" y="266"/>
                      <a:pt x="651" y="265"/>
                    </a:cubicBezTo>
                    <a:cubicBezTo>
                      <a:pt x="653" y="264"/>
                      <a:pt x="650" y="263"/>
                      <a:pt x="650" y="263"/>
                    </a:cubicBezTo>
                    <a:cubicBezTo>
                      <a:pt x="650" y="264"/>
                      <a:pt x="651" y="265"/>
                      <a:pt x="649" y="265"/>
                    </a:cubicBezTo>
                    <a:cubicBezTo>
                      <a:pt x="649" y="265"/>
                      <a:pt x="649" y="263"/>
                      <a:pt x="649" y="263"/>
                    </a:cubicBezTo>
                    <a:cubicBezTo>
                      <a:pt x="649" y="263"/>
                      <a:pt x="648" y="264"/>
                      <a:pt x="647" y="263"/>
                    </a:cubicBezTo>
                    <a:cubicBezTo>
                      <a:pt x="647" y="263"/>
                      <a:pt x="647" y="261"/>
                      <a:pt x="647" y="261"/>
                    </a:cubicBezTo>
                    <a:cubicBezTo>
                      <a:pt x="646" y="262"/>
                      <a:pt x="644" y="262"/>
                      <a:pt x="643" y="262"/>
                    </a:cubicBezTo>
                    <a:cubicBezTo>
                      <a:pt x="647" y="258"/>
                      <a:pt x="646" y="260"/>
                      <a:pt x="643" y="257"/>
                    </a:cubicBezTo>
                    <a:cubicBezTo>
                      <a:pt x="642" y="258"/>
                      <a:pt x="642" y="259"/>
                      <a:pt x="641" y="259"/>
                    </a:cubicBezTo>
                    <a:cubicBezTo>
                      <a:pt x="641" y="258"/>
                      <a:pt x="641" y="257"/>
                      <a:pt x="641" y="256"/>
                    </a:cubicBezTo>
                    <a:cubicBezTo>
                      <a:pt x="640" y="256"/>
                      <a:pt x="636" y="256"/>
                      <a:pt x="634" y="255"/>
                    </a:cubicBezTo>
                    <a:cubicBezTo>
                      <a:pt x="633" y="255"/>
                      <a:pt x="634" y="253"/>
                      <a:pt x="634" y="253"/>
                    </a:cubicBezTo>
                    <a:cubicBezTo>
                      <a:pt x="633" y="252"/>
                      <a:pt x="632" y="253"/>
                      <a:pt x="631" y="253"/>
                    </a:cubicBezTo>
                    <a:cubicBezTo>
                      <a:pt x="631" y="251"/>
                      <a:pt x="631" y="251"/>
                      <a:pt x="631" y="251"/>
                    </a:cubicBezTo>
                    <a:cubicBezTo>
                      <a:pt x="633" y="251"/>
                      <a:pt x="636" y="251"/>
                      <a:pt x="637" y="251"/>
                    </a:cubicBezTo>
                    <a:cubicBezTo>
                      <a:pt x="637" y="250"/>
                      <a:pt x="637" y="249"/>
                      <a:pt x="637" y="249"/>
                    </a:cubicBezTo>
                    <a:cubicBezTo>
                      <a:pt x="638" y="248"/>
                      <a:pt x="639" y="248"/>
                      <a:pt x="639" y="248"/>
                    </a:cubicBezTo>
                    <a:cubicBezTo>
                      <a:pt x="639" y="247"/>
                      <a:pt x="639" y="247"/>
                      <a:pt x="639" y="247"/>
                    </a:cubicBezTo>
                    <a:cubicBezTo>
                      <a:pt x="639" y="246"/>
                      <a:pt x="636" y="244"/>
                      <a:pt x="635" y="244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34" y="242"/>
                      <a:pt x="635" y="241"/>
                      <a:pt x="636" y="241"/>
                    </a:cubicBezTo>
                    <a:cubicBezTo>
                      <a:pt x="637" y="243"/>
                      <a:pt x="637" y="243"/>
                      <a:pt x="637" y="243"/>
                    </a:cubicBezTo>
                    <a:cubicBezTo>
                      <a:pt x="639" y="243"/>
                      <a:pt x="642" y="243"/>
                      <a:pt x="644" y="243"/>
                    </a:cubicBezTo>
                    <a:cubicBezTo>
                      <a:pt x="648" y="242"/>
                      <a:pt x="640" y="238"/>
                      <a:pt x="638" y="237"/>
                    </a:cubicBezTo>
                    <a:cubicBezTo>
                      <a:pt x="637" y="237"/>
                      <a:pt x="634" y="238"/>
                      <a:pt x="634" y="238"/>
                    </a:cubicBezTo>
                    <a:cubicBezTo>
                      <a:pt x="634" y="237"/>
                      <a:pt x="634" y="237"/>
                      <a:pt x="634" y="237"/>
                    </a:cubicBezTo>
                    <a:cubicBezTo>
                      <a:pt x="634" y="236"/>
                      <a:pt x="631" y="234"/>
                      <a:pt x="631" y="234"/>
                    </a:cubicBezTo>
                    <a:cubicBezTo>
                      <a:pt x="632" y="234"/>
                      <a:pt x="634" y="234"/>
                      <a:pt x="636" y="234"/>
                    </a:cubicBezTo>
                    <a:cubicBezTo>
                      <a:pt x="636" y="234"/>
                      <a:pt x="637" y="232"/>
                      <a:pt x="637" y="232"/>
                    </a:cubicBezTo>
                    <a:cubicBezTo>
                      <a:pt x="638" y="232"/>
                      <a:pt x="640" y="232"/>
                      <a:pt x="641" y="232"/>
                    </a:cubicBezTo>
                    <a:cubicBezTo>
                      <a:pt x="641" y="230"/>
                      <a:pt x="642" y="229"/>
                      <a:pt x="641" y="227"/>
                    </a:cubicBezTo>
                    <a:cubicBezTo>
                      <a:pt x="641" y="226"/>
                      <a:pt x="639" y="225"/>
                      <a:pt x="639" y="225"/>
                    </a:cubicBezTo>
                    <a:cubicBezTo>
                      <a:pt x="638" y="224"/>
                      <a:pt x="638" y="223"/>
                      <a:pt x="637" y="223"/>
                    </a:cubicBezTo>
                    <a:cubicBezTo>
                      <a:pt x="637" y="223"/>
                      <a:pt x="635" y="223"/>
                      <a:pt x="636" y="223"/>
                    </a:cubicBezTo>
                    <a:cubicBezTo>
                      <a:pt x="636" y="224"/>
                      <a:pt x="633" y="228"/>
                      <a:pt x="632" y="228"/>
                    </a:cubicBezTo>
                    <a:cubicBezTo>
                      <a:pt x="629" y="229"/>
                      <a:pt x="632" y="227"/>
                      <a:pt x="630" y="225"/>
                    </a:cubicBezTo>
                    <a:cubicBezTo>
                      <a:pt x="629" y="225"/>
                      <a:pt x="627" y="225"/>
                      <a:pt x="626" y="225"/>
                    </a:cubicBezTo>
                    <a:cubicBezTo>
                      <a:pt x="626" y="225"/>
                      <a:pt x="627" y="224"/>
                      <a:pt x="627" y="224"/>
                    </a:cubicBezTo>
                    <a:cubicBezTo>
                      <a:pt x="628" y="224"/>
                      <a:pt x="628" y="224"/>
                      <a:pt x="629" y="223"/>
                    </a:cubicBezTo>
                    <a:cubicBezTo>
                      <a:pt x="630" y="223"/>
                      <a:pt x="630" y="222"/>
                      <a:pt x="630" y="221"/>
                    </a:cubicBezTo>
                    <a:cubicBezTo>
                      <a:pt x="631" y="221"/>
                      <a:pt x="632" y="222"/>
                      <a:pt x="633" y="222"/>
                    </a:cubicBezTo>
                    <a:cubicBezTo>
                      <a:pt x="633" y="222"/>
                      <a:pt x="633" y="220"/>
                      <a:pt x="633" y="220"/>
                    </a:cubicBezTo>
                    <a:cubicBezTo>
                      <a:pt x="631" y="219"/>
                      <a:pt x="630" y="220"/>
                      <a:pt x="629" y="219"/>
                    </a:cubicBezTo>
                    <a:cubicBezTo>
                      <a:pt x="628" y="219"/>
                      <a:pt x="627" y="216"/>
                      <a:pt x="627" y="216"/>
                    </a:cubicBezTo>
                    <a:cubicBezTo>
                      <a:pt x="626" y="216"/>
                      <a:pt x="624" y="216"/>
                      <a:pt x="623" y="216"/>
                    </a:cubicBezTo>
                    <a:cubicBezTo>
                      <a:pt x="622" y="217"/>
                      <a:pt x="621" y="218"/>
                      <a:pt x="621" y="219"/>
                    </a:cubicBezTo>
                    <a:cubicBezTo>
                      <a:pt x="620" y="219"/>
                      <a:pt x="619" y="218"/>
                      <a:pt x="620" y="218"/>
                    </a:cubicBezTo>
                    <a:cubicBezTo>
                      <a:pt x="620" y="218"/>
                      <a:pt x="621" y="216"/>
                      <a:pt x="621" y="216"/>
                    </a:cubicBezTo>
                    <a:cubicBezTo>
                      <a:pt x="619" y="216"/>
                      <a:pt x="616" y="215"/>
                      <a:pt x="615" y="218"/>
                    </a:cubicBezTo>
                    <a:cubicBezTo>
                      <a:pt x="615" y="219"/>
                      <a:pt x="615" y="219"/>
                      <a:pt x="615" y="219"/>
                    </a:cubicBezTo>
                    <a:cubicBezTo>
                      <a:pt x="613" y="219"/>
                      <a:pt x="613" y="219"/>
                      <a:pt x="613" y="219"/>
                    </a:cubicBezTo>
                    <a:cubicBezTo>
                      <a:pt x="614" y="219"/>
                      <a:pt x="613" y="216"/>
                      <a:pt x="613" y="216"/>
                    </a:cubicBezTo>
                    <a:cubicBezTo>
                      <a:pt x="614" y="216"/>
                      <a:pt x="615" y="216"/>
                      <a:pt x="615" y="216"/>
                    </a:cubicBezTo>
                    <a:cubicBezTo>
                      <a:pt x="616" y="216"/>
                      <a:pt x="617" y="214"/>
                      <a:pt x="617" y="214"/>
                    </a:cubicBezTo>
                    <a:cubicBezTo>
                      <a:pt x="617" y="211"/>
                      <a:pt x="617" y="211"/>
                      <a:pt x="617" y="211"/>
                    </a:cubicBezTo>
                    <a:cubicBezTo>
                      <a:pt x="617" y="211"/>
                      <a:pt x="614" y="213"/>
                      <a:pt x="615" y="213"/>
                    </a:cubicBezTo>
                    <a:cubicBezTo>
                      <a:pt x="614" y="212"/>
                      <a:pt x="613" y="213"/>
                      <a:pt x="613" y="213"/>
                    </a:cubicBezTo>
                    <a:cubicBezTo>
                      <a:pt x="613" y="213"/>
                      <a:pt x="613" y="211"/>
                      <a:pt x="613" y="211"/>
                    </a:cubicBezTo>
                    <a:cubicBezTo>
                      <a:pt x="613" y="211"/>
                      <a:pt x="611" y="211"/>
                      <a:pt x="612" y="211"/>
                    </a:cubicBezTo>
                    <a:cubicBezTo>
                      <a:pt x="611" y="211"/>
                      <a:pt x="611" y="211"/>
                      <a:pt x="611" y="211"/>
                    </a:cubicBezTo>
                    <a:cubicBezTo>
                      <a:pt x="612" y="212"/>
                      <a:pt x="612" y="213"/>
                      <a:pt x="612" y="213"/>
                    </a:cubicBezTo>
                    <a:cubicBezTo>
                      <a:pt x="612" y="214"/>
                      <a:pt x="610" y="214"/>
                      <a:pt x="610" y="215"/>
                    </a:cubicBezTo>
                    <a:cubicBezTo>
                      <a:pt x="606" y="214"/>
                      <a:pt x="605" y="215"/>
                      <a:pt x="608" y="212"/>
                    </a:cubicBezTo>
                    <a:cubicBezTo>
                      <a:pt x="609" y="211"/>
                      <a:pt x="610" y="211"/>
                      <a:pt x="611" y="211"/>
                    </a:cubicBezTo>
                    <a:cubicBezTo>
                      <a:pt x="611" y="210"/>
                      <a:pt x="611" y="209"/>
                      <a:pt x="610" y="209"/>
                    </a:cubicBezTo>
                    <a:cubicBezTo>
                      <a:pt x="610" y="209"/>
                      <a:pt x="606" y="209"/>
                      <a:pt x="606" y="209"/>
                    </a:cubicBezTo>
                    <a:cubicBezTo>
                      <a:pt x="605" y="208"/>
                      <a:pt x="605" y="206"/>
                      <a:pt x="604" y="205"/>
                    </a:cubicBezTo>
                    <a:cubicBezTo>
                      <a:pt x="603" y="205"/>
                      <a:pt x="603" y="204"/>
                      <a:pt x="602" y="204"/>
                    </a:cubicBezTo>
                    <a:cubicBezTo>
                      <a:pt x="598" y="204"/>
                      <a:pt x="599" y="208"/>
                      <a:pt x="599" y="211"/>
                    </a:cubicBezTo>
                    <a:cubicBezTo>
                      <a:pt x="599" y="211"/>
                      <a:pt x="599" y="211"/>
                      <a:pt x="598" y="211"/>
                    </a:cubicBezTo>
                    <a:cubicBezTo>
                      <a:pt x="598" y="211"/>
                      <a:pt x="598" y="209"/>
                      <a:pt x="598" y="209"/>
                    </a:cubicBezTo>
                    <a:cubicBezTo>
                      <a:pt x="596" y="210"/>
                      <a:pt x="597" y="209"/>
                      <a:pt x="596" y="209"/>
                    </a:cubicBezTo>
                    <a:cubicBezTo>
                      <a:pt x="596" y="209"/>
                      <a:pt x="595" y="211"/>
                      <a:pt x="594" y="211"/>
                    </a:cubicBezTo>
                    <a:cubicBezTo>
                      <a:pt x="593" y="208"/>
                      <a:pt x="593" y="199"/>
                      <a:pt x="590" y="206"/>
                    </a:cubicBezTo>
                    <a:cubicBezTo>
                      <a:pt x="590" y="207"/>
                      <a:pt x="590" y="208"/>
                      <a:pt x="589" y="209"/>
                    </a:cubicBezTo>
                    <a:cubicBezTo>
                      <a:pt x="589" y="210"/>
                      <a:pt x="588" y="210"/>
                      <a:pt x="587" y="210"/>
                    </a:cubicBezTo>
                    <a:cubicBezTo>
                      <a:pt x="588" y="210"/>
                      <a:pt x="586" y="209"/>
                      <a:pt x="586" y="209"/>
                    </a:cubicBezTo>
                    <a:cubicBezTo>
                      <a:pt x="587" y="209"/>
                      <a:pt x="587" y="207"/>
                      <a:pt x="587" y="207"/>
                    </a:cubicBezTo>
                    <a:cubicBezTo>
                      <a:pt x="588" y="207"/>
                      <a:pt x="587" y="205"/>
                      <a:pt x="587" y="205"/>
                    </a:cubicBezTo>
                    <a:cubicBezTo>
                      <a:pt x="586" y="205"/>
                      <a:pt x="586" y="206"/>
                      <a:pt x="585" y="205"/>
                    </a:cubicBezTo>
                    <a:cubicBezTo>
                      <a:pt x="585" y="205"/>
                      <a:pt x="584" y="203"/>
                      <a:pt x="584" y="203"/>
                    </a:cubicBezTo>
                    <a:cubicBezTo>
                      <a:pt x="586" y="203"/>
                      <a:pt x="588" y="203"/>
                      <a:pt x="589" y="202"/>
                    </a:cubicBezTo>
                    <a:cubicBezTo>
                      <a:pt x="589" y="196"/>
                      <a:pt x="589" y="194"/>
                      <a:pt x="583" y="194"/>
                    </a:cubicBezTo>
                    <a:cubicBezTo>
                      <a:pt x="584" y="194"/>
                      <a:pt x="585" y="194"/>
                      <a:pt x="586" y="193"/>
                    </a:cubicBezTo>
                    <a:cubicBezTo>
                      <a:pt x="586" y="193"/>
                      <a:pt x="586" y="191"/>
                      <a:pt x="586" y="191"/>
                    </a:cubicBezTo>
                    <a:cubicBezTo>
                      <a:pt x="585" y="191"/>
                      <a:pt x="585" y="191"/>
                      <a:pt x="585" y="191"/>
                    </a:cubicBezTo>
                    <a:cubicBezTo>
                      <a:pt x="585" y="191"/>
                      <a:pt x="583" y="187"/>
                      <a:pt x="583" y="186"/>
                    </a:cubicBezTo>
                    <a:cubicBezTo>
                      <a:pt x="582" y="187"/>
                      <a:pt x="579" y="187"/>
                      <a:pt x="578" y="187"/>
                    </a:cubicBezTo>
                    <a:cubicBezTo>
                      <a:pt x="576" y="187"/>
                      <a:pt x="576" y="186"/>
                      <a:pt x="575" y="187"/>
                    </a:cubicBezTo>
                    <a:cubicBezTo>
                      <a:pt x="574" y="187"/>
                      <a:pt x="573" y="189"/>
                      <a:pt x="570" y="189"/>
                    </a:cubicBezTo>
                    <a:cubicBezTo>
                      <a:pt x="569" y="189"/>
                      <a:pt x="567" y="187"/>
                      <a:pt x="566" y="186"/>
                    </a:cubicBezTo>
                    <a:close/>
                    <a:moveTo>
                      <a:pt x="474" y="30"/>
                    </a:moveTo>
                    <a:cubicBezTo>
                      <a:pt x="471" y="29"/>
                      <a:pt x="467" y="22"/>
                      <a:pt x="464" y="22"/>
                    </a:cubicBezTo>
                    <a:cubicBezTo>
                      <a:pt x="463" y="23"/>
                      <a:pt x="463" y="23"/>
                      <a:pt x="463" y="23"/>
                    </a:cubicBezTo>
                    <a:cubicBezTo>
                      <a:pt x="462" y="23"/>
                      <a:pt x="460" y="23"/>
                      <a:pt x="459" y="24"/>
                    </a:cubicBezTo>
                    <a:cubicBezTo>
                      <a:pt x="456" y="25"/>
                      <a:pt x="453" y="29"/>
                      <a:pt x="451" y="31"/>
                    </a:cubicBezTo>
                    <a:cubicBezTo>
                      <a:pt x="449" y="30"/>
                      <a:pt x="443" y="27"/>
                      <a:pt x="439" y="28"/>
                    </a:cubicBezTo>
                    <a:cubicBezTo>
                      <a:pt x="439" y="28"/>
                      <a:pt x="437" y="30"/>
                      <a:pt x="437" y="30"/>
                    </a:cubicBezTo>
                    <a:cubicBezTo>
                      <a:pt x="436" y="30"/>
                      <a:pt x="434" y="29"/>
                      <a:pt x="433" y="30"/>
                    </a:cubicBezTo>
                    <a:cubicBezTo>
                      <a:pt x="433" y="30"/>
                      <a:pt x="433" y="32"/>
                      <a:pt x="433" y="33"/>
                    </a:cubicBezTo>
                    <a:cubicBezTo>
                      <a:pt x="436" y="32"/>
                      <a:pt x="439" y="31"/>
                      <a:pt x="444" y="31"/>
                    </a:cubicBezTo>
                    <a:cubicBezTo>
                      <a:pt x="443" y="32"/>
                      <a:pt x="440" y="33"/>
                      <a:pt x="438" y="33"/>
                    </a:cubicBezTo>
                    <a:cubicBezTo>
                      <a:pt x="438" y="33"/>
                      <a:pt x="437" y="36"/>
                      <a:pt x="439" y="36"/>
                    </a:cubicBezTo>
                    <a:cubicBezTo>
                      <a:pt x="441" y="36"/>
                      <a:pt x="446" y="34"/>
                      <a:pt x="449" y="34"/>
                    </a:cubicBezTo>
                    <a:cubicBezTo>
                      <a:pt x="452" y="34"/>
                      <a:pt x="455" y="35"/>
                      <a:pt x="457" y="35"/>
                    </a:cubicBezTo>
                    <a:cubicBezTo>
                      <a:pt x="451" y="36"/>
                      <a:pt x="446" y="37"/>
                      <a:pt x="439" y="39"/>
                    </a:cubicBezTo>
                    <a:cubicBezTo>
                      <a:pt x="439" y="39"/>
                      <a:pt x="439" y="41"/>
                      <a:pt x="439" y="43"/>
                    </a:cubicBezTo>
                    <a:cubicBezTo>
                      <a:pt x="440" y="42"/>
                      <a:pt x="441" y="43"/>
                      <a:pt x="441" y="42"/>
                    </a:cubicBezTo>
                    <a:cubicBezTo>
                      <a:pt x="442" y="41"/>
                      <a:pt x="442" y="41"/>
                      <a:pt x="444" y="41"/>
                    </a:cubicBezTo>
                    <a:cubicBezTo>
                      <a:pt x="450" y="38"/>
                      <a:pt x="457" y="38"/>
                      <a:pt x="463" y="36"/>
                    </a:cubicBezTo>
                    <a:cubicBezTo>
                      <a:pt x="463" y="37"/>
                      <a:pt x="463" y="37"/>
                      <a:pt x="463" y="37"/>
                    </a:cubicBezTo>
                    <a:cubicBezTo>
                      <a:pt x="462" y="38"/>
                      <a:pt x="461" y="38"/>
                      <a:pt x="461" y="39"/>
                    </a:cubicBezTo>
                    <a:cubicBezTo>
                      <a:pt x="458" y="40"/>
                      <a:pt x="457" y="38"/>
                      <a:pt x="454" y="39"/>
                    </a:cubicBezTo>
                    <a:cubicBezTo>
                      <a:pt x="452" y="39"/>
                      <a:pt x="451" y="41"/>
                      <a:pt x="450" y="41"/>
                    </a:cubicBezTo>
                    <a:cubicBezTo>
                      <a:pt x="449" y="42"/>
                      <a:pt x="447" y="41"/>
                      <a:pt x="446" y="41"/>
                    </a:cubicBezTo>
                    <a:cubicBezTo>
                      <a:pt x="445" y="41"/>
                      <a:pt x="443" y="44"/>
                      <a:pt x="442" y="45"/>
                    </a:cubicBezTo>
                    <a:cubicBezTo>
                      <a:pt x="443" y="45"/>
                      <a:pt x="444" y="47"/>
                      <a:pt x="445" y="47"/>
                    </a:cubicBezTo>
                    <a:cubicBezTo>
                      <a:pt x="447" y="47"/>
                      <a:pt x="448" y="45"/>
                      <a:pt x="449" y="45"/>
                    </a:cubicBezTo>
                    <a:cubicBezTo>
                      <a:pt x="452" y="45"/>
                      <a:pt x="458" y="47"/>
                      <a:pt x="461" y="47"/>
                    </a:cubicBezTo>
                    <a:cubicBezTo>
                      <a:pt x="463" y="45"/>
                      <a:pt x="463" y="45"/>
                      <a:pt x="463" y="45"/>
                    </a:cubicBezTo>
                    <a:cubicBezTo>
                      <a:pt x="464" y="45"/>
                      <a:pt x="465" y="46"/>
                      <a:pt x="466" y="46"/>
                    </a:cubicBezTo>
                    <a:cubicBezTo>
                      <a:pt x="467" y="46"/>
                      <a:pt x="466" y="44"/>
                      <a:pt x="468" y="45"/>
                    </a:cubicBezTo>
                    <a:cubicBezTo>
                      <a:pt x="469" y="45"/>
                      <a:pt x="469" y="46"/>
                      <a:pt x="469" y="47"/>
                    </a:cubicBezTo>
                    <a:cubicBezTo>
                      <a:pt x="471" y="47"/>
                      <a:pt x="472" y="47"/>
                      <a:pt x="474" y="47"/>
                    </a:cubicBezTo>
                    <a:cubicBezTo>
                      <a:pt x="475" y="47"/>
                      <a:pt x="478" y="44"/>
                      <a:pt x="480" y="43"/>
                    </a:cubicBezTo>
                    <a:cubicBezTo>
                      <a:pt x="480" y="43"/>
                      <a:pt x="479" y="47"/>
                      <a:pt x="479" y="48"/>
                    </a:cubicBezTo>
                    <a:cubicBezTo>
                      <a:pt x="481" y="48"/>
                      <a:pt x="483" y="49"/>
                      <a:pt x="485" y="49"/>
                    </a:cubicBezTo>
                    <a:cubicBezTo>
                      <a:pt x="486" y="49"/>
                      <a:pt x="489" y="48"/>
                      <a:pt x="490" y="49"/>
                    </a:cubicBezTo>
                    <a:cubicBezTo>
                      <a:pt x="491" y="49"/>
                      <a:pt x="492" y="50"/>
                      <a:pt x="492" y="50"/>
                    </a:cubicBezTo>
                    <a:cubicBezTo>
                      <a:pt x="494" y="47"/>
                      <a:pt x="494" y="47"/>
                      <a:pt x="497" y="45"/>
                    </a:cubicBezTo>
                    <a:cubicBezTo>
                      <a:pt x="497" y="44"/>
                      <a:pt x="496" y="42"/>
                      <a:pt x="496" y="42"/>
                    </a:cubicBezTo>
                    <a:cubicBezTo>
                      <a:pt x="497" y="42"/>
                      <a:pt x="498" y="42"/>
                      <a:pt x="498" y="41"/>
                    </a:cubicBezTo>
                    <a:cubicBezTo>
                      <a:pt x="498" y="41"/>
                      <a:pt x="499" y="41"/>
                      <a:pt x="500" y="41"/>
                    </a:cubicBezTo>
                    <a:cubicBezTo>
                      <a:pt x="500" y="43"/>
                      <a:pt x="500" y="43"/>
                      <a:pt x="500" y="43"/>
                    </a:cubicBezTo>
                    <a:cubicBezTo>
                      <a:pt x="500" y="42"/>
                      <a:pt x="499" y="45"/>
                      <a:pt x="499" y="46"/>
                    </a:cubicBezTo>
                    <a:cubicBezTo>
                      <a:pt x="500" y="46"/>
                      <a:pt x="500" y="45"/>
                      <a:pt x="500" y="47"/>
                    </a:cubicBezTo>
                    <a:cubicBezTo>
                      <a:pt x="507" y="45"/>
                      <a:pt x="515" y="43"/>
                      <a:pt x="522" y="43"/>
                    </a:cubicBezTo>
                    <a:cubicBezTo>
                      <a:pt x="529" y="42"/>
                      <a:pt x="532" y="43"/>
                      <a:pt x="538" y="43"/>
                    </a:cubicBezTo>
                    <a:cubicBezTo>
                      <a:pt x="544" y="42"/>
                      <a:pt x="550" y="40"/>
                      <a:pt x="555" y="38"/>
                    </a:cubicBezTo>
                    <a:cubicBezTo>
                      <a:pt x="556" y="37"/>
                      <a:pt x="556" y="37"/>
                      <a:pt x="556" y="37"/>
                    </a:cubicBezTo>
                    <a:cubicBezTo>
                      <a:pt x="556" y="36"/>
                      <a:pt x="559" y="37"/>
                      <a:pt x="560" y="37"/>
                    </a:cubicBezTo>
                    <a:cubicBezTo>
                      <a:pt x="563" y="37"/>
                      <a:pt x="566" y="36"/>
                      <a:pt x="569" y="35"/>
                    </a:cubicBezTo>
                    <a:cubicBezTo>
                      <a:pt x="568" y="35"/>
                      <a:pt x="566" y="37"/>
                      <a:pt x="565" y="37"/>
                    </a:cubicBezTo>
                    <a:cubicBezTo>
                      <a:pt x="562" y="38"/>
                      <a:pt x="561" y="37"/>
                      <a:pt x="558" y="38"/>
                    </a:cubicBezTo>
                    <a:cubicBezTo>
                      <a:pt x="558" y="38"/>
                      <a:pt x="556" y="40"/>
                      <a:pt x="556" y="40"/>
                    </a:cubicBezTo>
                    <a:cubicBezTo>
                      <a:pt x="556" y="40"/>
                      <a:pt x="556" y="40"/>
                      <a:pt x="557" y="41"/>
                    </a:cubicBezTo>
                    <a:cubicBezTo>
                      <a:pt x="559" y="41"/>
                      <a:pt x="562" y="41"/>
                      <a:pt x="565" y="41"/>
                    </a:cubicBezTo>
                    <a:cubicBezTo>
                      <a:pt x="565" y="43"/>
                      <a:pt x="565" y="43"/>
                      <a:pt x="565" y="43"/>
                    </a:cubicBezTo>
                    <a:cubicBezTo>
                      <a:pt x="561" y="43"/>
                      <a:pt x="557" y="42"/>
                      <a:pt x="556" y="43"/>
                    </a:cubicBezTo>
                    <a:cubicBezTo>
                      <a:pt x="555" y="43"/>
                      <a:pt x="553" y="44"/>
                      <a:pt x="553" y="45"/>
                    </a:cubicBezTo>
                    <a:cubicBezTo>
                      <a:pt x="550" y="45"/>
                      <a:pt x="548" y="44"/>
                      <a:pt x="546" y="45"/>
                    </a:cubicBezTo>
                    <a:cubicBezTo>
                      <a:pt x="536" y="48"/>
                      <a:pt x="557" y="48"/>
                      <a:pt x="559" y="48"/>
                    </a:cubicBezTo>
                    <a:cubicBezTo>
                      <a:pt x="555" y="49"/>
                      <a:pt x="549" y="51"/>
                      <a:pt x="544" y="51"/>
                    </a:cubicBezTo>
                    <a:cubicBezTo>
                      <a:pt x="543" y="51"/>
                      <a:pt x="541" y="50"/>
                      <a:pt x="540" y="50"/>
                    </a:cubicBezTo>
                    <a:cubicBezTo>
                      <a:pt x="539" y="50"/>
                      <a:pt x="539" y="51"/>
                      <a:pt x="539" y="52"/>
                    </a:cubicBezTo>
                    <a:cubicBezTo>
                      <a:pt x="531" y="51"/>
                      <a:pt x="525" y="52"/>
                      <a:pt x="516" y="53"/>
                    </a:cubicBezTo>
                    <a:cubicBezTo>
                      <a:pt x="517" y="54"/>
                      <a:pt x="516" y="55"/>
                      <a:pt x="516" y="55"/>
                    </a:cubicBezTo>
                    <a:cubicBezTo>
                      <a:pt x="517" y="56"/>
                      <a:pt x="519" y="56"/>
                      <a:pt x="518" y="59"/>
                    </a:cubicBezTo>
                    <a:cubicBezTo>
                      <a:pt x="518" y="59"/>
                      <a:pt x="517" y="60"/>
                      <a:pt x="518" y="61"/>
                    </a:cubicBezTo>
                    <a:cubicBezTo>
                      <a:pt x="518" y="62"/>
                      <a:pt x="519" y="62"/>
                      <a:pt x="519" y="62"/>
                    </a:cubicBezTo>
                    <a:cubicBezTo>
                      <a:pt x="522" y="63"/>
                      <a:pt x="532" y="63"/>
                      <a:pt x="528" y="63"/>
                    </a:cubicBezTo>
                    <a:cubicBezTo>
                      <a:pt x="530" y="64"/>
                      <a:pt x="531" y="63"/>
                      <a:pt x="532" y="64"/>
                    </a:cubicBezTo>
                    <a:cubicBezTo>
                      <a:pt x="532" y="65"/>
                      <a:pt x="532" y="65"/>
                      <a:pt x="532" y="65"/>
                    </a:cubicBezTo>
                    <a:cubicBezTo>
                      <a:pt x="531" y="65"/>
                      <a:pt x="530" y="64"/>
                      <a:pt x="530" y="64"/>
                    </a:cubicBezTo>
                    <a:cubicBezTo>
                      <a:pt x="529" y="66"/>
                      <a:pt x="530" y="65"/>
                      <a:pt x="528" y="65"/>
                    </a:cubicBezTo>
                    <a:cubicBezTo>
                      <a:pt x="528" y="67"/>
                      <a:pt x="528" y="67"/>
                      <a:pt x="528" y="67"/>
                    </a:cubicBezTo>
                    <a:cubicBezTo>
                      <a:pt x="527" y="67"/>
                      <a:pt x="526" y="66"/>
                      <a:pt x="525" y="66"/>
                    </a:cubicBezTo>
                    <a:cubicBezTo>
                      <a:pt x="523" y="66"/>
                      <a:pt x="522" y="67"/>
                      <a:pt x="521" y="66"/>
                    </a:cubicBezTo>
                    <a:cubicBezTo>
                      <a:pt x="520" y="65"/>
                      <a:pt x="520" y="65"/>
                      <a:pt x="520" y="65"/>
                    </a:cubicBezTo>
                    <a:cubicBezTo>
                      <a:pt x="520" y="65"/>
                      <a:pt x="518" y="65"/>
                      <a:pt x="518" y="65"/>
                    </a:cubicBezTo>
                    <a:cubicBezTo>
                      <a:pt x="514" y="64"/>
                      <a:pt x="516" y="60"/>
                      <a:pt x="515" y="57"/>
                    </a:cubicBezTo>
                    <a:cubicBezTo>
                      <a:pt x="510" y="53"/>
                      <a:pt x="510" y="53"/>
                      <a:pt x="510" y="53"/>
                    </a:cubicBezTo>
                    <a:cubicBezTo>
                      <a:pt x="510" y="52"/>
                      <a:pt x="510" y="52"/>
                      <a:pt x="510" y="52"/>
                    </a:cubicBezTo>
                    <a:cubicBezTo>
                      <a:pt x="506" y="50"/>
                      <a:pt x="489" y="52"/>
                      <a:pt x="483" y="52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3" y="55"/>
                      <a:pt x="483" y="57"/>
                      <a:pt x="483" y="57"/>
                    </a:cubicBezTo>
                    <a:cubicBezTo>
                      <a:pt x="483" y="56"/>
                      <a:pt x="482" y="60"/>
                      <a:pt x="482" y="60"/>
                    </a:cubicBezTo>
                    <a:cubicBezTo>
                      <a:pt x="481" y="61"/>
                      <a:pt x="480" y="60"/>
                      <a:pt x="478" y="61"/>
                    </a:cubicBezTo>
                    <a:cubicBezTo>
                      <a:pt x="478" y="61"/>
                      <a:pt x="477" y="64"/>
                      <a:pt x="476" y="64"/>
                    </a:cubicBezTo>
                    <a:cubicBezTo>
                      <a:pt x="476" y="64"/>
                      <a:pt x="475" y="63"/>
                      <a:pt x="475" y="62"/>
                    </a:cubicBezTo>
                    <a:cubicBezTo>
                      <a:pt x="476" y="61"/>
                      <a:pt x="477" y="60"/>
                      <a:pt x="477" y="58"/>
                    </a:cubicBezTo>
                    <a:cubicBezTo>
                      <a:pt x="477" y="58"/>
                      <a:pt x="475" y="56"/>
                      <a:pt x="475" y="55"/>
                    </a:cubicBezTo>
                    <a:cubicBezTo>
                      <a:pt x="475" y="55"/>
                      <a:pt x="473" y="55"/>
                      <a:pt x="473" y="55"/>
                    </a:cubicBezTo>
                    <a:cubicBezTo>
                      <a:pt x="473" y="54"/>
                      <a:pt x="473" y="53"/>
                      <a:pt x="473" y="51"/>
                    </a:cubicBezTo>
                    <a:cubicBezTo>
                      <a:pt x="472" y="51"/>
                      <a:pt x="472" y="51"/>
                      <a:pt x="472" y="51"/>
                    </a:cubicBezTo>
                    <a:cubicBezTo>
                      <a:pt x="471" y="51"/>
                      <a:pt x="471" y="53"/>
                      <a:pt x="471" y="54"/>
                    </a:cubicBezTo>
                    <a:cubicBezTo>
                      <a:pt x="470" y="53"/>
                      <a:pt x="468" y="54"/>
                      <a:pt x="467" y="54"/>
                    </a:cubicBezTo>
                    <a:cubicBezTo>
                      <a:pt x="467" y="52"/>
                      <a:pt x="467" y="51"/>
                      <a:pt x="466" y="51"/>
                    </a:cubicBezTo>
                    <a:cubicBezTo>
                      <a:pt x="466" y="51"/>
                      <a:pt x="465" y="52"/>
                      <a:pt x="464" y="52"/>
                    </a:cubicBezTo>
                    <a:cubicBezTo>
                      <a:pt x="464" y="53"/>
                      <a:pt x="464" y="53"/>
                      <a:pt x="464" y="53"/>
                    </a:cubicBezTo>
                    <a:cubicBezTo>
                      <a:pt x="464" y="53"/>
                      <a:pt x="444" y="53"/>
                      <a:pt x="443" y="53"/>
                    </a:cubicBezTo>
                    <a:cubicBezTo>
                      <a:pt x="442" y="53"/>
                      <a:pt x="438" y="51"/>
                      <a:pt x="436" y="50"/>
                    </a:cubicBezTo>
                    <a:cubicBezTo>
                      <a:pt x="436" y="48"/>
                      <a:pt x="437" y="47"/>
                      <a:pt x="437" y="45"/>
                    </a:cubicBezTo>
                    <a:cubicBezTo>
                      <a:pt x="431" y="38"/>
                      <a:pt x="431" y="38"/>
                      <a:pt x="431" y="38"/>
                    </a:cubicBezTo>
                    <a:cubicBezTo>
                      <a:pt x="428" y="35"/>
                      <a:pt x="422" y="37"/>
                      <a:pt x="417" y="36"/>
                    </a:cubicBezTo>
                    <a:cubicBezTo>
                      <a:pt x="416" y="36"/>
                      <a:pt x="414" y="34"/>
                      <a:pt x="414" y="34"/>
                    </a:cubicBezTo>
                    <a:cubicBezTo>
                      <a:pt x="409" y="32"/>
                      <a:pt x="401" y="33"/>
                      <a:pt x="397" y="33"/>
                    </a:cubicBezTo>
                    <a:cubicBezTo>
                      <a:pt x="397" y="33"/>
                      <a:pt x="397" y="36"/>
                      <a:pt x="397" y="36"/>
                    </a:cubicBezTo>
                    <a:cubicBezTo>
                      <a:pt x="401" y="35"/>
                      <a:pt x="402" y="35"/>
                      <a:pt x="406" y="36"/>
                    </a:cubicBezTo>
                    <a:cubicBezTo>
                      <a:pt x="406" y="36"/>
                      <a:pt x="408" y="35"/>
                      <a:pt x="409" y="36"/>
                    </a:cubicBezTo>
                    <a:cubicBezTo>
                      <a:pt x="409" y="36"/>
                      <a:pt x="410" y="37"/>
                      <a:pt x="410" y="37"/>
                    </a:cubicBezTo>
                    <a:cubicBezTo>
                      <a:pt x="411" y="36"/>
                      <a:pt x="411" y="39"/>
                      <a:pt x="411" y="39"/>
                    </a:cubicBezTo>
                    <a:cubicBezTo>
                      <a:pt x="410" y="39"/>
                      <a:pt x="410" y="39"/>
                      <a:pt x="410" y="39"/>
                    </a:cubicBezTo>
                    <a:cubicBezTo>
                      <a:pt x="411" y="41"/>
                      <a:pt x="411" y="41"/>
                      <a:pt x="411" y="43"/>
                    </a:cubicBezTo>
                    <a:cubicBezTo>
                      <a:pt x="407" y="42"/>
                      <a:pt x="405" y="42"/>
                      <a:pt x="401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7" y="40"/>
                      <a:pt x="397" y="41"/>
                      <a:pt x="396" y="41"/>
                    </a:cubicBezTo>
                    <a:cubicBezTo>
                      <a:pt x="396" y="42"/>
                      <a:pt x="397" y="44"/>
                      <a:pt x="397" y="45"/>
                    </a:cubicBezTo>
                    <a:cubicBezTo>
                      <a:pt x="398" y="45"/>
                      <a:pt x="399" y="45"/>
                      <a:pt x="400" y="45"/>
                    </a:cubicBezTo>
                    <a:cubicBezTo>
                      <a:pt x="400" y="45"/>
                      <a:pt x="400" y="46"/>
                      <a:pt x="400" y="47"/>
                    </a:cubicBezTo>
                    <a:cubicBezTo>
                      <a:pt x="404" y="47"/>
                      <a:pt x="404" y="45"/>
                      <a:pt x="405" y="44"/>
                    </a:cubicBezTo>
                    <a:cubicBezTo>
                      <a:pt x="409" y="46"/>
                      <a:pt x="409" y="47"/>
                      <a:pt x="415" y="47"/>
                    </a:cubicBezTo>
                    <a:cubicBezTo>
                      <a:pt x="415" y="45"/>
                      <a:pt x="415" y="45"/>
                      <a:pt x="416" y="44"/>
                    </a:cubicBezTo>
                    <a:cubicBezTo>
                      <a:pt x="416" y="45"/>
                      <a:pt x="416" y="46"/>
                      <a:pt x="417" y="47"/>
                    </a:cubicBezTo>
                    <a:cubicBezTo>
                      <a:pt x="417" y="48"/>
                      <a:pt x="418" y="48"/>
                      <a:pt x="419" y="49"/>
                    </a:cubicBezTo>
                    <a:cubicBezTo>
                      <a:pt x="419" y="49"/>
                      <a:pt x="418" y="50"/>
                      <a:pt x="419" y="51"/>
                    </a:cubicBezTo>
                    <a:cubicBezTo>
                      <a:pt x="413" y="51"/>
                      <a:pt x="408" y="51"/>
                      <a:pt x="404" y="52"/>
                    </a:cubicBezTo>
                    <a:cubicBezTo>
                      <a:pt x="404" y="53"/>
                      <a:pt x="406" y="55"/>
                      <a:pt x="406" y="55"/>
                    </a:cubicBezTo>
                    <a:cubicBezTo>
                      <a:pt x="405" y="56"/>
                      <a:pt x="405" y="56"/>
                      <a:pt x="405" y="56"/>
                    </a:cubicBezTo>
                    <a:cubicBezTo>
                      <a:pt x="404" y="57"/>
                      <a:pt x="405" y="56"/>
                      <a:pt x="403" y="56"/>
                    </a:cubicBezTo>
                    <a:cubicBezTo>
                      <a:pt x="402" y="57"/>
                      <a:pt x="402" y="57"/>
                      <a:pt x="402" y="57"/>
                    </a:cubicBezTo>
                    <a:cubicBezTo>
                      <a:pt x="398" y="58"/>
                      <a:pt x="410" y="60"/>
                      <a:pt x="412" y="60"/>
                    </a:cubicBezTo>
                    <a:cubicBezTo>
                      <a:pt x="412" y="60"/>
                      <a:pt x="413" y="58"/>
                      <a:pt x="414" y="57"/>
                    </a:cubicBezTo>
                    <a:cubicBezTo>
                      <a:pt x="414" y="58"/>
                      <a:pt x="414" y="60"/>
                      <a:pt x="414" y="60"/>
                    </a:cubicBezTo>
                    <a:cubicBezTo>
                      <a:pt x="416" y="60"/>
                      <a:pt x="415" y="61"/>
                      <a:pt x="417" y="61"/>
                    </a:cubicBezTo>
                    <a:cubicBezTo>
                      <a:pt x="419" y="60"/>
                      <a:pt x="419" y="60"/>
                      <a:pt x="419" y="60"/>
                    </a:cubicBezTo>
                    <a:cubicBezTo>
                      <a:pt x="419" y="60"/>
                      <a:pt x="421" y="61"/>
                      <a:pt x="420" y="61"/>
                    </a:cubicBezTo>
                    <a:cubicBezTo>
                      <a:pt x="421" y="61"/>
                      <a:pt x="421" y="63"/>
                      <a:pt x="421" y="63"/>
                    </a:cubicBezTo>
                    <a:cubicBezTo>
                      <a:pt x="418" y="63"/>
                      <a:pt x="415" y="63"/>
                      <a:pt x="412" y="62"/>
                    </a:cubicBezTo>
                    <a:cubicBezTo>
                      <a:pt x="411" y="62"/>
                      <a:pt x="409" y="61"/>
                      <a:pt x="409" y="60"/>
                    </a:cubicBezTo>
                    <a:cubicBezTo>
                      <a:pt x="402" y="60"/>
                      <a:pt x="404" y="65"/>
                      <a:pt x="405" y="64"/>
                    </a:cubicBezTo>
                    <a:cubicBezTo>
                      <a:pt x="405" y="64"/>
                      <a:pt x="405" y="68"/>
                      <a:pt x="405" y="67"/>
                    </a:cubicBezTo>
                    <a:cubicBezTo>
                      <a:pt x="406" y="67"/>
                      <a:pt x="406" y="68"/>
                      <a:pt x="407" y="68"/>
                    </a:cubicBezTo>
                    <a:cubicBezTo>
                      <a:pt x="411" y="72"/>
                      <a:pt x="416" y="74"/>
                      <a:pt x="423" y="72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22" y="74"/>
                      <a:pt x="421" y="74"/>
                      <a:pt x="421" y="74"/>
                    </a:cubicBezTo>
                    <a:cubicBezTo>
                      <a:pt x="419" y="75"/>
                      <a:pt x="415" y="73"/>
                      <a:pt x="413" y="74"/>
                    </a:cubicBezTo>
                    <a:cubicBezTo>
                      <a:pt x="412" y="75"/>
                      <a:pt x="412" y="78"/>
                      <a:pt x="413" y="77"/>
                    </a:cubicBezTo>
                    <a:cubicBezTo>
                      <a:pt x="413" y="78"/>
                      <a:pt x="413" y="78"/>
                      <a:pt x="413" y="78"/>
                    </a:cubicBezTo>
                    <a:cubicBezTo>
                      <a:pt x="414" y="79"/>
                      <a:pt x="424" y="78"/>
                      <a:pt x="425" y="78"/>
                    </a:cubicBezTo>
                    <a:cubicBezTo>
                      <a:pt x="426" y="77"/>
                      <a:pt x="427" y="75"/>
                      <a:pt x="427" y="75"/>
                    </a:cubicBezTo>
                    <a:cubicBezTo>
                      <a:pt x="430" y="74"/>
                      <a:pt x="433" y="75"/>
                      <a:pt x="436" y="76"/>
                    </a:cubicBezTo>
                    <a:cubicBezTo>
                      <a:pt x="436" y="76"/>
                      <a:pt x="436" y="78"/>
                      <a:pt x="436" y="78"/>
                    </a:cubicBezTo>
                    <a:cubicBezTo>
                      <a:pt x="430" y="78"/>
                      <a:pt x="428" y="79"/>
                      <a:pt x="423" y="80"/>
                    </a:cubicBezTo>
                    <a:cubicBezTo>
                      <a:pt x="423" y="81"/>
                      <a:pt x="423" y="82"/>
                      <a:pt x="423" y="82"/>
                    </a:cubicBezTo>
                    <a:cubicBezTo>
                      <a:pt x="423" y="83"/>
                      <a:pt x="424" y="84"/>
                      <a:pt x="425" y="86"/>
                    </a:cubicBezTo>
                    <a:cubicBezTo>
                      <a:pt x="425" y="86"/>
                      <a:pt x="427" y="86"/>
                      <a:pt x="427" y="86"/>
                    </a:cubicBezTo>
                    <a:cubicBezTo>
                      <a:pt x="427" y="86"/>
                      <a:pt x="427" y="90"/>
                      <a:pt x="427" y="90"/>
                    </a:cubicBezTo>
                    <a:cubicBezTo>
                      <a:pt x="428" y="90"/>
                      <a:pt x="429" y="90"/>
                      <a:pt x="430" y="90"/>
                    </a:cubicBezTo>
                    <a:cubicBezTo>
                      <a:pt x="430" y="92"/>
                      <a:pt x="430" y="92"/>
                      <a:pt x="430" y="92"/>
                    </a:cubicBezTo>
                    <a:cubicBezTo>
                      <a:pt x="428" y="92"/>
                      <a:pt x="428" y="92"/>
                      <a:pt x="427" y="92"/>
                    </a:cubicBezTo>
                    <a:cubicBezTo>
                      <a:pt x="427" y="93"/>
                      <a:pt x="428" y="95"/>
                      <a:pt x="427" y="95"/>
                    </a:cubicBezTo>
                    <a:cubicBezTo>
                      <a:pt x="434" y="95"/>
                      <a:pt x="436" y="96"/>
                      <a:pt x="441" y="94"/>
                    </a:cubicBezTo>
                    <a:cubicBezTo>
                      <a:pt x="441" y="93"/>
                      <a:pt x="440" y="92"/>
                      <a:pt x="441" y="91"/>
                    </a:cubicBezTo>
                    <a:cubicBezTo>
                      <a:pt x="441" y="91"/>
                      <a:pt x="442" y="91"/>
                      <a:pt x="443" y="91"/>
                    </a:cubicBezTo>
                    <a:cubicBezTo>
                      <a:pt x="443" y="91"/>
                      <a:pt x="443" y="93"/>
                      <a:pt x="444" y="94"/>
                    </a:cubicBezTo>
                    <a:cubicBezTo>
                      <a:pt x="445" y="94"/>
                      <a:pt x="446" y="94"/>
                      <a:pt x="447" y="94"/>
                    </a:cubicBezTo>
                    <a:cubicBezTo>
                      <a:pt x="446" y="95"/>
                      <a:pt x="449" y="95"/>
                      <a:pt x="449" y="95"/>
                    </a:cubicBezTo>
                    <a:cubicBezTo>
                      <a:pt x="449" y="95"/>
                      <a:pt x="449" y="93"/>
                      <a:pt x="449" y="93"/>
                    </a:cubicBezTo>
                    <a:cubicBezTo>
                      <a:pt x="450" y="93"/>
                      <a:pt x="451" y="95"/>
                      <a:pt x="452" y="94"/>
                    </a:cubicBezTo>
                    <a:cubicBezTo>
                      <a:pt x="454" y="88"/>
                      <a:pt x="454" y="88"/>
                      <a:pt x="454" y="88"/>
                    </a:cubicBezTo>
                    <a:cubicBezTo>
                      <a:pt x="454" y="88"/>
                      <a:pt x="457" y="89"/>
                      <a:pt x="458" y="88"/>
                    </a:cubicBezTo>
                    <a:cubicBezTo>
                      <a:pt x="459" y="88"/>
                      <a:pt x="461" y="87"/>
                      <a:pt x="463" y="86"/>
                    </a:cubicBezTo>
                    <a:cubicBezTo>
                      <a:pt x="461" y="85"/>
                      <a:pt x="462" y="80"/>
                      <a:pt x="464" y="79"/>
                    </a:cubicBezTo>
                    <a:cubicBezTo>
                      <a:pt x="464" y="79"/>
                      <a:pt x="464" y="82"/>
                      <a:pt x="464" y="84"/>
                    </a:cubicBezTo>
                    <a:cubicBezTo>
                      <a:pt x="465" y="83"/>
                      <a:pt x="466" y="84"/>
                      <a:pt x="467" y="84"/>
                    </a:cubicBezTo>
                    <a:cubicBezTo>
                      <a:pt x="467" y="83"/>
                      <a:pt x="467" y="83"/>
                      <a:pt x="467" y="83"/>
                    </a:cubicBezTo>
                    <a:cubicBezTo>
                      <a:pt x="468" y="83"/>
                      <a:pt x="472" y="78"/>
                      <a:pt x="472" y="78"/>
                    </a:cubicBezTo>
                    <a:cubicBezTo>
                      <a:pt x="474" y="78"/>
                      <a:pt x="474" y="80"/>
                      <a:pt x="474" y="80"/>
                    </a:cubicBezTo>
                    <a:cubicBezTo>
                      <a:pt x="475" y="80"/>
                      <a:pt x="478" y="79"/>
                      <a:pt x="479" y="79"/>
                    </a:cubicBezTo>
                    <a:cubicBezTo>
                      <a:pt x="479" y="79"/>
                      <a:pt x="477" y="82"/>
                      <a:pt x="478" y="82"/>
                    </a:cubicBezTo>
                    <a:cubicBezTo>
                      <a:pt x="481" y="82"/>
                      <a:pt x="482" y="79"/>
                      <a:pt x="479" y="78"/>
                    </a:cubicBezTo>
                    <a:cubicBezTo>
                      <a:pt x="480" y="79"/>
                      <a:pt x="483" y="80"/>
                      <a:pt x="483" y="80"/>
                    </a:cubicBezTo>
                    <a:cubicBezTo>
                      <a:pt x="483" y="78"/>
                      <a:pt x="483" y="78"/>
                      <a:pt x="483" y="78"/>
                    </a:cubicBezTo>
                    <a:cubicBezTo>
                      <a:pt x="486" y="78"/>
                      <a:pt x="491" y="77"/>
                      <a:pt x="492" y="75"/>
                    </a:cubicBezTo>
                    <a:cubicBezTo>
                      <a:pt x="493" y="75"/>
                      <a:pt x="493" y="72"/>
                      <a:pt x="493" y="72"/>
                    </a:cubicBezTo>
                    <a:cubicBezTo>
                      <a:pt x="493" y="72"/>
                      <a:pt x="489" y="66"/>
                      <a:pt x="489" y="65"/>
                    </a:cubicBezTo>
                    <a:cubicBezTo>
                      <a:pt x="489" y="65"/>
                      <a:pt x="491" y="65"/>
                      <a:pt x="491" y="65"/>
                    </a:cubicBezTo>
                    <a:cubicBezTo>
                      <a:pt x="492" y="68"/>
                      <a:pt x="494" y="70"/>
                      <a:pt x="495" y="73"/>
                    </a:cubicBezTo>
                    <a:cubicBezTo>
                      <a:pt x="497" y="72"/>
                      <a:pt x="496" y="74"/>
                      <a:pt x="497" y="74"/>
                    </a:cubicBezTo>
                    <a:cubicBezTo>
                      <a:pt x="497" y="74"/>
                      <a:pt x="499" y="72"/>
                      <a:pt x="500" y="72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1" y="74"/>
                      <a:pt x="502" y="75"/>
                      <a:pt x="502" y="76"/>
                    </a:cubicBezTo>
                    <a:cubicBezTo>
                      <a:pt x="501" y="76"/>
                      <a:pt x="491" y="77"/>
                      <a:pt x="495" y="78"/>
                    </a:cubicBezTo>
                    <a:cubicBezTo>
                      <a:pt x="501" y="79"/>
                      <a:pt x="508" y="79"/>
                      <a:pt x="513" y="80"/>
                    </a:cubicBezTo>
                    <a:cubicBezTo>
                      <a:pt x="512" y="81"/>
                      <a:pt x="514" y="83"/>
                      <a:pt x="512" y="83"/>
                    </a:cubicBezTo>
                    <a:cubicBezTo>
                      <a:pt x="510" y="82"/>
                      <a:pt x="510" y="82"/>
                      <a:pt x="510" y="82"/>
                    </a:cubicBezTo>
                    <a:cubicBezTo>
                      <a:pt x="505" y="81"/>
                      <a:pt x="500" y="81"/>
                      <a:pt x="495" y="81"/>
                    </a:cubicBezTo>
                    <a:cubicBezTo>
                      <a:pt x="494" y="81"/>
                      <a:pt x="491" y="82"/>
                      <a:pt x="488" y="82"/>
                    </a:cubicBezTo>
                    <a:cubicBezTo>
                      <a:pt x="488" y="82"/>
                      <a:pt x="487" y="80"/>
                      <a:pt x="486" y="80"/>
                    </a:cubicBezTo>
                    <a:cubicBezTo>
                      <a:pt x="485" y="80"/>
                      <a:pt x="475" y="84"/>
                      <a:pt x="474" y="84"/>
                    </a:cubicBezTo>
                    <a:cubicBezTo>
                      <a:pt x="474" y="84"/>
                      <a:pt x="473" y="86"/>
                      <a:pt x="473" y="86"/>
                    </a:cubicBezTo>
                    <a:cubicBezTo>
                      <a:pt x="472" y="86"/>
                      <a:pt x="471" y="85"/>
                      <a:pt x="470" y="86"/>
                    </a:cubicBezTo>
                    <a:cubicBezTo>
                      <a:pt x="472" y="85"/>
                      <a:pt x="468" y="85"/>
                      <a:pt x="468" y="85"/>
                    </a:cubicBezTo>
                    <a:cubicBezTo>
                      <a:pt x="467" y="89"/>
                      <a:pt x="466" y="91"/>
                      <a:pt x="466" y="95"/>
                    </a:cubicBezTo>
                    <a:cubicBezTo>
                      <a:pt x="468" y="95"/>
                      <a:pt x="467" y="95"/>
                      <a:pt x="468" y="96"/>
                    </a:cubicBezTo>
                    <a:cubicBezTo>
                      <a:pt x="469" y="95"/>
                      <a:pt x="470" y="96"/>
                      <a:pt x="470" y="96"/>
                    </a:cubicBezTo>
                    <a:cubicBezTo>
                      <a:pt x="473" y="95"/>
                      <a:pt x="476" y="92"/>
                      <a:pt x="478" y="92"/>
                    </a:cubicBezTo>
                    <a:cubicBezTo>
                      <a:pt x="481" y="92"/>
                      <a:pt x="478" y="93"/>
                      <a:pt x="480" y="94"/>
                    </a:cubicBezTo>
                    <a:cubicBezTo>
                      <a:pt x="484" y="95"/>
                      <a:pt x="487" y="93"/>
                      <a:pt x="489" y="92"/>
                    </a:cubicBezTo>
                    <a:cubicBezTo>
                      <a:pt x="491" y="90"/>
                      <a:pt x="493" y="89"/>
                      <a:pt x="494" y="87"/>
                    </a:cubicBezTo>
                    <a:cubicBezTo>
                      <a:pt x="494" y="92"/>
                      <a:pt x="494" y="92"/>
                      <a:pt x="491" y="96"/>
                    </a:cubicBezTo>
                    <a:cubicBezTo>
                      <a:pt x="492" y="96"/>
                      <a:pt x="492" y="96"/>
                      <a:pt x="494" y="96"/>
                    </a:cubicBezTo>
                    <a:cubicBezTo>
                      <a:pt x="494" y="98"/>
                      <a:pt x="495" y="99"/>
                      <a:pt x="495" y="100"/>
                    </a:cubicBezTo>
                    <a:cubicBezTo>
                      <a:pt x="494" y="101"/>
                      <a:pt x="496" y="102"/>
                      <a:pt x="496" y="102"/>
                    </a:cubicBezTo>
                    <a:cubicBezTo>
                      <a:pt x="497" y="101"/>
                      <a:pt x="497" y="100"/>
                      <a:pt x="498" y="99"/>
                    </a:cubicBezTo>
                    <a:cubicBezTo>
                      <a:pt x="499" y="99"/>
                      <a:pt x="499" y="99"/>
                      <a:pt x="499" y="99"/>
                    </a:cubicBezTo>
                    <a:cubicBezTo>
                      <a:pt x="500" y="102"/>
                      <a:pt x="500" y="102"/>
                      <a:pt x="500" y="102"/>
                    </a:cubicBezTo>
                    <a:cubicBezTo>
                      <a:pt x="503" y="103"/>
                      <a:pt x="509" y="100"/>
                      <a:pt x="508" y="101"/>
                    </a:cubicBezTo>
                    <a:cubicBezTo>
                      <a:pt x="507" y="101"/>
                      <a:pt x="506" y="103"/>
                      <a:pt x="506" y="103"/>
                    </a:cubicBezTo>
                    <a:cubicBezTo>
                      <a:pt x="506" y="104"/>
                      <a:pt x="507" y="105"/>
                      <a:pt x="506" y="106"/>
                    </a:cubicBezTo>
                    <a:cubicBezTo>
                      <a:pt x="506" y="106"/>
                      <a:pt x="504" y="106"/>
                      <a:pt x="504" y="106"/>
                    </a:cubicBezTo>
                    <a:cubicBezTo>
                      <a:pt x="503" y="108"/>
                      <a:pt x="503" y="108"/>
                      <a:pt x="503" y="108"/>
                    </a:cubicBezTo>
                    <a:cubicBezTo>
                      <a:pt x="501" y="109"/>
                      <a:pt x="501" y="107"/>
                      <a:pt x="500" y="106"/>
                    </a:cubicBezTo>
                    <a:cubicBezTo>
                      <a:pt x="497" y="106"/>
                      <a:pt x="492" y="108"/>
                      <a:pt x="491" y="107"/>
                    </a:cubicBezTo>
                    <a:cubicBezTo>
                      <a:pt x="491" y="107"/>
                      <a:pt x="489" y="102"/>
                      <a:pt x="488" y="102"/>
                    </a:cubicBezTo>
                    <a:cubicBezTo>
                      <a:pt x="488" y="101"/>
                      <a:pt x="485" y="102"/>
                      <a:pt x="484" y="102"/>
                    </a:cubicBezTo>
                    <a:cubicBezTo>
                      <a:pt x="483" y="101"/>
                      <a:pt x="482" y="98"/>
                      <a:pt x="480" y="98"/>
                    </a:cubicBezTo>
                    <a:cubicBezTo>
                      <a:pt x="476" y="97"/>
                      <a:pt x="468" y="98"/>
                      <a:pt x="464" y="99"/>
                    </a:cubicBezTo>
                    <a:cubicBezTo>
                      <a:pt x="464" y="99"/>
                      <a:pt x="465" y="103"/>
                      <a:pt x="464" y="103"/>
                    </a:cubicBezTo>
                    <a:cubicBezTo>
                      <a:pt x="465" y="103"/>
                      <a:pt x="466" y="105"/>
                      <a:pt x="466" y="105"/>
                    </a:cubicBezTo>
                    <a:cubicBezTo>
                      <a:pt x="467" y="105"/>
                      <a:pt x="469" y="105"/>
                      <a:pt x="470" y="105"/>
                    </a:cubicBezTo>
                    <a:cubicBezTo>
                      <a:pt x="470" y="105"/>
                      <a:pt x="470" y="106"/>
                      <a:pt x="470" y="106"/>
                    </a:cubicBezTo>
                    <a:cubicBezTo>
                      <a:pt x="471" y="107"/>
                      <a:pt x="471" y="109"/>
                      <a:pt x="471" y="110"/>
                    </a:cubicBezTo>
                    <a:cubicBezTo>
                      <a:pt x="461" y="112"/>
                      <a:pt x="457" y="111"/>
                      <a:pt x="451" y="117"/>
                    </a:cubicBezTo>
                    <a:cubicBezTo>
                      <a:pt x="450" y="117"/>
                      <a:pt x="449" y="118"/>
                      <a:pt x="449" y="118"/>
                    </a:cubicBezTo>
                    <a:cubicBezTo>
                      <a:pt x="450" y="121"/>
                      <a:pt x="451" y="123"/>
                      <a:pt x="452" y="126"/>
                    </a:cubicBezTo>
                    <a:cubicBezTo>
                      <a:pt x="452" y="125"/>
                      <a:pt x="454" y="126"/>
                      <a:pt x="454" y="126"/>
                    </a:cubicBezTo>
                    <a:cubicBezTo>
                      <a:pt x="454" y="126"/>
                      <a:pt x="454" y="124"/>
                      <a:pt x="454" y="124"/>
                    </a:cubicBezTo>
                    <a:cubicBezTo>
                      <a:pt x="455" y="124"/>
                      <a:pt x="455" y="124"/>
                      <a:pt x="455" y="124"/>
                    </a:cubicBezTo>
                    <a:cubicBezTo>
                      <a:pt x="455" y="122"/>
                      <a:pt x="455" y="122"/>
                      <a:pt x="455" y="122"/>
                    </a:cubicBezTo>
                    <a:cubicBezTo>
                      <a:pt x="455" y="122"/>
                      <a:pt x="457" y="122"/>
                      <a:pt x="455" y="123"/>
                    </a:cubicBezTo>
                    <a:cubicBezTo>
                      <a:pt x="456" y="123"/>
                      <a:pt x="457" y="123"/>
                      <a:pt x="457" y="123"/>
                    </a:cubicBezTo>
                    <a:cubicBezTo>
                      <a:pt x="458" y="126"/>
                      <a:pt x="458" y="126"/>
                      <a:pt x="458" y="126"/>
                    </a:cubicBezTo>
                    <a:cubicBezTo>
                      <a:pt x="461" y="127"/>
                      <a:pt x="464" y="125"/>
                      <a:pt x="466" y="125"/>
                    </a:cubicBezTo>
                    <a:cubicBezTo>
                      <a:pt x="466" y="125"/>
                      <a:pt x="467" y="122"/>
                      <a:pt x="465" y="124"/>
                    </a:cubicBezTo>
                    <a:cubicBezTo>
                      <a:pt x="465" y="122"/>
                      <a:pt x="465" y="122"/>
                      <a:pt x="465" y="122"/>
                    </a:cubicBezTo>
                    <a:cubicBezTo>
                      <a:pt x="466" y="122"/>
                      <a:pt x="467" y="121"/>
                      <a:pt x="467" y="120"/>
                    </a:cubicBezTo>
                    <a:cubicBezTo>
                      <a:pt x="468" y="121"/>
                      <a:pt x="469" y="122"/>
                      <a:pt x="470" y="122"/>
                    </a:cubicBezTo>
                    <a:cubicBezTo>
                      <a:pt x="470" y="123"/>
                      <a:pt x="470" y="124"/>
                      <a:pt x="470" y="124"/>
                    </a:cubicBezTo>
                    <a:cubicBezTo>
                      <a:pt x="472" y="124"/>
                      <a:pt x="472" y="126"/>
                      <a:pt x="472" y="126"/>
                    </a:cubicBezTo>
                    <a:cubicBezTo>
                      <a:pt x="472" y="126"/>
                      <a:pt x="472" y="125"/>
                      <a:pt x="473" y="122"/>
                    </a:cubicBezTo>
                    <a:cubicBezTo>
                      <a:pt x="474" y="121"/>
                      <a:pt x="474" y="121"/>
                      <a:pt x="474" y="121"/>
                    </a:cubicBezTo>
                    <a:cubicBezTo>
                      <a:pt x="475" y="121"/>
                      <a:pt x="474" y="123"/>
                      <a:pt x="474" y="124"/>
                    </a:cubicBezTo>
                    <a:cubicBezTo>
                      <a:pt x="476" y="124"/>
                      <a:pt x="478" y="125"/>
                      <a:pt x="480" y="126"/>
                    </a:cubicBezTo>
                    <a:cubicBezTo>
                      <a:pt x="483" y="126"/>
                      <a:pt x="484" y="125"/>
                      <a:pt x="487" y="126"/>
                    </a:cubicBezTo>
                    <a:cubicBezTo>
                      <a:pt x="488" y="127"/>
                      <a:pt x="488" y="128"/>
                      <a:pt x="488" y="128"/>
                    </a:cubicBezTo>
                    <a:cubicBezTo>
                      <a:pt x="489" y="128"/>
                      <a:pt x="488" y="126"/>
                      <a:pt x="488" y="126"/>
                    </a:cubicBezTo>
                    <a:cubicBezTo>
                      <a:pt x="494" y="123"/>
                      <a:pt x="494" y="124"/>
                      <a:pt x="490" y="119"/>
                    </a:cubicBezTo>
                    <a:cubicBezTo>
                      <a:pt x="496" y="121"/>
                      <a:pt x="494" y="121"/>
                      <a:pt x="497" y="118"/>
                    </a:cubicBezTo>
                    <a:cubicBezTo>
                      <a:pt x="497" y="117"/>
                      <a:pt x="498" y="117"/>
                      <a:pt x="498" y="117"/>
                    </a:cubicBezTo>
                    <a:cubicBezTo>
                      <a:pt x="498" y="116"/>
                      <a:pt x="498" y="116"/>
                      <a:pt x="498" y="116"/>
                    </a:cubicBezTo>
                    <a:cubicBezTo>
                      <a:pt x="500" y="115"/>
                      <a:pt x="499" y="121"/>
                      <a:pt x="499" y="120"/>
                    </a:cubicBezTo>
                    <a:cubicBezTo>
                      <a:pt x="499" y="121"/>
                      <a:pt x="499" y="122"/>
                      <a:pt x="499" y="122"/>
                    </a:cubicBezTo>
                    <a:cubicBezTo>
                      <a:pt x="502" y="122"/>
                      <a:pt x="506" y="121"/>
                      <a:pt x="507" y="121"/>
                    </a:cubicBezTo>
                    <a:cubicBezTo>
                      <a:pt x="507" y="121"/>
                      <a:pt x="510" y="122"/>
                      <a:pt x="510" y="122"/>
                    </a:cubicBezTo>
                    <a:cubicBezTo>
                      <a:pt x="512" y="122"/>
                      <a:pt x="513" y="121"/>
                      <a:pt x="514" y="121"/>
                    </a:cubicBezTo>
                    <a:cubicBezTo>
                      <a:pt x="514" y="121"/>
                      <a:pt x="515" y="121"/>
                      <a:pt x="515" y="122"/>
                    </a:cubicBezTo>
                    <a:cubicBezTo>
                      <a:pt x="515" y="121"/>
                      <a:pt x="516" y="121"/>
                      <a:pt x="516" y="120"/>
                    </a:cubicBezTo>
                    <a:cubicBezTo>
                      <a:pt x="516" y="117"/>
                      <a:pt x="516" y="116"/>
                      <a:pt x="515" y="114"/>
                    </a:cubicBezTo>
                    <a:cubicBezTo>
                      <a:pt x="516" y="115"/>
                      <a:pt x="517" y="115"/>
                      <a:pt x="518" y="116"/>
                    </a:cubicBezTo>
                    <a:cubicBezTo>
                      <a:pt x="518" y="117"/>
                      <a:pt x="517" y="118"/>
                      <a:pt x="518" y="119"/>
                    </a:cubicBezTo>
                    <a:cubicBezTo>
                      <a:pt x="520" y="122"/>
                      <a:pt x="521" y="120"/>
                      <a:pt x="523" y="120"/>
                    </a:cubicBezTo>
                    <a:cubicBezTo>
                      <a:pt x="522" y="119"/>
                      <a:pt x="524" y="119"/>
                      <a:pt x="524" y="119"/>
                    </a:cubicBezTo>
                    <a:cubicBezTo>
                      <a:pt x="525" y="119"/>
                      <a:pt x="525" y="121"/>
                      <a:pt x="526" y="121"/>
                    </a:cubicBezTo>
                    <a:cubicBezTo>
                      <a:pt x="526" y="124"/>
                      <a:pt x="526" y="125"/>
                      <a:pt x="526" y="129"/>
                    </a:cubicBezTo>
                    <a:cubicBezTo>
                      <a:pt x="526" y="129"/>
                      <a:pt x="529" y="129"/>
                      <a:pt x="528" y="128"/>
                    </a:cubicBezTo>
                    <a:cubicBezTo>
                      <a:pt x="529" y="128"/>
                      <a:pt x="531" y="129"/>
                      <a:pt x="531" y="129"/>
                    </a:cubicBezTo>
                    <a:cubicBezTo>
                      <a:pt x="532" y="129"/>
                      <a:pt x="532" y="126"/>
                      <a:pt x="533" y="126"/>
                    </a:cubicBezTo>
                    <a:cubicBezTo>
                      <a:pt x="534" y="124"/>
                      <a:pt x="537" y="124"/>
                      <a:pt x="538" y="122"/>
                    </a:cubicBezTo>
                    <a:cubicBezTo>
                      <a:pt x="539" y="122"/>
                      <a:pt x="539" y="122"/>
                      <a:pt x="539" y="122"/>
                    </a:cubicBezTo>
                    <a:cubicBezTo>
                      <a:pt x="539" y="120"/>
                      <a:pt x="539" y="120"/>
                      <a:pt x="539" y="120"/>
                    </a:cubicBezTo>
                    <a:cubicBezTo>
                      <a:pt x="540" y="121"/>
                      <a:pt x="540" y="122"/>
                      <a:pt x="541" y="123"/>
                    </a:cubicBezTo>
                    <a:cubicBezTo>
                      <a:pt x="542" y="123"/>
                      <a:pt x="543" y="123"/>
                      <a:pt x="544" y="123"/>
                    </a:cubicBezTo>
                    <a:cubicBezTo>
                      <a:pt x="544" y="123"/>
                      <a:pt x="545" y="121"/>
                      <a:pt x="545" y="121"/>
                    </a:cubicBezTo>
                    <a:cubicBezTo>
                      <a:pt x="547" y="119"/>
                      <a:pt x="550" y="118"/>
                      <a:pt x="552" y="116"/>
                    </a:cubicBezTo>
                    <a:cubicBezTo>
                      <a:pt x="551" y="116"/>
                      <a:pt x="551" y="114"/>
                      <a:pt x="550" y="114"/>
                    </a:cubicBezTo>
                    <a:cubicBezTo>
                      <a:pt x="549" y="114"/>
                      <a:pt x="547" y="115"/>
                      <a:pt x="546" y="114"/>
                    </a:cubicBezTo>
                    <a:cubicBezTo>
                      <a:pt x="545" y="114"/>
                      <a:pt x="543" y="110"/>
                      <a:pt x="542" y="109"/>
                    </a:cubicBezTo>
                    <a:cubicBezTo>
                      <a:pt x="539" y="108"/>
                      <a:pt x="536" y="108"/>
                      <a:pt x="532" y="108"/>
                    </a:cubicBezTo>
                    <a:cubicBezTo>
                      <a:pt x="539" y="106"/>
                      <a:pt x="545" y="106"/>
                      <a:pt x="552" y="104"/>
                    </a:cubicBezTo>
                    <a:cubicBezTo>
                      <a:pt x="551" y="101"/>
                      <a:pt x="551" y="99"/>
                      <a:pt x="551" y="97"/>
                    </a:cubicBezTo>
                    <a:cubicBezTo>
                      <a:pt x="554" y="97"/>
                      <a:pt x="559" y="100"/>
                      <a:pt x="564" y="98"/>
                    </a:cubicBezTo>
                    <a:cubicBezTo>
                      <a:pt x="565" y="97"/>
                      <a:pt x="565" y="97"/>
                      <a:pt x="565" y="97"/>
                    </a:cubicBezTo>
                    <a:cubicBezTo>
                      <a:pt x="566" y="97"/>
                      <a:pt x="568" y="98"/>
                      <a:pt x="569" y="97"/>
                    </a:cubicBezTo>
                    <a:cubicBezTo>
                      <a:pt x="569" y="97"/>
                      <a:pt x="569" y="96"/>
                      <a:pt x="570" y="96"/>
                    </a:cubicBezTo>
                    <a:cubicBezTo>
                      <a:pt x="571" y="96"/>
                      <a:pt x="570" y="94"/>
                      <a:pt x="571" y="94"/>
                    </a:cubicBezTo>
                    <a:cubicBezTo>
                      <a:pt x="568" y="93"/>
                      <a:pt x="563" y="92"/>
                      <a:pt x="569" y="92"/>
                    </a:cubicBezTo>
                    <a:cubicBezTo>
                      <a:pt x="572" y="91"/>
                      <a:pt x="580" y="93"/>
                      <a:pt x="574" y="89"/>
                    </a:cubicBezTo>
                    <a:cubicBezTo>
                      <a:pt x="574" y="88"/>
                      <a:pt x="574" y="88"/>
                      <a:pt x="574" y="88"/>
                    </a:cubicBezTo>
                    <a:cubicBezTo>
                      <a:pt x="580" y="88"/>
                      <a:pt x="580" y="87"/>
                      <a:pt x="584" y="85"/>
                    </a:cubicBezTo>
                    <a:cubicBezTo>
                      <a:pt x="584" y="84"/>
                      <a:pt x="584" y="84"/>
                      <a:pt x="584" y="84"/>
                    </a:cubicBezTo>
                    <a:cubicBezTo>
                      <a:pt x="583" y="83"/>
                      <a:pt x="584" y="83"/>
                      <a:pt x="583" y="81"/>
                    </a:cubicBezTo>
                    <a:cubicBezTo>
                      <a:pt x="580" y="81"/>
                      <a:pt x="579" y="82"/>
                      <a:pt x="576" y="82"/>
                    </a:cubicBezTo>
                    <a:cubicBezTo>
                      <a:pt x="576" y="82"/>
                      <a:pt x="576" y="80"/>
                      <a:pt x="576" y="80"/>
                    </a:cubicBezTo>
                    <a:cubicBezTo>
                      <a:pt x="574" y="80"/>
                      <a:pt x="570" y="78"/>
                      <a:pt x="570" y="78"/>
                    </a:cubicBezTo>
                    <a:cubicBezTo>
                      <a:pt x="569" y="78"/>
                      <a:pt x="568" y="80"/>
                      <a:pt x="568" y="80"/>
                    </a:cubicBezTo>
                    <a:cubicBezTo>
                      <a:pt x="566" y="80"/>
                      <a:pt x="565" y="79"/>
                      <a:pt x="564" y="80"/>
                    </a:cubicBezTo>
                    <a:cubicBezTo>
                      <a:pt x="562" y="81"/>
                      <a:pt x="562" y="81"/>
                      <a:pt x="562" y="81"/>
                    </a:cubicBezTo>
                    <a:cubicBezTo>
                      <a:pt x="558" y="82"/>
                      <a:pt x="556" y="83"/>
                      <a:pt x="552" y="84"/>
                    </a:cubicBezTo>
                    <a:cubicBezTo>
                      <a:pt x="553" y="83"/>
                      <a:pt x="552" y="82"/>
                      <a:pt x="553" y="81"/>
                    </a:cubicBezTo>
                    <a:cubicBezTo>
                      <a:pt x="554" y="80"/>
                      <a:pt x="556" y="79"/>
                      <a:pt x="557" y="79"/>
                    </a:cubicBezTo>
                    <a:cubicBezTo>
                      <a:pt x="558" y="80"/>
                      <a:pt x="556" y="77"/>
                      <a:pt x="556" y="77"/>
                    </a:cubicBezTo>
                    <a:cubicBezTo>
                      <a:pt x="553" y="76"/>
                      <a:pt x="551" y="76"/>
                      <a:pt x="548" y="76"/>
                    </a:cubicBezTo>
                    <a:cubicBezTo>
                      <a:pt x="548" y="76"/>
                      <a:pt x="549" y="74"/>
                      <a:pt x="550" y="74"/>
                    </a:cubicBezTo>
                    <a:cubicBezTo>
                      <a:pt x="550" y="74"/>
                      <a:pt x="558" y="76"/>
                      <a:pt x="559" y="76"/>
                    </a:cubicBezTo>
                    <a:cubicBezTo>
                      <a:pt x="559" y="76"/>
                      <a:pt x="561" y="78"/>
                      <a:pt x="561" y="78"/>
                    </a:cubicBezTo>
                    <a:cubicBezTo>
                      <a:pt x="562" y="78"/>
                      <a:pt x="564" y="77"/>
                      <a:pt x="566" y="77"/>
                    </a:cubicBezTo>
                    <a:cubicBezTo>
                      <a:pt x="567" y="77"/>
                      <a:pt x="574" y="76"/>
                      <a:pt x="569" y="74"/>
                    </a:cubicBezTo>
                    <a:cubicBezTo>
                      <a:pt x="566" y="73"/>
                      <a:pt x="565" y="73"/>
                      <a:pt x="562" y="72"/>
                    </a:cubicBezTo>
                    <a:cubicBezTo>
                      <a:pt x="563" y="72"/>
                      <a:pt x="560" y="71"/>
                      <a:pt x="560" y="71"/>
                    </a:cubicBezTo>
                    <a:cubicBezTo>
                      <a:pt x="564" y="72"/>
                      <a:pt x="567" y="71"/>
                      <a:pt x="571" y="72"/>
                    </a:cubicBezTo>
                    <a:cubicBezTo>
                      <a:pt x="571" y="73"/>
                      <a:pt x="573" y="74"/>
                      <a:pt x="574" y="74"/>
                    </a:cubicBezTo>
                    <a:cubicBezTo>
                      <a:pt x="574" y="74"/>
                      <a:pt x="576" y="73"/>
                      <a:pt x="576" y="72"/>
                    </a:cubicBezTo>
                    <a:cubicBezTo>
                      <a:pt x="575" y="70"/>
                      <a:pt x="575" y="70"/>
                      <a:pt x="575" y="70"/>
                    </a:cubicBezTo>
                    <a:cubicBezTo>
                      <a:pt x="570" y="69"/>
                      <a:pt x="565" y="69"/>
                      <a:pt x="560" y="69"/>
                    </a:cubicBezTo>
                    <a:cubicBezTo>
                      <a:pt x="560" y="69"/>
                      <a:pt x="560" y="67"/>
                      <a:pt x="560" y="66"/>
                    </a:cubicBezTo>
                    <a:cubicBezTo>
                      <a:pt x="562" y="67"/>
                      <a:pt x="564" y="67"/>
                      <a:pt x="566" y="68"/>
                    </a:cubicBezTo>
                    <a:cubicBezTo>
                      <a:pt x="566" y="67"/>
                      <a:pt x="567" y="65"/>
                      <a:pt x="568" y="65"/>
                    </a:cubicBezTo>
                    <a:cubicBezTo>
                      <a:pt x="568" y="65"/>
                      <a:pt x="569" y="66"/>
                      <a:pt x="570" y="65"/>
                    </a:cubicBezTo>
                    <a:cubicBezTo>
                      <a:pt x="570" y="65"/>
                      <a:pt x="570" y="67"/>
                      <a:pt x="570" y="67"/>
                    </a:cubicBezTo>
                    <a:cubicBezTo>
                      <a:pt x="572" y="69"/>
                      <a:pt x="576" y="70"/>
                      <a:pt x="577" y="69"/>
                    </a:cubicBezTo>
                    <a:cubicBezTo>
                      <a:pt x="577" y="69"/>
                      <a:pt x="575" y="66"/>
                      <a:pt x="579" y="67"/>
                    </a:cubicBezTo>
                    <a:cubicBezTo>
                      <a:pt x="579" y="67"/>
                      <a:pt x="582" y="69"/>
                      <a:pt x="583" y="70"/>
                    </a:cubicBezTo>
                    <a:cubicBezTo>
                      <a:pt x="584" y="69"/>
                      <a:pt x="586" y="67"/>
                      <a:pt x="586" y="66"/>
                    </a:cubicBezTo>
                    <a:cubicBezTo>
                      <a:pt x="587" y="67"/>
                      <a:pt x="588" y="68"/>
                      <a:pt x="588" y="68"/>
                    </a:cubicBezTo>
                    <a:cubicBezTo>
                      <a:pt x="593" y="70"/>
                      <a:pt x="596" y="68"/>
                      <a:pt x="600" y="68"/>
                    </a:cubicBezTo>
                    <a:cubicBezTo>
                      <a:pt x="600" y="68"/>
                      <a:pt x="601" y="66"/>
                      <a:pt x="601" y="65"/>
                    </a:cubicBezTo>
                    <a:cubicBezTo>
                      <a:pt x="600" y="65"/>
                      <a:pt x="600" y="65"/>
                      <a:pt x="599" y="64"/>
                    </a:cubicBezTo>
                    <a:cubicBezTo>
                      <a:pt x="596" y="63"/>
                      <a:pt x="603" y="64"/>
                      <a:pt x="603" y="64"/>
                    </a:cubicBezTo>
                    <a:cubicBezTo>
                      <a:pt x="604" y="64"/>
                      <a:pt x="605" y="61"/>
                      <a:pt x="605" y="61"/>
                    </a:cubicBezTo>
                    <a:cubicBezTo>
                      <a:pt x="605" y="61"/>
                      <a:pt x="615" y="60"/>
                      <a:pt x="611" y="59"/>
                    </a:cubicBezTo>
                    <a:cubicBezTo>
                      <a:pt x="610" y="59"/>
                      <a:pt x="608" y="58"/>
                      <a:pt x="607" y="58"/>
                    </a:cubicBezTo>
                    <a:cubicBezTo>
                      <a:pt x="607" y="58"/>
                      <a:pt x="608" y="57"/>
                      <a:pt x="607" y="56"/>
                    </a:cubicBezTo>
                    <a:cubicBezTo>
                      <a:pt x="609" y="55"/>
                      <a:pt x="609" y="55"/>
                      <a:pt x="609" y="55"/>
                    </a:cubicBezTo>
                    <a:cubicBezTo>
                      <a:pt x="610" y="55"/>
                      <a:pt x="611" y="57"/>
                      <a:pt x="612" y="57"/>
                    </a:cubicBezTo>
                    <a:cubicBezTo>
                      <a:pt x="616" y="59"/>
                      <a:pt x="616" y="57"/>
                      <a:pt x="619" y="56"/>
                    </a:cubicBezTo>
                    <a:cubicBezTo>
                      <a:pt x="619" y="54"/>
                      <a:pt x="619" y="54"/>
                      <a:pt x="619" y="54"/>
                    </a:cubicBezTo>
                    <a:cubicBezTo>
                      <a:pt x="620" y="54"/>
                      <a:pt x="621" y="55"/>
                      <a:pt x="622" y="54"/>
                    </a:cubicBezTo>
                    <a:cubicBezTo>
                      <a:pt x="623" y="53"/>
                      <a:pt x="621" y="52"/>
                      <a:pt x="621" y="51"/>
                    </a:cubicBezTo>
                    <a:cubicBezTo>
                      <a:pt x="622" y="50"/>
                      <a:pt x="623" y="50"/>
                      <a:pt x="623" y="49"/>
                    </a:cubicBezTo>
                    <a:cubicBezTo>
                      <a:pt x="627" y="55"/>
                      <a:pt x="628" y="51"/>
                      <a:pt x="627" y="51"/>
                    </a:cubicBezTo>
                    <a:cubicBezTo>
                      <a:pt x="628" y="51"/>
                      <a:pt x="628" y="52"/>
                      <a:pt x="629" y="52"/>
                    </a:cubicBezTo>
                    <a:cubicBezTo>
                      <a:pt x="630" y="52"/>
                      <a:pt x="630" y="49"/>
                      <a:pt x="631" y="49"/>
                    </a:cubicBezTo>
                    <a:cubicBezTo>
                      <a:pt x="633" y="48"/>
                      <a:pt x="635" y="48"/>
                      <a:pt x="637" y="47"/>
                    </a:cubicBezTo>
                    <a:cubicBezTo>
                      <a:pt x="638" y="47"/>
                      <a:pt x="639" y="45"/>
                      <a:pt x="639" y="45"/>
                    </a:cubicBezTo>
                    <a:cubicBezTo>
                      <a:pt x="640" y="44"/>
                      <a:pt x="642" y="44"/>
                      <a:pt x="643" y="43"/>
                    </a:cubicBezTo>
                    <a:cubicBezTo>
                      <a:pt x="644" y="43"/>
                      <a:pt x="643" y="41"/>
                      <a:pt x="644" y="41"/>
                    </a:cubicBezTo>
                    <a:cubicBezTo>
                      <a:pt x="646" y="41"/>
                      <a:pt x="647" y="42"/>
                      <a:pt x="650" y="42"/>
                    </a:cubicBezTo>
                    <a:cubicBezTo>
                      <a:pt x="651" y="42"/>
                      <a:pt x="655" y="40"/>
                      <a:pt x="656" y="40"/>
                    </a:cubicBezTo>
                    <a:cubicBezTo>
                      <a:pt x="663" y="38"/>
                      <a:pt x="667" y="38"/>
                      <a:pt x="673" y="35"/>
                    </a:cubicBezTo>
                    <a:cubicBezTo>
                      <a:pt x="674" y="34"/>
                      <a:pt x="674" y="32"/>
                      <a:pt x="675" y="31"/>
                    </a:cubicBezTo>
                    <a:cubicBezTo>
                      <a:pt x="673" y="31"/>
                      <a:pt x="672" y="31"/>
                      <a:pt x="670" y="31"/>
                    </a:cubicBezTo>
                    <a:cubicBezTo>
                      <a:pt x="668" y="32"/>
                      <a:pt x="664" y="34"/>
                      <a:pt x="662" y="35"/>
                    </a:cubicBezTo>
                    <a:cubicBezTo>
                      <a:pt x="659" y="35"/>
                      <a:pt x="652" y="35"/>
                      <a:pt x="653" y="35"/>
                    </a:cubicBezTo>
                    <a:cubicBezTo>
                      <a:pt x="655" y="33"/>
                      <a:pt x="655" y="33"/>
                      <a:pt x="655" y="33"/>
                    </a:cubicBezTo>
                    <a:cubicBezTo>
                      <a:pt x="658" y="32"/>
                      <a:pt x="661" y="33"/>
                      <a:pt x="665" y="32"/>
                    </a:cubicBezTo>
                    <a:cubicBezTo>
                      <a:pt x="664" y="31"/>
                      <a:pt x="665" y="31"/>
                      <a:pt x="665" y="31"/>
                    </a:cubicBezTo>
                    <a:cubicBezTo>
                      <a:pt x="665" y="31"/>
                      <a:pt x="663" y="29"/>
                      <a:pt x="664" y="29"/>
                    </a:cubicBezTo>
                    <a:cubicBezTo>
                      <a:pt x="665" y="29"/>
                      <a:pt x="667" y="30"/>
                      <a:pt x="667" y="31"/>
                    </a:cubicBezTo>
                    <a:cubicBezTo>
                      <a:pt x="668" y="31"/>
                      <a:pt x="674" y="30"/>
                      <a:pt x="675" y="29"/>
                    </a:cubicBezTo>
                    <a:cubicBezTo>
                      <a:pt x="676" y="29"/>
                      <a:pt x="677" y="26"/>
                      <a:pt x="678" y="25"/>
                    </a:cubicBezTo>
                    <a:cubicBezTo>
                      <a:pt x="679" y="25"/>
                      <a:pt x="682" y="26"/>
                      <a:pt x="683" y="25"/>
                    </a:cubicBezTo>
                    <a:cubicBezTo>
                      <a:pt x="683" y="24"/>
                      <a:pt x="683" y="24"/>
                      <a:pt x="683" y="24"/>
                    </a:cubicBezTo>
                    <a:cubicBezTo>
                      <a:pt x="684" y="24"/>
                      <a:pt x="686" y="24"/>
                      <a:pt x="687" y="23"/>
                    </a:cubicBezTo>
                    <a:cubicBezTo>
                      <a:pt x="688" y="23"/>
                      <a:pt x="689" y="21"/>
                      <a:pt x="689" y="21"/>
                    </a:cubicBezTo>
                    <a:cubicBezTo>
                      <a:pt x="690" y="20"/>
                      <a:pt x="692" y="21"/>
                      <a:pt x="693" y="21"/>
                    </a:cubicBezTo>
                    <a:cubicBezTo>
                      <a:pt x="694" y="19"/>
                      <a:pt x="694" y="19"/>
                      <a:pt x="694" y="19"/>
                    </a:cubicBezTo>
                    <a:cubicBezTo>
                      <a:pt x="695" y="19"/>
                      <a:pt x="696" y="20"/>
                      <a:pt x="696" y="19"/>
                    </a:cubicBezTo>
                    <a:cubicBezTo>
                      <a:pt x="696" y="19"/>
                      <a:pt x="696" y="19"/>
                      <a:pt x="696" y="19"/>
                    </a:cubicBezTo>
                    <a:cubicBezTo>
                      <a:pt x="696" y="18"/>
                      <a:pt x="698" y="17"/>
                      <a:pt x="698" y="17"/>
                    </a:cubicBezTo>
                    <a:cubicBezTo>
                      <a:pt x="698" y="14"/>
                      <a:pt x="698" y="14"/>
                      <a:pt x="698" y="14"/>
                    </a:cubicBezTo>
                    <a:cubicBezTo>
                      <a:pt x="695" y="14"/>
                      <a:pt x="693" y="14"/>
                      <a:pt x="690" y="13"/>
                    </a:cubicBezTo>
                    <a:cubicBezTo>
                      <a:pt x="690" y="12"/>
                      <a:pt x="690" y="12"/>
                      <a:pt x="690" y="12"/>
                    </a:cubicBezTo>
                    <a:cubicBezTo>
                      <a:pt x="690" y="12"/>
                      <a:pt x="686" y="11"/>
                      <a:pt x="686" y="11"/>
                    </a:cubicBezTo>
                    <a:cubicBezTo>
                      <a:pt x="685" y="11"/>
                      <a:pt x="684" y="13"/>
                      <a:pt x="683" y="12"/>
                    </a:cubicBezTo>
                    <a:cubicBezTo>
                      <a:pt x="683" y="11"/>
                      <a:pt x="683" y="11"/>
                      <a:pt x="683" y="11"/>
                    </a:cubicBezTo>
                    <a:cubicBezTo>
                      <a:pt x="681" y="11"/>
                      <a:pt x="682" y="10"/>
                      <a:pt x="681" y="9"/>
                    </a:cubicBezTo>
                    <a:cubicBezTo>
                      <a:pt x="680" y="9"/>
                      <a:pt x="679" y="9"/>
                      <a:pt x="678" y="9"/>
                    </a:cubicBezTo>
                    <a:cubicBezTo>
                      <a:pt x="678" y="7"/>
                      <a:pt x="678" y="7"/>
                      <a:pt x="678" y="7"/>
                    </a:cubicBezTo>
                    <a:cubicBezTo>
                      <a:pt x="675" y="6"/>
                      <a:pt x="673" y="7"/>
                      <a:pt x="669" y="6"/>
                    </a:cubicBezTo>
                    <a:cubicBezTo>
                      <a:pt x="669" y="6"/>
                      <a:pt x="667" y="4"/>
                      <a:pt x="666" y="4"/>
                    </a:cubicBezTo>
                    <a:cubicBezTo>
                      <a:pt x="662" y="3"/>
                      <a:pt x="654" y="3"/>
                      <a:pt x="653" y="3"/>
                    </a:cubicBezTo>
                    <a:cubicBezTo>
                      <a:pt x="651" y="4"/>
                      <a:pt x="650" y="8"/>
                      <a:pt x="648" y="9"/>
                    </a:cubicBezTo>
                    <a:cubicBezTo>
                      <a:pt x="646" y="10"/>
                      <a:pt x="644" y="10"/>
                      <a:pt x="643" y="11"/>
                    </a:cubicBezTo>
                    <a:cubicBezTo>
                      <a:pt x="642" y="11"/>
                      <a:pt x="641" y="13"/>
                      <a:pt x="640" y="13"/>
                    </a:cubicBezTo>
                    <a:cubicBezTo>
                      <a:pt x="638" y="14"/>
                      <a:pt x="638" y="12"/>
                      <a:pt x="637" y="13"/>
                    </a:cubicBezTo>
                    <a:cubicBezTo>
                      <a:pt x="637" y="13"/>
                      <a:pt x="635" y="14"/>
                      <a:pt x="635" y="15"/>
                    </a:cubicBezTo>
                    <a:cubicBezTo>
                      <a:pt x="631" y="16"/>
                      <a:pt x="630" y="15"/>
                      <a:pt x="627" y="17"/>
                    </a:cubicBezTo>
                    <a:cubicBezTo>
                      <a:pt x="628" y="16"/>
                      <a:pt x="627" y="15"/>
                      <a:pt x="627" y="15"/>
                    </a:cubicBezTo>
                    <a:cubicBezTo>
                      <a:pt x="628" y="14"/>
                      <a:pt x="631" y="12"/>
                      <a:pt x="633" y="11"/>
                    </a:cubicBezTo>
                    <a:cubicBezTo>
                      <a:pt x="634" y="11"/>
                      <a:pt x="636" y="12"/>
                      <a:pt x="638" y="11"/>
                    </a:cubicBezTo>
                    <a:cubicBezTo>
                      <a:pt x="639" y="11"/>
                      <a:pt x="647" y="7"/>
                      <a:pt x="647" y="6"/>
                    </a:cubicBezTo>
                    <a:cubicBezTo>
                      <a:pt x="648" y="5"/>
                      <a:pt x="647" y="4"/>
                      <a:pt x="648" y="3"/>
                    </a:cubicBezTo>
                    <a:cubicBezTo>
                      <a:pt x="647" y="3"/>
                      <a:pt x="645" y="2"/>
                      <a:pt x="644" y="2"/>
                    </a:cubicBezTo>
                    <a:cubicBezTo>
                      <a:pt x="639" y="0"/>
                      <a:pt x="637" y="2"/>
                      <a:pt x="632" y="3"/>
                    </a:cubicBezTo>
                    <a:cubicBezTo>
                      <a:pt x="631" y="3"/>
                      <a:pt x="628" y="2"/>
                      <a:pt x="629" y="2"/>
                    </a:cubicBezTo>
                    <a:cubicBezTo>
                      <a:pt x="628" y="3"/>
                      <a:pt x="628" y="3"/>
                      <a:pt x="628" y="3"/>
                    </a:cubicBezTo>
                    <a:cubicBezTo>
                      <a:pt x="627" y="3"/>
                      <a:pt x="623" y="3"/>
                      <a:pt x="622" y="2"/>
                    </a:cubicBezTo>
                    <a:cubicBezTo>
                      <a:pt x="621" y="1"/>
                      <a:pt x="621" y="1"/>
                      <a:pt x="621" y="1"/>
                    </a:cubicBezTo>
                    <a:cubicBezTo>
                      <a:pt x="621" y="0"/>
                      <a:pt x="620" y="1"/>
                      <a:pt x="618" y="1"/>
                    </a:cubicBezTo>
                    <a:cubicBezTo>
                      <a:pt x="616" y="1"/>
                      <a:pt x="613" y="0"/>
                      <a:pt x="611" y="0"/>
                    </a:cubicBezTo>
                    <a:cubicBezTo>
                      <a:pt x="610" y="0"/>
                      <a:pt x="606" y="3"/>
                      <a:pt x="606" y="3"/>
                    </a:cubicBezTo>
                    <a:cubicBezTo>
                      <a:pt x="606" y="4"/>
                      <a:pt x="606" y="6"/>
                      <a:pt x="606" y="7"/>
                    </a:cubicBezTo>
                    <a:cubicBezTo>
                      <a:pt x="605" y="6"/>
                      <a:pt x="605" y="5"/>
                      <a:pt x="605" y="5"/>
                    </a:cubicBezTo>
                    <a:cubicBezTo>
                      <a:pt x="602" y="4"/>
                      <a:pt x="589" y="7"/>
                      <a:pt x="594" y="12"/>
                    </a:cubicBezTo>
                    <a:cubicBezTo>
                      <a:pt x="592" y="11"/>
                      <a:pt x="590" y="11"/>
                      <a:pt x="588" y="9"/>
                    </a:cubicBezTo>
                    <a:cubicBezTo>
                      <a:pt x="587" y="9"/>
                      <a:pt x="587" y="7"/>
                      <a:pt x="585" y="7"/>
                    </a:cubicBezTo>
                    <a:cubicBezTo>
                      <a:pt x="584" y="6"/>
                      <a:pt x="582" y="7"/>
                      <a:pt x="582" y="7"/>
                    </a:cubicBezTo>
                    <a:cubicBezTo>
                      <a:pt x="575" y="8"/>
                      <a:pt x="566" y="6"/>
                      <a:pt x="561" y="7"/>
                    </a:cubicBezTo>
                    <a:cubicBezTo>
                      <a:pt x="559" y="7"/>
                      <a:pt x="557" y="9"/>
                      <a:pt x="556" y="9"/>
                    </a:cubicBezTo>
                    <a:cubicBezTo>
                      <a:pt x="556" y="11"/>
                      <a:pt x="556" y="11"/>
                      <a:pt x="556" y="11"/>
                    </a:cubicBezTo>
                    <a:cubicBezTo>
                      <a:pt x="556" y="11"/>
                      <a:pt x="557" y="11"/>
                      <a:pt x="558" y="11"/>
                    </a:cubicBezTo>
                    <a:cubicBezTo>
                      <a:pt x="558" y="12"/>
                      <a:pt x="557" y="13"/>
                      <a:pt x="558" y="13"/>
                    </a:cubicBezTo>
                    <a:cubicBezTo>
                      <a:pt x="559" y="14"/>
                      <a:pt x="561" y="13"/>
                      <a:pt x="562" y="13"/>
                    </a:cubicBezTo>
                    <a:cubicBezTo>
                      <a:pt x="562" y="13"/>
                      <a:pt x="563" y="15"/>
                      <a:pt x="563" y="15"/>
                    </a:cubicBezTo>
                    <a:cubicBezTo>
                      <a:pt x="564" y="15"/>
                      <a:pt x="566" y="16"/>
                      <a:pt x="567" y="17"/>
                    </a:cubicBezTo>
                    <a:cubicBezTo>
                      <a:pt x="567" y="18"/>
                      <a:pt x="566" y="20"/>
                      <a:pt x="566" y="20"/>
                    </a:cubicBezTo>
                    <a:cubicBezTo>
                      <a:pt x="564" y="17"/>
                      <a:pt x="563" y="15"/>
                      <a:pt x="560" y="15"/>
                    </a:cubicBezTo>
                    <a:cubicBezTo>
                      <a:pt x="559" y="14"/>
                      <a:pt x="557" y="15"/>
                      <a:pt x="557" y="15"/>
                    </a:cubicBezTo>
                    <a:cubicBezTo>
                      <a:pt x="556" y="14"/>
                      <a:pt x="555" y="12"/>
                      <a:pt x="554" y="11"/>
                    </a:cubicBezTo>
                    <a:cubicBezTo>
                      <a:pt x="554" y="12"/>
                      <a:pt x="553" y="11"/>
                      <a:pt x="552" y="11"/>
                    </a:cubicBezTo>
                    <a:cubicBezTo>
                      <a:pt x="552" y="11"/>
                      <a:pt x="551" y="13"/>
                      <a:pt x="551" y="13"/>
                    </a:cubicBezTo>
                    <a:cubicBezTo>
                      <a:pt x="549" y="14"/>
                      <a:pt x="547" y="13"/>
                      <a:pt x="545" y="13"/>
                    </a:cubicBezTo>
                    <a:cubicBezTo>
                      <a:pt x="544" y="12"/>
                      <a:pt x="544" y="11"/>
                      <a:pt x="543" y="11"/>
                    </a:cubicBezTo>
                    <a:cubicBezTo>
                      <a:pt x="543" y="11"/>
                      <a:pt x="543" y="13"/>
                      <a:pt x="543" y="13"/>
                    </a:cubicBezTo>
                    <a:cubicBezTo>
                      <a:pt x="543" y="14"/>
                      <a:pt x="540" y="17"/>
                      <a:pt x="539" y="17"/>
                    </a:cubicBezTo>
                    <a:cubicBezTo>
                      <a:pt x="538" y="17"/>
                      <a:pt x="537" y="18"/>
                      <a:pt x="536" y="17"/>
                    </a:cubicBezTo>
                    <a:cubicBezTo>
                      <a:pt x="535" y="17"/>
                      <a:pt x="535" y="15"/>
                      <a:pt x="535" y="15"/>
                    </a:cubicBezTo>
                    <a:cubicBezTo>
                      <a:pt x="534" y="15"/>
                      <a:pt x="533" y="15"/>
                      <a:pt x="532" y="15"/>
                    </a:cubicBezTo>
                    <a:cubicBezTo>
                      <a:pt x="532" y="15"/>
                      <a:pt x="531" y="16"/>
                      <a:pt x="531" y="17"/>
                    </a:cubicBezTo>
                    <a:cubicBezTo>
                      <a:pt x="532" y="18"/>
                      <a:pt x="533" y="19"/>
                      <a:pt x="533" y="19"/>
                    </a:cubicBezTo>
                    <a:cubicBezTo>
                      <a:pt x="534" y="20"/>
                      <a:pt x="535" y="19"/>
                      <a:pt x="536" y="19"/>
                    </a:cubicBezTo>
                    <a:cubicBezTo>
                      <a:pt x="536" y="21"/>
                      <a:pt x="536" y="21"/>
                      <a:pt x="536" y="21"/>
                    </a:cubicBezTo>
                    <a:cubicBezTo>
                      <a:pt x="532" y="19"/>
                      <a:pt x="529" y="17"/>
                      <a:pt x="526" y="17"/>
                    </a:cubicBezTo>
                    <a:cubicBezTo>
                      <a:pt x="526" y="16"/>
                      <a:pt x="524" y="17"/>
                      <a:pt x="524" y="17"/>
                    </a:cubicBezTo>
                    <a:cubicBezTo>
                      <a:pt x="523" y="16"/>
                      <a:pt x="522" y="14"/>
                      <a:pt x="521" y="14"/>
                    </a:cubicBezTo>
                    <a:cubicBezTo>
                      <a:pt x="520" y="14"/>
                      <a:pt x="518" y="14"/>
                      <a:pt x="517" y="14"/>
                    </a:cubicBezTo>
                    <a:cubicBezTo>
                      <a:pt x="517" y="16"/>
                      <a:pt x="517" y="21"/>
                      <a:pt x="518" y="23"/>
                    </a:cubicBezTo>
                    <a:cubicBezTo>
                      <a:pt x="519" y="24"/>
                      <a:pt x="521" y="24"/>
                      <a:pt x="521" y="25"/>
                    </a:cubicBezTo>
                    <a:cubicBezTo>
                      <a:pt x="521" y="25"/>
                      <a:pt x="521" y="26"/>
                      <a:pt x="521" y="27"/>
                    </a:cubicBezTo>
                    <a:cubicBezTo>
                      <a:pt x="520" y="26"/>
                      <a:pt x="519" y="24"/>
                      <a:pt x="518" y="23"/>
                    </a:cubicBezTo>
                    <a:cubicBezTo>
                      <a:pt x="517" y="23"/>
                      <a:pt x="517" y="22"/>
                      <a:pt x="516" y="22"/>
                    </a:cubicBezTo>
                    <a:cubicBezTo>
                      <a:pt x="516" y="23"/>
                      <a:pt x="515" y="21"/>
                      <a:pt x="514" y="21"/>
                    </a:cubicBezTo>
                    <a:cubicBezTo>
                      <a:pt x="514" y="22"/>
                      <a:pt x="515" y="25"/>
                      <a:pt x="514" y="25"/>
                    </a:cubicBezTo>
                    <a:cubicBezTo>
                      <a:pt x="513" y="25"/>
                      <a:pt x="513" y="25"/>
                      <a:pt x="513" y="25"/>
                    </a:cubicBezTo>
                    <a:cubicBezTo>
                      <a:pt x="510" y="21"/>
                      <a:pt x="510" y="19"/>
                      <a:pt x="504" y="18"/>
                    </a:cubicBezTo>
                    <a:cubicBezTo>
                      <a:pt x="503" y="17"/>
                      <a:pt x="503" y="17"/>
                      <a:pt x="503" y="17"/>
                    </a:cubicBezTo>
                    <a:cubicBezTo>
                      <a:pt x="500" y="16"/>
                      <a:pt x="498" y="17"/>
                      <a:pt x="495" y="16"/>
                    </a:cubicBezTo>
                    <a:cubicBezTo>
                      <a:pt x="491" y="15"/>
                      <a:pt x="491" y="15"/>
                      <a:pt x="491" y="15"/>
                    </a:cubicBezTo>
                    <a:cubicBezTo>
                      <a:pt x="491" y="14"/>
                      <a:pt x="490" y="13"/>
                      <a:pt x="490" y="13"/>
                    </a:cubicBezTo>
                    <a:cubicBezTo>
                      <a:pt x="490" y="12"/>
                      <a:pt x="490" y="12"/>
                      <a:pt x="490" y="12"/>
                    </a:cubicBezTo>
                    <a:cubicBezTo>
                      <a:pt x="488" y="11"/>
                      <a:pt x="484" y="12"/>
                      <a:pt x="482" y="12"/>
                    </a:cubicBezTo>
                    <a:cubicBezTo>
                      <a:pt x="483" y="13"/>
                      <a:pt x="482" y="13"/>
                      <a:pt x="482" y="14"/>
                    </a:cubicBezTo>
                    <a:cubicBezTo>
                      <a:pt x="482" y="14"/>
                      <a:pt x="485" y="18"/>
                      <a:pt x="486" y="19"/>
                    </a:cubicBezTo>
                    <a:cubicBezTo>
                      <a:pt x="480" y="17"/>
                      <a:pt x="476" y="19"/>
                      <a:pt x="470" y="18"/>
                    </a:cubicBezTo>
                    <a:cubicBezTo>
                      <a:pt x="471" y="20"/>
                      <a:pt x="471" y="21"/>
                      <a:pt x="472" y="23"/>
                    </a:cubicBezTo>
                    <a:cubicBezTo>
                      <a:pt x="474" y="23"/>
                      <a:pt x="474" y="22"/>
                      <a:pt x="476" y="23"/>
                    </a:cubicBezTo>
                    <a:cubicBezTo>
                      <a:pt x="477" y="23"/>
                      <a:pt x="478" y="25"/>
                      <a:pt x="478" y="25"/>
                    </a:cubicBezTo>
                    <a:cubicBezTo>
                      <a:pt x="481" y="25"/>
                      <a:pt x="482" y="23"/>
                      <a:pt x="484" y="23"/>
                    </a:cubicBezTo>
                    <a:cubicBezTo>
                      <a:pt x="485" y="23"/>
                      <a:pt x="487" y="24"/>
                      <a:pt x="489" y="24"/>
                    </a:cubicBezTo>
                    <a:cubicBezTo>
                      <a:pt x="490" y="24"/>
                      <a:pt x="491" y="22"/>
                      <a:pt x="493" y="23"/>
                    </a:cubicBezTo>
                    <a:cubicBezTo>
                      <a:pt x="493" y="23"/>
                      <a:pt x="494" y="24"/>
                      <a:pt x="494" y="24"/>
                    </a:cubicBezTo>
                    <a:cubicBezTo>
                      <a:pt x="494" y="25"/>
                      <a:pt x="494" y="25"/>
                      <a:pt x="494" y="25"/>
                    </a:cubicBezTo>
                    <a:cubicBezTo>
                      <a:pt x="494" y="26"/>
                      <a:pt x="492" y="25"/>
                      <a:pt x="492" y="25"/>
                    </a:cubicBezTo>
                    <a:cubicBezTo>
                      <a:pt x="492" y="25"/>
                      <a:pt x="492" y="31"/>
                      <a:pt x="492" y="31"/>
                    </a:cubicBezTo>
                    <a:cubicBezTo>
                      <a:pt x="491" y="31"/>
                      <a:pt x="491" y="31"/>
                      <a:pt x="490" y="31"/>
                    </a:cubicBezTo>
                    <a:cubicBezTo>
                      <a:pt x="490" y="29"/>
                      <a:pt x="490" y="28"/>
                      <a:pt x="489" y="26"/>
                    </a:cubicBezTo>
                    <a:cubicBezTo>
                      <a:pt x="487" y="26"/>
                      <a:pt x="486" y="26"/>
                      <a:pt x="484" y="27"/>
                    </a:cubicBezTo>
                    <a:cubicBezTo>
                      <a:pt x="483" y="29"/>
                      <a:pt x="483" y="29"/>
                      <a:pt x="483" y="29"/>
                    </a:cubicBezTo>
                    <a:cubicBezTo>
                      <a:pt x="483" y="29"/>
                      <a:pt x="476" y="26"/>
                      <a:pt x="474" y="25"/>
                    </a:cubicBezTo>
                    <a:cubicBezTo>
                      <a:pt x="475" y="25"/>
                      <a:pt x="473" y="27"/>
                      <a:pt x="473" y="27"/>
                    </a:cubicBezTo>
                    <a:cubicBezTo>
                      <a:pt x="474" y="27"/>
                      <a:pt x="475" y="30"/>
                      <a:pt x="474" y="30"/>
                    </a:cubicBezTo>
                    <a:close/>
                    <a:moveTo>
                      <a:pt x="101" y="453"/>
                    </a:moveTo>
                    <a:cubicBezTo>
                      <a:pt x="102" y="453"/>
                      <a:pt x="102" y="453"/>
                      <a:pt x="102" y="453"/>
                    </a:cubicBezTo>
                    <a:cubicBezTo>
                      <a:pt x="102" y="452"/>
                      <a:pt x="102" y="452"/>
                      <a:pt x="102" y="452"/>
                    </a:cubicBezTo>
                    <a:cubicBezTo>
                      <a:pt x="102" y="452"/>
                      <a:pt x="103" y="453"/>
                      <a:pt x="104" y="453"/>
                    </a:cubicBezTo>
                    <a:cubicBezTo>
                      <a:pt x="103" y="453"/>
                      <a:pt x="104" y="455"/>
                      <a:pt x="104" y="455"/>
                    </a:cubicBezTo>
                    <a:cubicBezTo>
                      <a:pt x="103" y="456"/>
                      <a:pt x="102" y="455"/>
                      <a:pt x="102" y="455"/>
                    </a:cubicBezTo>
                    <a:cubicBezTo>
                      <a:pt x="100" y="456"/>
                      <a:pt x="97" y="462"/>
                      <a:pt x="96" y="464"/>
                    </a:cubicBezTo>
                    <a:cubicBezTo>
                      <a:pt x="97" y="465"/>
                      <a:pt x="99" y="465"/>
                      <a:pt x="100" y="466"/>
                    </a:cubicBezTo>
                    <a:cubicBezTo>
                      <a:pt x="100" y="467"/>
                      <a:pt x="99" y="467"/>
                      <a:pt x="99" y="467"/>
                    </a:cubicBezTo>
                    <a:cubicBezTo>
                      <a:pt x="99" y="467"/>
                      <a:pt x="99" y="469"/>
                      <a:pt x="99" y="469"/>
                    </a:cubicBezTo>
                    <a:cubicBezTo>
                      <a:pt x="99" y="469"/>
                      <a:pt x="101" y="470"/>
                      <a:pt x="101" y="470"/>
                    </a:cubicBezTo>
                    <a:cubicBezTo>
                      <a:pt x="101" y="471"/>
                      <a:pt x="101" y="471"/>
                      <a:pt x="101" y="471"/>
                    </a:cubicBezTo>
                    <a:cubicBezTo>
                      <a:pt x="98" y="470"/>
                      <a:pt x="100" y="476"/>
                      <a:pt x="101" y="477"/>
                    </a:cubicBezTo>
                    <a:cubicBezTo>
                      <a:pt x="104" y="480"/>
                      <a:pt x="104" y="480"/>
                      <a:pt x="104" y="480"/>
                    </a:cubicBezTo>
                    <a:cubicBezTo>
                      <a:pt x="104" y="479"/>
                      <a:pt x="106" y="480"/>
                      <a:pt x="106" y="479"/>
                    </a:cubicBezTo>
                    <a:cubicBezTo>
                      <a:pt x="107" y="479"/>
                      <a:pt x="106" y="478"/>
                      <a:pt x="106" y="478"/>
                    </a:cubicBezTo>
                    <a:cubicBezTo>
                      <a:pt x="108" y="475"/>
                      <a:pt x="108" y="475"/>
                      <a:pt x="108" y="475"/>
                    </a:cubicBezTo>
                    <a:cubicBezTo>
                      <a:pt x="109" y="474"/>
                      <a:pt x="110" y="476"/>
                      <a:pt x="111" y="475"/>
                    </a:cubicBezTo>
                    <a:cubicBezTo>
                      <a:pt x="110" y="477"/>
                      <a:pt x="110" y="476"/>
                      <a:pt x="109" y="477"/>
                    </a:cubicBezTo>
                    <a:cubicBezTo>
                      <a:pt x="109" y="478"/>
                      <a:pt x="110" y="481"/>
                      <a:pt x="110" y="481"/>
                    </a:cubicBezTo>
                    <a:cubicBezTo>
                      <a:pt x="110" y="481"/>
                      <a:pt x="108" y="481"/>
                      <a:pt x="108" y="481"/>
                    </a:cubicBezTo>
                    <a:cubicBezTo>
                      <a:pt x="108" y="481"/>
                      <a:pt x="107" y="483"/>
                      <a:pt x="107" y="484"/>
                    </a:cubicBezTo>
                    <a:cubicBezTo>
                      <a:pt x="108" y="484"/>
                      <a:pt x="109" y="485"/>
                      <a:pt x="110" y="486"/>
                    </a:cubicBezTo>
                    <a:cubicBezTo>
                      <a:pt x="110" y="489"/>
                      <a:pt x="110" y="489"/>
                      <a:pt x="110" y="489"/>
                    </a:cubicBezTo>
                    <a:cubicBezTo>
                      <a:pt x="110" y="489"/>
                      <a:pt x="112" y="487"/>
                      <a:pt x="110" y="487"/>
                    </a:cubicBezTo>
                    <a:cubicBezTo>
                      <a:pt x="111" y="487"/>
                      <a:pt x="112" y="487"/>
                      <a:pt x="113" y="487"/>
                    </a:cubicBezTo>
                    <a:cubicBezTo>
                      <a:pt x="114" y="487"/>
                      <a:pt x="112" y="486"/>
                      <a:pt x="114" y="485"/>
                    </a:cubicBezTo>
                    <a:cubicBezTo>
                      <a:pt x="114" y="487"/>
                      <a:pt x="114" y="490"/>
                      <a:pt x="116" y="491"/>
                    </a:cubicBezTo>
                    <a:cubicBezTo>
                      <a:pt x="116" y="492"/>
                      <a:pt x="118" y="491"/>
                      <a:pt x="120" y="493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8" y="494"/>
                      <a:pt x="119" y="495"/>
                      <a:pt x="121" y="495"/>
                    </a:cubicBezTo>
                    <a:cubicBezTo>
                      <a:pt x="120" y="497"/>
                      <a:pt x="121" y="496"/>
                      <a:pt x="120" y="497"/>
                    </a:cubicBezTo>
                    <a:cubicBezTo>
                      <a:pt x="120" y="498"/>
                      <a:pt x="120" y="499"/>
                      <a:pt x="120" y="500"/>
                    </a:cubicBezTo>
                    <a:cubicBezTo>
                      <a:pt x="120" y="500"/>
                      <a:pt x="122" y="501"/>
                      <a:pt x="122" y="501"/>
                    </a:cubicBezTo>
                    <a:cubicBezTo>
                      <a:pt x="122" y="501"/>
                      <a:pt x="121" y="502"/>
                      <a:pt x="120" y="502"/>
                    </a:cubicBezTo>
                    <a:cubicBezTo>
                      <a:pt x="118" y="502"/>
                      <a:pt x="122" y="502"/>
                      <a:pt x="121" y="503"/>
                    </a:cubicBezTo>
                    <a:cubicBezTo>
                      <a:pt x="120" y="504"/>
                      <a:pt x="119" y="503"/>
                      <a:pt x="118" y="504"/>
                    </a:cubicBezTo>
                    <a:cubicBezTo>
                      <a:pt x="117" y="505"/>
                      <a:pt x="119" y="509"/>
                      <a:pt x="119" y="510"/>
                    </a:cubicBezTo>
                    <a:cubicBezTo>
                      <a:pt x="117" y="510"/>
                      <a:pt x="116" y="510"/>
                      <a:pt x="114" y="509"/>
                    </a:cubicBezTo>
                    <a:cubicBezTo>
                      <a:pt x="114" y="509"/>
                      <a:pt x="114" y="512"/>
                      <a:pt x="114" y="513"/>
                    </a:cubicBezTo>
                    <a:cubicBezTo>
                      <a:pt x="116" y="514"/>
                      <a:pt x="116" y="514"/>
                      <a:pt x="116" y="514"/>
                    </a:cubicBezTo>
                    <a:cubicBezTo>
                      <a:pt x="116" y="515"/>
                      <a:pt x="116" y="517"/>
                      <a:pt x="116" y="520"/>
                    </a:cubicBezTo>
                    <a:cubicBezTo>
                      <a:pt x="117" y="520"/>
                      <a:pt x="117" y="521"/>
                      <a:pt x="118" y="520"/>
                    </a:cubicBezTo>
                    <a:cubicBezTo>
                      <a:pt x="119" y="520"/>
                      <a:pt x="120" y="518"/>
                      <a:pt x="121" y="518"/>
                    </a:cubicBezTo>
                    <a:cubicBezTo>
                      <a:pt x="122" y="520"/>
                      <a:pt x="122" y="520"/>
                      <a:pt x="122" y="520"/>
                    </a:cubicBezTo>
                    <a:cubicBezTo>
                      <a:pt x="124" y="520"/>
                      <a:pt x="127" y="520"/>
                      <a:pt x="130" y="520"/>
                    </a:cubicBezTo>
                    <a:cubicBezTo>
                      <a:pt x="129" y="523"/>
                      <a:pt x="129" y="525"/>
                      <a:pt x="129" y="526"/>
                    </a:cubicBezTo>
                    <a:cubicBezTo>
                      <a:pt x="131" y="525"/>
                      <a:pt x="132" y="525"/>
                      <a:pt x="135" y="525"/>
                    </a:cubicBezTo>
                    <a:cubicBezTo>
                      <a:pt x="135" y="525"/>
                      <a:pt x="135" y="526"/>
                      <a:pt x="135" y="526"/>
                    </a:cubicBezTo>
                    <a:cubicBezTo>
                      <a:pt x="136" y="527"/>
                      <a:pt x="137" y="526"/>
                      <a:pt x="137" y="526"/>
                    </a:cubicBezTo>
                    <a:cubicBezTo>
                      <a:pt x="137" y="526"/>
                      <a:pt x="137" y="529"/>
                      <a:pt x="137" y="529"/>
                    </a:cubicBezTo>
                    <a:cubicBezTo>
                      <a:pt x="139" y="530"/>
                      <a:pt x="141" y="530"/>
                      <a:pt x="143" y="530"/>
                    </a:cubicBezTo>
                    <a:cubicBezTo>
                      <a:pt x="143" y="534"/>
                      <a:pt x="142" y="535"/>
                      <a:pt x="146" y="537"/>
                    </a:cubicBezTo>
                    <a:cubicBezTo>
                      <a:pt x="147" y="537"/>
                      <a:pt x="148" y="537"/>
                      <a:pt x="149" y="537"/>
                    </a:cubicBezTo>
                    <a:cubicBezTo>
                      <a:pt x="149" y="537"/>
                      <a:pt x="149" y="538"/>
                      <a:pt x="149" y="538"/>
                    </a:cubicBezTo>
                    <a:cubicBezTo>
                      <a:pt x="156" y="538"/>
                      <a:pt x="158" y="539"/>
                      <a:pt x="162" y="540"/>
                    </a:cubicBezTo>
                    <a:cubicBezTo>
                      <a:pt x="162" y="539"/>
                      <a:pt x="162" y="537"/>
                      <a:pt x="162" y="536"/>
                    </a:cubicBezTo>
                    <a:cubicBezTo>
                      <a:pt x="162" y="536"/>
                      <a:pt x="160" y="536"/>
                      <a:pt x="159" y="535"/>
                    </a:cubicBezTo>
                    <a:cubicBezTo>
                      <a:pt x="159" y="535"/>
                      <a:pt x="157" y="532"/>
                      <a:pt x="157" y="532"/>
                    </a:cubicBezTo>
                    <a:cubicBezTo>
                      <a:pt x="157" y="531"/>
                      <a:pt x="158" y="531"/>
                      <a:pt x="157" y="530"/>
                    </a:cubicBezTo>
                    <a:cubicBezTo>
                      <a:pt x="156" y="529"/>
                      <a:pt x="151" y="526"/>
                      <a:pt x="149" y="525"/>
                    </a:cubicBezTo>
                    <a:cubicBezTo>
                      <a:pt x="147" y="524"/>
                      <a:pt x="144" y="525"/>
                      <a:pt x="143" y="523"/>
                    </a:cubicBezTo>
                    <a:cubicBezTo>
                      <a:pt x="142" y="523"/>
                      <a:pt x="143" y="520"/>
                      <a:pt x="143" y="520"/>
                    </a:cubicBezTo>
                    <a:cubicBezTo>
                      <a:pt x="143" y="519"/>
                      <a:pt x="141" y="519"/>
                      <a:pt x="140" y="519"/>
                    </a:cubicBezTo>
                    <a:cubicBezTo>
                      <a:pt x="139" y="519"/>
                      <a:pt x="139" y="515"/>
                      <a:pt x="139" y="517"/>
                    </a:cubicBezTo>
                    <a:cubicBezTo>
                      <a:pt x="140" y="515"/>
                      <a:pt x="140" y="515"/>
                      <a:pt x="140" y="515"/>
                    </a:cubicBezTo>
                    <a:cubicBezTo>
                      <a:pt x="139" y="515"/>
                      <a:pt x="139" y="516"/>
                      <a:pt x="138" y="516"/>
                    </a:cubicBezTo>
                    <a:cubicBezTo>
                      <a:pt x="138" y="516"/>
                      <a:pt x="136" y="514"/>
                      <a:pt x="135" y="514"/>
                    </a:cubicBezTo>
                    <a:cubicBezTo>
                      <a:pt x="133" y="513"/>
                      <a:pt x="130" y="514"/>
                      <a:pt x="128" y="514"/>
                    </a:cubicBezTo>
                    <a:cubicBezTo>
                      <a:pt x="125" y="513"/>
                      <a:pt x="121" y="511"/>
                      <a:pt x="119" y="511"/>
                    </a:cubicBezTo>
                    <a:cubicBezTo>
                      <a:pt x="121" y="510"/>
                      <a:pt x="123" y="508"/>
                      <a:pt x="127" y="508"/>
                    </a:cubicBezTo>
                    <a:cubicBezTo>
                      <a:pt x="131" y="508"/>
                      <a:pt x="130" y="510"/>
                      <a:pt x="128" y="512"/>
                    </a:cubicBezTo>
                    <a:cubicBezTo>
                      <a:pt x="129" y="512"/>
                      <a:pt x="129" y="513"/>
                      <a:pt x="130" y="513"/>
                    </a:cubicBezTo>
                    <a:cubicBezTo>
                      <a:pt x="132" y="514"/>
                      <a:pt x="137" y="512"/>
                      <a:pt x="139" y="511"/>
                    </a:cubicBezTo>
                    <a:cubicBezTo>
                      <a:pt x="140" y="511"/>
                      <a:pt x="141" y="510"/>
                      <a:pt x="142" y="510"/>
                    </a:cubicBezTo>
                    <a:cubicBezTo>
                      <a:pt x="143" y="510"/>
                      <a:pt x="142" y="512"/>
                      <a:pt x="142" y="513"/>
                    </a:cubicBezTo>
                    <a:cubicBezTo>
                      <a:pt x="142" y="513"/>
                      <a:pt x="144" y="513"/>
                      <a:pt x="145" y="514"/>
                    </a:cubicBezTo>
                    <a:cubicBezTo>
                      <a:pt x="145" y="515"/>
                      <a:pt x="144" y="515"/>
                      <a:pt x="144" y="516"/>
                    </a:cubicBezTo>
                    <a:cubicBezTo>
                      <a:pt x="147" y="517"/>
                      <a:pt x="148" y="517"/>
                      <a:pt x="151" y="517"/>
                    </a:cubicBezTo>
                    <a:cubicBezTo>
                      <a:pt x="151" y="518"/>
                      <a:pt x="151" y="518"/>
                      <a:pt x="151" y="518"/>
                    </a:cubicBezTo>
                    <a:cubicBezTo>
                      <a:pt x="155" y="520"/>
                      <a:pt x="149" y="524"/>
                      <a:pt x="153" y="523"/>
                    </a:cubicBezTo>
                    <a:cubicBezTo>
                      <a:pt x="154" y="523"/>
                      <a:pt x="155" y="521"/>
                      <a:pt x="155" y="520"/>
                    </a:cubicBezTo>
                    <a:cubicBezTo>
                      <a:pt x="156" y="520"/>
                      <a:pt x="157" y="521"/>
                      <a:pt x="157" y="520"/>
                    </a:cubicBezTo>
                    <a:cubicBezTo>
                      <a:pt x="157" y="521"/>
                      <a:pt x="158" y="522"/>
                      <a:pt x="158" y="522"/>
                    </a:cubicBezTo>
                    <a:cubicBezTo>
                      <a:pt x="157" y="522"/>
                      <a:pt x="157" y="524"/>
                      <a:pt x="157" y="524"/>
                    </a:cubicBezTo>
                    <a:cubicBezTo>
                      <a:pt x="158" y="525"/>
                      <a:pt x="159" y="525"/>
                      <a:pt x="160" y="526"/>
                    </a:cubicBezTo>
                    <a:cubicBezTo>
                      <a:pt x="160" y="527"/>
                      <a:pt x="160" y="527"/>
                      <a:pt x="160" y="527"/>
                    </a:cubicBezTo>
                    <a:cubicBezTo>
                      <a:pt x="161" y="527"/>
                      <a:pt x="161" y="527"/>
                      <a:pt x="162" y="527"/>
                    </a:cubicBezTo>
                    <a:cubicBezTo>
                      <a:pt x="162" y="528"/>
                      <a:pt x="162" y="529"/>
                      <a:pt x="162" y="530"/>
                    </a:cubicBezTo>
                    <a:cubicBezTo>
                      <a:pt x="163" y="531"/>
                      <a:pt x="165" y="531"/>
                      <a:pt x="165" y="532"/>
                    </a:cubicBezTo>
                    <a:cubicBezTo>
                      <a:pt x="403" y="536"/>
                      <a:pt x="403" y="536"/>
                      <a:pt x="403" y="536"/>
                    </a:cubicBezTo>
                    <a:cubicBezTo>
                      <a:pt x="403" y="536"/>
                      <a:pt x="403" y="531"/>
                      <a:pt x="405" y="531"/>
                    </a:cubicBezTo>
                    <a:cubicBezTo>
                      <a:pt x="407" y="531"/>
                      <a:pt x="409" y="539"/>
                      <a:pt x="409" y="539"/>
                    </a:cubicBezTo>
                    <a:cubicBezTo>
                      <a:pt x="409" y="539"/>
                      <a:pt x="410" y="540"/>
                      <a:pt x="413" y="540"/>
                    </a:cubicBezTo>
                    <a:cubicBezTo>
                      <a:pt x="416" y="540"/>
                      <a:pt x="418" y="544"/>
                      <a:pt x="419" y="542"/>
                    </a:cubicBezTo>
                    <a:cubicBezTo>
                      <a:pt x="419" y="540"/>
                      <a:pt x="422" y="539"/>
                      <a:pt x="423" y="540"/>
                    </a:cubicBezTo>
                    <a:cubicBezTo>
                      <a:pt x="425" y="541"/>
                      <a:pt x="427" y="543"/>
                      <a:pt x="430" y="543"/>
                    </a:cubicBezTo>
                    <a:cubicBezTo>
                      <a:pt x="432" y="543"/>
                      <a:pt x="433" y="544"/>
                      <a:pt x="435" y="544"/>
                    </a:cubicBezTo>
                    <a:cubicBezTo>
                      <a:pt x="437" y="543"/>
                      <a:pt x="438" y="544"/>
                      <a:pt x="440" y="544"/>
                    </a:cubicBezTo>
                    <a:cubicBezTo>
                      <a:pt x="442" y="545"/>
                      <a:pt x="443" y="543"/>
                      <a:pt x="445" y="545"/>
                    </a:cubicBezTo>
                    <a:cubicBezTo>
                      <a:pt x="446" y="546"/>
                      <a:pt x="448" y="546"/>
                      <a:pt x="449" y="547"/>
                    </a:cubicBezTo>
                    <a:cubicBezTo>
                      <a:pt x="451" y="546"/>
                      <a:pt x="451" y="545"/>
                      <a:pt x="453" y="540"/>
                    </a:cubicBezTo>
                    <a:cubicBezTo>
                      <a:pt x="454" y="540"/>
                      <a:pt x="454" y="541"/>
                      <a:pt x="456" y="541"/>
                    </a:cubicBezTo>
                    <a:cubicBezTo>
                      <a:pt x="456" y="541"/>
                      <a:pt x="457" y="539"/>
                      <a:pt x="457" y="539"/>
                    </a:cubicBezTo>
                    <a:cubicBezTo>
                      <a:pt x="459" y="539"/>
                      <a:pt x="459" y="539"/>
                      <a:pt x="459" y="539"/>
                    </a:cubicBezTo>
                    <a:cubicBezTo>
                      <a:pt x="459" y="538"/>
                      <a:pt x="458" y="537"/>
                      <a:pt x="459" y="536"/>
                    </a:cubicBezTo>
                    <a:cubicBezTo>
                      <a:pt x="461" y="536"/>
                      <a:pt x="461" y="536"/>
                      <a:pt x="461" y="536"/>
                    </a:cubicBezTo>
                    <a:cubicBezTo>
                      <a:pt x="459" y="537"/>
                      <a:pt x="460" y="539"/>
                      <a:pt x="461" y="539"/>
                    </a:cubicBezTo>
                    <a:cubicBezTo>
                      <a:pt x="461" y="539"/>
                      <a:pt x="462" y="539"/>
                      <a:pt x="462" y="538"/>
                    </a:cubicBezTo>
                    <a:cubicBezTo>
                      <a:pt x="462" y="537"/>
                      <a:pt x="462" y="537"/>
                      <a:pt x="462" y="537"/>
                    </a:cubicBezTo>
                    <a:cubicBezTo>
                      <a:pt x="462" y="538"/>
                      <a:pt x="461" y="536"/>
                      <a:pt x="461" y="535"/>
                    </a:cubicBezTo>
                    <a:cubicBezTo>
                      <a:pt x="463" y="534"/>
                      <a:pt x="463" y="534"/>
                      <a:pt x="463" y="534"/>
                    </a:cubicBezTo>
                    <a:cubicBezTo>
                      <a:pt x="464" y="534"/>
                      <a:pt x="465" y="535"/>
                      <a:pt x="466" y="535"/>
                    </a:cubicBezTo>
                    <a:cubicBezTo>
                      <a:pt x="467" y="535"/>
                      <a:pt x="469" y="534"/>
                      <a:pt x="470" y="534"/>
                    </a:cubicBezTo>
                    <a:cubicBezTo>
                      <a:pt x="471" y="534"/>
                      <a:pt x="470" y="536"/>
                      <a:pt x="472" y="536"/>
                    </a:cubicBezTo>
                    <a:cubicBezTo>
                      <a:pt x="473" y="536"/>
                      <a:pt x="473" y="535"/>
                      <a:pt x="474" y="534"/>
                    </a:cubicBezTo>
                    <a:cubicBezTo>
                      <a:pt x="476" y="538"/>
                      <a:pt x="479" y="547"/>
                      <a:pt x="483" y="548"/>
                    </a:cubicBezTo>
                    <a:cubicBezTo>
                      <a:pt x="485" y="548"/>
                      <a:pt x="486" y="546"/>
                      <a:pt x="488" y="547"/>
                    </a:cubicBezTo>
                    <a:cubicBezTo>
                      <a:pt x="488" y="547"/>
                      <a:pt x="488" y="548"/>
                      <a:pt x="489" y="548"/>
                    </a:cubicBezTo>
                    <a:cubicBezTo>
                      <a:pt x="490" y="554"/>
                      <a:pt x="488" y="552"/>
                      <a:pt x="492" y="555"/>
                    </a:cubicBezTo>
                    <a:cubicBezTo>
                      <a:pt x="492" y="556"/>
                      <a:pt x="492" y="556"/>
                      <a:pt x="491" y="556"/>
                    </a:cubicBezTo>
                    <a:cubicBezTo>
                      <a:pt x="492" y="560"/>
                      <a:pt x="492" y="562"/>
                      <a:pt x="493" y="566"/>
                    </a:cubicBezTo>
                    <a:cubicBezTo>
                      <a:pt x="494" y="566"/>
                      <a:pt x="496" y="566"/>
                      <a:pt x="497" y="566"/>
                    </a:cubicBezTo>
                    <a:cubicBezTo>
                      <a:pt x="498" y="567"/>
                      <a:pt x="500" y="570"/>
                      <a:pt x="502" y="570"/>
                    </a:cubicBezTo>
                    <a:cubicBezTo>
                      <a:pt x="503" y="571"/>
                      <a:pt x="502" y="570"/>
                      <a:pt x="503" y="570"/>
                    </a:cubicBezTo>
                    <a:cubicBezTo>
                      <a:pt x="503" y="570"/>
                      <a:pt x="508" y="570"/>
                      <a:pt x="509" y="570"/>
                    </a:cubicBezTo>
                    <a:cubicBezTo>
                      <a:pt x="510" y="572"/>
                      <a:pt x="510" y="572"/>
                      <a:pt x="510" y="572"/>
                    </a:cubicBezTo>
                    <a:cubicBezTo>
                      <a:pt x="512" y="572"/>
                      <a:pt x="514" y="571"/>
                      <a:pt x="516" y="572"/>
                    </a:cubicBezTo>
                    <a:cubicBezTo>
                      <a:pt x="516" y="572"/>
                      <a:pt x="517" y="574"/>
                      <a:pt x="517" y="574"/>
                    </a:cubicBezTo>
                    <a:cubicBezTo>
                      <a:pt x="521" y="574"/>
                      <a:pt x="522" y="572"/>
                      <a:pt x="525" y="572"/>
                    </a:cubicBezTo>
                    <a:cubicBezTo>
                      <a:pt x="525" y="574"/>
                      <a:pt x="525" y="574"/>
                      <a:pt x="525" y="574"/>
                    </a:cubicBezTo>
                    <a:cubicBezTo>
                      <a:pt x="525" y="575"/>
                      <a:pt x="529" y="575"/>
                      <a:pt x="529" y="576"/>
                    </a:cubicBezTo>
                    <a:cubicBezTo>
                      <a:pt x="529" y="578"/>
                      <a:pt x="529" y="578"/>
                      <a:pt x="529" y="578"/>
                    </a:cubicBezTo>
                    <a:cubicBezTo>
                      <a:pt x="530" y="578"/>
                      <a:pt x="531" y="577"/>
                      <a:pt x="532" y="578"/>
                    </a:cubicBezTo>
                    <a:cubicBezTo>
                      <a:pt x="532" y="584"/>
                      <a:pt x="532" y="583"/>
                      <a:pt x="536" y="586"/>
                    </a:cubicBezTo>
                    <a:cubicBezTo>
                      <a:pt x="536" y="587"/>
                      <a:pt x="536" y="588"/>
                      <a:pt x="536" y="588"/>
                    </a:cubicBezTo>
                    <a:cubicBezTo>
                      <a:pt x="536" y="588"/>
                      <a:pt x="535" y="590"/>
                      <a:pt x="535" y="590"/>
                    </a:cubicBezTo>
                    <a:cubicBezTo>
                      <a:pt x="535" y="590"/>
                      <a:pt x="532" y="590"/>
                      <a:pt x="532" y="590"/>
                    </a:cubicBezTo>
                    <a:cubicBezTo>
                      <a:pt x="533" y="590"/>
                      <a:pt x="532" y="590"/>
                      <a:pt x="532" y="590"/>
                    </a:cubicBezTo>
                    <a:cubicBezTo>
                      <a:pt x="532" y="591"/>
                      <a:pt x="532" y="592"/>
                      <a:pt x="533" y="592"/>
                    </a:cubicBezTo>
                    <a:cubicBezTo>
                      <a:pt x="533" y="592"/>
                      <a:pt x="532" y="592"/>
                      <a:pt x="532" y="594"/>
                    </a:cubicBezTo>
                    <a:cubicBezTo>
                      <a:pt x="532" y="593"/>
                      <a:pt x="530" y="594"/>
                      <a:pt x="530" y="594"/>
                    </a:cubicBezTo>
                    <a:cubicBezTo>
                      <a:pt x="529" y="593"/>
                      <a:pt x="529" y="592"/>
                      <a:pt x="529" y="592"/>
                    </a:cubicBezTo>
                    <a:cubicBezTo>
                      <a:pt x="528" y="591"/>
                      <a:pt x="524" y="591"/>
                      <a:pt x="524" y="591"/>
                    </a:cubicBezTo>
                    <a:cubicBezTo>
                      <a:pt x="524" y="591"/>
                      <a:pt x="524" y="589"/>
                      <a:pt x="524" y="589"/>
                    </a:cubicBezTo>
                    <a:cubicBezTo>
                      <a:pt x="523" y="589"/>
                      <a:pt x="522" y="588"/>
                      <a:pt x="522" y="588"/>
                    </a:cubicBezTo>
                    <a:cubicBezTo>
                      <a:pt x="520" y="590"/>
                      <a:pt x="517" y="593"/>
                      <a:pt x="516" y="594"/>
                    </a:cubicBezTo>
                    <a:cubicBezTo>
                      <a:pt x="514" y="598"/>
                      <a:pt x="517" y="601"/>
                      <a:pt x="516" y="605"/>
                    </a:cubicBezTo>
                    <a:cubicBezTo>
                      <a:pt x="516" y="605"/>
                      <a:pt x="515" y="607"/>
                      <a:pt x="515" y="608"/>
                    </a:cubicBezTo>
                    <a:cubicBezTo>
                      <a:pt x="513" y="608"/>
                      <a:pt x="512" y="608"/>
                      <a:pt x="511" y="609"/>
                    </a:cubicBezTo>
                    <a:cubicBezTo>
                      <a:pt x="511" y="609"/>
                      <a:pt x="510" y="612"/>
                      <a:pt x="510" y="615"/>
                    </a:cubicBezTo>
                    <a:cubicBezTo>
                      <a:pt x="510" y="617"/>
                      <a:pt x="508" y="618"/>
                      <a:pt x="506" y="619"/>
                    </a:cubicBezTo>
                    <a:cubicBezTo>
                      <a:pt x="506" y="619"/>
                      <a:pt x="506" y="620"/>
                      <a:pt x="506" y="622"/>
                    </a:cubicBezTo>
                    <a:cubicBezTo>
                      <a:pt x="511" y="621"/>
                      <a:pt x="511" y="621"/>
                      <a:pt x="514" y="620"/>
                    </a:cubicBezTo>
                    <a:cubicBezTo>
                      <a:pt x="515" y="619"/>
                      <a:pt x="515" y="617"/>
                      <a:pt x="516" y="617"/>
                    </a:cubicBezTo>
                    <a:cubicBezTo>
                      <a:pt x="517" y="616"/>
                      <a:pt x="518" y="617"/>
                      <a:pt x="519" y="616"/>
                    </a:cubicBezTo>
                    <a:cubicBezTo>
                      <a:pt x="519" y="616"/>
                      <a:pt x="520" y="614"/>
                      <a:pt x="521" y="614"/>
                    </a:cubicBezTo>
                    <a:cubicBezTo>
                      <a:pt x="523" y="613"/>
                      <a:pt x="525" y="614"/>
                      <a:pt x="528" y="613"/>
                    </a:cubicBezTo>
                    <a:cubicBezTo>
                      <a:pt x="528" y="613"/>
                      <a:pt x="528" y="611"/>
                      <a:pt x="528" y="611"/>
                    </a:cubicBezTo>
                    <a:cubicBezTo>
                      <a:pt x="531" y="609"/>
                      <a:pt x="534" y="610"/>
                      <a:pt x="537" y="610"/>
                    </a:cubicBezTo>
                    <a:cubicBezTo>
                      <a:pt x="537" y="610"/>
                      <a:pt x="539" y="607"/>
                      <a:pt x="537" y="606"/>
                    </a:cubicBezTo>
                    <a:cubicBezTo>
                      <a:pt x="536" y="606"/>
                      <a:pt x="535" y="607"/>
                      <a:pt x="534" y="606"/>
                    </a:cubicBezTo>
                    <a:cubicBezTo>
                      <a:pt x="534" y="605"/>
                      <a:pt x="534" y="605"/>
                      <a:pt x="534" y="605"/>
                    </a:cubicBezTo>
                    <a:cubicBezTo>
                      <a:pt x="537" y="603"/>
                      <a:pt x="545" y="598"/>
                      <a:pt x="552" y="600"/>
                    </a:cubicBezTo>
                    <a:cubicBezTo>
                      <a:pt x="553" y="600"/>
                      <a:pt x="553" y="602"/>
                      <a:pt x="554" y="602"/>
                    </a:cubicBezTo>
                    <a:cubicBezTo>
                      <a:pt x="554" y="603"/>
                      <a:pt x="556" y="602"/>
                      <a:pt x="556" y="602"/>
                    </a:cubicBezTo>
                    <a:cubicBezTo>
                      <a:pt x="557" y="601"/>
                      <a:pt x="557" y="600"/>
                      <a:pt x="559" y="600"/>
                    </a:cubicBezTo>
                    <a:cubicBezTo>
                      <a:pt x="560" y="599"/>
                      <a:pt x="557" y="599"/>
                      <a:pt x="557" y="599"/>
                    </a:cubicBezTo>
                    <a:cubicBezTo>
                      <a:pt x="556" y="600"/>
                      <a:pt x="556" y="599"/>
                      <a:pt x="555" y="600"/>
                    </a:cubicBezTo>
                    <a:cubicBezTo>
                      <a:pt x="554" y="600"/>
                      <a:pt x="555" y="598"/>
                      <a:pt x="554" y="598"/>
                    </a:cubicBezTo>
                    <a:cubicBezTo>
                      <a:pt x="553" y="597"/>
                      <a:pt x="552" y="598"/>
                      <a:pt x="551" y="597"/>
                    </a:cubicBezTo>
                    <a:cubicBezTo>
                      <a:pt x="551" y="597"/>
                      <a:pt x="550" y="596"/>
                      <a:pt x="550" y="596"/>
                    </a:cubicBezTo>
                    <a:cubicBezTo>
                      <a:pt x="553" y="595"/>
                      <a:pt x="554" y="595"/>
                      <a:pt x="556" y="595"/>
                    </a:cubicBezTo>
                    <a:cubicBezTo>
                      <a:pt x="557" y="595"/>
                      <a:pt x="560" y="597"/>
                      <a:pt x="563" y="596"/>
                    </a:cubicBezTo>
                    <a:cubicBezTo>
                      <a:pt x="564" y="596"/>
                      <a:pt x="565" y="595"/>
                      <a:pt x="566" y="594"/>
                    </a:cubicBezTo>
                    <a:cubicBezTo>
                      <a:pt x="566" y="594"/>
                      <a:pt x="566" y="593"/>
                      <a:pt x="566" y="593"/>
                    </a:cubicBezTo>
                    <a:cubicBezTo>
                      <a:pt x="566" y="593"/>
                      <a:pt x="567" y="591"/>
                      <a:pt x="574" y="587"/>
                    </a:cubicBezTo>
                    <a:cubicBezTo>
                      <a:pt x="578" y="585"/>
                      <a:pt x="579" y="584"/>
                      <a:pt x="581" y="584"/>
                    </a:cubicBezTo>
                    <a:cubicBezTo>
                      <a:pt x="581" y="583"/>
                      <a:pt x="582" y="582"/>
                      <a:pt x="583" y="582"/>
                    </a:cubicBezTo>
                    <a:cubicBezTo>
                      <a:pt x="584" y="582"/>
                      <a:pt x="582" y="583"/>
                      <a:pt x="582" y="584"/>
                    </a:cubicBezTo>
                    <a:cubicBezTo>
                      <a:pt x="582" y="584"/>
                      <a:pt x="583" y="584"/>
                      <a:pt x="583" y="585"/>
                    </a:cubicBezTo>
                    <a:cubicBezTo>
                      <a:pt x="586" y="585"/>
                      <a:pt x="608" y="582"/>
                      <a:pt x="608" y="582"/>
                    </a:cubicBezTo>
                    <a:cubicBezTo>
                      <a:pt x="608" y="582"/>
                      <a:pt x="609" y="579"/>
                      <a:pt x="611" y="578"/>
                    </a:cubicBezTo>
                    <a:cubicBezTo>
                      <a:pt x="613" y="578"/>
                      <a:pt x="619" y="572"/>
                      <a:pt x="619" y="571"/>
                    </a:cubicBezTo>
                    <a:cubicBezTo>
                      <a:pt x="618" y="569"/>
                      <a:pt x="621" y="564"/>
                      <a:pt x="621" y="564"/>
                    </a:cubicBezTo>
                    <a:cubicBezTo>
                      <a:pt x="624" y="559"/>
                      <a:pt x="624" y="559"/>
                      <a:pt x="624" y="559"/>
                    </a:cubicBezTo>
                    <a:cubicBezTo>
                      <a:pt x="624" y="559"/>
                      <a:pt x="626" y="556"/>
                      <a:pt x="627" y="560"/>
                    </a:cubicBezTo>
                    <a:cubicBezTo>
                      <a:pt x="627" y="564"/>
                      <a:pt x="628" y="557"/>
                      <a:pt x="631" y="558"/>
                    </a:cubicBezTo>
                    <a:cubicBezTo>
                      <a:pt x="635" y="559"/>
                      <a:pt x="638" y="560"/>
                      <a:pt x="637" y="565"/>
                    </a:cubicBezTo>
                    <a:cubicBezTo>
                      <a:pt x="637" y="570"/>
                      <a:pt x="637" y="577"/>
                      <a:pt x="637" y="577"/>
                    </a:cubicBezTo>
                    <a:cubicBezTo>
                      <a:pt x="637" y="577"/>
                      <a:pt x="641" y="576"/>
                      <a:pt x="641" y="578"/>
                    </a:cubicBezTo>
                    <a:cubicBezTo>
                      <a:pt x="641" y="581"/>
                      <a:pt x="640" y="583"/>
                      <a:pt x="641" y="583"/>
                    </a:cubicBezTo>
                    <a:cubicBezTo>
                      <a:pt x="642" y="583"/>
                      <a:pt x="643" y="584"/>
                      <a:pt x="643" y="584"/>
                    </a:cubicBezTo>
                    <a:cubicBezTo>
                      <a:pt x="643" y="584"/>
                      <a:pt x="644" y="584"/>
                      <a:pt x="645" y="584"/>
                    </a:cubicBezTo>
                    <a:cubicBezTo>
                      <a:pt x="646" y="584"/>
                      <a:pt x="647" y="586"/>
                      <a:pt x="649" y="586"/>
                    </a:cubicBezTo>
                    <a:cubicBezTo>
                      <a:pt x="649" y="586"/>
                      <a:pt x="651" y="586"/>
                      <a:pt x="650" y="586"/>
                    </a:cubicBezTo>
                    <a:cubicBezTo>
                      <a:pt x="651" y="585"/>
                      <a:pt x="655" y="585"/>
                      <a:pt x="653" y="584"/>
                    </a:cubicBezTo>
                    <a:cubicBezTo>
                      <a:pt x="652" y="583"/>
                      <a:pt x="652" y="583"/>
                      <a:pt x="651" y="583"/>
                    </a:cubicBezTo>
                    <a:cubicBezTo>
                      <a:pt x="651" y="582"/>
                      <a:pt x="651" y="582"/>
                      <a:pt x="651" y="582"/>
                    </a:cubicBezTo>
                    <a:cubicBezTo>
                      <a:pt x="651" y="581"/>
                      <a:pt x="652" y="581"/>
                      <a:pt x="653" y="581"/>
                    </a:cubicBezTo>
                    <a:cubicBezTo>
                      <a:pt x="653" y="580"/>
                      <a:pt x="653" y="579"/>
                      <a:pt x="653" y="578"/>
                    </a:cubicBezTo>
                    <a:cubicBezTo>
                      <a:pt x="653" y="578"/>
                      <a:pt x="654" y="579"/>
                      <a:pt x="655" y="579"/>
                    </a:cubicBezTo>
                    <a:cubicBezTo>
                      <a:pt x="655" y="580"/>
                      <a:pt x="655" y="580"/>
                      <a:pt x="655" y="580"/>
                    </a:cubicBezTo>
                    <a:cubicBezTo>
                      <a:pt x="655" y="580"/>
                      <a:pt x="653" y="581"/>
                      <a:pt x="654" y="581"/>
                    </a:cubicBezTo>
                    <a:cubicBezTo>
                      <a:pt x="653" y="580"/>
                      <a:pt x="654" y="583"/>
                      <a:pt x="655" y="584"/>
                    </a:cubicBezTo>
                    <a:cubicBezTo>
                      <a:pt x="656" y="584"/>
                      <a:pt x="656" y="584"/>
                      <a:pt x="656" y="584"/>
                    </a:cubicBezTo>
                    <a:cubicBezTo>
                      <a:pt x="657" y="583"/>
                      <a:pt x="657" y="580"/>
                      <a:pt x="661" y="579"/>
                    </a:cubicBezTo>
                    <a:cubicBezTo>
                      <a:pt x="661" y="578"/>
                      <a:pt x="661" y="578"/>
                      <a:pt x="661" y="578"/>
                    </a:cubicBezTo>
                    <a:cubicBezTo>
                      <a:pt x="661" y="578"/>
                      <a:pt x="661" y="576"/>
                      <a:pt x="661" y="576"/>
                    </a:cubicBezTo>
                    <a:cubicBezTo>
                      <a:pt x="662" y="576"/>
                      <a:pt x="662" y="576"/>
                      <a:pt x="662" y="576"/>
                    </a:cubicBezTo>
                    <a:cubicBezTo>
                      <a:pt x="662" y="574"/>
                      <a:pt x="662" y="574"/>
                      <a:pt x="662" y="572"/>
                    </a:cubicBezTo>
                    <a:cubicBezTo>
                      <a:pt x="663" y="572"/>
                      <a:pt x="663" y="574"/>
                      <a:pt x="663" y="574"/>
                    </a:cubicBezTo>
                    <a:cubicBezTo>
                      <a:pt x="664" y="574"/>
                      <a:pt x="665" y="573"/>
                      <a:pt x="666" y="573"/>
                    </a:cubicBezTo>
                    <a:cubicBezTo>
                      <a:pt x="666" y="573"/>
                      <a:pt x="666" y="575"/>
                      <a:pt x="666" y="575"/>
                    </a:cubicBezTo>
                    <a:cubicBezTo>
                      <a:pt x="666" y="575"/>
                      <a:pt x="664" y="576"/>
                      <a:pt x="664" y="576"/>
                    </a:cubicBezTo>
                    <a:cubicBezTo>
                      <a:pt x="664" y="577"/>
                      <a:pt x="665" y="577"/>
                      <a:pt x="665" y="578"/>
                    </a:cubicBezTo>
                    <a:cubicBezTo>
                      <a:pt x="664" y="578"/>
                      <a:pt x="663" y="579"/>
                      <a:pt x="663" y="580"/>
                    </a:cubicBezTo>
                    <a:cubicBezTo>
                      <a:pt x="662" y="581"/>
                      <a:pt x="663" y="582"/>
                      <a:pt x="663" y="582"/>
                    </a:cubicBezTo>
                    <a:cubicBezTo>
                      <a:pt x="663" y="582"/>
                      <a:pt x="663" y="581"/>
                      <a:pt x="663" y="581"/>
                    </a:cubicBezTo>
                    <a:cubicBezTo>
                      <a:pt x="667" y="580"/>
                      <a:pt x="673" y="581"/>
                      <a:pt x="676" y="581"/>
                    </a:cubicBezTo>
                    <a:cubicBezTo>
                      <a:pt x="675" y="581"/>
                      <a:pt x="674" y="581"/>
                      <a:pt x="673" y="582"/>
                    </a:cubicBezTo>
                    <a:cubicBezTo>
                      <a:pt x="672" y="583"/>
                      <a:pt x="671" y="585"/>
                      <a:pt x="670" y="586"/>
                    </a:cubicBezTo>
                    <a:cubicBezTo>
                      <a:pt x="669" y="586"/>
                      <a:pt x="668" y="586"/>
                      <a:pt x="667" y="586"/>
                    </a:cubicBezTo>
                    <a:cubicBezTo>
                      <a:pt x="667" y="586"/>
                      <a:pt x="667" y="584"/>
                      <a:pt x="667" y="584"/>
                    </a:cubicBezTo>
                    <a:cubicBezTo>
                      <a:pt x="665" y="583"/>
                      <a:pt x="659" y="586"/>
                      <a:pt x="659" y="587"/>
                    </a:cubicBezTo>
                    <a:cubicBezTo>
                      <a:pt x="658" y="588"/>
                      <a:pt x="659" y="589"/>
                      <a:pt x="658" y="590"/>
                    </a:cubicBezTo>
                    <a:cubicBezTo>
                      <a:pt x="657" y="591"/>
                      <a:pt x="655" y="590"/>
                      <a:pt x="654" y="591"/>
                    </a:cubicBezTo>
                    <a:cubicBezTo>
                      <a:pt x="654" y="591"/>
                      <a:pt x="653" y="593"/>
                      <a:pt x="653" y="594"/>
                    </a:cubicBezTo>
                    <a:cubicBezTo>
                      <a:pt x="649" y="597"/>
                      <a:pt x="650" y="597"/>
                      <a:pt x="651" y="602"/>
                    </a:cubicBezTo>
                    <a:cubicBezTo>
                      <a:pt x="652" y="602"/>
                      <a:pt x="654" y="601"/>
                      <a:pt x="655" y="602"/>
                    </a:cubicBezTo>
                    <a:cubicBezTo>
                      <a:pt x="655" y="602"/>
                      <a:pt x="655" y="603"/>
                      <a:pt x="656" y="604"/>
                    </a:cubicBezTo>
                    <a:cubicBezTo>
                      <a:pt x="657" y="604"/>
                      <a:pt x="657" y="604"/>
                      <a:pt x="657" y="605"/>
                    </a:cubicBezTo>
                    <a:cubicBezTo>
                      <a:pt x="658" y="605"/>
                      <a:pt x="658" y="605"/>
                      <a:pt x="659" y="606"/>
                    </a:cubicBezTo>
                    <a:cubicBezTo>
                      <a:pt x="659" y="605"/>
                      <a:pt x="659" y="603"/>
                      <a:pt x="660" y="603"/>
                    </a:cubicBezTo>
                    <a:cubicBezTo>
                      <a:pt x="661" y="603"/>
                      <a:pt x="661" y="603"/>
                      <a:pt x="661" y="603"/>
                    </a:cubicBezTo>
                    <a:cubicBezTo>
                      <a:pt x="661" y="605"/>
                      <a:pt x="661" y="605"/>
                      <a:pt x="661" y="605"/>
                    </a:cubicBezTo>
                    <a:cubicBezTo>
                      <a:pt x="661" y="605"/>
                      <a:pt x="662" y="605"/>
                      <a:pt x="662" y="606"/>
                    </a:cubicBezTo>
                    <a:cubicBezTo>
                      <a:pt x="663" y="605"/>
                      <a:pt x="663" y="604"/>
                      <a:pt x="665" y="603"/>
                    </a:cubicBezTo>
                    <a:cubicBezTo>
                      <a:pt x="665" y="603"/>
                      <a:pt x="665" y="601"/>
                      <a:pt x="666" y="601"/>
                    </a:cubicBezTo>
                    <a:cubicBezTo>
                      <a:pt x="666" y="601"/>
                      <a:pt x="668" y="601"/>
                      <a:pt x="667" y="602"/>
                    </a:cubicBezTo>
                    <a:cubicBezTo>
                      <a:pt x="669" y="602"/>
                      <a:pt x="669" y="602"/>
                      <a:pt x="669" y="602"/>
                    </a:cubicBezTo>
                    <a:cubicBezTo>
                      <a:pt x="669" y="601"/>
                      <a:pt x="668" y="600"/>
                      <a:pt x="668" y="600"/>
                    </a:cubicBezTo>
                    <a:cubicBezTo>
                      <a:pt x="667" y="598"/>
                      <a:pt x="668" y="596"/>
                      <a:pt x="669" y="594"/>
                    </a:cubicBezTo>
                    <a:cubicBezTo>
                      <a:pt x="669" y="594"/>
                      <a:pt x="670" y="596"/>
                      <a:pt x="671" y="595"/>
                    </a:cubicBezTo>
                    <a:cubicBezTo>
                      <a:pt x="671" y="595"/>
                      <a:pt x="671" y="593"/>
                      <a:pt x="671" y="592"/>
                    </a:cubicBezTo>
                    <a:cubicBezTo>
                      <a:pt x="672" y="593"/>
                      <a:pt x="674" y="595"/>
                      <a:pt x="675" y="596"/>
                    </a:cubicBezTo>
                    <a:cubicBezTo>
                      <a:pt x="675" y="596"/>
                      <a:pt x="676" y="594"/>
                      <a:pt x="675" y="593"/>
                    </a:cubicBezTo>
                    <a:cubicBezTo>
                      <a:pt x="675" y="593"/>
                      <a:pt x="676" y="592"/>
                      <a:pt x="676" y="592"/>
                    </a:cubicBezTo>
                    <a:cubicBezTo>
                      <a:pt x="685" y="591"/>
                      <a:pt x="688" y="588"/>
                      <a:pt x="691" y="582"/>
                    </a:cubicBezTo>
                    <a:cubicBezTo>
                      <a:pt x="692" y="582"/>
                      <a:pt x="693" y="582"/>
                      <a:pt x="693" y="582"/>
                    </a:cubicBezTo>
                    <a:cubicBezTo>
                      <a:pt x="693" y="581"/>
                      <a:pt x="693" y="580"/>
                      <a:pt x="692" y="580"/>
                    </a:cubicBezTo>
                    <a:cubicBezTo>
                      <a:pt x="692" y="579"/>
                      <a:pt x="690" y="580"/>
                      <a:pt x="690" y="580"/>
                    </a:cubicBezTo>
                    <a:cubicBezTo>
                      <a:pt x="690" y="577"/>
                      <a:pt x="690" y="577"/>
                      <a:pt x="690" y="574"/>
                    </a:cubicBezTo>
                    <a:cubicBezTo>
                      <a:pt x="690" y="575"/>
                      <a:pt x="689" y="574"/>
                      <a:pt x="688" y="574"/>
                    </a:cubicBezTo>
                    <a:cubicBezTo>
                      <a:pt x="687" y="575"/>
                      <a:pt x="685" y="579"/>
                      <a:pt x="683" y="580"/>
                    </a:cubicBezTo>
                    <a:cubicBezTo>
                      <a:pt x="683" y="580"/>
                      <a:pt x="681" y="580"/>
                      <a:pt x="681" y="580"/>
                    </a:cubicBezTo>
                    <a:cubicBezTo>
                      <a:pt x="681" y="579"/>
                      <a:pt x="681" y="578"/>
                      <a:pt x="681" y="578"/>
                    </a:cubicBezTo>
                    <a:cubicBezTo>
                      <a:pt x="681" y="577"/>
                      <a:pt x="679" y="578"/>
                      <a:pt x="679" y="578"/>
                    </a:cubicBezTo>
                    <a:cubicBezTo>
                      <a:pt x="678" y="577"/>
                      <a:pt x="676" y="575"/>
                      <a:pt x="675" y="575"/>
                    </a:cubicBezTo>
                    <a:cubicBezTo>
                      <a:pt x="674" y="575"/>
                      <a:pt x="674" y="575"/>
                      <a:pt x="674" y="575"/>
                    </a:cubicBezTo>
                    <a:cubicBezTo>
                      <a:pt x="673" y="575"/>
                      <a:pt x="673" y="576"/>
                      <a:pt x="672" y="576"/>
                    </a:cubicBezTo>
                    <a:cubicBezTo>
                      <a:pt x="671" y="574"/>
                      <a:pt x="671" y="574"/>
                      <a:pt x="671" y="574"/>
                    </a:cubicBezTo>
                    <a:cubicBezTo>
                      <a:pt x="672" y="574"/>
                      <a:pt x="673" y="574"/>
                      <a:pt x="674" y="574"/>
                    </a:cubicBezTo>
                    <a:cubicBezTo>
                      <a:pt x="674" y="573"/>
                      <a:pt x="674" y="572"/>
                      <a:pt x="675" y="572"/>
                    </a:cubicBezTo>
                    <a:cubicBezTo>
                      <a:pt x="672" y="572"/>
                      <a:pt x="670" y="571"/>
                      <a:pt x="667" y="570"/>
                    </a:cubicBezTo>
                    <a:cubicBezTo>
                      <a:pt x="667" y="570"/>
                      <a:pt x="667" y="568"/>
                      <a:pt x="667" y="568"/>
                    </a:cubicBezTo>
                    <a:cubicBezTo>
                      <a:pt x="666" y="568"/>
                      <a:pt x="666" y="569"/>
                      <a:pt x="665" y="568"/>
                    </a:cubicBezTo>
                    <a:cubicBezTo>
                      <a:pt x="666" y="568"/>
                      <a:pt x="666" y="563"/>
                      <a:pt x="665" y="562"/>
                    </a:cubicBezTo>
                    <a:cubicBezTo>
                      <a:pt x="667" y="562"/>
                      <a:pt x="667" y="562"/>
                      <a:pt x="667" y="562"/>
                    </a:cubicBezTo>
                    <a:cubicBezTo>
                      <a:pt x="668" y="561"/>
                      <a:pt x="667" y="560"/>
                      <a:pt x="667" y="559"/>
                    </a:cubicBezTo>
                    <a:cubicBezTo>
                      <a:pt x="666" y="559"/>
                      <a:pt x="663" y="560"/>
                      <a:pt x="663" y="560"/>
                    </a:cubicBezTo>
                    <a:cubicBezTo>
                      <a:pt x="663" y="560"/>
                      <a:pt x="660" y="559"/>
                      <a:pt x="662" y="559"/>
                    </a:cubicBezTo>
                    <a:cubicBezTo>
                      <a:pt x="663" y="557"/>
                      <a:pt x="663" y="557"/>
                      <a:pt x="663" y="557"/>
                    </a:cubicBezTo>
                    <a:cubicBezTo>
                      <a:pt x="663" y="557"/>
                      <a:pt x="664" y="557"/>
                      <a:pt x="665" y="557"/>
                    </a:cubicBezTo>
                    <a:cubicBezTo>
                      <a:pt x="665" y="556"/>
                      <a:pt x="665" y="556"/>
                      <a:pt x="665" y="556"/>
                    </a:cubicBezTo>
                    <a:cubicBezTo>
                      <a:pt x="664" y="556"/>
                      <a:pt x="664" y="553"/>
                      <a:pt x="664" y="552"/>
                    </a:cubicBezTo>
                    <a:cubicBezTo>
                      <a:pt x="666" y="552"/>
                      <a:pt x="666" y="552"/>
                      <a:pt x="666" y="552"/>
                    </a:cubicBezTo>
                    <a:cubicBezTo>
                      <a:pt x="666" y="550"/>
                      <a:pt x="665" y="551"/>
                      <a:pt x="665" y="549"/>
                    </a:cubicBezTo>
                    <a:cubicBezTo>
                      <a:pt x="664" y="549"/>
                      <a:pt x="662" y="548"/>
                      <a:pt x="660" y="549"/>
                    </a:cubicBezTo>
                    <a:cubicBezTo>
                      <a:pt x="659" y="549"/>
                      <a:pt x="659" y="551"/>
                      <a:pt x="658" y="551"/>
                    </a:cubicBezTo>
                    <a:cubicBezTo>
                      <a:pt x="652" y="553"/>
                      <a:pt x="653" y="549"/>
                      <a:pt x="655" y="549"/>
                    </a:cubicBezTo>
                    <a:cubicBezTo>
                      <a:pt x="655" y="548"/>
                      <a:pt x="655" y="548"/>
                      <a:pt x="655" y="548"/>
                    </a:cubicBezTo>
                    <a:cubicBezTo>
                      <a:pt x="654" y="547"/>
                      <a:pt x="654" y="547"/>
                      <a:pt x="653" y="546"/>
                    </a:cubicBezTo>
                    <a:cubicBezTo>
                      <a:pt x="653" y="545"/>
                      <a:pt x="653" y="545"/>
                      <a:pt x="653" y="545"/>
                    </a:cubicBezTo>
                    <a:cubicBezTo>
                      <a:pt x="654" y="545"/>
                      <a:pt x="654" y="543"/>
                      <a:pt x="655" y="543"/>
                    </a:cubicBezTo>
                    <a:cubicBezTo>
                      <a:pt x="655" y="543"/>
                      <a:pt x="656" y="544"/>
                      <a:pt x="656" y="544"/>
                    </a:cubicBezTo>
                    <a:cubicBezTo>
                      <a:pt x="656" y="545"/>
                      <a:pt x="656" y="546"/>
                      <a:pt x="657" y="547"/>
                    </a:cubicBezTo>
                    <a:cubicBezTo>
                      <a:pt x="657" y="547"/>
                      <a:pt x="659" y="548"/>
                      <a:pt x="659" y="548"/>
                    </a:cubicBezTo>
                    <a:cubicBezTo>
                      <a:pt x="659" y="546"/>
                      <a:pt x="659" y="546"/>
                      <a:pt x="659" y="546"/>
                    </a:cubicBezTo>
                    <a:cubicBezTo>
                      <a:pt x="660" y="546"/>
                      <a:pt x="662" y="546"/>
                      <a:pt x="663" y="546"/>
                    </a:cubicBezTo>
                    <a:cubicBezTo>
                      <a:pt x="663" y="544"/>
                      <a:pt x="663" y="543"/>
                      <a:pt x="663" y="540"/>
                    </a:cubicBezTo>
                    <a:cubicBezTo>
                      <a:pt x="664" y="540"/>
                      <a:pt x="666" y="541"/>
                      <a:pt x="667" y="541"/>
                    </a:cubicBezTo>
                    <a:cubicBezTo>
                      <a:pt x="668" y="538"/>
                      <a:pt x="668" y="537"/>
                      <a:pt x="667" y="533"/>
                    </a:cubicBezTo>
                    <a:cubicBezTo>
                      <a:pt x="668" y="533"/>
                      <a:pt x="669" y="534"/>
                      <a:pt x="670" y="534"/>
                    </a:cubicBezTo>
                    <a:cubicBezTo>
                      <a:pt x="670" y="534"/>
                      <a:pt x="670" y="532"/>
                      <a:pt x="670" y="532"/>
                    </a:cubicBezTo>
                    <a:cubicBezTo>
                      <a:pt x="669" y="531"/>
                      <a:pt x="669" y="531"/>
                      <a:pt x="669" y="530"/>
                    </a:cubicBezTo>
                    <a:cubicBezTo>
                      <a:pt x="667" y="530"/>
                      <a:pt x="667" y="530"/>
                      <a:pt x="667" y="530"/>
                    </a:cubicBezTo>
                    <a:cubicBezTo>
                      <a:pt x="667" y="528"/>
                      <a:pt x="667" y="528"/>
                      <a:pt x="667" y="528"/>
                    </a:cubicBezTo>
                    <a:cubicBezTo>
                      <a:pt x="666" y="528"/>
                      <a:pt x="666" y="528"/>
                      <a:pt x="666" y="528"/>
                    </a:cubicBezTo>
                    <a:cubicBezTo>
                      <a:pt x="666" y="528"/>
                      <a:pt x="666" y="528"/>
                      <a:pt x="666" y="528"/>
                    </a:cubicBezTo>
                    <a:cubicBezTo>
                      <a:pt x="663" y="527"/>
                      <a:pt x="660" y="529"/>
                      <a:pt x="658" y="528"/>
                    </a:cubicBezTo>
                    <a:cubicBezTo>
                      <a:pt x="657" y="528"/>
                      <a:pt x="658" y="526"/>
                      <a:pt x="656" y="526"/>
                    </a:cubicBezTo>
                    <a:cubicBezTo>
                      <a:pt x="655" y="528"/>
                      <a:pt x="655" y="528"/>
                      <a:pt x="655" y="528"/>
                    </a:cubicBezTo>
                    <a:cubicBezTo>
                      <a:pt x="651" y="529"/>
                      <a:pt x="648" y="529"/>
                      <a:pt x="645" y="531"/>
                    </a:cubicBezTo>
                    <a:cubicBezTo>
                      <a:pt x="644" y="531"/>
                      <a:pt x="644" y="533"/>
                      <a:pt x="643" y="533"/>
                    </a:cubicBezTo>
                    <a:cubicBezTo>
                      <a:pt x="642" y="534"/>
                      <a:pt x="641" y="533"/>
                      <a:pt x="640" y="534"/>
                    </a:cubicBezTo>
                    <a:cubicBezTo>
                      <a:pt x="640" y="534"/>
                      <a:pt x="639" y="536"/>
                      <a:pt x="639" y="536"/>
                    </a:cubicBezTo>
                    <a:cubicBezTo>
                      <a:pt x="638" y="536"/>
                      <a:pt x="637" y="535"/>
                      <a:pt x="637" y="536"/>
                    </a:cubicBezTo>
                    <a:cubicBezTo>
                      <a:pt x="635" y="537"/>
                      <a:pt x="635" y="539"/>
                      <a:pt x="634" y="540"/>
                    </a:cubicBezTo>
                    <a:cubicBezTo>
                      <a:pt x="633" y="541"/>
                      <a:pt x="629" y="541"/>
                      <a:pt x="628" y="542"/>
                    </a:cubicBezTo>
                    <a:cubicBezTo>
                      <a:pt x="627" y="543"/>
                      <a:pt x="628" y="546"/>
                      <a:pt x="628" y="546"/>
                    </a:cubicBezTo>
                    <a:cubicBezTo>
                      <a:pt x="627" y="547"/>
                      <a:pt x="623" y="547"/>
                      <a:pt x="623" y="547"/>
                    </a:cubicBezTo>
                    <a:cubicBezTo>
                      <a:pt x="622" y="548"/>
                      <a:pt x="622" y="551"/>
                      <a:pt x="622" y="552"/>
                    </a:cubicBezTo>
                    <a:cubicBezTo>
                      <a:pt x="622" y="552"/>
                      <a:pt x="618" y="557"/>
                      <a:pt x="617" y="557"/>
                    </a:cubicBezTo>
                    <a:cubicBezTo>
                      <a:pt x="617" y="557"/>
                      <a:pt x="617" y="557"/>
                      <a:pt x="617" y="557"/>
                    </a:cubicBezTo>
                    <a:cubicBezTo>
                      <a:pt x="617" y="558"/>
                      <a:pt x="617" y="558"/>
                      <a:pt x="617" y="558"/>
                    </a:cubicBezTo>
                    <a:cubicBezTo>
                      <a:pt x="616" y="558"/>
                      <a:pt x="616" y="557"/>
                      <a:pt x="615" y="558"/>
                    </a:cubicBezTo>
                    <a:cubicBezTo>
                      <a:pt x="618" y="553"/>
                      <a:pt x="620" y="551"/>
                      <a:pt x="622" y="544"/>
                    </a:cubicBezTo>
                    <a:cubicBezTo>
                      <a:pt x="621" y="544"/>
                      <a:pt x="620" y="543"/>
                      <a:pt x="619" y="542"/>
                    </a:cubicBezTo>
                    <a:cubicBezTo>
                      <a:pt x="621" y="542"/>
                      <a:pt x="622" y="543"/>
                      <a:pt x="623" y="542"/>
                    </a:cubicBezTo>
                    <a:cubicBezTo>
                      <a:pt x="625" y="542"/>
                      <a:pt x="625" y="538"/>
                      <a:pt x="627" y="537"/>
                    </a:cubicBezTo>
                    <a:cubicBezTo>
                      <a:pt x="627" y="537"/>
                      <a:pt x="628" y="537"/>
                      <a:pt x="629" y="536"/>
                    </a:cubicBezTo>
                    <a:cubicBezTo>
                      <a:pt x="629" y="536"/>
                      <a:pt x="629" y="535"/>
                      <a:pt x="629" y="534"/>
                    </a:cubicBezTo>
                    <a:cubicBezTo>
                      <a:pt x="631" y="534"/>
                      <a:pt x="632" y="535"/>
                      <a:pt x="633" y="534"/>
                    </a:cubicBezTo>
                    <a:cubicBezTo>
                      <a:pt x="633" y="534"/>
                      <a:pt x="633" y="532"/>
                      <a:pt x="634" y="531"/>
                    </a:cubicBezTo>
                    <a:cubicBezTo>
                      <a:pt x="634" y="530"/>
                      <a:pt x="634" y="530"/>
                      <a:pt x="634" y="530"/>
                    </a:cubicBezTo>
                    <a:cubicBezTo>
                      <a:pt x="635" y="530"/>
                      <a:pt x="637" y="531"/>
                      <a:pt x="637" y="530"/>
                    </a:cubicBezTo>
                    <a:cubicBezTo>
                      <a:pt x="638" y="529"/>
                      <a:pt x="637" y="528"/>
                      <a:pt x="638" y="527"/>
                    </a:cubicBezTo>
                    <a:cubicBezTo>
                      <a:pt x="639" y="526"/>
                      <a:pt x="641" y="527"/>
                      <a:pt x="642" y="526"/>
                    </a:cubicBezTo>
                    <a:cubicBezTo>
                      <a:pt x="643" y="525"/>
                      <a:pt x="643" y="520"/>
                      <a:pt x="643" y="520"/>
                    </a:cubicBezTo>
                    <a:cubicBezTo>
                      <a:pt x="645" y="520"/>
                      <a:pt x="645" y="520"/>
                      <a:pt x="645" y="520"/>
                    </a:cubicBezTo>
                    <a:cubicBezTo>
                      <a:pt x="645" y="518"/>
                      <a:pt x="645" y="518"/>
                      <a:pt x="645" y="518"/>
                    </a:cubicBezTo>
                    <a:cubicBezTo>
                      <a:pt x="645" y="518"/>
                      <a:pt x="646" y="519"/>
                      <a:pt x="646" y="519"/>
                    </a:cubicBezTo>
                    <a:cubicBezTo>
                      <a:pt x="647" y="518"/>
                      <a:pt x="647" y="518"/>
                      <a:pt x="649" y="517"/>
                    </a:cubicBezTo>
                    <a:cubicBezTo>
                      <a:pt x="649" y="516"/>
                      <a:pt x="649" y="516"/>
                      <a:pt x="649" y="516"/>
                    </a:cubicBezTo>
                    <a:cubicBezTo>
                      <a:pt x="650" y="515"/>
                      <a:pt x="655" y="517"/>
                      <a:pt x="658" y="517"/>
                    </a:cubicBezTo>
                    <a:cubicBezTo>
                      <a:pt x="658" y="517"/>
                      <a:pt x="658" y="517"/>
                      <a:pt x="658" y="517"/>
                    </a:cubicBezTo>
                    <a:cubicBezTo>
                      <a:pt x="661" y="517"/>
                      <a:pt x="662" y="517"/>
                      <a:pt x="665" y="517"/>
                    </a:cubicBezTo>
                    <a:cubicBezTo>
                      <a:pt x="665" y="516"/>
                      <a:pt x="665" y="515"/>
                      <a:pt x="665" y="515"/>
                    </a:cubicBezTo>
                    <a:cubicBezTo>
                      <a:pt x="667" y="515"/>
                      <a:pt x="668" y="517"/>
                      <a:pt x="669" y="517"/>
                    </a:cubicBezTo>
                    <a:cubicBezTo>
                      <a:pt x="670" y="517"/>
                      <a:pt x="671" y="516"/>
                      <a:pt x="673" y="516"/>
                    </a:cubicBezTo>
                    <a:cubicBezTo>
                      <a:pt x="675" y="516"/>
                      <a:pt x="676" y="517"/>
                      <a:pt x="677" y="517"/>
                    </a:cubicBezTo>
                    <a:cubicBezTo>
                      <a:pt x="677" y="517"/>
                      <a:pt x="678" y="515"/>
                      <a:pt x="679" y="515"/>
                    </a:cubicBezTo>
                    <a:cubicBezTo>
                      <a:pt x="685" y="514"/>
                      <a:pt x="683" y="518"/>
                      <a:pt x="690" y="515"/>
                    </a:cubicBezTo>
                    <a:cubicBezTo>
                      <a:pt x="691" y="515"/>
                      <a:pt x="691" y="517"/>
                      <a:pt x="691" y="518"/>
                    </a:cubicBezTo>
                    <a:cubicBezTo>
                      <a:pt x="693" y="518"/>
                      <a:pt x="694" y="517"/>
                      <a:pt x="694" y="517"/>
                    </a:cubicBezTo>
                    <a:cubicBezTo>
                      <a:pt x="694" y="519"/>
                      <a:pt x="696" y="517"/>
                      <a:pt x="696" y="517"/>
                    </a:cubicBezTo>
                    <a:cubicBezTo>
                      <a:pt x="696" y="517"/>
                      <a:pt x="696" y="515"/>
                      <a:pt x="696" y="515"/>
                    </a:cubicBezTo>
                    <a:cubicBezTo>
                      <a:pt x="696" y="515"/>
                      <a:pt x="697" y="516"/>
                      <a:pt x="698" y="515"/>
                    </a:cubicBezTo>
                    <a:cubicBezTo>
                      <a:pt x="699" y="516"/>
                      <a:pt x="699" y="518"/>
                      <a:pt x="702" y="517"/>
                    </a:cubicBezTo>
                    <a:cubicBezTo>
                      <a:pt x="702" y="517"/>
                      <a:pt x="703" y="515"/>
                      <a:pt x="703" y="515"/>
                    </a:cubicBezTo>
                    <a:cubicBezTo>
                      <a:pt x="706" y="514"/>
                      <a:pt x="706" y="514"/>
                      <a:pt x="708" y="515"/>
                    </a:cubicBezTo>
                    <a:cubicBezTo>
                      <a:pt x="708" y="514"/>
                      <a:pt x="709" y="513"/>
                      <a:pt x="709" y="513"/>
                    </a:cubicBezTo>
                    <a:cubicBezTo>
                      <a:pt x="709" y="513"/>
                      <a:pt x="709" y="510"/>
                      <a:pt x="709" y="510"/>
                    </a:cubicBezTo>
                    <a:cubicBezTo>
                      <a:pt x="709" y="510"/>
                      <a:pt x="714" y="510"/>
                      <a:pt x="715" y="508"/>
                    </a:cubicBezTo>
                    <a:cubicBezTo>
                      <a:pt x="716" y="506"/>
                      <a:pt x="714" y="506"/>
                      <a:pt x="714" y="505"/>
                    </a:cubicBezTo>
                    <a:cubicBezTo>
                      <a:pt x="715" y="504"/>
                      <a:pt x="717" y="503"/>
                      <a:pt x="717" y="503"/>
                    </a:cubicBezTo>
                    <a:cubicBezTo>
                      <a:pt x="717" y="502"/>
                      <a:pt x="717" y="500"/>
                      <a:pt x="717" y="500"/>
                    </a:cubicBezTo>
                    <a:cubicBezTo>
                      <a:pt x="718" y="499"/>
                      <a:pt x="719" y="500"/>
                      <a:pt x="720" y="499"/>
                    </a:cubicBezTo>
                    <a:cubicBezTo>
                      <a:pt x="721" y="499"/>
                      <a:pt x="720" y="497"/>
                      <a:pt x="720" y="497"/>
                    </a:cubicBezTo>
                    <a:cubicBezTo>
                      <a:pt x="722" y="497"/>
                      <a:pt x="720" y="498"/>
                      <a:pt x="721" y="498"/>
                    </a:cubicBezTo>
                    <a:cubicBezTo>
                      <a:pt x="725" y="499"/>
                      <a:pt x="725" y="495"/>
                      <a:pt x="729" y="496"/>
                    </a:cubicBezTo>
                    <a:cubicBezTo>
                      <a:pt x="729" y="496"/>
                      <a:pt x="730" y="497"/>
                      <a:pt x="732" y="497"/>
                    </a:cubicBezTo>
                    <a:cubicBezTo>
                      <a:pt x="734" y="494"/>
                      <a:pt x="734" y="494"/>
                      <a:pt x="734" y="494"/>
                    </a:cubicBezTo>
                    <a:cubicBezTo>
                      <a:pt x="735" y="493"/>
                      <a:pt x="736" y="494"/>
                      <a:pt x="737" y="493"/>
                    </a:cubicBezTo>
                    <a:cubicBezTo>
                      <a:pt x="738" y="493"/>
                      <a:pt x="737" y="491"/>
                      <a:pt x="738" y="491"/>
                    </a:cubicBezTo>
                    <a:cubicBezTo>
                      <a:pt x="738" y="491"/>
                      <a:pt x="739" y="492"/>
                      <a:pt x="740" y="491"/>
                    </a:cubicBezTo>
                    <a:cubicBezTo>
                      <a:pt x="740" y="490"/>
                      <a:pt x="740" y="490"/>
                      <a:pt x="740" y="490"/>
                    </a:cubicBezTo>
                    <a:cubicBezTo>
                      <a:pt x="741" y="489"/>
                      <a:pt x="741" y="489"/>
                      <a:pt x="741" y="489"/>
                    </a:cubicBezTo>
                    <a:cubicBezTo>
                      <a:pt x="743" y="486"/>
                      <a:pt x="742" y="486"/>
                      <a:pt x="740" y="483"/>
                    </a:cubicBezTo>
                    <a:cubicBezTo>
                      <a:pt x="741" y="483"/>
                      <a:pt x="741" y="483"/>
                      <a:pt x="740" y="483"/>
                    </a:cubicBezTo>
                    <a:cubicBezTo>
                      <a:pt x="740" y="481"/>
                      <a:pt x="740" y="481"/>
                      <a:pt x="740" y="481"/>
                    </a:cubicBezTo>
                    <a:cubicBezTo>
                      <a:pt x="742" y="481"/>
                      <a:pt x="742" y="478"/>
                      <a:pt x="742" y="476"/>
                    </a:cubicBezTo>
                    <a:cubicBezTo>
                      <a:pt x="741" y="476"/>
                      <a:pt x="741" y="475"/>
                      <a:pt x="740" y="475"/>
                    </a:cubicBezTo>
                    <a:cubicBezTo>
                      <a:pt x="740" y="475"/>
                      <a:pt x="738" y="475"/>
                      <a:pt x="738" y="475"/>
                    </a:cubicBezTo>
                    <a:cubicBezTo>
                      <a:pt x="738" y="475"/>
                      <a:pt x="738" y="477"/>
                      <a:pt x="738" y="477"/>
                    </a:cubicBezTo>
                    <a:cubicBezTo>
                      <a:pt x="736" y="477"/>
                      <a:pt x="736" y="477"/>
                      <a:pt x="736" y="477"/>
                    </a:cubicBezTo>
                    <a:cubicBezTo>
                      <a:pt x="736" y="476"/>
                      <a:pt x="736" y="475"/>
                      <a:pt x="736" y="474"/>
                    </a:cubicBezTo>
                    <a:cubicBezTo>
                      <a:pt x="735" y="473"/>
                      <a:pt x="732" y="472"/>
                      <a:pt x="731" y="471"/>
                    </a:cubicBezTo>
                    <a:cubicBezTo>
                      <a:pt x="731" y="471"/>
                      <a:pt x="730" y="469"/>
                      <a:pt x="730" y="469"/>
                    </a:cubicBezTo>
                    <a:cubicBezTo>
                      <a:pt x="727" y="468"/>
                      <a:pt x="725" y="469"/>
                      <a:pt x="723" y="469"/>
                    </a:cubicBezTo>
                    <a:cubicBezTo>
                      <a:pt x="724" y="471"/>
                      <a:pt x="724" y="471"/>
                      <a:pt x="724" y="471"/>
                    </a:cubicBezTo>
                    <a:cubicBezTo>
                      <a:pt x="722" y="472"/>
                      <a:pt x="720" y="471"/>
                      <a:pt x="718" y="471"/>
                    </a:cubicBezTo>
                    <a:cubicBezTo>
                      <a:pt x="716" y="472"/>
                      <a:pt x="713" y="476"/>
                      <a:pt x="710" y="477"/>
                    </a:cubicBezTo>
                    <a:cubicBezTo>
                      <a:pt x="709" y="478"/>
                      <a:pt x="708" y="477"/>
                      <a:pt x="706" y="478"/>
                    </a:cubicBezTo>
                    <a:cubicBezTo>
                      <a:pt x="706" y="478"/>
                      <a:pt x="706" y="481"/>
                      <a:pt x="705" y="481"/>
                    </a:cubicBezTo>
                    <a:cubicBezTo>
                      <a:pt x="704" y="482"/>
                      <a:pt x="703" y="481"/>
                      <a:pt x="702" y="481"/>
                    </a:cubicBezTo>
                    <a:cubicBezTo>
                      <a:pt x="702" y="480"/>
                      <a:pt x="702" y="478"/>
                      <a:pt x="701" y="476"/>
                    </a:cubicBezTo>
                    <a:cubicBezTo>
                      <a:pt x="702" y="476"/>
                      <a:pt x="706" y="476"/>
                      <a:pt x="708" y="476"/>
                    </a:cubicBezTo>
                    <a:cubicBezTo>
                      <a:pt x="709" y="476"/>
                      <a:pt x="713" y="472"/>
                      <a:pt x="714" y="471"/>
                    </a:cubicBezTo>
                    <a:cubicBezTo>
                      <a:pt x="714" y="471"/>
                      <a:pt x="715" y="472"/>
                      <a:pt x="716" y="471"/>
                    </a:cubicBezTo>
                    <a:cubicBezTo>
                      <a:pt x="716" y="471"/>
                      <a:pt x="717" y="470"/>
                      <a:pt x="717" y="469"/>
                    </a:cubicBezTo>
                    <a:cubicBezTo>
                      <a:pt x="719" y="468"/>
                      <a:pt x="719" y="470"/>
                      <a:pt x="721" y="469"/>
                    </a:cubicBezTo>
                    <a:cubicBezTo>
                      <a:pt x="722" y="468"/>
                      <a:pt x="722" y="468"/>
                      <a:pt x="722" y="468"/>
                    </a:cubicBezTo>
                    <a:cubicBezTo>
                      <a:pt x="723" y="467"/>
                      <a:pt x="724" y="468"/>
                      <a:pt x="725" y="467"/>
                    </a:cubicBezTo>
                    <a:cubicBezTo>
                      <a:pt x="726" y="467"/>
                      <a:pt x="727" y="464"/>
                      <a:pt x="728" y="463"/>
                    </a:cubicBezTo>
                    <a:cubicBezTo>
                      <a:pt x="728" y="463"/>
                      <a:pt x="727" y="463"/>
                      <a:pt x="726" y="463"/>
                    </a:cubicBezTo>
                    <a:cubicBezTo>
                      <a:pt x="726" y="463"/>
                      <a:pt x="725" y="462"/>
                      <a:pt x="724" y="462"/>
                    </a:cubicBezTo>
                    <a:cubicBezTo>
                      <a:pt x="724" y="461"/>
                      <a:pt x="724" y="459"/>
                      <a:pt x="724" y="458"/>
                    </a:cubicBezTo>
                    <a:cubicBezTo>
                      <a:pt x="723" y="458"/>
                      <a:pt x="722" y="459"/>
                      <a:pt x="722" y="459"/>
                    </a:cubicBezTo>
                    <a:cubicBezTo>
                      <a:pt x="721" y="460"/>
                      <a:pt x="722" y="461"/>
                      <a:pt x="721" y="462"/>
                    </a:cubicBezTo>
                    <a:cubicBezTo>
                      <a:pt x="718" y="461"/>
                      <a:pt x="718" y="462"/>
                      <a:pt x="716" y="459"/>
                    </a:cubicBez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7"/>
                      <a:pt x="715" y="456"/>
                      <a:pt x="715" y="455"/>
                    </a:cubicBezTo>
                    <a:cubicBezTo>
                      <a:pt x="714" y="455"/>
                      <a:pt x="713" y="456"/>
                      <a:pt x="713" y="456"/>
                    </a:cubicBezTo>
                    <a:cubicBezTo>
                      <a:pt x="712" y="456"/>
                      <a:pt x="713" y="456"/>
                      <a:pt x="712" y="455"/>
                    </a:cubicBezTo>
                    <a:cubicBezTo>
                      <a:pt x="711" y="456"/>
                      <a:pt x="710" y="456"/>
                      <a:pt x="709" y="457"/>
                    </a:cubicBezTo>
                    <a:cubicBezTo>
                      <a:pt x="709" y="457"/>
                      <a:pt x="709" y="455"/>
                      <a:pt x="709" y="455"/>
                    </a:cubicBezTo>
                    <a:cubicBezTo>
                      <a:pt x="706" y="455"/>
                      <a:pt x="706" y="455"/>
                      <a:pt x="702" y="455"/>
                    </a:cubicBezTo>
                    <a:cubicBezTo>
                      <a:pt x="703" y="454"/>
                      <a:pt x="702" y="451"/>
                      <a:pt x="702" y="451"/>
                    </a:cubicBezTo>
                    <a:cubicBezTo>
                      <a:pt x="701" y="450"/>
                      <a:pt x="702" y="448"/>
                      <a:pt x="702" y="447"/>
                    </a:cubicBezTo>
                    <a:cubicBezTo>
                      <a:pt x="701" y="447"/>
                      <a:pt x="700" y="448"/>
                      <a:pt x="700" y="447"/>
                    </a:cubicBezTo>
                    <a:cubicBezTo>
                      <a:pt x="699" y="447"/>
                      <a:pt x="699" y="445"/>
                      <a:pt x="698" y="445"/>
                    </a:cubicBezTo>
                    <a:cubicBezTo>
                      <a:pt x="696" y="444"/>
                      <a:pt x="694" y="444"/>
                      <a:pt x="692" y="444"/>
                    </a:cubicBezTo>
                    <a:cubicBezTo>
                      <a:pt x="692" y="443"/>
                      <a:pt x="692" y="441"/>
                      <a:pt x="692" y="439"/>
                    </a:cubicBezTo>
                    <a:cubicBezTo>
                      <a:pt x="692" y="439"/>
                      <a:pt x="689" y="440"/>
                      <a:pt x="689" y="439"/>
                    </a:cubicBezTo>
                    <a:cubicBezTo>
                      <a:pt x="688" y="438"/>
                      <a:pt x="690" y="439"/>
                      <a:pt x="690" y="439"/>
                    </a:cubicBezTo>
                    <a:cubicBezTo>
                      <a:pt x="691" y="435"/>
                      <a:pt x="687" y="438"/>
                      <a:pt x="686" y="438"/>
                    </a:cubicBezTo>
                    <a:cubicBezTo>
                      <a:pt x="688" y="434"/>
                      <a:pt x="689" y="434"/>
                      <a:pt x="685" y="433"/>
                    </a:cubicBezTo>
                    <a:cubicBezTo>
                      <a:pt x="685" y="431"/>
                      <a:pt x="685" y="431"/>
                      <a:pt x="685" y="431"/>
                    </a:cubicBezTo>
                    <a:cubicBezTo>
                      <a:pt x="687" y="432"/>
                      <a:pt x="689" y="433"/>
                      <a:pt x="691" y="432"/>
                    </a:cubicBezTo>
                    <a:cubicBezTo>
                      <a:pt x="692" y="432"/>
                      <a:pt x="692" y="431"/>
                      <a:pt x="692" y="431"/>
                    </a:cubicBezTo>
                    <a:cubicBezTo>
                      <a:pt x="693" y="431"/>
                      <a:pt x="693" y="432"/>
                      <a:pt x="694" y="432"/>
                    </a:cubicBezTo>
                    <a:cubicBezTo>
                      <a:pt x="694" y="431"/>
                      <a:pt x="693" y="430"/>
                      <a:pt x="694" y="430"/>
                    </a:cubicBezTo>
                    <a:cubicBezTo>
                      <a:pt x="694" y="429"/>
                      <a:pt x="694" y="427"/>
                      <a:pt x="693" y="427"/>
                    </a:cubicBezTo>
                    <a:cubicBezTo>
                      <a:pt x="693" y="426"/>
                      <a:pt x="691" y="427"/>
                      <a:pt x="690" y="427"/>
                    </a:cubicBezTo>
                    <a:cubicBezTo>
                      <a:pt x="689" y="426"/>
                      <a:pt x="689" y="424"/>
                      <a:pt x="688" y="424"/>
                    </a:cubicBezTo>
                    <a:cubicBezTo>
                      <a:pt x="687" y="424"/>
                      <a:pt x="686" y="425"/>
                      <a:pt x="685" y="424"/>
                    </a:cubicBezTo>
                    <a:cubicBezTo>
                      <a:pt x="687" y="421"/>
                      <a:pt x="687" y="422"/>
                      <a:pt x="688" y="417"/>
                    </a:cubicBezTo>
                    <a:cubicBezTo>
                      <a:pt x="687" y="417"/>
                      <a:pt x="687" y="417"/>
                      <a:pt x="686" y="417"/>
                    </a:cubicBezTo>
                    <a:cubicBezTo>
                      <a:pt x="686" y="417"/>
                      <a:pt x="686" y="415"/>
                      <a:pt x="685" y="415"/>
                    </a:cubicBezTo>
                    <a:cubicBezTo>
                      <a:pt x="684" y="415"/>
                      <a:pt x="683" y="415"/>
                      <a:pt x="683" y="415"/>
                    </a:cubicBezTo>
                    <a:cubicBezTo>
                      <a:pt x="683" y="415"/>
                      <a:pt x="683" y="412"/>
                      <a:pt x="683" y="412"/>
                    </a:cubicBezTo>
                    <a:cubicBezTo>
                      <a:pt x="682" y="412"/>
                      <a:pt x="681" y="412"/>
                      <a:pt x="681" y="412"/>
                    </a:cubicBezTo>
                    <a:cubicBezTo>
                      <a:pt x="681" y="411"/>
                      <a:pt x="682" y="410"/>
                      <a:pt x="683" y="409"/>
                    </a:cubicBezTo>
                    <a:cubicBezTo>
                      <a:pt x="683" y="408"/>
                      <a:pt x="682" y="408"/>
                      <a:pt x="683" y="407"/>
                    </a:cubicBezTo>
                    <a:cubicBezTo>
                      <a:pt x="679" y="408"/>
                      <a:pt x="677" y="407"/>
                      <a:pt x="675" y="407"/>
                    </a:cubicBezTo>
                    <a:cubicBezTo>
                      <a:pt x="675" y="407"/>
                      <a:pt x="675" y="406"/>
                      <a:pt x="675" y="405"/>
                    </a:cubicBezTo>
                    <a:cubicBezTo>
                      <a:pt x="676" y="405"/>
                      <a:pt x="678" y="405"/>
                      <a:pt x="679" y="404"/>
                    </a:cubicBezTo>
                    <a:cubicBezTo>
                      <a:pt x="682" y="401"/>
                      <a:pt x="677" y="402"/>
                      <a:pt x="677" y="400"/>
                    </a:cubicBezTo>
                    <a:cubicBezTo>
                      <a:pt x="676" y="399"/>
                      <a:pt x="678" y="399"/>
                      <a:pt x="678" y="399"/>
                    </a:cubicBezTo>
                    <a:cubicBezTo>
                      <a:pt x="678" y="398"/>
                      <a:pt x="678" y="398"/>
                      <a:pt x="678" y="398"/>
                    </a:cubicBezTo>
                    <a:cubicBezTo>
                      <a:pt x="677" y="397"/>
                      <a:pt x="677" y="398"/>
                      <a:pt x="676" y="398"/>
                    </a:cubicBezTo>
                    <a:cubicBezTo>
                      <a:pt x="676" y="397"/>
                      <a:pt x="676" y="396"/>
                      <a:pt x="676" y="396"/>
                    </a:cubicBezTo>
                    <a:cubicBezTo>
                      <a:pt x="674" y="396"/>
                      <a:pt x="675" y="395"/>
                      <a:pt x="674" y="395"/>
                    </a:cubicBezTo>
                    <a:cubicBezTo>
                      <a:pt x="674" y="395"/>
                      <a:pt x="672" y="396"/>
                      <a:pt x="671" y="396"/>
                    </a:cubicBezTo>
                    <a:cubicBezTo>
                      <a:pt x="671" y="395"/>
                      <a:pt x="671" y="394"/>
                      <a:pt x="671" y="394"/>
                    </a:cubicBezTo>
                    <a:cubicBezTo>
                      <a:pt x="670" y="394"/>
                      <a:pt x="670" y="394"/>
                      <a:pt x="670" y="394"/>
                    </a:cubicBezTo>
                    <a:cubicBezTo>
                      <a:pt x="669" y="391"/>
                      <a:pt x="668" y="389"/>
                      <a:pt x="669" y="386"/>
                    </a:cubicBezTo>
                    <a:cubicBezTo>
                      <a:pt x="669" y="386"/>
                      <a:pt x="670" y="385"/>
                      <a:pt x="670" y="383"/>
                    </a:cubicBezTo>
                    <a:cubicBezTo>
                      <a:pt x="670" y="382"/>
                      <a:pt x="669" y="382"/>
                      <a:pt x="668" y="382"/>
                    </a:cubicBezTo>
                    <a:cubicBezTo>
                      <a:pt x="668" y="379"/>
                      <a:pt x="668" y="379"/>
                      <a:pt x="668" y="376"/>
                    </a:cubicBezTo>
                    <a:cubicBezTo>
                      <a:pt x="666" y="376"/>
                      <a:pt x="666" y="376"/>
                      <a:pt x="664" y="376"/>
                    </a:cubicBezTo>
                    <a:cubicBezTo>
                      <a:pt x="663" y="378"/>
                      <a:pt x="664" y="379"/>
                      <a:pt x="663" y="381"/>
                    </a:cubicBezTo>
                    <a:cubicBezTo>
                      <a:pt x="662" y="381"/>
                      <a:pt x="662" y="381"/>
                      <a:pt x="661" y="382"/>
                    </a:cubicBezTo>
                    <a:cubicBezTo>
                      <a:pt x="661" y="383"/>
                      <a:pt x="662" y="384"/>
                      <a:pt x="661" y="385"/>
                    </a:cubicBezTo>
                    <a:cubicBezTo>
                      <a:pt x="661" y="385"/>
                      <a:pt x="659" y="386"/>
                      <a:pt x="659" y="386"/>
                    </a:cubicBezTo>
                    <a:cubicBezTo>
                      <a:pt x="658" y="389"/>
                      <a:pt x="660" y="389"/>
                      <a:pt x="660" y="390"/>
                    </a:cubicBezTo>
                    <a:cubicBezTo>
                      <a:pt x="659" y="391"/>
                      <a:pt x="659" y="391"/>
                      <a:pt x="659" y="391"/>
                    </a:cubicBezTo>
                    <a:cubicBezTo>
                      <a:pt x="657" y="394"/>
                      <a:pt x="656" y="394"/>
                      <a:pt x="654" y="396"/>
                    </a:cubicBezTo>
                    <a:cubicBezTo>
                      <a:pt x="654" y="397"/>
                      <a:pt x="655" y="400"/>
                      <a:pt x="655" y="400"/>
                    </a:cubicBezTo>
                    <a:cubicBezTo>
                      <a:pt x="654" y="401"/>
                      <a:pt x="652" y="399"/>
                      <a:pt x="651" y="399"/>
                    </a:cubicBezTo>
                    <a:cubicBezTo>
                      <a:pt x="651" y="401"/>
                      <a:pt x="649" y="405"/>
                      <a:pt x="647" y="405"/>
                    </a:cubicBezTo>
                    <a:cubicBezTo>
                      <a:pt x="647" y="406"/>
                      <a:pt x="646" y="405"/>
                      <a:pt x="645" y="405"/>
                    </a:cubicBezTo>
                    <a:cubicBezTo>
                      <a:pt x="645" y="406"/>
                      <a:pt x="644" y="407"/>
                      <a:pt x="644" y="407"/>
                    </a:cubicBezTo>
                    <a:cubicBezTo>
                      <a:pt x="643" y="406"/>
                      <a:pt x="642" y="404"/>
                      <a:pt x="641" y="403"/>
                    </a:cubicBezTo>
                    <a:cubicBezTo>
                      <a:pt x="640" y="403"/>
                      <a:pt x="640" y="403"/>
                      <a:pt x="640" y="403"/>
                    </a:cubicBezTo>
                    <a:cubicBezTo>
                      <a:pt x="640" y="402"/>
                      <a:pt x="640" y="401"/>
                      <a:pt x="640" y="401"/>
                    </a:cubicBezTo>
                    <a:cubicBezTo>
                      <a:pt x="640" y="401"/>
                      <a:pt x="638" y="400"/>
                      <a:pt x="638" y="400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637" y="402"/>
                      <a:pt x="636" y="403"/>
                      <a:pt x="636" y="403"/>
                    </a:cubicBezTo>
                    <a:cubicBezTo>
                      <a:pt x="635" y="402"/>
                      <a:pt x="634" y="399"/>
                      <a:pt x="634" y="397"/>
                    </a:cubicBezTo>
                    <a:cubicBezTo>
                      <a:pt x="633" y="397"/>
                      <a:pt x="630" y="396"/>
                      <a:pt x="629" y="396"/>
                    </a:cubicBezTo>
                    <a:cubicBezTo>
                      <a:pt x="629" y="395"/>
                      <a:pt x="629" y="395"/>
                      <a:pt x="629" y="395"/>
                    </a:cubicBezTo>
                    <a:cubicBezTo>
                      <a:pt x="627" y="394"/>
                      <a:pt x="627" y="396"/>
                      <a:pt x="626" y="396"/>
                    </a:cubicBezTo>
                    <a:cubicBezTo>
                      <a:pt x="625" y="395"/>
                      <a:pt x="623" y="393"/>
                      <a:pt x="622" y="393"/>
                    </a:cubicBezTo>
                    <a:cubicBezTo>
                      <a:pt x="622" y="391"/>
                      <a:pt x="621" y="392"/>
                      <a:pt x="621" y="390"/>
                    </a:cubicBezTo>
                    <a:cubicBezTo>
                      <a:pt x="621" y="390"/>
                      <a:pt x="623" y="390"/>
                      <a:pt x="623" y="390"/>
                    </a:cubicBezTo>
                    <a:cubicBezTo>
                      <a:pt x="623" y="388"/>
                      <a:pt x="623" y="385"/>
                      <a:pt x="623" y="384"/>
                    </a:cubicBezTo>
                    <a:cubicBezTo>
                      <a:pt x="623" y="383"/>
                      <a:pt x="621" y="383"/>
                      <a:pt x="621" y="382"/>
                    </a:cubicBezTo>
                    <a:cubicBezTo>
                      <a:pt x="621" y="382"/>
                      <a:pt x="620" y="379"/>
                      <a:pt x="621" y="378"/>
                    </a:cubicBezTo>
                    <a:cubicBezTo>
                      <a:pt x="621" y="378"/>
                      <a:pt x="624" y="378"/>
                      <a:pt x="624" y="378"/>
                    </a:cubicBezTo>
                    <a:cubicBezTo>
                      <a:pt x="624" y="377"/>
                      <a:pt x="624" y="376"/>
                      <a:pt x="624" y="376"/>
                    </a:cubicBezTo>
                    <a:cubicBezTo>
                      <a:pt x="619" y="378"/>
                      <a:pt x="626" y="368"/>
                      <a:pt x="627" y="368"/>
                    </a:cubicBezTo>
                    <a:cubicBezTo>
                      <a:pt x="626" y="368"/>
                      <a:pt x="625" y="367"/>
                      <a:pt x="625" y="368"/>
                    </a:cubicBezTo>
                    <a:cubicBezTo>
                      <a:pt x="624" y="368"/>
                      <a:pt x="623" y="370"/>
                      <a:pt x="623" y="370"/>
                    </a:cubicBezTo>
                    <a:cubicBezTo>
                      <a:pt x="623" y="370"/>
                      <a:pt x="622" y="368"/>
                      <a:pt x="621" y="368"/>
                    </a:cubicBezTo>
                    <a:cubicBezTo>
                      <a:pt x="617" y="367"/>
                      <a:pt x="613" y="369"/>
                      <a:pt x="619" y="365"/>
                    </a:cubicBezTo>
                    <a:cubicBezTo>
                      <a:pt x="619" y="364"/>
                      <a:pt x="619" y="364"/>
                      <a:pt x="619" y="364"/>
                    </a:cubicBezTo>
                    <a:cubicBezTo>
                      <a:pt x="615" y="363"/>
                      <a:pt x="611" y="364"/>
                      <a:pt x="606" y="363"/>
                    </a:cubicBezTo>
                    <a:cubicBezTo>
                      <a:pt x="606" y="363"/>
                      <a:pt x="606" y="360"/>
                      <a:pt x="605" y="359"/>
                    </a:cubicBezTo>
                    <a:cubicBezTo>
                      <a:pt x="605" y="359"/>
                      <a:pt x="604" y="359"/>
                      <a:pt x="603" y="360"/>
                    </a:cubicBezTo>
                    <a:cubicBezTo>
                      <a:pt x="603" y="359"/>
                      <a:pt x="603" y="357"/>
                      <a:pt x="603" y="356"/>
                    </a:cubicBezTo>
                    <a:cubicBezTo>
                      <a:pt x="602" y="355"/>
                      <a:pt x="599" y="355"/>
                      <a:pt x="599" y="354"/>
                    </a:cubicBezTo>
                    <a:cubicBezTo>
                      <a:pt x="598" y="354"/>
                      <a:pt x="599" y="352"/>
                      <a:pt x="599" y="352"/>
                    </a:cubicBezTo>
                    <a:cubicBezTo>
                      <a:pt x="598" y="351"/>
                      <a:pt x="597" y="351"/>
                      <a:pt x="597" y="351"/>
                    </a:cubicBezTo>
                    <a:cubicBezTo>
                      <a:pt x="596" y="351"/>
                      <a:pt x="595" y="349"/>
                      <a:pt x="595" y="348"/>
                    </a:cubicBezTo>
                    <a:cubicBezTo>
                      <a:pt x="593" y="347"/>
                      <a:pt x="591" y="348"/>
                      <a:pt x="589" y="347"/>
                    </a:cubicBezTo>
                    <a:cubicBezTo>
                      <a:pt x="589" y="346"/>
                      <a:pt x="589" y="346"/>
                      <a:pt x="589" y="346"/>
                    </a:cubicBezTo>
                    <a:cubicBezTo>
                      <a:pt x="587" y="346"/>
                      <a:pt x="581" y="352"/>
                      <a:pt x="581" y="352"/>
                    </a:cubicBezTo>
                    <a:cubicBezTo>
                      <a:pt x="578" y="352"/>
                      <a:pt x="576" y="350"/>
                      <a:pt x="574" y="350"/>
                    </a:cubicBezTo>
                    <a:cubicBezTo>
                      <a:pt x="571" y="350"/>
                      <a:pt x="569" y="351"/>
                      <a:pt x="566" y="351"/>
                    </a:cubicBezTo>
                    <a:cubicBezTo>
                      <a:pt x="566" y="351"/>
                      <a:pt x="564" y="349"/>
                      <a:pt x="564" y="349"/>
                    </a:cubicBezTo>
                    <a:cubicBezTo>
                      <a:pt x="563" y="349"/>
                      <a:pt x="562" y="350"/>
                      <a:pt x="561" y="350"/>
                    </a:cubicBezTo>
                    <a:cubicBezTo>
                      <a:pt x="558" y="348"/>
                      <a:pt x="558" y="348"/>
                      <a:pt x="558" y="348"/>
                    </a:cubicBezTo>
                    <a:cubicBezTo>
                      <a:pt x="555" y="348"/>
                      <a:pt x="555" y="350"/>
                      <a:pt x="554" y="350"/>
                    </a:cubicBezTo>
                    <a:cubicBezTo>
                      <a:pt x="553" y="351"/>
                      <a:pt x="552" y="350"/>
                      <a:pt x="551" y="350"/>
                    </a:cubicBezTo>
                    <a:cubicBezTo>
                      <a:pt x="551" y="351"/>
                      <a:pt x="550" y="352"/>
                      <a:pt x="550" y="353"/>
                    </a:cubicBezTo>
                    <a:cubicBezTo>
                      <a:pt x="550" y="354"/>
                      <a:pt x="552" y="355"/>
                      <a:pt x="552" y="356"/>
                    </a:cubicBezTo>
                    <a:cubicBezTo>
                      <a:pt x="553" y="355"/>
                      <a:pt x="555" y="355"/>
                      <a:pt x="555" y="355"/>
                    </a:cubicBezTo>
                    <a:cubicBezTo>
                      <a:pt x="555" y="355"/>
                      <a:pt x="555" y="358"/>
                      <a:pt x="555" y="358"/>
                    </a:cubicBezTo>
                    <a:cubicBezTo>
                      <a:pt x="553" y="358"/>
                      <a:pt x="553" y="358"/>
                      <a:pt x="553" y="358"/>
                    </a:cubicBezTo>
                    <a:cubicBezTo>
                      <a:pt x="553" y="358"/>
                      <a:pt x="554" y="360"/>
                      <a:pt x="554" y="361"/>
                    </a:cubicBezTo>
                    <a:cubicBezTo>
                      <a:pt x="553" y="362"/>
                      <a:pt x="550" y="366"/>
                      <a:pt x="549" y="368"/>
                    </a:cubicBezTo>
                    <a:cubicBezTo>
                      <a:pt x="549" y="368"/>
                      <a:pt x="550" y="369"/>
                      <a:pt x="550" y="370"/>
                    </a:cubicBezTo>
                    <a:cubicBezTo>
                      <a:pt x="551" y="370"/>
                      <a:pt x="553" y="369"/>
                      <a:pt x="554" y="370"/>
                    </a:cubicBezTo>
                    <a:cubicBezTo>
                      <a:pt x="553" y="370"/>
                      <a:pt x="552" y="371"/>
                      <a:pt x="551" y="372"/>
                    </a:cubicBezTo>
                    <a:cubicBezTo>
                      <a:pt x="551" y="373"/>
                      <a:pt x="552" y="378"/>
                      <a:pt x="553" y="378"/>
                    </a:cubicBezTo>
                    <a:cubicBezTo>
                      <a:pt x="553" y="378"/>
                      <a:pt x="552" y="379"/>
                      <a:pt x="552" y="380"/>
                    </a:cubicBezTo>
                    <a:cubicBezTo>
                      <a:pt x="552" y="380"/>
                      <a:pt x="555" y="381"/>
                      <a:pt x="555" y="381"/>
                    </a:cubicBezTo>
                    <a:cubicBezTo>
                      <a:pt x="555" y="381"/>
                      <a:pt x="554" y="383"/>
                      <a:pt x="555" y="384"/>
                    </a:cubicBezTo>
                    <a:cubicBezTo>
                      <a:pt x="554" y="384"/>
                      <a:pt x="554" y="384"/>
                      <a:pt x="554" y="384"/>
                    </a:cubicBezTo>
                    <a:cubicBezTo>
                      <a:pt x="553" y="385"/>
                      <a:pt x="554" y="386"/>
                      <a:pt x="553" y="386"/>
                    </a:cubicBezTo>
                    <a:cubicBezTo>
                      <a:pt x="550" y="386"/>
                      <a:pt x="550" y="386"/>
                      <a:pt x="550" y="386"/>
                    </a:cubicBezTo>
                    <a:cubicBezTo>
                      <a:pt x="550" y="386"/>
                      <a:pt x="550" y="388"/>
                      <a:pt x="551" y="388"/>
                    </a:cubicBezTo>
                    <a:cubicBezTo>
                      <a:pt x="551" y="389"/>
                      <a:pt x="551" y="390"/>
                      <a:pt x="551" y="391"/>
                    </a:cubicBezTo>
                    <a:cubicBezTo>
                      <a:pt x="544" y="392"/>
                      <a:pt x="544" y="393"/>
                      <a:pt x="542" y="399"/>
                    </a:cubicBezTo>
                    <a:cubicBezTo>
                      <a:pt x="543" y="399"/>
                      <a:pt x="542" y="400"/>
                      <a:pt x="543" y="400"/>
                    </a:cubicBezTo>
                    <a:cubicBezTo>
                      <a:pt x="545" y="401"/>
                      <a:pt x="546" y="400"/>
                      <a:pt x="547" y="401"/>
                    </a:cubicBezTo>
                    <a:cubicBezTo>
                      <a:pt x="548" y="402"/>
                      <a:pt x="548" y="404"/>
                      <a:pt x="549" y="405"/>
                    </a:cubicBezTo>
                    <a:cubicBezTo>
                      <a:pt x="550" y="405"/>
                      <a:pt x="551" y="405"/>
                      <a:pt x="552" y="405"/>
                    </a:cubicBezTo>
                    <a:cubicBezTo>
                      <a:pt x="553" y="406"/>
                      <a:pt x="553" y="408"/>
                      <a:pt x="553" y="409"/>
                    </a:cubicBezTo>
                    <a:cubicBezTo>
                      <a:pt x="553" y="409"/>
                      <a:pt x="554" y="409"/>
                      <a:pt x="554" y="409"/>
                    </a:cubicBezTo>
                    <a:cubicBezTo>
                      <a:pt x="555" y="411"/>
                      <a:pt x="554" y="412"/>
                      <a:pt x="555" y="413"/>
                    </a:cubicBezTo>
                    <a:cubicBezTo>
                      <a:pt x="555" y="414"/>
                      <a:pt x="557" y="414"/>
                      <a:pt x="557" y="415"/>
                    </a:cubicBezTo>
                    <a:cubicBezTo>
                      <a:pt x="558" y="417"/>
                      <a:pt x="557" y="420"/>
                      <a:pt x="559" y="422"/>
                    </a:cubicBezTo>
                    <a:cubicBezTo>
                      <a:pt x="560" y="423"/>
                      <a:pt x="562" y="424"/>
                      <a:pt x="563" y="425"/>
                    </a:cubicBezTo>
                    <a:cubicBezTo>
                      <a:pt x="561" y="429"/>
                      <a:pt x="560" y="431"/>
                      <a:pt x="560" y="437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62" y="430"/>
                      <a:pt x="563" y="434"/>
                      <a:pt x="564" y="438"/>
                    </a:cubicBezTo>
                    <a:cubicBezTo>
                      <a:pt x="563" y="438"/>
                      <a:pt x="562" y="438"/>
                      <a:pt x="560" y="439"/>
                    </a:cubicBezTo>
                    <a:cubicBezTo>
                      <a:pt x="559" y="440"/>
                      <a:pt x="559" y="441"/>
                      <a:pt x="559" y="442"/>
                    </a:cubicBezTo>
                    <a:cubicBezTo>
                      <a:pt x="558" y="443"/>
                      <a:pt x="556" y="444"/>
                      <a:pt x="555" y="445"/>
                    </a:cubicBezTo>
                    <a:cubicBezTo>
                      <a:pt x="554" y="447"/>
                      <a:pt x="554" y="448"/>
                      <a:pt x="554" y="449"/>
                    </a:cubicBezTo>
                    <a:cubicBezTo>
                      <a:pt x="553" y="450"/>
                      <a:pt x="550" y="451"/>
                      <a:pt x="549" y="452"/>
                    </a:cubicBezTo>
                    <a:cubicBezTo>
                      <a:pt x="549" y="452"/>
                      <a:pt x="548" y="454"/>
                      <a:pt x="548" y="454"/>
                    </a:cubicBezTo>
                    <a:cubicBezTo>
                      <a:pt x="547" y="455"/>
                      <a:pt x="546" y="454"/>
                      <a:pt x="545" y="455"/>
                    </a:cubicBezTo>
                    <a:cubicBezTo>
                      <a:pt x="544" y="455"/>
                      <a:pt x="544" y="456"/>
                      <a:pt x="544" y="457"/>
                    </a:cubicBezTo>
                    <a:cubicBezTo>
                      <a:pt x="542" y="458"/>
                      <a:pt x="540" y="457"/>
                      <a:pt x="538" y="459"/>
                    </a:cubicBezTo>
                    <a:cubicBezTo>
                      <a:pt x="538" y="459"/>
                      <a:pt x="538" y="459"/>
                      <a:pt x="538" y="459"/>
                    </a:cubicBezTo>
                    <a:cubicBezTo>
                      <a:pt x="537" y="461"/>
                      <a:pt x="537" y="467"/>
                      <a:pt x="538" y="468"/>
                    </a:cubicBezTo>
                    <a:cubicBezTo>
                      <a:pt x="542" y="471"/>
                      <a:pt x="542" y="471"/>
                      <a:pt x="542" y="471"/>
                    </a:cubicBezTo>
                    <a:cubicBezTo>
                      <a:pt x="543" y="475"/>
                      <a:pt x="541" y="480"/>
                      <a:pt x="542" y="484"/>
                    </a:cubicBezTo>
                    <a:cubicBezTo>
                      <a:pt x="542" y="484"/>
                      <a:pt x="543" y="485"/>
                      <a:pt x="543" y="485"/>
                    </a:cubicBezTo>
                    <a:cubicBezTo>
                      <a:pt x="544" y="487"/>
                      <a:pt x="541" y="487"/>
                      <a:pt x="544" y="489"/>
                    </a:cubicBezTo>
                    <a:cubicBezTo>
                      <a:pt x="544" y="489"/>
                      <a:pt x="546" y="490"/>
                      <a:pt x="544" y="490"/>
                    </a:cubicBezTo>
                    <a:cubicBezTo>
                      <a:pt x="541" y="496"/>
                      <a:pt x="541" y="496"/>
                      <a:pt x="541" y="496"/>
                    </a:cubicBezTo>
                    <a:cubicBezTo>
                      <a:pt x="541" y="497"/>
                      <a:pt x="541" y="499"/>
                      <a:pt x="542" y="499"/>
                    </a:cubicBezTo>
                    <a:cubicBezTo>
                      <a:pt x="542" y="500"/>
                      <a:pt x="542" y="500"/>
                      <a:pt x="542" y="500"/>
                    </a:cubicBezTo>
                    <a:cubicBezTo>
                      <a:pt x="540" y="501"/>
                      <a:pt x="539" y="499"/>
                      <a:pt x="538" y="500"/>
                    </a:cubicBezTo>
                    <a:cubicBezTo>
                      <a:pt x="537" y="500"/>
                      <a:pt x="537" y="502"/>
                      <a:pt x="536" y="502"/>
                    </a:cubicBezTo>
                    <a:cubicBezTo>
                      <a:pt x="535" y="503"/>
                      <a:pt x="536" y="502"/>
                      <a:pt x="536" y="504"/>
                    </a:cubicBezTo>
                    <a:cubicBezTo>
                      <a:pt x="532" y="503"/>
                      <a:pt x="530" y="504"/>
                      <a:pt x="527" y="503"/>
                    </a:cubicBezTo>
                    <a:cubicBezTo>
                      <a:pt x="527" y="502"/>
                      <a:pt x="527" y="502"/>
                      <a:pt x="528" y="502"/>
                    </a:cubicBezTo>
                    <a:cubicBezTo>
                      <a:pt x="528" y="501"/>
                      <a:pt x="525" y="498"/>
                      <a:pt x="524" y="498"/>
                    </a:cubicBezTo>
                    <a:cubicBezTo>
                      <a:pt x="524" y="498"/>
                      <a:pt x="518" y="493"/>
                      <a:pt x="518" y="493"/>
                    </a:cubicBezTo>
                    <a:cubicBezTo>
                      <a:pt x="518" y="492"/>
                      <a:pt x="520" y="492"/>
                      <a:pt x="520" y="491"/>
                    </a:cubicBezTo>
                    <a:cubicBezTo>
                      <a:pt x="520" y="490"/>
                      <a:pt x="517" y="484"/>
                      <a:pt x="516" y="484"/>
                    </a:cubicBezTo>
                    <a:cubicBezTo>
                      <a:pt x="515" y="484"/>
                      <a:pt x="514" y="484"/>
                      <a:pt x="514" y="484"/>
                    </a:cubicBezTo>
                    <a:cubicBezTo>
                      <a:pt x="514" y="482"/>
                      <a:pt x="515" y="471"/>
                      <a:pt x="514" y="469"/>
                    </a:cubicBezTo>
                    <a:cubicBezTo>
                      <a:pt x="514" y="468"/>
                      <a:pt x="512" y="467"/>
                      <a:pt x="512" y="467"/>
                    </a:cubicBezTo>
                    <a:cubicBezTo>
                      <a:pt x="512" y="465"/>
                      <a:pt x="514" y="462"/>
                      <a:pt x="514" y="461"/>
                    </a:cubicBezTo>
                    <a:cubicBezTo>
                      <a:pt x="515" y="459"/>
                      <a:pt x="514" y="457"/>
                      <a:pt x="514" y="455"/>
                    </a:cubicBezTo>
                    <a:cubicBezTo>
                      <a:pt x="513" y="454"/>
                      <a:pt x="508" y="452"/>
                      <a:pt x="508" y="452"/>
                    </a:cubicBezTo>
                    <a:cubicBezTo>
                      <a:pt x="506" y="452"/>
                      <a:pt x="506" y="453"/>
                      <a:pt x="504" y="453"/>
                    </a:cubicBezTo>
                    <a:cubicBezTo>
                      <a:pt x="504" y="453"/>
                      <a:pt x="502" y="451"/>
                      <a:pt x="502" y="451"/>
                    </a:cubicBezTo>
                    <a:cubicBezTo>
                      <a:pt x="498" y="450"/>
                      <a:pt x="495" y="452"/>
                      <a:pt x="491" y="451"/>
                    </a:cubicBezTo>
                    <a:cubicBezTo>
                      <a:pt x="491" y="451"/>
                      <a:pt x="489" y="450"/>
                      <a:pt x="488" y="449"/>
                    </a:cubicBezTo>
                    <a:cubicBezTo>
                      <a:pt x="488" y="448"/>
                      <a:pt x="488" y="448"/>
                      <a:pt x="488" y="448"/>
                    </a:cubicBezTo>
                    <a:cubicBezTo>
                      <a:pt x="486" y="447"/>
                      <a:pt x="485" y="448"/>
                      <a:pt x="483" y="447"/>
                    </a:cubicBezTo>
                    <a:cubicBezTo>
                      <a:pt x="483" y="447"/>
                      <a:pt x="482" y="445"/>
                      <a:pt x="482" y="445"/>
                    </a:cubicBezTo>
                    <a:cubicBezTo>
                      <a:pt x="480" y="444"/>
                      <a:pt x="479" y="446"/>
                      <a:pt x="476" y="445"/>
                    </a:cubicBezTo>
                    <a:cubicBezTo>
                      <a:pt x="474" y="444"/>
                      <a:pt x="473" y="441"/>
                      <a:pt x="472" y="441"/>
                    </a:cubicBezTo>
                    <a:cubicBezTo>
                      <a:pt x="470" y="440"/>
                      <a:pt x="469" y="441"/>
                      <a:pt x="466" y="441"/>
                    </a:cubicBezTo>
                    <a:cubicBezTo>
                      <a:pt x="466" y="439"/>
                      <a:pt x="467" y="438"/>
                      <a:pt x="466" y="437"/>
                    </a:cubicBezTo>
                    <a:cubicBezTo>
                      <a:pt x="466" y="436"/>
                      <a:pt x="464" y="435"/>
                      <a:pt x="464" y="433"/>
                    </a:cubicBezTo>
                    <a:cubicBezTo>
                      <a:pt x="464" y="433"/>
                      <a:pt x="464" y="432"/>
                      <a:pt x="464" y="431"/>
                    </a:cubicBezTo>
                    <a:cubicBezTo>
                      <a:pt x="463" y="430"/>
                      <a:pt x="460" y="431"/>
                      <a:pt x="459" y="431"/>
                    </a:cubicBezTo>
                    <a:cubicBezTo>
                      <a:pt x="458" y="430"/>
                      <a:pt x="457" y="428"/>
                      <a:pt x="456" y="427"/>
                    </a:cubicBezTo>
                    <a:cubicBezTo>
                      <a:pt x="455" y="427"/>
                      <a:pt x="454" y="428"/>
                      <a:pt x="453" y="427"/>
                    </a:cubicBezTo>
                    <a:cubicBezTo>
                      <a:pt x="451" y="427"/>
                      <a:pt x="449" y="425"/>
                      <a:pt x="448" y="424"/>
                    </a:cubicBezTo>
                    <a:cubicBezTo>
                      <a:pt x="447" y="424"/>
                      <a:pt x="445" y="424"/>
                      <a:pt x="445" y="424"/>
                    </a:cubicBezTo>
                    <a:cubicBezTo>
                      <a:pt x="443" y="424"/>
                      <a:pt x="441" y="420"/>
                      <a:pt x="440" y="420"/>
                    </a:cubicBezTo>
                    <a:cubicBezTo>
                      <a:pt x="436" y="419"/>
                      <a:pt x="430" y="423"/>
                      <a:pt x="427" y="423"/>
                    </a:cubicBezTo>
                    <a:cubicBezTo>
                      <a:pt x="427" y="421"/>
                      <a:pt x="427" y="418"/>
                      <a:pt x="426" y="415"/>
                    </a:cubicBezTo>
                    <a:cubicBezTo>
                      <a:pt x="426" y="415"/>
                      <a:pt x="424" y="413"/>
                      <a:pt x="423" y="412"/>
                    </a:cubicBezTo>
                    <a:cubicBezTo>
                      <a:pt x="423" y="411"/>
                      <a:pt x="424" y="409"/>
                      <a:pt x="423" y="408"/>
                    </a:cubicBezTo>
                    <a:cubicBezTo>
                      <a:pt x="423" y="408"/>
                      <a:pt x="421" y="407"/>
                      <a:pt x="421" y="407"/>
                    </a:cubicBezTo>
                    <a:cubicBezTo>
                      <a:pt x="421" y="406"/>
                      <a:pt x="421" y="405"/>
                      <a:pt x="421" y="405"/>
                    </a:cubicBezTo>
                    <a:cubicBezTo>
                      <a:pt x="421" y="403"/>
                      <a:pt x="419" y="401"/>
                      <a:pt x="418" y="399"/>
                    </a:cubicBezTo>
                    <a:cubicBezTo>
                      <a:pt x="413" y="400"/>
                      <a:pt x="406" y="401"/>
                      <a:pt x="405" y="398"/>
                    </a:cubicBezTo>
                    <a:cubicBezTo>
                      <a:pt x="404" y="396"/>
                      <a:pt x="405" y="393"/>
                      <a:pt x="404" y="391"/>
                    </a:cubicBezTo>
                    <a:cubicBezTo>
                      <a:pt x="404" y="391"/>
                      <a:pt x="401" y="388"/>
                      <a:pt x="401" y="388"/>
                    </a:cubicBezTo>
                    <a:cubicBezTo>
                      <a:pt x="402" y="388"/>
                      <a:pt x="403" y="387"/>
                      <a:pt x="403" y="387"/>
                    </a:cubicBezTo>
                    <a:cubicBezTo>
                      <a:pt x="404" y="385"/>
                      <a:pt x="403" y="383"/>
                      <a:pt x="403" y="381"/>
                    </a:cubicBezTo>
                    <a:cubicBezTo>
                      <a:pt x="404" y="380"/>
                      <a:pt x="407" y="377"/>
                      <a:pt x="407" y="377"/>
                    </a:cubicBezTo>
                    <a:cubicBezTo>
                      <a:pt x="408" y="376"/>
                      <a:pt x="407" y="375"/>
                      <a:pt x="407" y="374"/>
                    </a:cubicBezTo>
                    <a:cubicBezTo>
                      <a:pt x="406" y="374"/>
                      <a:pt x="406" y="374"/>
                      <a:pt x="405" y="374"/>
                    </a:cubicBezTo>
                    <a:cubicBezTo>
                      <a:pt x="406" y="373"/>
                      <a:pt x="406" y="372"/>
                      <a:pt x="406" y="372"/>
                    </a:cubicBezTo>
                    <a:cubicBezTo>
                      <a:pt x="408" y="372"/>
                      <a:pt x="410" y="372"/>
                      <a:pt x="412" y="372"/>
                    </a:cubicBezTo>
                    <a:cubicBezTo>
                      <a:pt x="412" y="370"/>
                      <a:pt x="410" y="369"/>
                      <a:pt x="411" y="367"/>
                    </a:cubicBezTo>
                    <a:cubicBezTo>
                      <a:pt x="411" y="366"/>
                      <a:pt x="417" y="362"/>
                      <a:pt x="417" y="362"/>
                    </a:cubicBezTo>
                    <a:cubicBezTo>
                      <a:pt x="417" y="362"/>
                      <a:pt x="416" y="360"/>
                      <a:pt x="417" y="360"/>
                    </a:cubicBezTo>
                    <a:cubicBezTo>
                      <a:pt x="417" y="359"/>
                      <a:pt x="421" y="359"/>
                      <a:pt x="421" y="359"/>
                    </a:cubicBezTo>
                    <a:cubicBezTo>
                      <a:pt x="421" y="357"/>
                      <a:pt x="422" y="356"/>
                      <a:pt x="422" y="353"/>
                    </a:cubicBezTo>
                    <a:cubicBezTo>
                      <a:pt x="422" y="353"/>
                      <a:pt x="424" y="353"/>
                      <a:pt x="425" y="353"/>
                    </a:cubicBezTo>
                    <a:cubicBezTo>
                      <a:pt x="425" y="353"/>
                      <a:pt x="425" y="351"/>
                      <a:pt x="425" y="350"/>
                    </a:cubicBezTo>
                    <a:cubicBezTo>
                      <a:pt x="425" y="350"/>
                      <a:pt x="427" y="350"/>
                      <a:pt x="426" y="351"/>
                    </a:cubicBezTo>
                    <a:cubicBezTo>
                      <a:pt x="427" y="351"/>
                      <a:pt x="429" y="351"/>
                      <a:pt x="430" y="351"/>
                    </a:cubicBezTo>
                    <a:cubicBezTo>
                      <a:pt x="429" y="351"/>
                      <a:pt x="430" y="349"/>
                      <a:pt x="428" y="350"/>
                    </a:cubicBezTo>
                    <a:cubicBezTo>
                      <a:pt x="428" y="349"/>
                      <a:pt x="427" y="348"/>
                      <a:pt x="427" y="348"/>
                    </a:cubicBezTo>
                    <a:cubicBezTo>
                      <a:pt x="428" y="348"/>
                      <a:pt x="430" y="348"/>
                      <a:pt x="431" y="348"/>
                    </a:cubicBezTo>
                    <a:cubicBezTo>
                      <a:pt x="431" y="348"/>
                      <a:pt x="433" y="345"/>
                      <a:pt x="430" y="346"/>
                    </a:cubicBezTo>
                    <a:cubicBezTo>
                      <a:pt x="430" y="344"/>
                      <a:pt x="430" y="344"/>
                      <a:pt x="430" y="344"/>
                    </a:cubicBezTo>
                    <a:cubicBezTo>
                      <a:pt x="435" y="346"/>
                      <a:pt x="436" y="346"/>
                      <a:pt x="441" y="344"/>
                    </a:cubicBezTo>
                    <a:cubicBezTo>
                      <a:pt x="441" y="343"/>
                      <a:pt x="442" y="344"/>
                      <a:pt x="443" y="343"/>
                    </a:cubicBezTo>
                    <a:cubicBezTo>
                      <a:pt x="443" y="343"/>
                      <a:pt x="443" y="341"/>
                      <a:pt x="443" y="341"/>
                    </a:cubicBezTo>
                    <a:cubicBezTo>
                      <a:pt x="443" y="341"/>
                      <a:pt x="443" y="339"/>
                      <a:pt x="443" y="338"/>
                    </a:cubicBezTo>
                    <a:cubicBezTo>
                      <a:pt x="442" y="338"/>
                      <a:pt x="440" y="338"/>
                      <a:pt x="440" y="338"/>
                    </a:cubicBezTo>
                    <a:cubicBezTo>
                      <a:pt x="439" y="337"/>
                      <a:pt x="440" y="335"/>
                      <a:pt x="440" y="334"/>
                    </a:cubicBezTo>
                    <a:cubicBezTo>
                      <a:pt x="438" y="333"/>
                      <a:pt x="443" y="334"/>
                      <a:pt x="444" y="334"/>
                    </a:cubicBezTo>
                    <a:cubicBezTo>
                      <a:pt x="445" y="332"/>
                      <a:pt x="445" y="332"/>
                      <a:pt x="445" y="332"/>
                    </a:cubicBezTo>
                    <a:cubicBezTo>
                      <a:pt x="446" y="332"/>
                      <a:pt x="446" y="332"/>
                      <a:pt x="446" y="332"/>
                    </a:cubicBezTo>
                    <a:cubicBezTo>
                      <a:pt x="446" y="331"/>
                      <a:pt x="446" y="330"/>
                      <a:pt x="447" y="329"/>
                    </a:cubicBezTo>
                    <a:cubicBezTo>
                      <a:pt x="444" y="328"/>
                      <a:pt x="445" y="327"/>
                      <a:pt x="446" y="324"/>
                    </a:cubicBezTo>
                    <a:cubicBezTo>
                      <a:pt x="447" y="324"/>
                      <a:pt x="448" y="324"/>
                      <a:pt x="451" y="324"/>
                    </a:cubicBezTo>
                    <a:cubicBezTo>
                      <a:pt x="451" y="323"/>
                      <a:pt x="450" y="321"/>
                      <a:pt x="451" y="321"/>
                    </a:cubicBezTo>
                    <a:cubicBezTo>
                      <a:pt x="452" y="321"/>
                      <a:pt x="459" y="323"/>
                      <a:pt x="459" y="323"/>
                    </a:cubicBezTo>
                    <a:cubicBezTo>
                      <a:pt x="460" y="323"/>
                      <a:pt x="459" y="325"/>
                      <a:pt x="461" y="325"/>
                    </a:cubicBez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2" y="322"/>
                      <a:pt x="464" y="323"/>
                      <a:pt x="465" y="322"/>
                    </a:cubicBezTo>
                    <a:cubicBezTo>
                      <a:pt x="466" y="322"/>
                      <a:pt x="468" y="320"/>
                      <a:pt x="469" y="320"/>
                    </a:cubicBezTo>
                    <a:cubicBezTo>
                      <a:pt x="468" y="314"/>
                      <a:pt x="469" y="312"/>
                      <a:pt x="472" y="310"/>
                    </a:cubicBezTo>
                    <a:cubicBezTo>
                      <a:pt x="468" y="309"/>
                      <a:pt x="465" y="307"/>
                      <a:pt x="461" y="307"/>
                    </a:cubicBezTo>
                    <a:cubicBezTo>
                      <a:pt x="455" y="307"/>
                      <a:pt x="447" y="308"/>
                      <a:pt x="443" y="308"/>
                    </a:cubicBezTo>
                    <a:cubicBezTo>
                      <a:pt x="443" y="308"/>
                      <a:pt x="443" y="306"/>
                      <a:pt x="443" y="306"/>
                    </a:cubicBezTo>
                    <a:cubicBezTo>
                      <a:pt x="445" y="306"/>
                      <a:pt x="446" y="307"/>
                      <a:pt x="447" y="306"/>
                    </a:cubicBezTo>
                    <a:cubicBezTo>
                      <a:pt x="448" y="306"/>
                      <a:pt x="451" y="305"/>
                      <a:pt x="452" y="305"/>
                    </a:cubicBezTo>
                    <a:cubicBezTo>
                      <a:pt x="452" y="304"/>
                      <a:pt x="452" y="304"/>
                      <a:pt x="452" y="304"/>
                    </a:cubicBezTo>
                    <a:cubicBezTo>
                      <a:pt x="451" y="304"/>
                      <a:pt x="449" y="303"/>
                      <a:pt x="451" y="303"/>
                    </a:cubicBezTo>
                    <a:cubicBezTo>
                      <a:pt x="451" y="302"/>
                      <a:pt x="451" y="301"/>
                      <a:pt x="451" y="300"/>
                    </a:cubicBezTo>
                    <a:cubicBezTo>
                      <a:pt x="453" y="301"/>
                      <a:pt x="455" y="303"/>
                      <a:pt x="458" y="302"/>
                    </a:cubicBezTo>
                    <a:cubicBezTo>
                      <a:pt x="459" y="302"/>
                      <a:pt x="458" y="301"/>
                      <a:pt x="461" y="301"/>
                    </a:cubicBezTo>
                    <a:cubicBezTo>
                      <a:pt x="461" y="301"/>
                      <a:pt x="463" y="303"/>
                      <a:pt x="464" y="303"/>
                    </a:cubicBezTo>
                    <a:cubicBezTo>
                      <a:pt x="465" y="303"/>
                      <a:pt x="466" y="302"/>
                      <a:pt x="467" y="302"/>
                    </a:cubicBezTo>
                    <a:cubicBezTo>
                      <a:pt x="468" y="303"/>
                      <a:pt x="472" y="307"/>
                      <a:pt x="474" y="308"/>
                    </a:cubicBezTo>
                    <a:cubicBezTo>
                      <a:pt x="474" y="308"/>
                      <a:pt x="475" y="307"/>
                      <a:pt x="476" y="307"/>
                    </a:cubicBezTo>
                    <a:cubicBezTo>
                      <a:pt x="476" y="306"/>
                      <a:pt x="475" y="306"/>
                      <a:pt x="476" y="304"/>
                    </a:cubicBezTo>
                    <a:cubicBezTo>
                      <a:pt x="477" y="302"/>
                      <a:pt x="480" y="302"/>
                      <a:pt x="479" y="297"/>
                    </a:cubicBezTo>
                    <a:cubicBezTo>
                      <a:pt x="479" y="296"/>
                      <a:pt x="476" y="294"/>
                      <a:pt x="476" y="294"/>
                    </a:cubicBezTo>
                    <a:cubicBezTo>
                      <a:pt x="477" y="294"/>
                      <a:pt x="484" y="292"/>
                      <a:pt x="484" y="292"/>
                    </a:cubicBezTo>
                    <a:cubicBezTo>
                      <a:pt x="484" y="292"/>
                      <a:pt x="490" y="297"/>
                      <a:pt x="490" y="298"/>
                    </a:cubicBezTo>
                    <a:cubicBezTo>
                      <a:pt x="490" y="298"/>
                      <a:pt x="493" y="298"/>
                      <a:pt x="494" y="298"/>
                    </a:cubicBezTo>
                    <a:cubicBezTo>
                      <a:pt x="494" y="297"/>
                      <a:pt x="494" y="297"/>
                      <a:pt x="494" y="297"/>
                    </a:cubicBezTo>
                    <a:cubicBezTo>
                      <a:pt x="496" y="297"/>
                      <a:pt x="497" y="296"/>
                      <a:pt x="499" y="296"/>
                    </a:cubicBezTo>
                    <a:cubicBezTo>
                      <a:pt x="499" y="296"/>
                      <a:pt x="498" y="295"/>
                      <a:pt x="498" y="294"/>
                    </a:cubicBezTo>
                    <a:cubicBezTo>
                      <a:pt x="498" y="294"/>
                      <a:pt x="497" y="295"/>
                      <a:pt x="496" y="294"/>
                    </a:cubicBezTo>
                    <a:cubicBezTo>
                      <a:pt x="496" y="293"/>
                      <a:pt x="496" y="293"/>
                      <a:pt x="496" y="293"/>
                    </a:cubicBezTo>
                    <a:cubicBezTo>
                      <a:pt x="496" y="292"/>
                      <a:pt x="495" y="293"/>
                      <a:pt x="494" y="292"/>
                    </a:cubicBezTo>
                    <a:cubicBezTo>
                      <a:pt x="494" y="292"/>
                      <a:pt x="493" y="291"/>
                      <a:pt x="493" y="290"/>
                    </a:cubicBezTo>
                    <a:cubicBezTo>
                      <a:pt x="492" y="289"/>
                      <a:pt x="492" y="290"/>
                      <a:pt x="492" y="288"/>
                    </a:cubicBezTo>
                    <a:cubicBezTo>
                      <a:pt x="491" y="288"/>
                      <a:pt x="490" y="289"/>
                      <a:pt x="489" y="288"/>
                    </a:cubicBezTo>
                    <a:cubicBezTo>
                      <a:pt x="490" y="288"/>
                      <a:pt x="488" y="289"/>
                      <a:pt x="491" y="286"/>
                    </a:cubicBezTo>
                    <a:cubicBezTo>
                      <a:pt x="490" y="286"/>
                      <a:pt x="492" y="286"/>
                      <a:pt x="492" y="286"/>
                    </a:cubicBezTo>
                    <a:cubicBezTo>
                      <a:pt x="493" y="286"/>
                      <a:pt x="493" y="288"/>
                      <a:pt x="494" y="288"/>
                    </a:cubicBezTo>
                    <a:cubicBezTo>
                      <a:pt x="495" y="288"/>
                      <a:pt x="495" y="287"/>
                      <a:pt x="496" y="287"/>
                    </a:cubicBezTo>
                    <a:cubicBezTo>
                      <a:pt x="497" y="288"/>
                      <a:pt x="496" y="290"/>
                      <a:pt x="497" y="291"/>
                    </a:cubicBezTo>
                    <a:cubicBezTo>
                      <a:pt x="498" y="292"/>
                      <a:pt x="499" y="291"/>
                      <a:pt x="500" y="292"/>
                    </a:cubicBezTo>
                    <a:cubicBezTo>
                      <a:pt x="501" y="292"/>
                      <a:pt x="501" y="294"/>
                      <a:pt x="502" y="294"/>
                    </a:cubicBezTo>
                    <a:cubicBezTo>
                      <a:pt x="503" y="294"/>
                      <a:pt x="503" y="294"/>
                      <a:pt x="503" y="294"/>
                    </a:cubicBezTo>
                    <a:cubicBezTo>
                      <a:pt x="503" y="294"/>
                      <a:pt x="507" y="289"/>
                      <a:pt x="508" y="288"/>
                    </a:cubicBezTo>
                    <a:cubicBezTo>
                      <a:pt x="508" y="288"/>
                      <a:pt x="508" y="288"/>
                      <a:pt x="508" y="288"/>
                    </a:cubicBezTo>
                    <a:cubicBezTo>
                      <a:pt x="509" y="287"/>
                      <a:pt x="511" y="288"/>
                      <a:pt x="512" y="287"/>
                    </a:cubicBezTo>
                    <a:cubicBezTo>
                      <a:pt x="513" y="287"/>
                      <a:pt x="516" y="284"/>
                      <a:pt x="518" y="283"/>
                    </a:cubicBezTo>
                    <a:cubicBezTo>
                      <a:pt x="520" y="282"/>
                      <a:pt x="520" y="284"/>
                      <a:pt x="522" y="283"/>
                    </a:cubicBezTo>
                    <a:cubicBezTo>
                      <a:pt x="524" y="282"/>
                      <a:pt x="527" y="278"/>
                      <a:pt x="526" y="275"/>
                    </a:cubicBezTo>
                    <a:cubicBezTo>
                      <a:pt x="525" y="273"/>
                      <a:pt x="525" y="273"/>
                      <a:pt x="525" y="273"/>
                    </a:cubicBezTo>
                    <a:cubicBezTo>
                      <a:pt x="523" y="269"/>
                      <a:pt x="523" y="272"/>
                      <a:pt x="520" y="271"/>
                    </a:cubicBezTo>
                    <a:cubicBezTo>
                      <a:pt x="519" y="270"/>
                      <a:pt x="516" y="265"/>
                      <a:pt x="516" y="264"/>
                    </a:cubicBezTo>
                    <a:cubicBezTo>
                      <a:pt x="517" y="263"/>
                      <a:pt x="514" y="260"/>
                      <a:pt x="516" y="258"/>
                    </a:cubicBezTo>
                    <a:cubicBezTo>
                      <a:pt x="517" y="257"/>
                      <a:pt x="519" y="257"/>
                      <a:pt x="520" y="257"/>
                    </a:cubicBezTo>
                    <a:cubicBezTo>
                      <a:pt x="521" y="254"/>
                      <a:pt x="521" y="254"/>
                      <a:pt x="521" y="254"/>
                    </a:cubicBezTo>
                    <a:cubicBezTo>
                      <a:pt x="520" y="254"/>
                      <a:pt x="518" y="254"/>
                      <a:pt x="518" y="254"/>
                    </a:cubicBezTo>
                    <a:cubicBezTo>
                      <a:pt x="518" y="253"/>
                      <a:pt x="517" y="254"/>
                      <a:pt x="517" y="252"/>
                    </a:cubicBezTo>
                    <a:cubicBezTo>
                      <a:pt x="517" y="252"/>
                      <a:pt x="526" y="244"/>
                      <a:pt x="521" y="243"/>
                    </a:cubicBezTo>
                    <a:cubicBezTo>
                      <a:pt x="520" y="242"/>
                      <a:pt x="516" y="244"/>
                      <a:pt x="514" y="244"/>
                    </a:cubicBezTo>
                    <a:cubicBezTo>
                      <a:pt x="513" y="242"/>
                      <a:pt x="511" y="239"/>
                      <a:pt x="514" y="239"/>
                    </a:cubicBezTo>
                    <a:cubicBezTo>
                      <a:pt x="512" y="238"/>
                      <a:pt x="511" y="238"/>
                      <a:pt x="510" y="237"/>
                    </a:cubicBezTo>
                    <a:cubicBezTo>
                      <a:pt x="510" y="236"/>
                      <a:pt x="511" y="236"/>
                      <a:pt x="510" y="235"/>
                    </a:cubicBezTo>
                    <a:cubicBezTo>
                      <a:pt x="508" y="234"/>
                      <a:pt x="506" y="234"/>
                      <a:pt x="504" y="234"/>
                    </a:cubicBezTo>
                    <a:cubicBezTo>
                      <a:pt x="503" y="235"/>
                      <a:pt x="503" y="236"/>
                      <a:pt x="502" y="236"/>
                    </a:cubicBezTo>
                    <a:cubicBezTo>
                      <a:pt x="502" y="236"/>
                      <a:pt x="500" y="234"/>
                      <a:pt x="500" y="234"/>
                    </a:cubicBezTo>
                    <a:cubicBezTo>
                      <a:pt x="496" y="232"/>
                      <a:pt x="493" y="233"/>
                      <a:pt x="488" y="233"/>
                    </a:cubicBezTo>
                    <a:cubicBezTo>
                      <a:pt x="488" y="234"/>
                      <a:pt x="490" y="234"/>
                      <a:pt x="490" y="235"/>
                    </a:cubicBezTo>
                    <a:cubicBezTo>
                      <a:pt x="490" y="235"/>
                      <a:pt x="489" y="241"/>
                      <a:pt x="490" y="244"/>
                    </a:cubicBezTo>
                    <a:cubicBezTo>
                      <a:pt x="492" y="245"/>
                      <a:pt x="492" y="245"/>
                      <a:pt x="492" y="245"/>
                    </a:cubicBezTo>
                    <a:cubicBezTo>
                      <a:pt x="493" y="246"/>
                      <a:pt x="494" y="247"/>
                      <a:pt x="494" y="247"/>
                    </a:cubicBezTo>
                    <a:cubicBezTo>
                      <a:pt x="493" y="247"/>
                      <a:pt x="493" y="249"/>
                      <a:pt x="493" y="249"/>
                    </a:cubicBezTo>
                    <a:cubicBezTo>
                      <a:pt x="493" y="250"/>
                      <a:pt x="494" y="250"/>
                      <a:pt x="494" y="251"/>
                    </a:cubicBezTo>
                    <a:cubicBezTo>
                      <a:pt x="494" y="251"/>
                      <a:pt x="493" y="250"/>
                      <a:pt x="492" y="251"/>
                    </a:cubicBezTo>
                    <a:cubicBezTo>
                      <a:pt x="492" y="252"/>
                      <a:pt x="492" y="252"/>
                      <a:pt x="492" y="252"/>
                    </a:cubicBezTo>
                    <a:cubicBezTo>
                      <a:pt x="494" y="252"/>
                      <a:pt x="492" y="253"/>
                      <a:pt x="492" y="253"/>
                    </a:cubicBezTo>
                    <a:cubicBezTo>
                      <a:pt x="492" y="253"/>
                      <a:pt x="489" y="253"/>
                      <a:pt x="488" y="253"/>
                    </a:cubicBezTo>
                    <a:cubicBezTo>
                      <a:pt x="487" y="255"/>
                      <a:pt x="487" y="258"/>
                      <a:pt x="486" y="260"/>
                    </a:cubicBezTo>
                    <a:cubicBezTo>
                      <a:pt x="486" y="260"/>
                      <a:pt x="485" y="261"/>
                      <a:pt x="485" y="261"/>
                    </a:cubicBezTo>
                    <a:cubicBezTo>
                      <a:pt x="485" y="262"/>
                      <a:pt x="486" y="262"/>
                      <a:pt x="486" y="263"/>
                    </a:cubicBezTo>
                    <a:cubicBezTo>
                      <a:pt x="486" y="263"/>
                      <a:pt x="484" y="264"/>
                      <a:pt x="484" y="264"/>
                    </a:cubicBezTo>
                    <a:cubicBezTo>
                      <a:pt x="483" y="264"/>
                      <a:pt x="483" y="266"/>
                      <a:pt x="483" y="267"/>
                    </a:cubicBezTo>
                    <a:cubicBezTo>
                      <a:pt x="482" y="268"/>
                      <a:pt x="478" y="270"/>
                      <a:pt x="479" y="274"/>
                    </a:cubicBezTo>
                    <a:cubicBezTo>
                      <a:pt x="479" y="274"/>
                      <a:pt x="480" y="275"/>
                      <a:pt x="480" y="276"/>
                    </a:cubicBezTo>
                    <a:cubicBezTo>
                      <a:pt x="478" y="277"/>
                      <a:pt x="477" y="277"/>
                      <a:pt x="474" y="278"/>
                    </a:cubicBezTo>
                    <a:cubicBezTo>
                      <a:pt x="475" y="278"/>
                      <a:pt x="475" y="280"/>
                      <a:pt x="475" y="281"/>
                    </a:cubicBezTo>
                    <a:cubicBezTo>
                      <a:pt x="473" y="281"/>
                      <a:pt x="473" y="279"/>
                      <a:pt x="472" y="279"/>
                    </a:cubicBezTo>
                    <a:cubicBezTo>
                      <a:pt x="471" y="279"/>
                      <a:pt x="471" y="279"/>
                      <a:pt x="469" y="280"/>
                    </a:cubicBezTo>
                    <a:cubicBezTo>
                      <a:pt x="468" y="278"/>
                      <a:pt x="467" y="274"/>
                      <a:pt x="466" y="273"/>
                    </a:cubicBezTo>
                    <a:cubicBezTo>
                      <a:pt x="465" y="272"/>
                      <a:pt x="463" y="272"/>
                      <a:pt x="463" y="272"/>
                    </a:cubicBezTo>
                    <a:cubicBezTo>
                      <a:pt x="462" y="271"/>
                      <a:pt x="459" y="265"/>
                      <a:pt x="459" y="264"/>
                    </a:cubicBezTo>
                    <a:cubicBezTo>
                      <a:pt x="460" y="263"/>
                      <a:pt x="460" y="261"/>
                      <a:pt x="462" y="261"/>
                    </a:cubicBezTo>
                    <a:cubicBezTo>
                      <a:pt x="463" y="261"/>
                      <a:pt x="463" y="261"/>
                      <a:pt x="463" y="261"/>
                    </a:cubicBezTo>
                    <a:cubicBezTo>
                      <a:pt x="463" y="259"/>
                      <a:pt x="462" y="257"/>
                      <a:pt x="463" y="255"/>
                    </a:cubicBezTo>
                    <a:cubicBezTo>
                      <a:pt x="463" y="255"/>
                      <a:pt x="464" y="254"/>
                      <a:pt x="464" y="253"/>
                    </a:cubicBezTo>
                    <a:cubicBezTo>
                      <a:pt x="466" y="251"/>
                      <a:pt x="466" y="251"/>
                      <a:pt x="466" y="251"/>
                    </a:cubicBezTo>
                    <a:cubicBezTo>
                      <a:pt x="466" y="250"/>
                      <a:pt x="465" y="248"/>
                      <a:pt x="465" y="248"/>
                    </a:cubicBezTo>
                    <a:cubicBezTo>
                      <a:pt x="464" y="246"/>
                      <a:pt x="463" y="243"/>
                      <a:pt x="462" y="241"/>
                    </a:cubicBezTo>
                    <a:cubicBezTo>
                      <a:pt x="460" y="242"/>
                      <a:pt x="455" y="243"/>
                      <a:pt x="454" y="245"/>
                    </a:cubicBezTo>
                    <a:cubicBezTo>
                      <a:pt x="453" y="246"/>
                      <a:pt x="453" y="250"/>
                      <a:pt x="453" y="251"/>
                    </a:cubicBezTo>
                    <a:cubicBezTo>
                      <a:pt x="454" y="251"/>
                      <a:pt x="453" y="255"/>
                      <a:pt x="453" y="257"/>
                    </a:cubicBezTo>
                    <a:cubicBezTo>
                      <a:pt x="452" y="257"/>
                      <a:pt x="452" y="256"/>
                      <a:pt x="451" y="257"/>
                    </a:cubicBezTo>
                    <a:cubicBezTo>
                      <a:pt x="449" y="258"/>
                      <a:pt x="449" y="258"/>
                      <a:pt x="449" y="258"/>
                    </a:cubicBezTo>
                    <a:cubicBezTo>
                      <a:pt x="448" y="264"/>
                      <a:pt x="451" y="262"/>
                      <a:pt x="445" y="262"/>
                    </a:cubicBezTo>
                    <a:cubicBezTo>
                      <a:pt x="445" y="261"/>
                      <a:pt x="445" y="261"/>
                      <a:pt x="445" y="261"/>
                    </a:cubicBezTo>
                    <a:cubicBezTo>
                      <a:pt x="445" y="261"/>
                      <a:pt x="446" y="259"/>
                      <a:pt x="446" y="258"/>
                    </a:cubicBezTo>
                    <a:cubicBezTo>
                      <a:pt x="446" y="257"/>
                      <a:pt x="444" y="254"/>
                      <a:pt x="444" y="253"/>
                    </a:cubicBezTo>
                    <a:cubicBezTo>
                      <a:pt x="443" y="252"/>
                      <a:pt x="443" y="252"/>
                      <a:pt x="442" y="251"/>
                    </a:cubicBezTo>
                    <a:cubicBezTo>
                      <a:pt x="445" y="251"/>
                      <a:pt x="441" y="246"/>
                      <a:pt x="441" y="246"/>
                    </a:cubicBezTo>
                    <a:cubicBezTo>
                      <a:pt x="440" y="246"/>
                      <a:pt x="440" y="244"/>
                      <a:pt x="440" y="242"/>
                    </a:cubicBezTo>
                    <a:cubicBezTo>
                      <a:pt x="437" y="242"/>
                      <a:pt x="434" y="242"/>
                      <a:pt x="431" y="241"/>
                    </a:cubicBezTo>
                    <a:cubicBezTo>
                      <a:pt x="431" y="240"/>
                      <a:pt x="430" y="238"/>
                      <a:pt x="429" y="238"/>
                    </a:cubicBezTo>
                    <a:cubicBezTo>
                      <a:pt x="429" y="238"/>
                      <a:pt x="427" y="238"/>
                      <a:pt x="427" y="237"/>
                    </a:cubicBezTo>
                    <a:cubicBezTo>
                      <a:pt x="426" y="237"/>
                      <a:pt x="426" y="236"/>
                      <a:pt x="426" y="235"/>
                    </a:cubicBezTo>
                    <a:cubicBezTo>
                      <a:pt x="425" y="235"/>
                      <a:pt x="425" y="235"/>
                      <a:pt x="425" y="235"/>
                    </a:cubicBezTo>
                    <a:cubicBezTo>
                      <a:pt x="426" y="235"/>
                      <a:pt x="427" y="233"/>
                      <a:pt x="427" y="233"/>
                    </a:cubicBezTo>
                    <a:cubicBezTo>
                      <a:pt x="428" y="232"/>
                      <a:pt x="429" y="233"/>
                      <a:pt x="429" y="233"/>
                    </a:cubicBezTo>
                    <a:cubicBezTo>
                      <a:pt x="429" y="233"/>
                      <a:pt x="432" y="230"/>
                      <a:pt x="433" y="230"/>
                    </a:cubicBezTo>
                    <a:cubicBezTo>
                      <a:pt x="433" y="230"/>
                      <a:pt x="433" y="227"/>
                      <a:pt x="433" y="227"/>
                    </a:cubicBezTo>
                    <a:cubicBezTo>
                      <a:pt x="433" y="227"/>
                      <a:pt x="430" y="227"/>
                      <a:pt x="431" y="227"/>
                    </a:cubicBezTo>
                    <a:cubicBezTo>
                      <a:pt x="430" y="228"/>
                      <a:pt x="429" y="228"/>
                      <a:pt x="428" y="229"/>
                    </a:cubicBezTo>
                    <a:cubicBezTo>
                      <a:pt x="429" y="227"/>
                      <a:pt x="429" y="225"/>
                      <a:pt x="430" y="223"/>
                    </a:cubicBezTo>
                    <a:cubicBezTo>
                      <a:pt x="430" y="223"/>
                      <a:pt x="431" y="223"/>
                      <a:pt x="431" y="223"/>
                    </a:cubicBezTo>
                    <a:cubicBezTo>
                      <a:pt x="433" y="225"/>
                      <a:pt x="433" y="225"/>
                      <a:pt x="433" y="225"/>
                    </a:cubicBezTo>
                    <a:cubicBezTo>
                      <a:pt x="434" y="225"/>
                      <a:pt x="436" y="225"/>
                      <a:pt x="437" y="225"/>
                    </a:cubicBezTo>
                    <a:cubicBezTo>
                      <a:pt x="437" y="220"/>
                      <a:pt x="437" y="220"/>
                      <a:pt x="437" y="220"/>
                    </a:cubicBezTo>
                    <a:cubicBezTo>
                      <a:pt x="436" y="220"/>
                      <a:pt x="435" y="220"/>
                      <a:pt x="435" y="221"/>
                    </a:cubicBezTo>
                    <a:cubicBezTo>
                      <a:pt x="433" y="217"/>
                      <a:pt x="433" y="217"/>
                      <a:pt x="433" y="217"/>
                    </a:cubicBezTo>
                    <a:cubicBezTo>
                      <a:pt x="431" y="216"/>
                      <a:pt x="430" y="217"/>
                      <a:pt x="429" y="217"/>
                    </a:cubicBezTo>
                    <a:cubicBezTo>
                      <a:pt x="428" y="216"/>
                      <a:pt x="426" y="213"/>
                      <a:pt x="425" y="212"/>
                    </a:cubicBezTo>
                    <a:cubicBezTo>
                      <a:pt x="423" y="212"/>
                      <a:pt x="422" y="212"/>
                      <a:pt x="421" y="212"/>
                    </a:cubicBezTo>
                    <a:cubicBezTo>
                      <a:pt x="421" y="211"/>
                      <a:pt x="421" y="211"/>
                      <a:pt x="421" y="211"/>
                    </a:cubicBezTo>
                    <a:cubicBezTo>
                      <a:pt x="419" y="211"/>
                      <a:pt x="418" y="209"/>
                      <a:pt x="417" y="209"/>
                    </a:cubicBezTo>
                    <a:cubicBezTo>
                      <a:pt x="417" y="209"/>
                      <a:pt x="416" y="209"/>
                      <a:pt x="415" y="209"/>
                    </a:cubicBezTo>
                    <a:cubicBezTo>
                      <a:pt x="415" y="207"/>
                      <a:pt x="415" y="207"/>
                      <a:pt x="415" y="207"/>
                    </a:cubicBezTo>
                    <a:cubicBezTo>
                      <a:pt x="411" y="203"/>
                      <a:pt x="411" y="203"/>
                      <a:pt x="411" y="203"/>
                    </a:cubicBezTo>
                    <a:cubicBezTo>
                      <a:pt x="410" y="204"/>
                      <a:pt x="410" y="204"/>
                      <a:pt x="409" y="204"/>
                    </a:cubicBezTo>
                    <a:cubicBezTo>
                      <a:pt x="409" y="204"/>
                      <a:pt x="409" y="202"/>
                      <a:pt x="409" y="201"/>
                    </a:cubicBezTo>
                    <a:cubicBezTo>
                      <a:pt x="407" y="201"/>
                      <a:pt x="408" y="203"/>
                      <a:pt x="406" y="202"/>
                    </a:cubicBezTo>
                    <a:cubicBezTo>
                      <a:pt x="406" y="202"/>
                      <a:pt x="406" y="200"/>
                      <a:pt x="406" y="199"/>
                    </a:cubicBezTo>
                    <a:cubicBezTo>
                      <a:pt x="407" y="199"/>
                      <a:pt x="408" y="199"/>
                      <a:pt x="409" y="199"/>
                    </a:cubicBezTo>
                    <a:cubicBezTo>
                      <a:pt x="408" y="199"/>
                      <a:pt x="409" y="198"/>
                      <a:pt x="409" y="198"/>
                    </a:cubicBezTo>
                    <a:cubicBezTo>
                      <a:pt x="410" y="198"/>
                      <a:pt x="408" y="197"/>
                      <a:pt x="408" y="197"/>
                    </a:cubicBezTo>
                    <a:cubicBezTo>
                      <a:pt x="408" y="197"/>
                      <a:pt x="409" y="195"/>
                      <a:pt x="409" y="195"/>
                    </a:cubicBezTo>
                    <a:cubicBezTo>
                      <a:pt x="410" y="194"/>
                      <a:pt x="411" y="194"/>
                      <a:pt x="413" y="193"/>
                    </a:cubicBezTo>
                    <a:cubicBezTo>
                      <a:pt x="413" y="193"/>
                      <a:pt x="413" y="193"/>
                      <a:pt x="413" y="193"/>
                    </a:cubicBezTo>
                    <a:cubicBezTo>
                      <a:pt x="414" y="192"/>
                      <a:pt x="410" y="190"/>
                      <a:pt x="409" y="189"/>
                    </a:cubicBezTo>
                    <a:cubicBezTo>
                      <a:pt x="410" y="189"/>
                      <a:pt x="409" y="187"/>
                      <a:pt x="409" y="187"/>
                    </a:cubicBezTo>
                    <a:cubicBezTo>
                      <a:pt x="409" y="187"/>
                      <a:pt x="411" y="187"/>
                      <a:pt x="410" y="186"/>
                    </a:cubicBezTo>
                    <a:cubicBezTo>
                      <a:pt x="411" y="186"/>
                      <a:pt x="411" y="185"/>
                      <a:pt x="411" y="185"/>
                    </a:cubicBezTo>
                    <a:cubicBezTo>
                      <a:pt x="414" y="184"/>
                      <a:pt x="417" y="185"/>
                      <a:pt x="420" y="185"/>
                    </a:cubicBezTo>
                    <a:cubicBezTo>
                      <a:pt x="423" y="185"/>
                      <a:pt x="431" y="183"/>
                      <a:pt x="434" y="182"/>
                    </a:cubicBezTo>
                    <a:cubicBezTo>
                      <a:pt x="436" y="181"/>
                      <a:pt x="436" y="178"/>
                      <a:pt x="438" y="177"/>
                    </a:cubicBezTo>
                    <a:cubicBezTo>
                      <a:pt x="439" y="176"/>
                      <a:pt x="440" y="176"/>
                      <a:pt x="441" y="175"/>
                    </a:cubicBezTo>
                    <a:cubicBezTo>
                      <a:pt x="441" y="174"/>
                      <a:pt x="440" y="173"/>
                      <a:pt x="441" y="172"/>
                    </a:cubicBezTo>
                    <a:cubicBezTo>
                      <a:pt x="441" y="172"/>
                      <a:pt x="442" y="172"/>
                      <a:pt x="442" y="171"/>
                    </a:cubicBezTo>
                    <a:cubicBezTo>
                      <a:pt x="443" y="170"/>
                      <a:pt x="443" y="168"/>
                      <a:pt x="444" y="166"/>
                    </a:cubicBezTo>
                    <a:cubicBezTo>
                      <a:pt x="438" y="165"/>
                      <a:pt x="436" y="164"/>
                      <a:pt x="430" y="164"/>
                    </a:cubicBezTo>
                    <a:cubicBezTo>
                      <a:pt x="429" y="165"/>
                      <a:pt x="430" y="165"/>
                      <a:pt x="429" y="166"/>
                    </a:cubicBezTo>
                    <a:cubicBezTo>
                      <a:pt x="428" y="165"/>
                      <a:pt x="428" y="163"/>
                      <a:pt x="427" y="163"/>
                    </a:cubicBezTo>
                    <a:cubicBezTo>
                      <a:pt x="425" y="161"/>
                      <a:pt x="416" y="160"/>
                      <a:pt x="412" y="160"/>
                    </a:cubicBezTo>
                    <a:cubicBezTo>
                      <a:pt x="411" y="161"/>
                      <a:pt x="410" y="163"/>
                      <a:pt x="409" y="165"/>
                    </a:cubicBezTo>
                    <a:cubicBezTo>
                      <a:pt x="408" y="164"/>
                      <a:pt x="408" y="164"/>
                      <a:pt x="407" y="163"/>
                    </a:cubicBezTo>
                    <a:cubicBezTo>
                      <a:pt x="404" y="163"/>
                      <a:pt x="402" y="163"/>
                      <a:pt x="399" y="164"/>
                    </a:cubicBezTo>
                    <a:cubicBezTo>
                      <a:pt x="401" y="170"/>
                      <a:pt x="401" y="168"/>
                      <a:pt x="397" y="168"/>
                    </a:cubicBezTo>
                    <a:cubicBezTo>
                      <a:pt x="397" y="168"/>
                      <a:pt x="397" y="171"/>
                      <a:pt x="397" y="171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7" y="173"/>
                      <a:pt x="397" y="174"/>
                    </a:cubicBezTo>
                    <a:cubicBezTo>
                      <a:pt x="397" y="175"/>
                      <a:pt x="399" y="177"/>
                      <a:pt x="399" y="177"/>
                    </a:cubicBezTo>
                    <a:cubicBezTo>
                      <a:pt x="400" y="179"/>
                      <a:pt x="399" y="180"/>
                      <a:pt x="400" y="183"/>
                    </a:cubicBezTo>
                    <a:cubicBezTo>
                      <a:pt x="401" y="183"/>
                      <a:pt x="401" y="183"/>
                      <a:pt x="401" y="183"/>
                    </a:cubicBezTo>
                    <a:cubicBezTo>
                      <a:pt x="402" y="184"/>
                      <a:pt x="401" y="185"/>
                      <a:pt x="401" y="186"/>
                    </a:cubicBezTo>
                    <a:cubicBezTo>
                      <a:pt x="400" y="187"/>
                      <a:pt x="400" y="187"/>
                      <a:pt x="399" y="188"/>
                    </a:cubicBezTo>
                    <a:cubicBezTo>
                      <a:pt x="400" y="189"/>
                      <a:pt x="402" y="190"/>
                      <a:pt x="403" y="191"/>
                    </a:cubicBezTo>
                    <a:cubicBezTo>
                      <a:pt x="403" y="192"/>
                      <a:pt x="401" y="199"/>
                      <a:pt x="403" y="199"/>
                    </a:cubicBezTo>
                    <a:cubicBezTo>
                      <a:pt x="403" y="199"/>
                      <a:pt x="401" y="200"/>
                      <a:pt x="402" y="201"/>
                    </a:cubicBezTo>
                    <a:cubicBezTo>
                      <a:pt x="401" y="201"/>
                      <a:pt x="400" y="201"/>
                      <a:pt x="399" y="201"/>
                    </a:cubicBezTo>
                    <a:cubicBezTo>
                      <a:pt x="398" y="202"/>
                      <a:pt x="397" y="204"/>
                      <a:pt x="397" y="205"/>
                    </a:cubicBezTo>
                    <a:cubicBezTo>
                      <a:pt x="399" y="206"/>
                      <a:pt x="400" y="207"/>
                      <a:pt x="401" y="209"/>
                    </a:cubicBezTo>
                    <a:cubicBezTo>
                      <a:pt x="401" y="209"/>
                      <a:pt x="400" y="210"/>
                      <a:pt x="399" y="209"/>
                    </a:cubicBezTo>
                    <a:cubicBezTo>
                      <a:pt x="399" y="209"/>
                      <a:pt x="397" y="208"/>
                      <a:pt x="397" y="207"/>
                    </a:cubicBezTo>
                    <a:cubicBezTo>
                      <a:pt x="397" y="207"/>
                      <a:pt x="395" y="207"/>
                      <a:pt x="395" y="207"/>
                    </a:cubicBezTo>
                    <a:cubicBezTo>
                      <a:pt x="394" y="208"/>
                      <a:pt x="395" y="209"/>
                      <a:pt x="395" y="210"/>
                    </a:cubicBezTo>
                    <a:cubicBezTo>
                      <a:pt x="395" y="210"/>
                      <a:pt x="393" y="211"/>
                      <a:pt x="393" y="211"/>
                    </a:cubicBezTo>
                    <a:cubicBezTo>
                      <a:pt x="392" y="211"/>
                      <a:pt x="393" y="213"/>
                      <a:pt x="392" y="213"/>
                    </a:cubicBezTo>
                    <a:cubicBezTo>
                      <a:pt x="392" y="212"/>
                      <a:pt x="393" y="215"/>
                      <a:pt x="393" y="215"/>
                    </a:cubicBezTo>
                    <a:cubicBezTo>
                      <a:pt x="392" y="215"/>
                      <a:pt x="392" y="215"/>
                      <a:pt x="392" y="215"/>
                    </a:cubicBezTo>
                    <a:cubicBezTo>
                      <a:pt x="393" y="220"/>
                      <a:pt x="392" y="219"/>
                      <a:pt x="395" y="222"/>
                    </a:cubicBezTo>
                    <a:cubicBezTo>
                      <a:pt x="393" y="222"/>
                      <a:pt x="392" y="222"/>
                      <a:pt x="389" y="223"/>
                    </a:cubicBezTo>
                    <a:cubicBezTo>
                      <a:pt x="390" y="224"/>
                      <a:pt x="389" y="226"/>
                      <a:pt x="391" y="225"/>
                    </a:cubicBezTo>
                    <a:cubicBezTo>
                      <a:pt x="390" y="227"/>
                      <a:pt x="390" y="227"/>
                      <a:pt x="390" y="227"/>
                    </a:cubicBezTo>
                    <a:cubicBezTo>
                      <a:pt x="393" y="230"/>
                      <a:pt x="393" y="230"/>
                      <a:pt x="393" y="230"/>
                    </a:cubicBezTo>
                    <a:cubicBezTo>
                      <a:pt x="394" y="230"/>
                      <a:pt x="395" y="230"/>
                      <a:pt x="396" y="230"/>
                    </a:cubicBezTo>
                    <a:cubicBezTo>
                      <a:pt x="397" y="230"/>
                      <a:pt x="396" y="232"/>
                      <a:pt x="396" y="232"/>
                    </a:cubicBezTo>
                    <a:cubicBezTo>
                      <a:pt x="396" y="232"/>
                      <a:pt x="394" y="233"/>
                      <a:pt x="394" y="233"/>
                    </a:cubicBezTo>
                    <a:cubicBezTo>
                      <a:pt x="394" y="235"/>
                      <a:pt x="393" y="238"/>
                      <a:pt x="395" y="237"/>
                    </a:cubicBezTo>
                    <a:cubicBezTo>
                      <a:pt x="395" y="237"/>
                      <a:pt x="397" y="235"/>
                      <a:pt x="396" y="235"/>
                    </a:cubicBezTo>
                    <a:cubicBezTo>
                      <a:pt x="398" y="236"/>
                      <a:pt x="396" y="236"/>
                      <a:pt x="397" y="237"/>
                    </a:cubicBezTo>
                    <a:cubicBezTo>
                      <a:pt x="397" y="237"/>
                      <a:pt x="400" y="236"/>
                      <a:pt x="399" y="235"/>
                    </a:cubicBezTo>
                    <a:cubicBezTo>
                      <a:pt x="399" y="234"/>
                      <a:pt x="398" y="233"/>
                      <a:pt x="399" y="232"/>
                    </a:cubicBezTo>
                    <a:cubicBezTo>
                      <a:pt x="400" y="231"/>
                      <a:pt x="400" y="231"/>
                      <a:pt x="400" y="231"/>
                    </a:cubicBezTo>
                    <a:cubicBezTo>
                      <a:pt x="405" y="233"/>
                      <a:pt x="407" y="236"/>
                      <a:pt x="409" y="240"/>
                    </a:cubicBezTo>
                    <a:cubicBezTo>
                      <a:pt x="411" y="239"/>
                      <a:pt x="412" y="240"/>
                      <a:pt x="414" y="239"/>
                    </a:cubicBezTo>
                    <a:cubicBezTo>
                      <a:pt x="416" y="238"/>
                      <a:pt x="418" y="235"/>
                      <a:pt x="421" y="235"/>
                    </a:cubicBezTo>
                    <a:cubicBezTo>
                      <a:pt x="422" y="234"/>
                      <a:pt x="422" y="235"/>
                      <a:pt x="423" y="235"/>
                    </a:cubicBezTo>
                    <a:cubicBezTo>
                      <a:pt x="423" y="235"/>
                      <a:pt x="423" y="237"/>
                      <a:pt x="423" y="237"/>
                    </a:cubicBezTo>
                    <a:cubicBezTo>
                      <a:pt x="422" y="237"/>
                      <a:pt x="420" y="237"/>
                      <a:pt x="419" y="237"/>
                    </a:cubicBezTo>
                    <a:cubicBezTo>
                      <a:pt x="418" y="237"/>
                      <a:pt x="417" y="238"/>
                      <a:pt x="417" y="239"/>
                    </a:cubicBezTo>
                    <a:cubicBezTo>
                      <a:pt x="416" y="241"/>
                      <a:pt x="417" y="243"/>
                      <a:pt x="417" y="245"/>
                    </a:cubicBezTo>
                    <a:cubicBezTo>
                      <a:pt x="415" y="245"/>
                      <a:pt x="411" y="243"/>
                      <a:pt x="410" y="243"/>
                    </a:cubicBezTo>
                    <a:cubicBezTo>
                      <a:pt x="409" y="243"/>
                      <a:pt x="408" y="245"/>
                      <a:pt x="407" y="245"/>
                    </a:cubicBezTo>
                    <a:cubicBezTo>
                      <a:pt x="407" y="246"/>
                      <a:pt x="408" y="247"/>
                      <a:pt x="407" y="247"/>
                    </a:cubicBezTo>
                    <a:cubicBezTo>
                      <a:pt x="407" y="247"/>
                      <a:pt x="409" y="250"/>
                      <a:pt x="409" y="250"/>
                    </a:cubicBezTo>
                    <a:cubicBezTo>
                      <a:pt x="407" y="251"/>
                      <a:pt x="406" y="256"/>
                      <a:pt x="411" y="255"/>
                    </a:cubicBezTo>
                    <a:cubicBezTo>
                      <a:pt x="412" y="255"/>
                      <a:pt x="414" y="252"/>
                      <a:pt x="415" y="252"/>
                    </a:cubicBezTo>
                    <a:cubicBezTo>
                      <a:pt x="414" y="254"/>
                      <a:pt x="414" y="254"/>
                      <a:pt x="415" y="255"/>
                    </a:cubicBezTo>
                    <a:cubicBezTo>
                      <a:pt x="415" y="256"/>
                      <a:pt x="415" y="255"/>
                      <a:pt x="415" y="257"/>
                    </a:cubicBezTo>
                    <a:cubicBezTo>
                      <a:pt x="414" y="257"/>
                      <a:pt x="411" y="259"/>
                      <a:pt x="409" y="259"/>
                    </a:cubicBezTo>
                    <a:cubicBezTo>
                      <a:pt x="409" y="259"/>
                      <a:pt x="407" y="259"/>
                      <a:pt x="407" y="259"/>
                    </a:cubicBezTo>
                    <a:cubicBezTo>
                      <a:pt x="404" y="260"/>
                      <a:pt x="404" y="265"/>
                      <a:pt x="401" y="267"/>
                    </a:cubicBezTo>
                    <a:cubicBezTo>
                      <a:pt x="401" y="267"/>
                      <a:pt x="398" y="266"/>
                      <a:pt x="397" y="266"/>
                    </a:cubicBezTo>
                    <a:cubicBezTo>
                      <a:pt x="397" y="267"/>
                      <a:pt x="397" y="267"/>
                      <a:pt x="397" y="267"/>
                    </a:cubicBezTo>
                    <a:cubicBezTo>
                      <a:pt x="398" y="267"/>
                      <a:pt x="398" y="267"/>
                      <a:pt x="398" y="268"/>
                    </a:cubicBezTo>
                    <a:cubicBezTo>
                      <a:pt x="398" y="268"/>
                      <a:pt x="396" y="269"/>
                      <a:pt x="396" y="269"/>
                    </a:cubicBezTo>
                    <a:cubicBezTo>
                      <a:pt x="396" y="270"/>
                      <a:pt x="396" y="271"/>
                      <a:pt x="396" y="272"/>
                    </a:cubicBezTo>
                    <a:cubicBezTo>
                      <a:pt x="396" y="272"/>
                      <a:pt x="393" y="273"/>
                      <a:pt x="393" y="273"/>
                    </a:cubicBezTo>
                    <a:cubicBezTo>
                      <a:pt x="393" y="275"/>
                      <a:pt x="393" y="275"/>
                      <a:pt x="393" y="275"/>
                    </a:cubicBezTo>
                    <a:cubicBezTo>
                      <a:pt x="394" y="275"/>
                      <a:pt x="396" y="275"/>
                      <a:pt x="397" y="276"/>
                    </a:cubicBezTo>
                    <a:cubicBezTo>
                      <a:pt x="397" y="277"/>
                      <a:pt x="396" y="278"/>
                      <a:pt x="396" y="279"/>
                    </a:cubicBezTo>
                    <a:cubicBezTo>
                      <a:pt x="397" y="280"/>
                      <a:pt x="398" y="280"/>
                      <a:pt x="400" y="281"/>
                    </a:cubicBezTo>
                    <a:cubicBezTo>
                      <a:pt x="400" y="282"/>
                      <a:pt x="400" y="282"/>
                      <a:pt x="400" y="282"/>
                    </a:cubicBezTo>
                    <a:cubicBezTo>
                      <a:pt x="399" y="282"/>
                      <a:pt x="399" y="282"/>
                      <a:pt x="399" y="282"/>
                    </a:cubicBezTo>
                    <a:cubicBezTo>
                      <a:pt x="398" y="283"/>
                      <a:pt x="398" y="283"/>
                      <a:pt x="398" y="283"/>
                    </a:cubicBezTo>
                    <a:cubicBezTo>
                      <a:pt x="397" y="283"/>
                      <a:pt x="393" y="280"/>
                      <a:pt x="391" y="280"/>
                    </a:cubicBezTo>
                    <a:cubicBezTo>
                      <a:pt x="392" y="280"/>
                      <a:pt x="392" y="278"/>
                      <a:pt x="391" y="278"/>
                    </a:cubicBezTo>
                    <a:cubicBezTo>
                      <a:pt x="391" y="278"/>
                      <a:pt x="390" y="278"/>
                      <a:pt x="389" y="278"/>
                    </a:cubicBezTo>
                    <a:cubicBezTo>
                      <a:pt x="388" y="277"/>
                      <a:pt x="386" y="275"/>
                      <a:pt x="385" y="274"/>
                    </a:cubicBezTo>
                    <a:cubicBezTo>
                      <a:pt x="387" y="271"/>
                      <a:pt x="387" y="268"/>
                      <a:pt x="388" y="263"/>
                    </a:cubicBezTo>
                    <a:cubicBezTo>
                      <a:pt x="388" y="263"/>
                      <a:pt x="386" y="264"/>
                      <a:pt x="387" y="265"/>
                    </a:cubicBezTo>
                    <a:cubicBezTo>
                      <a:pt x="386" y="265"/>
                      <a:pt x="386" y="263"/>
                      <a:pt x="387" y="263"/>
                    </a:cubicBezTo>
                    <a:cubicBezTo>
                      <a:pt x="386" y="260"/>
                      <a:pt x="386" y="260"/>
                      <a:pt x="386" y="260"/>
                    </a:cubicBezTo>
                    <a:cubicBezTo>
                      <a:pt x="386" y="261"/>
                      <a:pt x="384" y="261"/>
                      <a:pt x="384" y="262"/>
                    </a:cubicBezTo>
                    <a:cubicBezTo>
                      <a:pt x="384" y="263"/>
                      <a:pt x="384" y="263"/>
                      <a:pt x="384" y="263"/>
                    </a:cubicBezTo>
                    <a:cubicBezTo>
                      <a:pt x="384" y="263"/>
                      <a:pt x="379" y="262"/>
                      <a:pt x="381" y="262"/>
                    </a:cubicBezTo>
                    <a:cubicBezTo>
                      <a:pt x="381" y="262"/>
                      <a:pt x="380" y="261"/>
                      <a:pt x="379" y="261"/>
                    </a:cubicBezTo>
                    <a:cubicBezTo>
                      <a:pt x="379" y="259"/>
                      <a:pt x="379" y="259"/>
                      <a:pt x="379" y="259"/>
                    </a:cubicBezTo>
                    <a:cubicBezTo>
                      <a:pt x="379" y="259"/>
                      <a:pt x="378" y="259"/>
                      <a:pt x="377" y="259"/>
                    </a:cubicBezTo>
                    <a:cubicBezTo>
                      <a:pt x="376" y="259"/>
                      <a:pt x="374" y="257"/>
                      <a:pt x="373" y="256"/>
                    </a:cubicBezTo>
                    <a:cubicBezTo>
                      <a:pt x="372" y="256"/>
                      <a:pt x="372" y="259"/>
                      <a:pt x="373" y="259"/>
                    </a:cubicBezTo>
                    <a:cubicBezTo>
                      <a:pt x="373" y="259"/>
                      <a:pt x="371" y="259"/>
                      <a:pt x="371" y="259"/>
                    </a:cubicBezTo>
                    <a:cubicBezTo>
                      <a:pt x="371" y="261"/>
                      <a:pt x="371" y="266"/>
                      <a:pt x="373" y="267"/>
                    </a:cubicBezTo>
                    <a:cubicBezTo>
                      <a:pt x="373" y="268"/>
                      <a:pt x="372" y="268"/>
                      <a:pt x="372" y="269"/>
                    </a:cubicBezTo>
                    <a:cubicBezTo>
                      <a:pt x="371" y="269"/>
                      <a:pt x="371" y="268"/>
                      <a:pt x="369" y="268"/>
                    </a:cubicBezTo>
                    <a:cubicBezTo>
                      <a:pt x="368" y="268"/>
                      <a:pt x="368" y="270"/>
                      <a:pt x="367" y="271"/>
                    </a:cubicBezTo>
                    <a:cubicBezTo>
                      <a:pt x="366" y="271"/>
                      <a:pt x="364" y="269"/>
                      <a:pt x="363" y="269"/>
                    </a:cubicBezTo>
                    <a:cubicBezTo>
                      <a:pt x="353" y="268"/>
                      <a:pt x="351" y="266"/>
                      <a:pt x="344" y="272"/>
                    </a:cubicBezTo>
                    <a:cubicBezTo>
                      <a:pt x="344" y="271"/>
                      <a:pt x="344" y="271"/>
                      <a:pt x="344" y="271"/>
                    </a:cubicBezTo>
                    <a:cubicBezTo>
                      <a:pt x="343" y="271"/>
                      <a:pt x="342" y="269"/>
                      <a:pt x="342" y="269"/>
                    </a:cubicBezTo>
                    <a:cubicBezTo>
                      <a:pt x="341" y="268"/>
                      <a:pt x="341" y="269"/>
                      <a:pt x="340" y="270"/>
                    </a:cubicBezTo>
                    <a:cubicBezTo>
                      <a:pt x="340" y="270"/>
                      <a:pt x="339" y="270"/>
                      <a:pt x="338" y="270"/>
                    </a:cubicBezTo>
                    <a:cubicBezTo>
                      <a:pt x="338" y="268"/>
                      <a:pt x="338" y="268"/>
                      <a:pt x="338" y="268"/>
                    </a:cubicBezTo>
                    <a:cubicBezTo>
                      <a:pt x="336" y="267"/>
                      <a:pt x="334" y="268"/>
                      <a:pt x="333" y="268"/>
                    </a:cubicBezTo>
                    <a:cubicBezTo>
                      <a:pt x="332" y="268"/>
                      <a:pt x="333" y="266"/>
                      <a:pt x="332" y="266"/>
                    </a:cubicBezTo>
                    <a:cubicBezTo>
                      <a:pt x="332" y="265"/>
                      <a:pt x="331" y="266"/>
                      <a:pt x="330" y="266"/>
                    </a:cubicBezTo>
                    <a:cubicBezTo>
                      <a:pt x="329" y="266"/>
                      <a:pt x="330" y="264"/>
                      <a:pt x="330" y="263"/>
                    </a:cubicBezTo>
                    <a:cubicBezTo>
                      <a:pt x="328" y="263"/>
                      <a:pt x="329" y="264"/>
                      <a:pt x="328" y="264"/>
                    </a:cubicBezTo>
                    <a:cubicBezTo>
                      <a:pt x="327" y="263"/>
                      <a:pt x="327" y="263"/>
                      <a:pt x="327" y="263"/>
                    </a:cubicBezTo>
                    <a:cubicBezTo>
                      <a:pt x="325" y="263"/>
                      <a:pt x="326" y="264"/>
                      <a:pt x="326" y="265"/>
                    </a:cubicBezTo>
                    <a:cubicBezTo>
                      <a:pt x="324" y="265"/>
                      <a:pt x="321" y="265"/>
                      <a:pt x="319" y="265"/>
                    </a:cubicBezTo>
                    <a:cubicBezTo>
                      <a:pt x="321" y="261"/>
                      <a:pt x="321" y="263"/>
                      <a:pt x="319" y="259"/>
                    </a:cubicBezTo>
                    <a:cubicBezTo>
                      <a:pt x="317" y="261"/>
                      <a:pt x="314" y="264"/>
                      <a:pt x="312" y="261"/>
                    </a:cubicBezTo>
                    <a:cubicBezTo>
                      <a:pt x="310" y="260"/>
                      <a:pt x="312" y="252"/>
                      <a:pt x="308" y="251"/>
                    </a:cubicBezTo>
                    <a:cubicBezTo>
                      <a:pt x="304" y="248"/>
                      <a:pt x="302" y="251"/>
                      <a:pt x="298" y="251"/>
                    </a:cubicBezTo>
                    <a:cubicBezTo>
                      <a:pt x="298" y="251"/>
                      <a:pt x="296" y="250"/>
                      <a:pt x="295" y="250"/>
                    </a:cubicBezTo>
                    <a:cubicBezTo>
                      <a:pt x="294" y="250"/>
                      <a:pt x="293" y="252"/>
                      <a:pt x="292" y="252"/>
                    </a:cubicBezTo>
                    <a:cubicBezTo>
                      <a:pt x="291" y="252"/>
                      <a:pt x="287" y="251"/>
                      <a:pt x="285" y="251"/>
                    </a:cubicBezTo>
                    <a:cubicBezTo>
                      <a:pt x="285" y="252"/>
                      <a:pt x="284" y="258"/>
                      <a:pt x="283" y="259"/>
                    </a:cubicBezTo>
                    <a:cubicBezTo>
                      <a:pt x="283" y="260"/>
                      <a:pt x="281" y="260"/>
                      <a:pt x="281" y="260"/>
                    </a:cubicBezTo>
                    <a:cubicBezTo>
                      <a:pt x="280" y="261"/>
                      <a:pt x="281" y="262"/>
                      <a:pt x="280" y="263"/>
                    </a:cubicBezTo>
                    <a:cubicBezTo>
                      <a:pt x="282" y="262"/>
                      <a:pt x="281" y="263"/>
                      <a:pt x="282" y="263"/>
                    </a:cubicBezTo>
                    <a:cubicBezTo>
                      <a:pt x="283" y="263"/>
                      <a:pt x="283" y="262"/>
                      <a:pt x="284" y="262"/>
                    </a:cubicBezTo>
                    <a:cubicBezTo>
                      <a:pt x="285" y="262"/>
                      <a:pt x="286" y="263"/>
                      <a:pt x="286" y="263"/>
                    </a:cubicBezTo>
                    <a:cubicBezTo>
                      <a:pt x="286" y="263"/>
                      <a:pt x="287" y="262"/>
                      <a:pt x="287" y="261"/>
                    </a:cubicBezTo>
                    <a:cubicBezTo>
                      <a:pt x="286" y="262"/>
                      <a:pt x="286" y="260"/>
                      <a:pt x="286" y="260"/>
                    </a:cubicBezTo>
                    <a:cubicBezTo>
                      <a:pt x="286" y="260"/>
                      <a:pt x="288" y="259"/>
                      <a:pt x="288" y="259"/>
                    </a:cubicBezTo>
                    <a:cubicBezTo>
                      <a:pt x="289" y="260"/>
                      <a:pt x="290" y="260"/>
                      <a:pt x="291" y="261"/>
                    </a:cubicBezTo>
                    <a:cubicBezTo>
                      <a:pt x="295" y="256"/>
                      <a:pt x="294" y="258"/>
                      <a:pt x="301" y="257"/>
                    </a:cubicBezTo>
                    <a:cubicBezTo>
                      <a:pt x="301" y="257"/>
                      <a:pt x="301" y="255"/>
                      <a:pt x="302" y="255"/>
                    </a:cubicBezTo>
                    <a:cubicBezTo>
                      <a:pt x="300" y="255"/>
                      <a:pt x="300" y="252"/>
                      <a:pt x="303" y="253"/>
                    </a:cubicBezTo>
                    <a:cubicBezTo>
                      <a:pt x="303" y="253"/>
                      <a:pt x="305" y="255"/>
                      <a:pt x="305" y="255"/>
                    </a:cubicBezTo>
                    <a:cubicBezTo>
                      <a:pt x="308" y="258"/>
                      <a:pt x="304" y="257"/>
                      <a:pt x="302" y="257"/>
                    </a:cubicBezTo>
                    <a:cubicBezTo>
                      <a:pt x="301" y="258"/>
                      <a:pt x="301" y="259"/>
                      <a:pt x="301" y="259"/>
                    </a:cubicBezTo>
                    <a:cubicBezTo>
                      <a:pt x="300" y="260"/>
                      <a:pt x="299" y="259"/>
                      <a:pt x="298" y="259"/>
                    </a:cubicBezTo>
                    <a:cubicBezTo>
                      <a:pt x="297" y="259"/>
                      <a:pt x="296" y="261"/>
                      <a:pt x="295" y="262"/>
                    </a:cubicBezTo>
                    <a:cubicBezTo>
                      <a:pt x="295" y="263"/>
                      <a:pt x="295" y="263"/>
                      <a:pt x="295" y="263"/>
                    </a:cubicBezTo>
                    <a:cubicBezTo>
                      <a:pt x="294" y="264"/>
                      <a:pt x="292" y="263"/>
                      <a:pt x="291" y="264"/>
                    </a:cubicBezTo>
                    <a:cubicBezTo>
                      <a:pt x="290" y="264"/>
                      <a:pt x="290" y="266"/>
                      <a:pt x="289" y="267"/>
                    </a:cubicBezTo>
                    <a:cubicBezTo>
                      <a:pt x="288" y="267"/>
                      <a:pt x="287" y="266"/>
                      <a:pt x="286" y="267"/>
                    </a:cubicBezTo>
                    <a:cubicBezTo>
                      <a:pt x="286" y="267"/>
                      <a:pt x="286" y="268"/>
                      <a:pt x="286" y="269"/>
                    </a:cubicBezTo>
                    <a:cubicBezTo>
                      <a:pt x="286" y="269"/>
                      <a:pt x="284" y="269"/>
                      <a:pt x="284" y="270"/>
                    </a:cubicBezTo>
                    <a:cubicBezTo>
                      <a:pt x="284" y="272"/>
                      <a:pt x="285" y="274"/>
                      <a:pt x="286" y="275"/>
                    </a:cubicBezTo>
                    <a:cubicBezTo>
                      <a:pt x="286" y="275"/>
                      <a:pt x="286" y="275"/>
                      <a:pt x="286" y="275"/>
                    </a:cubicBezTo>
                    <a:cubicBezTo>
                      <a:pt x="287" y="277"/>
                      <a:pt x="285" y="278"/>
                      <a:pt x="285" y="279"/>
                    </a:cubicBezTo>
                    <a:cubicBezTo>
                      <a:pt x="286" y="280"/>
                      <a:pt x="288" y="280"/>
                      <a:pt x="288" y="281"/>
                    </a:cubicBezTo>
                    <a:cubicBezTo>
                      <a:pt x="289" y="282"/>
                      <a:pt x="288" y="283"/>
                      <a:pt x="288" y="283"/>
                    </a:cubicBezTo>
                    <a:cubicBezTo>
                      <a:pt x="288" y="283"/>
                      <a:pt x="286" y="283"/>
                      <a:pt x="286" y="283"/>
                    </a:cubicBezTo>
                    <a:cubicBezTo>
                      <a:pt x="286" y="284"/>
                      <a:pt x="285" y="286"/>
                      <a:pt x="285" y="287"/>
                    </a:cubicBezTo>
                    <a:cubicBezTo>
                      <a:pt x="280" y="283"/>
                      <a:pt x="280" y="279"/>
                      <a:pt x="279" y="271"/>
                    </a:cubicBezTo>
                    <a:cubicBezTo>
                      <a:pt x="279" y="273"/>
                      <a:pt x="278" y="275"/>
                      <a:pt x="278" y="278"/>
                    </a:cubicBezTo>
                    <a:cubicBezTo>
                      <a:pt x="276" y="279"/>
                      <a:pt x="276" y="279"/>
                      <a:pt x="276" y="279"/>
                    </a:cubicBezTo>
                    <a:cubicBezTo>
                      <a:pt x="276" y="279"/>
                      <a:pt x="275" y="275"/>
                      <a:pt x="275" y="275"/>
                    </a:cubicBezTo>
                    <a:cubicBezTo>
                      <a:pt x="276" y="275"/>
                      <a:pt x="276" y="273"/>
                      <a:pt x="276" y="273"/>
                    </a:cubicBezTo>
                    <a:cubicBezTo>
                      <a:pt x="276" y="273"/>
                      <a:pt x="275" y="271"/>
                      <a:pt x="274" y="269"/>
                    </a:cubicBezTo>
                    <a:cubicBezTo>
                      <a:pt x="274" y="269"/>
                      <a:pt x="272" y="269"/>
                      <a:pt x="272" y="269"/>
                    </a:cubicBezTo>
                    <a:cubicBezTo>
                      <a:pt x="269" y="268"/>
                      <a:pt x="268" y="267"/>
                      <a:pt x="266" y="264"/>
                    </a:cubicBezTo>
                    <a:cubicBezTo>
                      <a:pt x="265" y="265"/>
                      <a:pt x="264" y="264"/>
                      <a:pt x="262" y="265"/>
                    </a:cubicBezTo>
                    <a:cubicBezTo>
                      <a:pt x="262" y="266"/>
                      <a:pt x="261" y="268"/>
                      <a:pt x="260" y="268"/>
                    </a:cubicBezTo>
                    <a:cubicBezTo>
                      <a:pt x="259" y="268"/>
                      <a:pt x="257" y="268"/>
                      <a:pt x="256" y="268"/>
                    </a:cubicBezTo>
                    <a:cubicBezTo>
                      <a:pt x="255" y="268"/>
                      <a:pt x="252" y="270"/>
                      <a:pt x="251" y="270"/>
                    </a:cubicBezTo>
                    <a:cubicBezTo>
                      <a:pt x="250" y="270"/>
                      <a:pt x="250" y="269"/>
                      <a:pt x="249" y="269"/>
                    </a:cubicBezTo>
                    <a:cubicBezTo>
                      <a:pt x="247" y="271"/>
                      <a:pt x="247" y="271"/>
                      <a:pt x="247" y="271"/>
                    </a:cubicBezTo>
                    <a:cubicBezTo>
                      <a:pt x="241" y="272"/>
                      <a:pt x="234" y="272"/>
                      <a:pt x="229" y="270"/>
                    </a:cubicBezTo>
                    <a:cubicBezTo>
                      <a:pt x="229" y="265"/>
                      <a:pt x="228" y="265"/>
                      <a:pt x="231" y="263"/>
                    </a:cubicBezTo>
                    <a:cubicBezTo>
                      <a:pt x="231" y="263"/>
                      <a:pt x="231" y="261"/>
                      <a:pt x="231" y="261"/>
                    </a:cubicBezTo>
                    <a:cubicBezTo>
                      <a:pt x="233" y="261"/>
                      <a:pt x="235" y="261"/>
                      <a:pt x="237" y="261"/>
                    </a:cubicBezTo>
                    <a:cubicBezTo>
                      <a:pt x="238" y="259"/>
                      <a:pt x="238" y="259"/>
                      <a:pt x="238" y="259"/>
                    </a:cubicBezTo>
                    <a:cubicBezTo>
                      <a:pt x="237" y="259"/>
                      <a:pt x="237" y="259"/>
                      <a:pt x="237" y="259"/>
                    </a:cubicBezTo>
                    <a:cubicBezTo>
                      <a:pt x="235" y="258"/>
                      <a:pt x="236" y="257"/>
                      <a:pt x="235" y="255"/>
                    </a:cubicBezTo>
                    <a:cubicBezTo>
                      <a:pt x="231" y="252"/>
                      <a:pt x="231" y="252"/>
                      <a:pt x="231" y="252"/>
                    </a:cubicBezTo>
                    <a:cubicBezTo>
                      <a:pt x="230" y="252"/>
                      <a:pt x="230" y="253"/>
                      <a:pt x="229" y="253"/>
                    </a:cubicBezTo>
                    <a:cubicBezTo>
                      <a:pt x="228" y="252"/>
                      <a:pt x="227" y="250"/>
                      <a:pt x="227" y="250"/>
                    </a:cubicBezTo>
                    <a:cubicBezTo>
                      <a:pt x="225" y="250"/>
                      <a:pt x="224" y="250"/>
                      <a:pt x="224" y="251"/>
                    </a:cubicBezTo>
                    <a:cubicBezTo>
                      <a:pt x="222" y="251"/>
                      <a:pt x="222" y="251"/>
                      <a:pt x="220" y="251"/>
                    </a:cubicBezTo>
                    <a:cubicBezTo>
                      <a:pt x="220" y="251"/>
                      <a:pt x="221" y="253"/>
                      <a:pt x="222" y="253"/>
                    </a:cubicBezTo>
                    <a:cubicBezTo>
                      <a:pt x="222" y="253"/>
                      <a:pt x="224" y="254"/>
                      <a:pt x="221" y="255"/>
                    </a:cubicBezTo>
                    <a:cubicBezTo>
                      <a:pt x="221" y="255"/>
                      <a:pt x="218" y="254"/>
                      <a:pt x="217" y="254"/>
                    </a:cubicBezTo>
                    <a:cubicBezTo>
                      <a:pt x="217" y="253"/>
                      <a:pt x="217" y="253"/>
                      <a:pt x="217" y="253"/>
                    </a:cubicBezTo>
                    <a:cubicBezTo>
                      <a:pt x="215" y="252"/>
                      <a:pt x="213" y="253"/>
                      <a:pt x="211" y="252"/>
                    </a:cubicBezTo>
                    <a:cubicBezTo>
                      <a:pt x="210" y="252"/>
                      <a:pt x="208" y="249"/>
                      <a:pt x="207" y="249"/>
                    </a:cubicBezTo>
                    <a:cubicBezTo>
                      <a:pt x="207" y="248"/>
                      <a:pt x="202" y="249"/>
                      <a:pt x="200" y="248"/>
                    </a:cubicBezTo>
                    <a:cubicBezTo>
                      <a:pt x="199" y="245"/>
                      <a:pt x="199" y="245"/>
                      <a:pt x="199" y="245"/>
                    </a:cubicBezTo>
                    <a:cubicBezTo>
                      <a:pt x="194" y="245"/>
                      <a:pt x="188" y="243"/>
                      <a:pt x="185" y="241"/>
                    </a:cubicBezTo>
                    <a:cubicBezTo>
                      <a:pt x="184" y="240"/>
                      <a:pt x="184" y="238"/>
                      <a:pt x="183" y="238"/>
                    </a:cubicBezTo>
                    <a:cubicBezTo>
                      <a:pt x="182" y="238"/>
                      <a:pt x="181" y="238"/>
                      <a:pt x="180" y="238"/>
                    </a:cubicBezTo>
                    <a:cubicBezTo>
                      <a:pt x="178" y="238"/>
                      <a:pt x="175" y="235"/>
                      <a:pt x="173" y="235"/>
                    </a:cubicBezTo>
                    <a:cubicBezTo>
                      <a:pt x="169" y="234"/>
                      <a:pt x="167" y="235"/>
                      <a:pt x="163" y="235"/>
                    </a:cubicBezTo>
                    <a:cubicBezTo>
                      <a:pt x="163" y="235"/>
                      <a:pt x="163" y="237"/>
                      <a:pt x="163" y="237"/>
                    </a:cubicBezTo>
                    <a:cubicBezTo>
                      <a:pt x="161" y="239"/>
                      <a:pt x="159" y="240"/>
                      <a:pt x="157" y="241"/>
                    </a:cubicBezTo>
                    <a:cubicBezTo>
                      <a:pt x="155" y="237"/>
                      <a:pt x="154" y="236"/>
                      <a:pt x="153" y="231"/>
                    </a:cubicBezTo>
                    <a:cubicBezTo>
                      <a:pt x="155" y="230"/>
                      <a:pt x="154" y="231"/>
                      <a:pt x="155" y="229"/>
                    </a:cubicBezTo>
                    <a:cubicBezTo>
                      <a:pt x="155" y="229"/>
                      <a:pt x="153" y="229"/>
                      <a:pt x="153" y="229"/>
                    </a:cubicBezTo>
                    <a:cubicBezTo>
                      <a:pt x="152" y="231"/>
                      <a:pt x="150" y="232"/>
                      <a:pt x="152" y="234"/>
                    </a:cubicBezTo>
                    <a:cubicBezTo>
                      <a:pt x="149" y="234"/>
                      <a:pt x="151" y="236"/>
                      <a:pt x="151" y="239"/>
                    </a:cubicBezTo>
                    <a:cubicBezTo>
                      <a:pt x="151" y="239"/>
                      <a:pt x="149" y="240"/>
                      <a:pt x="149" y="240"/>
                    </a:cubicBezTo>
                    <a:cubicBezTo>
                      <a:pt x="149" y="241"/>
                      <a:pt x="151" y="241"/>
                      <a:pt x="150" y="243"/>
                    </a:cubicBezTo>
                    <a:cubicBezTo>
                      <a:pt x="150" y="243"/>
                      <a:pt x="148" y="243"/>
                      <a:pt x="147" y="243"/>
                    </a:cubicBezTo>
                    <a:cubicBezTo>
                      <a:pt x="144" y="239"/>
                      <a:pt x="141" y="237"/>
                      <a:pt x="137" y="233"/>
                    </a:cubicBezTo>
                    <a:cubicBezTo>
                      <a:pt x="136" y="233"/>
                      <a:pt x="136" y="231"/>
                      <a:pt x="135" y="231"/>
                    </a:cubicBezTo>
                    <a:cubicBezTo>
                      <a:pt x="135" y="231"/>
                      <a:pt x="134" y="232"/>
                      <a:pt x="134" y="231"/>
                    </a:cubicBezTo>
                    <a:cubicBezTo>
                      <a:pt x="133" y="230"/>
                      <a:pt x="133" y="228"/>
                      <a:pt x="132" y="227"/>
                    </a:cubicBezTo>
                    <a:cubicBezTo>
                      <a:pt x="131" y="227"/>
                      <a:pt x="130" y="227"/>
                      <a:pt x="129" y="227"/>
                    </a:cubicBezTo>
                    <a:cubicBezTo>
                      <a:pt x="122" y="221"/>
                      <a:pt x="122" y="221"/>
                      <a:pt x="122" y="221"/>
                    </a:cubicBezTo>
                    <a:cubicBezTo>
                      <a:pt x="121" y="220"/>
                      <a:pt x="121" y="218"/>
                      <a:pt x="120" y="217"/>
                    </a:cubicBezTo>
                    <a:cubicBezTo>
                      <a:pt x="119" y="215"/>
                      <a:pt x="116" y="214"/>
                      <a:pt x="114" y="213"/>
                    </a:cubicBezTo>
                    <a:cubicBezTo>
                      <a:pt x="112" y="215"/>
                      <a:pt x="111" y="215"/>
                      <a:pt x="112" y="219"/>
                    </a:cubicBezTo>
                    <a:cubicBezTo>
                      <a:pt x="112" y="220"/>
                      <a:pt x="114" y="219"/>
                      <a:pt x="114" y="221"/>
                    </a:cubicBezTo>
                    <a:cubicBezTo>
                      <a:pt x="113" y="223"/>
                      <a:pt x="109" y="229"/>
                      <a:pt x="108" y="231"/>
                    </a:cubicBezTo>
                    <a:cubicBezTo>
                      <a:pt x="106" y="231"/>
                      <a:pt x="98" y="232"/>
                      <a:pt x="96" y="234"/>
                    </a:cubicBezTo>
                    <a:cubicBezTo>
                      <a:pt x="95" y="236"/>
                      <a:pt x="96" y="238"/>
                      <a:pt x="95" y="239"/>
                    </a:cubicBezTo>
                    <a:cubicBezTo>
                      <a:pt x="95" y="240"/>
                      <a:pt x="89" y="242"/>
                      <a:pt x="88" y="242"/>
                    </a:cubicBezTo>
                    <a:cubicBezTo>
                      <a:pt x="88" y="241"/>
                      <a:pt x="88" y="239"/>
                      <a:pt x="88" y="239"/>
                    </a:cubicBezTo>
                    <a:cubicBezTo>
                      <a:pt x="87" y="239"/>
                      <a:pt x="86" y="240"/>
                      <a:pt x="86" y="239"/>
                    </a:cubicBezTo>
                    <a:cubicBezTo>
                      <a:pt x="85" y="241"/>
                      <a:pt x="85" y="239"/>
                      <a:pt x="84" y="240"/>
                    </a:cubicBezTo>
                    <a:cubicBezTo>
                      <a:pt x="84" y="241"/>
                      <a:pt x="84" y="241"/>
                      <a:pt x="84" y="241"/>
                    </a:cubicBezTo>
                    <a:cubicBezTo>
                      <a:pt x="85" y="241"/>
                      <a:pt x="85" y="242"/>
                      <a:pt x="85" y="243"/>
                    </a:cubicBezTo>
                    <a:cubicBezTo>
                      <a:pt x="84" y="243"/>
                      <a:pt x="83" y="243"/>
                      <a:pt x="82" y="243"/>
                    </a:cubicBezTo>
                    <a:cubicBezTo>
                      <a:pt x="82" y="243"/>
                      <a:pt x="82" y="244"/>
                      <a:pt x="82" y="245"/>
                    </a:cubicBezTo>
                    <a:cubicBezTo>
                      <a:pt x="82" y="245"/>
                      <a:pt x="80" y="245"/>
                      <a:pt x="81" y="24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79" y="244"/>
                      <a:pt x="79" y="247"/>
                      <a:pt x="79" y="247"/>
                    </a:cubicBezTo>
                    <a:cubicBezTo>
                      <a:pt x="79" y="248"/>
                      <a:pt x="77" y="248"/>
                      <a:pt x="77" y="249"/>
                    </a:cubicBezTo>
                    <a:cubicBezTo>
                      <a:pt x="76" y="250"/>
                      <a:pt x="77" y="251"/>
                      <a:pt x="78" y="252"/>
                    </a:cubicBezTo>
                    <a:cubicBezTo>
                      <a:pt x="75" y="253"/>
                      <a:pt x="74" y="253"/>
                      <a:pt x="72" y="253"/>
                    </a:cubicBezTo>
                    <a:cubicBezTo>
                      <a:pt x="73" y="248"/>
                      <a:pt x="71" y="250"/>
                      <a:pt x="76" y="247"/>
                    </a:cubicBezTo>
                    <a:cubicBezTo>
                      <a:pt x="75" y="246"/>
                      <a:pt x="75" y="244"/>
                      <a:pt x="75" y="243"/>
                    </a:cubicBezTo>
                    <a:cubicBezTo>
                      <a:pt x="76" y="242"/>
                      <a:pt x="78" y="242"/>
                      <a:pt x="79" y="241"/>
                    </a:cubicBezTo>
                    <a:cubicBezTo>
                      <a:pt x="79" y="240"/>
                      <a:pt x="80" y="237"/>
                      <a:pt x="80" y="237"/>
                    </a:cubicBezTo>
                    <a:cubicBezTo>
                      <a:pt x="84" y="236"/>
                      <a:pt x="88" y="234"/>
                      <a:pt x="91" y="234"/>
                    </a:cubicBezTo>
                    <a:cubicBezTo>
                      <a:pt x="93" y="234"/>
                      <a:pt x="93" y="235"/>
                      <a:pt x="95" y="234"/>
                    </a:cubicBezTo>
                    <a:cubicBezTo>
                      <a:pt x="95" y="234"/>
                      <a:pt x="98" y="230"/>
                      <a:pt x="98" y="229"/>
                    </a:cubicBezTo>
                    <a:cubicBezTo>
                      <a:pt x="102" y="227"/>
                      <a:pt x="102" y="227"/>
                      <a:pt x="102" y="227"/>
                    </a:cubicBezTo>
                    <a:cubicBezTo>
                      <a:pt x="102" y="226"/>
                      <a:pt x="101" y="225"/>
                      <a:pt x="102" y="224"/>
                    </a:cubicBezTo>
                    <a:cubicBezTo>
                      <a:pt x="97" y="224"/>
                      <a:pt x="95" y="224"/>
                      <a:pt x="91" y="223"/>
                    </a:cubicBezTo>
                    <a:cubicBezTo>
                      <a:pt x="90" y="226"/>
                      <a:pt x="89" y="228"/>
                      <a:pt x="88" y="231"/>
                    </a:cubicBezTo>
                    <a:cubicBezTo>
                      <a:pt x="85" y="230"/>
                      <a:pt x="84" y="230"/>
                      <a:pt x="82" y="230"/>
                    </a:cubicBezTo>
                    <a:cubicBezTo>
                      <a:pt x="82" y="230"/>
                      <a:pt x="81" y="231"/>
                      <a:pt x="81" y="231"/>
                    </a:cubicBezTo>
                    <a:cubicBezTo>
                      <a:pt x="80" y="232"/>
                      <a:pt x="78" y="231"/>
                      <a:pt x="77" y="231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75" y="233"/>
                      <a:pt x="74" y="232"/>
                      <a:pt x="73" y="233"/>
                    </a:cubicBezTo>
                    <a:cubicBezTo>
                      <a:pt x="72" y="234"/>
                      <a:pt x="72" y="237"/>
                      <a:pt x="72" y="238"/>
                    </a:cubicBezTo>
                    <a:cubicBezTo>
                      <a:pt x="70" y="239"/>
                      <a:pt x="68" y="239"/>
                      <a:pt x="66" y="239"/>
                    </a:cubicBezTo>
                    <a:cubicBezTo>
                      <a:pt x="65" y="239"/>
                      <a:pt x="66" y="237"/>
                      <a:pt x="66" y="237"/>
                    </a:cubicBezTo>
                    <a:cubicBezTo>
                      <a:pt x="65" y="236"/>
                      <a:pt x="61" y="235"/>
                      <a:pt x="61" y="235"/>
                    </a:cubicBezTo>
                    <a:cubicBezTo>
                      <a:pt x="60" y="233"/>
                      <a:pt x="61" y="233"/>
                      <a:pt x="60" y="233"/>
                    </a:cubicBezTo>
                    <a:cubicBezTo>
                      <a:pt x="60" y="234"/>
                      <a:pt x="61" y="237"/>
                      <a:pt x="60" y="237"/>
                    </a:cubicBezTo>
                    <a:cubicBezTo>
                      <a:pt x="60" y="238"/>
                      <a:pt x="59" y="238"/>
                      <a:pt x="58" y="239"/>
                    </a:cubicBezTo>
                    <a:cubicBezTo>
                      <a:pt x="58" y="239"/>
                      <a:pt x="59" y="240"/>
                      <a:pt x="58" y="241"/>
                    </a:cubicBezTo>
                    <a:cubicBezTo>
                      <a:pt x="57" y="240"/>
                      <a:pt x="57" y="240"/>
                      <a:pt x="55" y="240"/>
                    </a:cubicBezTo>
                    <a:cubicBezTo>
                      <a:pt x="55" y="241"/>
                      <a:pt x="55" y="244"/>
                      <a:pt x="55" y="244"/>
                    </a:cubicBezTo>
                    <a:cubicBezTo>
                      <a:pt x="54" y="244"/>
                      <a:pt x="54" y="244"/>
                      <a:pt x="53" y="244"/>
                    </a:cubicBezTo>
                    <a:cubicBezTo>
                      <a:pt x="52" y="244"/>
                      <a:pt x="53" y="243"/>
                      <a:pt x="52" y="242"/>
                    </a:cubicBezTo>
                    <a:cubicBezTo>
                      <a:pt x="47" y="242"/>
                      <a:pt x="47" y="242"/>
                      <a:pt x="47" y="242"/>
                    </a:cubicBezTo>
                    <a:cubicBezTo>
                      <a:pt x="47" y="243"/>
                      <a:pt x="47" y="244"/>
                      <a:pt x="47" y="245"/>
                    </a:cubicBezTo>
                    <a:cubicBezTo>
                      <a:pt x="52" y="247"/>
                      <a:pt x="53" y="248"/>
                      <a:pt x="53" y="253"/>
                    </a:cubicBezTo>
                    <a:cubicBezTo>
                      <a:pt x="52" y="253"/>
                      <a:pt x="52" y="253"/>
                      <a:pt x="52" y="253"/>
                    </a:cubicBezTo>
                    <a:cubicBezTo>
                      <a:pt x="50" y="251"/>
                      <a:pt x="50" y="249"/>
                      <a:pt x="48" y="247"/>
                    </a:cubicBezTo>
                    <a:cubicBezTo>
                      <a:pt x="47" y="247"/>
                      <a:pt x="38" y="243"/>
                      <a:pt x="38" y="243"/>
                    </a:cubicBezTo>
                    <a:cubicBezTo>
                      <a:pt x="37" y="242"/>
                      <a:pt x="36" y="243"/>
                      <a:pt x="35" y="243"/>
                    </a:cubicBezTo>
                    <a:cubicBezTo>
                      <a:pt x="34" y="242"/>
                      <a:pt x="33" y="240"/>
                      <a:pt x="32" y="239"/>
                    </a:cubicBezTo>
                    <a:cubicBezTo>
                      <a:pt x="31" y="239"/>
                      <a:pt x="30" y="240"/>
                      <a:pt x="28" y="239"/>
                    </a:cubicBezTo>
                    <a:cubicBezTo>
                      <a:pt x="28" y="239"/>
                      <a:pt x="26" y="236"/>
                      <a:pt x="25" y="236"/>
                    </a:cubicBezTo>
                    <a:cubicBezTo>
                      <a:pt x="24" y="236"/>
                      <a:pt x="23" y="236"/>
                      <a:pt x="22" y="236"/>
                    </a:cubicBezTo>
                    <a:cubicBezTo>
                      <a:pt x="21" y="235"/>
                      <a:pt x="20" y="232"/>
                      <a:pt x="18" y="232"/>
                    </a:cubicBezTo>
                    <a:cubicBezTo>
                      <a:pt x="14" y="231"/>
                      <a:pt x="10" y="234"/>
                      <a:pt x="7" y="233"/>
                    </a:cubicBezTo>
                    <a:cubicBezTo>
                      <a:pt x="7" y="232"/>
                      <a:pt x="7" y="232"/>
                      <a:pt x="7" y="232"/>
                    </a:cubicBezTo>
                    <a:cubicBezTo>
                      <a:pt x="4" y="231"/>
                      <a:pt x="2" y="232"/>
                      <a:pt x="0" y="231"/>
                    </a:cubicBezTo>
                    <a:cubicBezTo>
                      <a:pt x="3" y="370"/>
                      <a:pt x="3" y="370"/>
                      <a:pt x="3" y="370"/>
                    </a:cubicBezTo>
                    <a:cubicBezTo>
                      <a:pt x="3" y="370"/>
                      <a:pt x="9" y="367"/>
                      <a:pt x="11" y="368"/>
                    </a:cubicBezTo>
                    <a:cubicBezTo>
                      <a:pt x="12" y="369"/>
                      <a:pt x="15" y="371"/>
                      <a:pt x="16" y="370"/>
                    </a:cubicBezTo>
                    <a:cubicBezTo>
                      <a:pt x="22" y="364"/>
                      <a:pt x="19" y="370"/>
                      <a:pt x="20" y="373"/>
                    </a:cubicBezTo>
                    <a:cubicBezTo>
                      <a:pt x="21" y="376"/>
                      <a:pt x="21" y="376"/>
                      <a:pt x="23" y="379"/>
                    </a:cubicBezTo>
                    <a:cubicBezTo>
                      <a:pt x="25" y="382"/>
                      <a:pt x="31" y="385"/>
                      <a:pt x="33" y="388"/>
                    </a:cubicBezTo>
                    <a:cubicBezTo>
                      <a:pt x="35" y="391"/>
                      <a:pt x="32" y="395"/>
                      <a:pt x="37" y="390"/>
                    </a:cubicBezTo>
                    <a:cubicBezTo>
                      <a:pt x="40" y="388"/>
                      <a:pt x="43" y="389"/>
                      <a:pt x="44" y="386"/>
                    </a:cubicBezTo>
                    <a:cubicBezTo>
                      <a:pt x="45" y="383"/>
                      <a:pt x="42" y="381"/>
                      <a:pt x="44" y="381"/>
                    </a:cubicBezTo>
                    <a:cubicBezTo>
                      <a:pt x="47" y="381"/>
                      <a:pt x="50" y="378"/>
                      <a:pt x="52" y="381"/>
                    </a:cubicBezTo>
                    <a:cubicBezTo>
                      <a:pt x="53" y="384"/>
                      <a:pt x="58" y="383"/>
                      <a:pt x="58" y="386"/>
                    </a:cubicBezTo>
                    <a:cubicBezTo>
                      <a:pt x="58" y="388"/>
                      <a:pt x="58" y="390"/>
                      <a:pt x="61" y="390"/>
                    </a:cubicBezTo>
                    <a:cubicBezTo>
                      <a:pt x="65" y="391"/>
                      <a:pt x="67" y="395"/>
                      <a:pt x="69" y="397"/>
                    </a:cubicBezTo>
                    <a:cubicBezTo>
                      <a:pt x="70" y="400"/>
                      <a:pt x="77" y="406"/>
                      <a:pt x="79" y="409"/>
                    </a:cubicBezTo>
                    <a:cubicBezTo>
                      <a:pt x="81" y="412"/>
                      <a:pt x="81" y="416"/>
                      <a:pt x="85" y="418"/>
                    </a:cubicBezTo>
                    <a:cubicBezTo>
                      <a:pt x="88" y="420"/>
                      <a:pt x="87" y="423"/>
                      <a:pt x="91" y="425"/>
                    </a:cubicBezTo>
                    <a:cubicBezTo>
                      <a:pt x="94" y="427"/>
                      <a:pt x="97" y="422"/>
                      <a:pt x="97" y="425"/>
                    </a:cubicBezTo>
                    <a:cubicBezTo>
                      <a:pt x="97" y="428"/>
                      <a:pt x="98" y="430"/>
                      <a:pt x="99" y="433"/>
                    </a:cubicBezTo>
                    <a:cubicBezTo>
                      <a:pt x="100" y="436"/>
                      <a:pt x="100" y="434"/>
                      <a:pt x="102" y="435"/>
                    </a:cubicBezTo>
                    <a:cubicBezTo>
                      <a:pt x="104" y="437"/>
                      <a:pt x="103" y="441"/>
                      <a:pt x="105" y="441"/>
                    </a:cubicBezTo>
                    <a:cubicBezTo>
                      <a:pt x="107" y="441"/>
                      <a:pt x="103" y="443"/>
                      <a:pt x="104" y="445"/>
                    </a:cubicBezTo>
                    <a:cubicBezTo>
                      <a:pt x="104" y="447"/>
                      <a:pt x="104" y="448"/>
                      <a:pt x="104" y="449"/>
                    </a:cubicBezTo>
                    <a:cubicBezTo>
                      <a:pt x="103" y="450"/>
                      <a:pt x="101" y="453"/>
                      <a:pt x="101" y="453"/>
                    </a:cubicBezTo>
                    <a:close/>
                    <a:moveTo>
                      <a:pt x="506" y="620"/>
                    </a:moveTo>
                    <a:cubicBezTo>
                      <a:pt x="506" y="620"/>
                      <a:pt x="506" y="620"/>
                      <a:pt x="506" y="619"/>
                    </a:cubicBezTo>
                    <a:cubicBezTo>
                      <a:pt x="505" y="620"/>
                      <a:pt x="505" y="621"/>
                      <a:pt x="505" y="621"/>
                    </a:cubicBezTo>
                    <a:lnTo>
                      <a:pt x="506" y="620"/>
                    </a:lnTo>
                    <a:close/>
                    <a:moveTo>
                      <a:pt x="656" y="29"/>
                    </a:moveTo>
                    <a:cubicBezTo>
                      <a:pt x="657" y="29"/>
                      <a:pt x="657" y="30"/>
                      <a:pt x="657" y="31"/>
                    </a:cubicBezTo>
                    <a:cubicBezTo>
                      <a:pt x="653" y="30"/>
                      <a:pt x="653" y="29"/>
                      <a:pt x="656" y="29"/>
                    </a:cubicBezTo>
                    <a:close/>
                    <a:moveTo>
                      <a:pt x="386" y="265"/>
                    </a:moveTo>
                    <a:cubicBezTo>
                      <a:pt x="386" y="266"/>
                      <a:pt x="386" y="266"/>
                      <a:pt x="386" y="266"/>
                    </a:cubicBezTo>
                    <a:cubicBezTo>
                      <a:pt x="384" y="266"/>
                      <a:pt x="385" y="265"/>
                      <a:pt x="386" y="265"/>
                    </a:cubicBezTo>
                    <a:close/>
                    <a:moveTo>
                      <a:pt x="94" y="241"/>
                    </a:moveTo>
                    <a:cubicBezTo>
                      <a:pt x="95" y="241"/>
                      <a:pt x="94" y="242"/>
                      <a:pt x="94" y="242"/>
                    </a:cubicBezTo>
                    <a:cubicBezTo>
                      <a:pt x="94" y="241"/>
                      <a:pt x="93" y="240"/>
                      <a:pt x="94" y="241"/>
                    </a:cubicBezTo>
                    <a:close/>
                    <a:moveTo>
                      <a:pt x="147" y="518"/>
                    </a:moveTo>
                    <a:cubicBezTo>
                      <a:pt x="147" y="520"/>
                      <a:pt x="147" y="521"/>
                      <a:pt x="147" y="522"/>
                    </a:cubicBezTo>
                    <a:cubicBezTo>
                      <a:pt x="148" y="522"/>
                      <a:pt x="148" y="523"/>
                      <a:pt x="149" y="523"/>
                    </a:cubicBezTo>
                    <a:cubicBezTo>
                      <a:pt x="155" y="525"/>
                      <a:pt x="147" y="518"/>
                      <a:pt x="147" y="518"/>
                    </a:cubicBezTo>
                    <a:close/>
                    <a:moveTo>
                      <a:pt x="113" y="492"/>
                    </a:moveTo>
                    <a:cubicBezTo>
                      <a:pt x="112" y="492"/>
                      <a:pt x="114" y="494"/>
                      <a:pt x="114" y="494"/>
                    </a:cubicBezTo>
                    <a:cubicBezTo>
                      <a:pt x="114" y="494"/>
                      <a:pt x="115" y="491"/>
                      <a:pt x="113" y="492"/>
                    </a:cubicBezTo>
                    <a:close/>
                    <a:moveTo>
                      <a:pt x="111" y="472"/>
                    </a:moveTo>
                    <a:cubicBezTo>
                      <a:pt x="112" y="472"/>
                      <a:pt x="110" y="473"/>
                      <a:pt x="110" y="473"/>
                    </a:cubicBezTo>
                    <a:cubicBezTo>
                      <a:pt x="110" y="473"/>
                      <a:pt x="110" y="471"/>
                      <a:pt x="111" y="472"/>
                    </a:cubicBezTo>
                    <a:close/>
                    <a:moveTo>
                      <a:pt x="453" y="542"/>
                    </a:moveTo>
                    <a:cubicBezTo>
                      <a:pt x="452" y="543"/>
                      <a:pt x="454" y="544"/>
                      <a:pt x="454" y="544"/>
                    </a:cubicBezTo>
                    <a:cubicBezTo>
                      <a:pt x="454" y="544"/>
                      <a:pt x="456" y="542"/>
                      <a:pt x="453" y="542"/>
                    </a:cubicBezTo>
                    <a:close/>
                    <a:moveTo>
                      <a:pt x="464" y="536"/>
                    </a:moveTo>
                    <a:cubicBezTo>
                      <a:pt x="464" y="536"/>
                      <a:pt x="463" y="537"/>
                      <a:pt x="463" y="537"/>
                    </a:cubicBezTo>
                    <a:cubicBezTo>
                      <a:pt x="465" y="537"/>
                      <a:pt x="466" y="536"/>
                      <a:pt x="464" y="536"/>
                    </a:cubicBezTo>
                    <a:close/>
                    <a:moveTo>
                      <a:pt x="638" y="573"/>
                    </a:moveTo>
                    <a:cubicBezTo>
                      <a:pt x="639" y="573"/>
                      <a:pt x="637" y="574"/>
                      <a:pt x="637" y="574"/>
                    </a:cubicBezTo>
                    <a:cubicBezTo>
                      <a:pt x="637" y="574"/>
                      <a:pt x="637" y="572"/>
                      <a:pt x="638" y="573"/>
                    </a:cubicBezTo>
                    <a:close/>
                    <a:moveTo>
                      <a:pt x="693" y="583"/>
                    </a:moveTo>
                    <a:cubicBezTo>
                      <a:pt x="693" y="584"/>
                      <a:pt x="693" y="584"/>
                      <a:pt x="693" y="584"/>
                    </a:cubicBezTo>
                    <a:cubicBezTo>
                      <a:pt x="694" y="584"/>
                      <a:pt x="694" y="584"/>
                      <a:pt x="694" y="584"/>
                    </a:cubicBezTo>
                    <a:cubicBezTo>
                      <a:pt x="694" y="584"/>
                      <a:pt x="695" y="583"/>
                      <a:pt x="693" y="583"/>
                    </a:cubicBezTo>
                    <a:close/>
                    <a:moveTo>
                      <a:pt x="613" y="559"/>
                    </a:moveTo>
                    <a:cubicBezTo>
                      <a:pt x="617" y="558"/>
                      <a:pt x="612" y="562"/>
                      <a:pt x="611" y="562"/>
                    </a:cubicBezTo>
                    <a:cubicBezTo>
                      <a:pt x="607" y="564"/>
                      <a:pt x="612" y="559"/>
                      <a:pt x="613" y="559"/>
                    </a:cubicBezTo>
                    <a:close/>
                    <a:moveTo>
                      <a:pt x="667" y="520"/>
                    </a:moveTo>
                    <a:cubicBezTo>
                      <a:pt x="667" y="521"/>
                      <a:pt x="667" y="523"/>
                      <a:pt x="667" y="524"/>
                    </a:cubicBezTo>
                    <a:cubicBezTo>
                      <a:pt x="668" y="524"/>
                      <a:pt x="669" y="524"/>
                      <a:pt x="671" y="524"/>
                    </a:cubicBezTo>
                    <a:cubicBezTo>
                      <a:pt x="674" y="527"/>
                      <a:pt x="674" y="527"/>
                      <a:pt x="674" y="527"/>
                    </a:cubicBezTo>
                    <a:cubicBezTo>
                      <a:pt x="674" y="528"/>
                      <a:pt x="674" y="529"/>
                      <a:pt x="674" y="529"/>
                    </a:cubicBezTo>
                    <a:cubicBezTo>
                      <a:pt x="675" y="530"/>
                      <a:pt x="677" y="530"/>
                      <a:pt x="679" y="530"/>
                    </a:cubicBezTo>
                    <a:cubicBezTo>
                      <a:pt x="681" y="531"/>
                      <a:pt x="683" y="533"/>
                      <a:pt x="685" y="534"/>
                    </a:cubicBezTo>
                    <a:cubicBezTo>
                      <a:pt x="686" y="534"/>
                      <a:pt x="687" y="534"/>
                      <a:pt x="689" y="534"/>
                    </a:cubicBezTo>
                    <a:cubicBezTo>
                      <a:pt x="689" y="533"/>
                      <a:pt x="690" y="533"/>
                      <a:pt x="690" y="532"/>
                    </a:cubicBezTo>
                    <a:cubicBezTo>
                      <a:pt x="686" y="529"/>
                      <a:pt x="686" y="529"/>
                      <a:pt x="686" y="529"/>
                    </a:cubicBezTo>
                    <a:cubicBezTo>
                      <a:pt x="686" y="529"/>
                      <a:pt x="685" y="529"/>
                      <a:pt x="685" y="529"/>
                    </a:cubicBezTo>
                    <a:cubicBezTo>
                      <a:pt x="683" y="528"/>
                      <a:pt x="682" y="525"/>
                      <a:pt x="681" y="524"/>
                    </a:cubicBezTo>
                    <a:cubicBezTo>
                      <a:pt x="681" y="524"/>
                      <a:pt x="679" y="525"/>
                      <a:pt x="679" y="524"/>
                    </a:cubicBezTo>
                    <a:cubicBezTo>
                      <a:pt x="676" y="524"/>
                      <a:pt x="674" y="522"/>
                      <a:pt x="672" y="521"/>
                    </a:cubicBezTo>
                    <a:cubicBezTo>
                      <a:pt x="670" y="521"/>
                      <a:pt x="669" y="521"/>
                      <a:pt x="667" y="520"/>
                    </a:cubicBezTo>
                    <a:close/>
                    <a:moveTo>
                      <a:pt x="538" y="591"/>
                    </a:moveTo>
                    <a:cubicBezTo>
                      <a:pt x="538" y="592"/>
                      <a:pt x="539" y="593"/>
                      <a:pt x="539" y="593"/>
                    </a:cubicBezTo>
                    <a:cubicBezTo>
                      <a:pt x="538" y="596"/>
                      <a:pt x="538" y="596"/>
                      <a:pt x="538" y="596"/>
                    </a:cubicBezTo>
                    <a:cubicBezTo>
                      <a:pt x="534" y="594"/>
                      <a:pt x="537" y="593"/>
                      <a:pt x="538" y="591"/>
                    </a:cubicBezTo>
                    <a:close/>
                    <a:moveTo>
                      <a:pt x="518" y="583"/>
                    </a:moveTo>
                    <a:cubicBezTo>
                      <a:pt x="518" y="583"/>
                      <a:pt x="519" y="586"/>
                      <a:pt x="519" y="586"/>
                    </a:cubicBezTo>
                    <a:cubicBezTo>
                      <a:pt x="522" y="587"/>
                      <a:pt x="520" y="584"/>
                      <a:pt x="518" y="583"/>
                    </a:cubicBezTo>
                    <a:close/>
                    <a:moveTo>
                      <a:pt x="583" y="578"/>
                    </a:moveTo>
                    <a:cubicBezTo>
                      <a:pt x="584" y="579"/>
                      <a:pt x="586" y="580"/>
                      <a:pt x="587" y="580"/>
                    </a:cubicBezTo>
                    <a:cubicBezTo>
                      <a:pt x="586" y="581"/>
                      <a:pt x="585" y="583"/>
                      <a:pt x="583" y="582"/>
                    </a:cubicBezTo>
                    <a:cubicBezTo>
                      <a:pt x="583" y="582"/>
                      <a:pt x="584" y="581"/>
                      <a:pt x="584" y="580"/>
                    </a:cubicBezTo>
                    <a:cubicBezTo>
                      <a:pt x="583" y="580"/>
                      <a:pt x="580" y="580"/>
                      <a:pt x="582" y="579"/>
                    </a:cubicBezTo>
                    <a:cubicBezTo>
                      <a:pt x="584" y="578"/>
                      <a:pt x="581" y="578"/>
                      <a:pt x="583" y="578"/>
                    </a:cubicBezTo>
                    <a:close/>
                    <a:moveTo>
                      <a:pt x="506" y="575"/>
                    </a:moveTo>
                    <a:cubicBezTo>
                      <a:pt x="507" y="575"/>
                      <a:pt x="506" y="576"/>
                      <a:pt x="506" y="576"/>
                    </a:cubicBezTo>
                    <a:cubicBezTo>
                      <a:pt x="507" y="577"/>
                      <a:pt x="509" y="578"/>
                      <a:pt x="510" y="578"/>
                    </a:cubicBezTo>
                    <a:cubicBezTo>
                      <a:pt x="512" y="579"/>
                      <a:pt x="516" y="579"/>
                      <a:pt x="516" y="579"/>
                    </a:cubicBezTo>
                    <a:cubicBezTo>
                      <a:pt x="518" y="580"/>
                      <a:pt x="515" y="578"/>
                      <a:pt x="515" y="578"/>
                    </a:cubicBezTo>
                    <a:cubicBezTo>
                      <a:pt x="512" y="576"/>
                      <a:pt x="510" y="576"/>
                      <a:pt x="506" y="575"/>
                    </a:cubicBezTo>
                    <a:close/>
                    <a:moveTo>
                      <a:pt x="708" y="568"/>
                    </a:moveTo>
                    <a:cubicBezTo>
                      <a:pt x="707" y="569"/>
                      <a:pt x="707" y="570"/>
                      <a:pt x="707" y="570"/>
                    </a:cubicBezTo>
                    <a:cubicBezTo>
                      <a:pt x="706" y="571"/>
                      <a:pt x="705" y="570"/>
                      <a:pt x="704" y="570"/>
                    </a:cubicBezTo>
                    <a:cubicBezTo>
                      <a:pt x="703" y="571"/>
                      <a:pt x="702" y="572"/>
                      <a:pt x="702" y="573"/>
                    </a:cubicBezTo>
                    <a:cubicBezTo>
                      <a:pt x="703" y="574"/>
                      <a:pt x="703" y="574"/>
                      <a:pt x="702" y="574"/>
                    </a:cubicBezTo>
                    <a:cubicBezTo>
                      <a:pt x="702" y="576"/>
                      <a:pt x="701" y="578"/>
                      <a:pt x="701" y="579"/>
                    </a:cubicBezTo>
                    <a:cubicBezTo>
                      <a:pt x="703" y="578"/>
                      <a:pt x="705" y="579"/>
                      <a:pt x="706" y="578"/>
                    </a:cubicBezTo>
                    <a:cubicBezTo>
                      <a:pt x="707" y="577"/>
                      <a:pt x="706" y="576"/>
                      <a:pt x="706" y="576"/>
                    </a:cubicBezTo>
                    <a:cubicBezTo>
                      <a:pt x="706" y="576"/>
                      <a:pt x="713" y="571"/>
                      <a:pt x="708" y="574"/>
                    </a:cubicBezTo>
                    <a:cubicBezTo>
                      <a:pt x="708" y="573"/>
                      <a:pt x="708" y="572"/>
                      <a:pt x="708" y="572"/>
                    </a:cubicBezTo>
                    <a:cubicBezTo>
                      <a:pt x="711" y="571"/>
                      <a:pt x="709" y="570"/>
                      <a:pt x="708" y="568"/>
                    </a:cubicBezTo>
                    <a:close/>
                    <a:moveTo>
                      <a:pt x="532" y="566"/>
                    </a:moveTo>
                    <a:cubicBezTo>
                      <a:pt x="535" y="567"/>
                      <a:pt x="536" y="570"/>
                      <a:pt x="532" y="570"/>
                    </a:cubicBezTo>
                    <a:cubicBezTo>
                      <a:pt x="532" y="569"/>
                      <a:pt x="532" y="569"/>
                      <a:pt x="532" y="569"/>
                    </a:cubicBezTo>
                    <a:cubicBezTo>
                      <a:pt x="530" y="569"/>
                      <a:pt x="528" y="569"/>
                      <a:pt x="527" y="568"/>
                    </a:cubicBezTo>
                    <a:cubicBezTo>
                      <a:pt x="527" y="567"/>
                      <a:pt x="527" y="567"/>
                      <a:pt x="527" y="567"/>
                    </a:cubicBezTo>
                    <a:cubicBezTo>
                      <a:pt x="528" y="567"/>
                      <a:pt x="531" y="566"/>
                      <a:pt x="532" y="566"/>
                    </a:cubicBezTo>
                    <a:close/>
                    <a:moveTo>
                      <a:pt x="671" y="560"/>
                    </a:moveTo>
                    <a:cubicBezTo>
                      <a:pt x="670" y="560"/>
                      <a:pt x="670" y="561"/>
                      <a:pt x="670" y="562"/>
                    </a:cubicBezTo>
                    <a:cubicBezTo>
                      <a:pt x="670" y="563"/>
                      <a:pt x="668" y="564"/>
                      <a:pt x="668" y="564"/>
                    </a:cubicBezTo>
                    <a:cubicBezTo>
                      <a:pt x="669" y="566"/>
                      <a:pt x="669" y="566"/>
                      <a:pt x="669" y="566"/>
                    </a:cubicBezTo>
                    <a:cubicBezTo>
                      <a:pt x="669" y="566"/>
                      <a:pt x="671" y="566"/>
                      <a:pt x="671" y="566"/>
                    </a:cubicBezTo>
                    <a:cubicBezTo>
                      <a:pt x="672" y="567"/>
                      <a:pt x="671" y="569"/>
                      <a:pt x="672" y="569"/>
                    </a:cubicBezTo>
                    <a:cubicBezTo>
                      <a:pt x="672" y="569"/>
                      <a:pt x="674" y="569"/>
                      <a:pt x="674" y="569"/>
                    </a:cubicBezTo>
                    <a:cubicBezTo>
                      <a:pt x="679" y="570"/>
                      <a:pt x="678" y="570"/>
                      <a:pt x="683" y="568"/>
                    </a:cubicBezTo>
                    <a:cubicBezTo>
                      <a:pt x="683" y="569"/>
                      <a:pt x="683" y="570"/>
                      <a:pt x="682" y="570"/>
                    </a:cubicBezTo>
                    <a:cubicBezTo>
                      <a:pt x="682" y="572"/>
                      <a:pt x="682" y="572"/>
                      <a:pt x="682" y="572"/>
                    </a:cubicBezTo>
                    <a:cubicBezTo>
                      <a:pt x="683" y="572"/>
                      <a:pt x="683" y="573"/>
                      <a:pt x="683" y="573"/>
                    </a:cubicBezTo>
                    <a:cubicBezTo>
                      <a:pt x="684" y="573"/>
                      <a:pt x="685" y="573"/>
                      <a:pt x="686" y="573"/>
                    </a:cubicBezTo>
                    <a:cubicBezTo>
                      <a:pt x="685" y="572"/>
                      <a:pt x="686" y="572"/>
                      <a:pt x="686" y="572"/>
                    </a:cubicBezTo>
                    <a:cubicBezTo>
                      <a:pt x="686" y="572"/>
                      <a:pt x="687" y="571"/>
                      <a:pt x="687" y="571"/>
                    </a:cubicBezTo>
                    <a:cubicBezTo>
                      <a:pt x="686" y="571"/>
                      <a:pt x="685" y="570"/>
                      <a:pt x="685" y="570"/>
                    </a:cubicBezTo>
                    <a:cubicBezTo>
                      <a:pt x="685" y="569"/>
                      <a:pt x="685" y="568"/>
                      <a:pt x="685" y="568"/>
                    </a:cubicBezTo>
                    <a:cubicBezTo>
                      <a:pt x="685" y="568"/>
                      <a:pt x="687" y="567"/>
                      <a:pt x="686" y="567"/>
                    </a:cubicBezTo>
                    <a:cubicBezTo>
                      <a:pt x="684" y="567"/>
                      <a:pt x="680" y="568"/>
                      <a:pt x="677" y="568"/>
                    </a:cubicBezTo>
                    <a:cubicBezTo>
                      <a:pt x="677" y="566"/>
                      <a:pt x="677" y="566"/>
                      <a:pt x="677" y="566"/>
                    </a:cubicBezTo>
                    <a:cubicBezTo>
                      <a:pt x="676" y="566"/>
                      <a:pt x="676" y="567"/>
                      <a:pt x="676" y="567"/>
                    </a:cubicBezTo>
                    <a:cubicBezTo>
                      <a:pt x="674" y="568"/>
                      <a:pt x="672" y="566"/>
                      <a:pt x="671" y="565"/>
                    </a:cubicBezTo>
                    <a:cubicBezTo>
                      <a:pt x="671" y="565"/>
                      <a:pt x="672" y="562"/>
                      <a:pt x="671" y="562"/>
                    </a:cubicBezTo>
                    <a:cubicBezTo>
                      <a:pt x="672" y="562"/>
                      <a:pt x="673" y="559"/>
                      <a:pt x="671" y="560"/>
                    </a:cubicBezTo>
                    <a:close/>
                    <a:moveTo>
                      <a:pt x="707" y="558"/>
                    </a:moveTo>
                    <a:cubicBezTo>
                      <a:pt x="706" y="560"/>
                      <a:pt x="706" y="560"/>
                      <a:pt x="706" y="560"/>
                    </a:cubicBezTo>
                    <a:cubicBezTo>
                      <a:pt x="703" y="561"/>
                      <a:pt x="702" y="559"/>
                      <a:pt x="700" y="559"/>
                    </a:cubicBezTo>
                    <a:cubicBezTo>
                      <a:pt x="699" y="560"/>
                      <a:pt x="698" y="561"/>
                      <a:pt x="697" y="562"/>
                    </a:cubicBezTo>
                    <a:cubicBezTo>
                      <a:pt x="698" y="562"/>
                      <a:pt x="698" y="565"/>
                      <a:pt x="697" y="566"/>
                    </a:cubicBezTo>
                    <a:cubicBezTo>
                      <a:pt x="695" y="566"/>
                      <a:pt x="695" y="566"/>
                      <a:pt x="695" y="566"/>
                    </a:cubicBezTo>
                    <a:cubicBezTo>
                      <a:pt x="695" y="567"/>
                      <a:pt x="694" y="568"/>
                      <a:pt x="694" y="568"/>
                    </a:cubicBezTo>
                    <a:cubicBezTo>
                      <a:pt x="693" y="570"/>
                      <a:pt x="695" y="570"/>
                      <a:pt x="694" y="571"/>
                    </a:cubicBezTo>
                    <a:cubicBezTo>
                      <a:pt x="692" y="572"/>
                      <a:pt x="692" y="572"/>
                      <a:pt x="692" y="572"/>
                    </a:cubicBezTo>
                    <a:cubicBezTo>
                      <a:pt x="693" y="575"/>
                      <a:pt x="692" y="578"/>
                      <a:pt x="694" y="579"/>
                    </a:cubicBezTo>
                    <a:cubicBezTo>
                      <a:pt x="696" y="580"/>
                      <a:pt x="696" y="579"/>
                      <a:pt x="698" y="580"/>
                    </a:cubicBezTo>
                    <a:cubicBezTo>
                      <a:pt x="698" y="579"/>
                      <a:pt x="699" y="579"/>
                      <a:pt x="698" y="578"/>
                    </a:cubicBezTo>
                    <a:cubicBezTo>
                      <a:pt x="694" y="576"/>
                      <a:pt x="700" y="571"/>
                      <a:pt x="701" y="570"/>
                    </a:cubicBezTo>
                    <a:cubicBezTo>
                      <a:pt x="701" y="569"/>
                      <a:pt x="701" y="569"/>
                      <a:pt x="701" y="569"/>
                    </a:cubicBezTo>
                    <a:cubicBezTo>
                      <a:pt x="701" y="569"/>
                      <a:pt x="700" y="569"/>
                      <a:pt x="699" y="569"/>
                    </a:cubicBezTo>
                    <a:cubicBezTo>
                      <a:pt x="700" y="568"/>
                      <a:pt x="702" y="562"/>
                      <a:pt x="703" y="562"/>
                    </a:cubicBezTo>
                    <a:cubicBezTo>
                      <a:pt x="704" y="561"/>
                      <a:pt x="706" y="562"/>
                      <a:pt x="707" y="562"/>
                    </a:cubicBezTo>
                    <a:cubicBezTo>
                      <a:pt x="708" y="559"/>
                      <a:pt x="707" y="561"/>
                      <a:pt x="709" y="559"/>
                    </a:cubicBezTo>
                    <a:cubicBezTo>
                      <a:pt x="709" y="559"/>
                      <a:pt x="708" y="558"/>
                      <a:pt x="707" y="558"/>
                    </a:cubicBezTo>
                    <a:close/>
                    <a:moveTo>
                      <a:pt x="747" y="554"/>
                    </a:moveTo>
                    <a:cubicBezTo>
                      <a:pt x="747" y="555"/>
                      <a:pt x="746" y="560"/>
                      <a:pt x="748" y="558"/>
                    </a:cubicBezTo>
                    <a:cubicBezTo>
                      <a:pt x="750" y="558"/>
                      <a:pt x="749" y="556"/>
                      <a:pt x="749" y="554"/>
                    </a:cubicBezTo>
                    <a:cubicBezTo>
                      <a:pt x="748" y="554"/>
                      <a:pt x="747" y="554"/>
                      <a:pt x="747" y="554"/>
                    </a:cubicBezTo>
                    <a:close/>
                    <a:moveTo>
                      <a:pt x="692" y="549"/>
                    </a:moveTo>
                    <a:cubicBezTo>
                      <a:pt x="692" y="549"/>
                      <a:pt x="686" y="555"/>
                      <a:pt x="690" y="552"/>
                    </a:cubicBezTo>
                    <a:cubicBezTo>
                      <a:pt x="691" y="552"/>
                      <a:pt x="696" y="547"/>
                      <a:pt x="692" y="549"/>
                    </a:cubicBezTo>
                    <a:close/>
                    <a:moveTo>
                      <a:pt x="461" y="517"/>
                    </a:moveTo>
                    <a:cubicBezTo>
                      <a:pt x="464" y="520"/>
                      <a:pt x="464" y="521"/>
                      <a:pt x="465" y="526"/>
                    </a:cubicBezTo>
                    <a:cubicBezTo>
                      <a:pt x="464" y="526"/>
                      <a:pt x="462" y="526"/>
                      <a:pt x="463" y="526"/>
                    </a:cubicBezTo>
                    <a:cubicBezTo>
                      <a:pt x="463" y="526"/>
                      <a:pt x="460" y="526"/>
                      <a:pt x="462" y="526"/>
                    </a:cubicBezTo>
                    <a:cubicBezTo>
                      <a:pt x="461" y="526"/>
                      <a:pt x="459" y="526"/>
                      <a:pt x="459" y="526"/>
                    </a:cubicBezTo>
                    <a:cubicBezTo>
                      <a:pt x="459" y="523"/>
                      <a:pt x="459" y="523"/>
                      <a:pt x="459" y="523"/>
                    </a:cubicBezTo>
                    <a:cubicBezTo>
                      <a:pt x="457" y="522"/>
                      <a:pt x="459" y="525"/>
                      <a:pt x="458" y="525"/>
                    </a:cubicBezTo>
                    <a:cubicBezTo>
                      <a:pt x="457" y="525"/>
                      <a:pt x="457" y="525"/>
                      <a:pt x="457" y="525"/>
                    </a:cubicBezTo>
                    <a:cubicBezTo>
                      <a:pt x="457" y="525"/>
                      <a:pt x="457" y="519"/>
                      <a:pt x="457" y="518"/>
                    </a:cubicBezTo>
                    <a:cubicBezTo>
                      <a:pt x="458" y="517"/>
                      <a:pt x="460" y="517"/>
                      <a:pt x="461" y="517"/>
                    </a:cubicBezTo>
                    <a:close/>
                    <a:moveTo>
                      <a:pt x="603" y="505"/>
                    </a:moveTo>
                    <a:cubicBezTo>
                      <a:pt x="607" y="504"/>
                      <a:pt x="601" y="509"/>
                      <a:pt x="601" y="509"/>
                    </a:cubicBezTo>
                    <a:cubicBezTo>
                      <a:pt x="599" y="509"/>
                      <a:pt x="601" y="506"/>
                      <a:pt x="601" y="506"/>
                    </a:cubicBezTo>
                    <a:cubicBezTo>
                      <a:pt x="602" y="505"/>
                      <a:pt x="602" y="506"/>
                      <a:pt x="603" y="505"/>
                    </a:cubicBezTo>
                    <a:close/>
                    <a:moveTo>
                      <a:pt x="598" y="502"/>
                    </a:moveTo>
                    <a:cubicBezTo>
                      <a:pt x="598" y="502"/>
                      <a:pt x="597" y="502"/>
                      <a:pt x="599" y="503"/>
                    </a:cubicBezTo>
                    <a:cubicBezTo>
                      <a:pt x="600" y="503"/>
                      <a:pt x="599" y="504"/>
                      <a:pt x="599" y="505"/>
                    </a:cubicBezTo>
                    <a:cubicBezTo>
                      <a:pt x="599" y="506"/>
                      <a:pt x="592" y="512"/>
                      <a:pt x="591" y="512"/>
                    </a:cubicBezTo>
                    <a:cubicBezTo>
                      <a:pt x="590" y="512"/>
                      <a:pt x="590" y="511"/>
                      <a:pt x="589" y="511"/>
                    </a:cubicBezTo>
                    <a:cubicBezTo>
                      <a:pt x="589" y="511"/>
                      <a:pt x="588" y="511"/>
                      <a:pt x="587" y="511"/>
                    </a:cubicBezTo>
                    <a:cubicBezTo>
                      <a:pt x="589" y="509"/>
                      <a:pt x="591" y="506"/>
                      <a:pt x="593" y="505"/>
                    </a:cubicBezTo>
                    <a:cubicBezTo>
                      <a:pt x="594" y="504"/>
                      <a:pt x="596" y="505"/>
                      <a:pt x="596" y="504"/>
                    </a:cubicBezTo>
                    <a:cubicBezTo>
                      <a:pt x="597" y="503"/>
                      <a:pt x="597" y="502"/>
                      <a:pt x="598" y="502"/>
                    </a:cubicBezTo>
                    <a:close/>
                    <a:moveTo>
                      <a:pt x="738" y="499"/>
                    </a:moveTo>
                    <a:cubicBezTo>
                      <a:pt x="736" y="499"/>
                      <a:pt x="732" y="502"/>
                      <a:pt x="732" y="503"/>
                    </a:cubicBezTo>
                    <a:cubicBezTo>
                      <a:pt x="731" y="504"/>
                      <a:pt x="732" y="506"/>
                      <a:pt x="732" y="506"/>
                    </a:cubicBezTo>
                    <a:cubicBezTo>
                      <a:pt x="732" y="507"/>
                      <a:pt x="730" y="507"/>
                      <a:pt x="728" y="507"/>
                    </a:cubicBezTo>
                    <a:cubicBezTo>
                      <a:pt x="728" y="509"/>
                      <a:pt x="729" y="511"/>
                      <a:pt x="728" y="513"/>
                    </a:cubicBezTo>
                    <a:cubicBezTo>
                      <a:pt x="727" y="515"/>
                      <a:pt x="727" y="515"/>
                      <a:pt x="727" y="515"/>
                    </a:cubicBezTo>
                    <a:cubicBezTo>
                      <a:pt x="727" y="517"/>
                      <a:pt x="729" y="520"/>
                      <a:pt x="727" y="523"/>
                    </a:cubicBezTo>
                    <a:cubicBezTo>
                      <a:pt x="724" y="525"/>
                      <a:pt x="724" y="525"/>
                      <a:pt x="724" y="525"/>
                    </a:cubicBezTo>
                    <a:cubicBezTo>
                      <a:pt x="726" y="526"/>
                      <a:pt x="725" y="525"/>
                      <a:pt x="725" y="526"/>
                    </a:cubicBezTo>
                    <a:cubicBezTo>
                      <a:pt x="727" y="527"/>
                      <a:pt x="728" y="527"/>
                      <a:pt x="729" y="527"/>
                    </a:cubicBezTo>
                    <a:cubicBezTo>
                      <a:pt x="728" y="528"/>
                      <a:pt x="728" y="528"/>
                      <a:pt x="727" y="529"/>
                    </a:cubicBezTo>
                    <a:cubicBezTo>
                      <a:pt x="728" y="529"/>
                      <a:pt x="726" y="531"/>
                      <a:pt x="726" y="531"/>
                    </a:cubicBezTo>
                    <a:cubicBezTo>
                      <a:pt x="725" y="531"/>
                      <a:pt x="725" y="529"/>
                      <a:pt x="722" y="529"/>
                    </a:cubicBezTo>
                    <a:cubicBezTo>
                      <a:pt x="722" y="530"/>
                      <a:pt x="722" y="530"/>
                      <a:pt x="722" y="530"/>
                    </a:cubicBezTo>
                    <a:cubicBezTo>
                      <a:pt x="722" y="530"/>
                      <a:pt x="721" y="532"/>
                      <a:pt x="721" y="532"/>
                    </a:cubicBezTo>
                    <a:cubicBezTo>
                      <a:pt x="722" y="532"/>
                      <a:pt x="724" y="534"/>
                      <a:pt x="720" y="533"/>
                    </a:cubicBezTo>
                    <a:cubicBezTo>
                      <a:pt x="721" y="533"/>
                      <a:pt x="719" y="533"/>
                      <a:pt x="718" y="533"/>
                    </a:cubicBezTo>
                    <a:cubicBezTo>
                      <a:pt x="718" y="533"/>
                      <a:pt x="717" y="535"/>
                      <a:pt x="717" y="536"/>
                    </a:cubicBezTo>
                    <a:cubicBezTo>
                      <a:pt x="717" y="536"/>
                      <a:pt x="720" y="536"/>
                      <a:pt x="718" y="535"/>
                    </a:cubicBezTo>
                    <a:cubicBezTo>
                      <a:pt x="720" y="536"/>
                      <a:pt x="722" y="536"/>
                      <a:pt x="723" y="536"/>
                    </a:cubicBezTo>
                    <a:cubicBezTo>
                      <a:pt x="723" y="536"/>
                      <a:pt x="723" y="538"/>
                      <a:pt x="722" y="538"/>
                    </a:cubicBezTo>
                    <a:cubicBezTo>
                      <a:pt x="722" y="536"/>
                      <a:pt x="722" y="536"/>
                      <a:pt x="722" y="536"/>
                    </a:cubicBezTo>
                    <a:cubicBezTo>
                      <a:pt x="722" y="537"/>
                      <a:pt x="720" y="537"/>
                      <a:pt x="720" y="537"/>
                    </a:cubicBezTo>
                    <a:cubicBezTo>
                      <a:pt x="719" y="538"/>
                      <a:pt x="720" y="539"/>
                      <a:pt x="720" y="540"/>
                    </a:cubicBezTo>
                    <a:cubicBezTo>
                      <a:pt x="716" y="542"/>
                      <a:pt x="716" y="542"/>
                      <a:pt x="716" y="542"/>
                    </a:cubicBezTo>
                    <a:cubicBezTo>
                      <a:pt x="716" y="543"/>
                      <a:pt x="715" y="543"/>
                      <a:pt x="714" y="544"/>
                    </a:cubicBezTo>
                    <a:cubicBezTo>
                      <a:pt x="717" y="548"/>
                      <a:pt x="715" y="548"/>
                      <a:pt x="720" y="547"/>
                    </a:cubicBezTo>
                    <a:cubicBezTo>
                      <a:pt x="722" y="547"/>
                      <a:pt x="721" y="547"/>
                      <a:pt x="721" y="546"/>
                    </a:cubicBezTo>
                    <a:cubicBezTo>
                      <a:pt x="723" y="546"/>
                      <a:pt x="726" y="546"/>
                      <a:pt x="730" y="546"/>
                    </a:cubicBezTo>
                    <a:cubicBezTo>
                      <a:pt x="732" y="546"/>
                      <a:pt x="733" y="546"/>
                      <a:pt x="736" y="546"/>
                    </a:cubicBezTo>
                    <a:cubicBezTo>
                      <a:pt x="736" y="547"/>
                      <a:pt x="735" y="548"/>
                      <a:pt x="736" y="548"/>
                    </a:cubicBezTo>
                    <a:cubicBezTo>
                      <a:pt x="738" y="548"/>
                      <a:pt x="739" y="545"/>
                      <a:pt x="740" y="545"/>
                    </a:cubicBezTo>
                    <a:cubicBezTo>
                      <a:pt x="741" y="545"/>
                      <a:pt x="741" y="547"/>
                      <a:pt x="741" y="547"/>
                    </a:cubicBezTo>
                    <a:cubicBezTo>
                      <a:pt x="745" y="547"/>
                      <a:pt x="748" y="546"/>
                      <a:pt x="754" y="545"/>
                    </a:cubicBezTo>
                    <a:cubicBezTo>
                      <a:pt x="752" y="550"/>
                      <a:pt x="751" y="548"/>
                      <a:pt x="756" y="549"/>
                    </a:cubicBezTo>
                    <a:cubicBezTo>
                      <a:pt x="756" y="548"/>
                      <a:pt x="757" y="546"/>
                      <a:pt x="758" y="545"/>
                    </a:cubicBezTo>
                    <a:cubicBezTo>
                      <a:pt x="758" y="545"/>
                      <a:pt x="759" y="545"/>
                      <a:pt x="760" y="545"/>
                    </a:cubicBezTo>
                    <a:cubicBezTo>
                      <a:pt x="759" y="546"/>
                      <a:pt x="760" y="547"/>
                      <a:pt x="759" y="548"/>
                    </a:cubicBezTo>
                    <a:cubicBezTo>
                      <a:pt x="758" y="549"/>
                      <a:pt x="756" y="549"/>
                      <a:pt x="756" y="550"/>
                    </a:cubicBezTo>
                    <a:cubicBezTo>
                      <a:pt x="755" y="551"/>
                      <a:pt x="756" y="552"/>
                      <a:pt x="755" y="553"/>
                    </a:cubicBezTo>
                    <a:cubicBezTo>
                      <a:pt x="755" y="553"/>
                      <a:pt x="753" y="554"/>
                      <a:pt x="752" y="554"/>
                    </a:cubicBezTo>
                    <a:cubicBezTo>
                      <a:pt x="752" y="554"/>
                      <a:pt x="752" y="556"/>
                      <a:pt x="752" y="556"/>
                    </a:cubicBezTo>
                    <a:cubicBezTo>
                      <a:pt x="753" y="556"/>
                      <a:pt x="754" y="557"/>
                      <a:pt x="754" y="556"/>
                    </a:cubicBezTo>
                    <a:cubicBezTo>
                      <a:pt x="756" y="556"/>
                      <a:pt x="758" y="553"/>
                      <a:pt x="759" y="551"/>
                    </a:cubicBezTo>
                    <a:cubicBezTo>
                      <a:pt x="758" y="552"/>
                      <a:pt x="759" y="549"/>
                      <a:pt x="760" y="549"/>
                    </a:cubicBezTo>
                    <a:cubicBezTo>
                      <a:pt x="761" y="548"/>
                      <a:pt x="762" y="549"/>
                      <a:pt x="763" y="548"/>
                    </a:cubicBezTo>
                    <a:cubicBezTo>
                      <a:pt x="763" y="548"/>
                      <a:pt x="764" y="545"/>
                      <a:pt x="764" y="545"/>
                    </a:cubicBezTo>
                    <a:cubicBezTo>
                      <a:pt x="766" y="545"/>
                      <a:pt x="766" y="545"/>
                      <a:pt x="766" y="545"/>
                    </a:cubicBezTo>
                    <a:cubicBezTo>
                      <a:pt x="766" y="545"/>
                      <a:pt x="766" y="547"/>
                      <a:pt x="766" y="547"/>
                    </a:cubicBezTo>
                    <a:cubicBezTo>
                      <a:pt x="768" y="548"/>
                      <a:pt x="768" y="548"/>
                      <a:pt x="768" y="548"/>
                    </a:cubicBezTo>
                    <a:cubicBezTo>
                      <a:pt x="769" y="549"/>
                      <a:pt x="768" y="550"/>
                      <a:pt x="768" y="551"/>
                    </a:cubicBezTo>
                    <a:cubicBezTo>
                      <a:pt x="768" y="552"/>
                      <a:pt x="767" y="551"/>
                      <a:pt x="766" y="552"/>
                    </a:cubicBezTo>
                    <a:cubicBezTo>
                      <a:pt x="766" y="554"/>
                      <a:pt x="766" y="556"/>
                      <a:pt x="766" y="557"/>
                    </a:cubicBezTo>
                    <a:cubicBezTo>
                      <a:pt x="767" y="557"/>
                      <a:pt x="768" y="556"/>
                      <a:pt x="768" y="556"/>
                    </a:cubicBezTo>
                    <a:cubicBezTo>
                      <a:pt x="769" y="555"/>
                      <a:pt x="769" y="553"/>
                      <a:pt x="769" y="552"/>
                    </a:cubicBezTo>
                    <a:cubicBezTo>
                      <a:pt x="772" y="555"/>
                      <a:pt x="772" y="553"/>
                      <a:pt x="771" y="558"/>
                    </a:cubicBezTo>
                    <a:cubicBezTo>
                      <a:pt x="773" y="558"/>
                      <a:pt x="773" y="558"/>
                      <a:pt x="776" y="558"/>
                    </a:cubicBezTo>
                    <a:cubicBezTo>
                      <a:pt x="776" y="556"/>
                      <a:pt x="776" y="556"/>
                      <a:pt x="777" y="554"/>
                    </a:cubicBezTo>
                    <a:cubicBezTo>
                      <a:pt x="777" y="553"/>
                      <a:pt x="779" y="550"/>
                      <a:pt x="779" y="549"/>
                    </a:cubicBezTo>
                    <a:cubicBezTo>
                      <a:pt x="780" y="546"/>
                      <a:pt x="780" y="546"/>
                      <a:pt x="780" y="546"/>
                    </a:cubicBezTo>
                    <a:cubicBezTo>
                      <a:pt x="779" y="547"/>
                      <a:pt x="778" y="547"/>
                      <a:pt x="778" y="547"/>
                    </a:cubicBezTo>
                    <a:cubicBezTo>
                      <a:pt x="777" y="548"/>
                      <a:pt x="778" y="549"/>
                      <a:pt x="778" y="550"/>
                    </a:cubicBezTo>
                    <a:cubicBezTo>
                      <a:pt x="777" y="550"/>
                      <a:pt x="773" y="551"/>
                      <a:pt x="774" y="546"/>
                    </a:cubicBezTo>
                    <a:cubicBezTo>
                      <a:pt x="774" y="545"/>
                      <a:pt x="777" y="543"/>
                      <a:pt x="778" y="542"/>
                    </a:cubicBezTo>
                    <a:cubicBezTo>
                      <a:pt x="778" y="542"/>
                      <a:pt x="777" y="541"/>
                      <a:pt x="778" y="540"/>
                    </a:cubicBezTo>
                    <a:cubicBezTo>
                      <a:pt x="777" y="541"/>
                      <a:pt x="776" y="541"/>
                      <a:pt x="776" y="541"/>
                    </a:cubicBezTo>
                    <a:cubicBezTo>
                      <a:pt x="776" y="542"/>
                      <a:pt x="776" y="542"/>
                      <a:pt x="776" y="542"/>
                    </a:cubicBezTo>
                    <a:cubicBezTo>
                      <a:pt x="775" y="543"/>
                      <a:pt x="774" y="543"/>
                      <a:pt x="774" y="544"/>
                    </a:cubicBezTo>
                    <a:cubicBezTo>
                      <a:pt x="773" y="545"/>
                      <a:pt x="773" y="547"/>
                      <a:pt x="773" y="549"/>
                    </a:cubicBezTo>
                    <a:cubicBezTo>
                      <a:pt x="772" y="549"/>
                      <a:pt x="771" y="548"/>
                      <a:pt x="769" y="548"/>
                    </a:cubicBezTo>
                    <a:cubicBezTo>
                      <a:pt x="768" y="546"/>
                      <a:pt x="768" y="546"/>
                      <a:pt x="768" y="546"/>
                    </a:cubicBezTo>
                    <a:cubicBezTo>
                      <a:pt x="769" y="546"/>
                      <a:pt x="770" y="546"/>
                      <a:pt x="771" y="546"/>
                    </a:cubicBezTo>
                    <a:cubicBezTo>
                      <a:pt x="771" y="546"/>
                      <a:pt x="771" y="544"/>
                      <a:pt x="772" y="544"/>
                    </a:cubicBezTo>
                    <a:cubicBezTo>
                      <a:pt x="770" y="543"/>
                      <a:pt x="770" y="543"/>
                      <a:pt x="769" y="542"/>
                    </a:cubicBezTo>
                    <a:cubicBezTo>
                      <a:pt x="769" y="542"/>
                      <a:pt x="769" y="541"/>
                      <a:pt x="769" y="540"/>
                    </a:cubicBezTo>
                    <a:cubicBezTo>
                      <a:pt x="769" y="540"/>
                      <a:pt x="771" y="540"/>
                      <a:pt x="771" y="540"/>
                    </a:cubicBezTo>
                    <a:cubicBezTo>
                      <a:pt x="772" y="538"/>
                      <a:pt x="772" y="537"/>
                      <a:pt x="773" y="535"/>
                    </a:cubicBezTo>
                    <a:cubicBezTo>
                      <a:pt x="771" y="536"/>
                      <a:pt x="771" y="536"/>
                      <a:pt x="770" y="536"/>
                    </a:cubicBezTo>
                    <a:cubicBezTo>
                      <a:pt x="770" y="538"/>
                      <a:pt x="770" y="538"/>
                      <a:pt x="770" y="538"/>
                    </a:cubicBezTo>
                    <a:cubicBezTo>
                      <a:pt x="769" y="538"/>
                      <a:pt x="769" y="537"/>
                      <a:pt x="768" y="537"/>
                    </a:cubicBezTo>
                    <a:cubicBezTo>
                      <a:pt x="767" y="537"/>
                      <a:pt x="765" y="539"/>
                      <a:pt x="765" y="539"/>
                    </a:cubicBezTo>
                    <a:cubicBezTo>
                      <a:pt x="764" y="539"/>
                      <a:pt x="764" y="538"/>
                      <a:pt x="763" y="538"/>
                    </a:cubicBezTo>
                    <a:cubicBezTo>
                      <a:pt x="764" y="537"/>
                      <a:pt x="764" y="535"/>
                      <a:pt x="765" y="534"/>
                    </a:cubicBezTo>
                    <a:cubicBezTo>
                      <a:pt x="764" y="534"/>
                      <a:pt x="764" y="535"/>
                      <a:pt x="764" y="535"/>
                    </a:cubicBezTo>
                    <a:cubicBezTo>
                      <a:pt x="763" y="535"/>
                      <a:pt x="762" y="535"/>
                      <a:pt x="762" y="535"/>
                    </a:cubicBezTo>
                    <a:cubicBezTo>
                      <a:pt x="762" y="535"/>
                      <a:pt x="762" y="534"/>
                      <a:pt x="762" y="533"/>
                    </a:cubicBezTo>
                    <a:cubicBezTo>
                      <a:pt x="761" y="532"/>
                      <a:pt x="761" y="532"/>
                      <a:pt x="760" y="532"/>
                    </a:cubicBezTo>
                    <a:cubicBezTo>
                      <a:pt x="762" y="531"/>
                      <a:pt x="762" y="531"/>
                      <a:pt x="762" y="531"/>
                    </a:cubicBezTo>
                    <a:cubicBezTo>
                      <a:pt x="762" y="531"/>
                      <a:pt x="763" y="527"/>
                      <a:pt x="764" y="526"/>
                    </a:cubicBezTo>
                    <a:cubicBezTo>
                      <a:pt x="762" y="525"/>
                      <a:pt x="762" y="525"/>
                      <a:pt x="761" y="524"/>
                    </a:cubicBezTo>
                    <a:cubicBezTo>
                      <a:pt x="760" y="524"/>
                      <a:pt x="760" y="524"/>
                      <a:pt x="760" y="524"/>
                    </a:cubicBezTo>
                    <a:cubicBezTo>
                      <a:pt x="759" y="526"/>
                      <a:pt x="759" y="526"/>
                      <a:pt x="759" y="526"/>
                    </a:cubicBezTo>
                    <a:cubicBezTo>
                      <a:pt x="754" y="528"/>
                      <a:pt x="756" y="524"/>
                      <a:pt x="755" y="523"/>
                    </a:cubicBezTo>
                    <a:cubicBezTo>
                      <a:pt x="751" y="526"/>
                      <a:pt x="756" y="525"/>
                      <a:pt x="750" y="525"/>
                    </a:cubicBezTo>
                    <a:cubicBezTo>
                      <a:pt x="750" y="525"/>
                      <a:pt x="750" y="528"/>
                      <a:pt x="750" y="528"/>
                    </a:cubicBezTo>
                    <a:cubicBezTo>
                      <a:pt x="749" y="528"/>
                      <a:pt x="749" y="527"/>
                      <a:pt x="748" y="526"/>
                    </a:cubicBezTo>
                    <a:cubicBezTo>
                      <a:pt x="747" y="526"/>
                      <a:pt x="745" y="527"/>
                      <a:pt x="744" y="527"/>
                    </a:cubicBezTo>
                    <a:cubicBezTo>
                      <a:pt x="743" y="527"/>
                      <a:pt x="745" y="526"/>
                      <a:pt x="745" y="526"/>
                    </a:cubicBezTo>
                    <a:cubicBezTo>
                      <a:pt x="745" y="524"/>
                      <a:pt x="745" y="524"/>
                      <a:pt x="745" y="524"/>
                    </a:cubicBezTo>
                    <a:cubicBezTo>
                      <a:pt x="743" y="525"/>
                      <a:pt x="743" y="525"/>
                      <a:pt x="741" y="525"/>
                    </a:cubicBezTo>
                    <a:cubicBezTo>
                      <a:pt x="746" y="521"/>
                      <a:pt x="745" y="521"/>
                      <a:pt x="740" y="518"/>
                    </a:cubicBezTo>
                    <a:cubicBezTo>
                      <a:pt x="739" y="518"/>
                      <a:pt x="740" y="520"/>
                      <a:pt x="740" y="520"/>
                    </a:cubicBezTo>
                    <a:cubicBezTo>
                      <a:pt x="739" y="520"/>
                      <a:pt x="739" y="519"/>
                      <a:pt x="738" y="519"/>
                    </a:cubicBezTo>
                    <a:cubicBezTo>
                      <a:pt x="737" y="522"/>
                      <a:pt x="736" y="523"/>
                      <a:pt x="734" y="525"/>
                    </a:cubicBezTo>
                    <a:cubicBezTo>
                      <a:pt x="734" y="525"/>
                      <a:pt x="735" y="522"/>
                      <a:pt x="735" y="522"/>
                    </a:cubicBezTo>
                    <a:cubicBezTo>
                      <a:pt x="734" y="523"/>
                      <a:pt x="734" y="520"/>
                      <a:pt x="734" y="520"/>
                    </a:cubicBezTo>
                    <a:cubicBezTo>
                      <a:pt x="734" y="520"/>
                      <a:pt x="733" y="519"/>
                      <a:pt x="734" y="518"/>
                    </a:cubicBezTo>
                    <a:cubicBezTo>
                      <a:pt x="734" y="516"/>
                      <a:pt x="737" y="515"/>
                      <a:pt x="737" y="514"/>
                    </a:cubicBezTo>
                    <a:cubicBezTo>
                      <a:pt x="738" y="512"/>
                      <a:pt x="737" y="510"/>
                      <a:pt x="737" y="508"/>
                    </a:cubicBezTo>
                    <a:cubicBezTo>
                      <a:pt x="738" y="508"/>
                      <a:pt x="738" y="508"/>
                      <a:pt x="738" y="508"/>
                    </a:cubicBezTo>
                    <a:cubicBezTo>
                      <a:pt x="738" y="508"/>
                      <a:pt x="740" y="508"/>
                      <a:pt x="740" y="507"/>
                    </a:cubicBezTo>
                    <a:cubicBezTo>
                      <a:pt x="742" y="506"/>
                      <a:pt x="743" y="504"/>
                      <a:pt x="740" y="504"/>
                    </a:cubicBezTo>
                    <a:cubicBezTo>
                      <a:pt x="740" y="503"/>
                      <a:pt x="740" y="503"/>
                      <a:pt x="740" y="503"/>
                    </a:cubicBezTo>
                    <a:cubicBezTo>
                      <a:pt x="740" y="502"/>
                      <a:pt x="741" y="503"/>
                      <a:pt x="742" y="503"/>
                    </a:cubicBezTo>
                    <a:cubicBezTo>
                      <a:pt x="742" y="501"/>
                      <a:pt x="742" y="501"/>
                      <a:pt x="742" y="501"/>
                    </a:cubicBezTo>
                    <a:cubicBezTo>
                      <a:pt x="744" y="501"/>
                      <a:pt x="744" y="501"/>
                      <a:pt x="744" y="501"/>
                    </a:cubicBezTo>
                    <a:cubicBezTo>
                      <a:pt x="744" y="500"/>
                      <a:pt x="743" y="499"/>
                      <a:pt x="744" y="499"/>
                    </a:cubicBezTo>
                    <a:cubicBezTo>
                      <a:pt x="743" y="499"/>
                      <a:pt x="740" y="500"/>
                      <a:pt x="741" y="500"/>
                    </a:cubicBezTo>
                    <a:cubicBezTo>
                      <a:pt x="740" y="500"/>
                      <a:pt x="738" y="499"/>
                      <a:pt x="738" y="499"/>
                    </a:cubicBezTo>
                    <a:close/>
                    <a:moveTo>
                      <a:pt x="363" y="494"/>
                    </a:moveTo>
                    <a:cubicBezTo>
                      <a:pt x="366" y="494"/>
                      <a:pt x="366" y="496"/>
                      <a:pt x="367" y="498"/>
                    </a:cubicBezTo>
                    <a:cubicBezTo>
                      <a:pt x="368" y="498"/>
                      <a:pt x="369" y="497"/>
                      <a:pt x="369" y="497"/>
                    </a:cubicBezTo>
                    <a:cubicBezTo>
                      <a:pt x="370" y="498"/>
                      <a:pt x="369" y="501"/>
                      <a:pt x="369" y="502"/>
                    </a:cubicBezTo>
                    <a:cubicBezTo>
                      <a:pt x="370" y="503"/>
                      <a:pt x="372" y="504"/>
                      <a:pt x="373" y="505"/>
                    </a:cubicBezTo>
                    <a:cubicBezTo>
                      <a:pt x="374" y="506"/>
                      <a:pt x="373" y="507"/>
                      <a:pt x="373" y="509"/>
                    </a:cubicBezTo>
                    <a:cubicBezTo>
                      <a:pt x="374" y="510"/>
                      <a:pt x="375" y="511"/>
                      <a:pt x="376" y="513"/>
                    </a:cubicBezTo>
                    <a:cubicBezTo>
                      <a:pt x="375" y="514"/>
                      <a:pt x="376" y="514"/>
                      <a:pt x="375" y="515"/>
                    </a:cubicBezTo>
                    <a:cubicBezTo>
                      <a:pt x="374" y="515"/>
                      <a:pt x="372" y="515"/>
                      <a:pt x="371" y="515"/>
                    </a:cubicBezTo>
                    <a:cubicBezTo>
                      <a:pt x="371" y="512"/>
                      <a:pt x="371" y="508"/>
                      <a:pt x="369" y="505"/>
                    </a:cubicBezTo>
                    <a:cubicBezTo>
                      <a:pt x="369" y="505"/>
                      <a:pt x="368" y="505"/>
                      <a:pt x="367" y="505"/>
                    </a:cubicBezTo>
                    <a:cubicBezTo>
                      <a:pt x="367" y="504"/>
                      <a:pt x="368" y="503"/>
                      <a:pt x="367" y="503"/>
                    </a:cubicBezTo>
                    <a:cubicBezTo>
                      <a:pt x="367" y="500"/>
                      <a:pt x="362" y="499"/>
                      <a:pt x="362" y="497"/>
                    </a:cubicBezTo>
                    <a:cubicBezTo>
                      <a:pt x="362" y="495"/>
                      <a:pt x="362" y="494"/>
                      <a:pt x="363" y="494"/>
                    </a:cubicBezTo>
                    <a:close/>
                    <a:moveTo>
                      <a:pt x="625" y="481"/>
                    </a:moveTo>
                    <a:cubicBezTo>
                      <a:pt x="626" y="481"/>
                      <a:pt x="626" y="481"/>
                      <a:pt x="627" y="482"/>
                    </a:cubicBezTo>
                    <a:cubicBezTo>
                      <a:pt x="626" y="484"/>
                      <a:pt x="626" y="485"/>
                      <a:pt x="626" y="487"/>
                    </a:cubicBezTo>
                    <a:cubicBezTo>
                      <a:pt x="625" y="488"/>
                      <a:pt x="625" y="487"/>
                      <a:pt x="623" y="487"/>
                    </a:cubicBezTo>
                    <a:cubicBezTo>
                      <a:pt x="623" y="487"/>
                      <a:pt x="622" y="489"/>
                      <a:pt x="621" y="489"/>
                    </a:cubicBezTo>
                    <a:cubicBezTo>
                      <a:pt x="621" y="488"/>
                      <a:pt x="620" y="488"/>
                      <a:pt x="621" y="486"/>
                    </a:cubicBezTo>
                    <a:cubicBezTo>
                      <a:pt x="621" y="484"/>
                      <a:pt x="624" y="482"/>
                      <a:pt x="625" y="481"/>
                    </a:cubicBezTo>
                    <a:close/>
                    <a:moveTo>
                      <a:pt x="519" y="480"/>
                    </a:moveTo>
                    <a:cubicBezTo>
                      <a:pt x="519" y="480"/>
                      <a:pt x="517" y="483"/>
                      <a:pt x="517" y="483"/>
                    </a:cubicBezTo>
                    <a:cubicBezTo>
                      <a:pt x="520" y="484"/>
                      <a:pt x="522" y="485"/>
                      <a:pt x="526" y="486"/>
                    </a:cubicBezTo>
                    <a:cubicBezTo>
                      <a:pt x="526" y="486"/>
                      <a:pt x="526" y="483"/>
                      <a:pt x="526" y="483"/>
                    </a:cubicBezTo>
                    <a:cubicBezTo>
                      <a:pt x="525" y="483"/>
                      <a:pt x="524" y="483"/>
                      <a:pt x="524" y="483"/>
                    </a:cubicBezTo>
                    <a:cubicBezTo>
                      <a:pt x="522" y="481"/>
                      <a:pt x="522" y="481"/>
                      <a:pt x="519" y="480"/>
                    </a:cubicBezTo>
                    <a:close/>
                    <a:moveTo>
                      <a:pt x="357" y="474"/>
                    </a:moveTo>
                    <a:cubicBezTo>
                      <a:pt x="360" y="474"/>
                      <a:pt x="359" y="477"/>
                      <a:pt x="357" y="478"/>
                    </a:cubicBezTo>
                    <a:cubicBezTo>
                      <a:pt x="359" y="479"/>
                      <a:pt x="360" y="479"/>
                      <a:pt x="361" y="480"/>
                    </a:cubicBezTo>
                    <a:cubicBezTo>
                      <a:pt x="361" y="485"/>
                      <a:pt x="361" y="489"/>
                      <a:pt x="361" y="494"/>
                    </a:cubicBezTo>
                    <a:cubicBezTo>
                      <a:pt x="360" y="494"/>
                      <a:pt x="359" y="494"/>
                      <a:pt x="357" y="494"/>
                    </a:cubicBezTo>
                    <a:cubicBezTo>
                      <a:pt x="357" y="493"/>
                      <a:pt x="356" y="492"/>
                      <a:pt x="356" y="492"/>
                    </a:cubicBezTo>
                    <a:cubicBezTo>
                      <a:pt x="356" y="490"/>
                      <a:pt x="357" y="490"/>
                      <a:pt x="357" y="489"/>
                    </a:cubicBezTo>
                    <a:cubicBezTo>
                      <a:pt x="359" y="483"/>
                      <a:pt x="354" y="480"/>
                      <a:pt x="351" y="478"/>
                    </a:cubicBezTo>
                    <a:cubicBezTo>
                      <a:pt x="352" y="478"/>
                      <a:pt x="355" y="477"/>
                      <a:pt x="357" y="477"/>
                    </a:cubicBezTo>
                    <a:cubicBezTo>
                      <a:pt x="356" y="477"/>
                      <a:pt x="355" y="474"/>
                      <a:pt x="357" y="474"/>
                    </a:cubicBezTo>
                    <a:close/>
                    <a:moveTo>
                      <a:pt x="667" y="473"/>
                    </a:moveTo>
                    <a:cubicBezTo>
                      <a:pt x="667" y="473"/>
                      <a:pt x="672" y="476"/>
                      <a:pt x="672" y="476"/>
                    </a:cubicBezTo>
                    <a:cubicBezTo>
                      <a:pt x="672" y="476"/>
                      <a:pt x="672" y="478"/>
                      <a:pt x="672" y="478"/>
                    </a:cubicBezTo>
                    <a:cubicBezTo>
                      <a:pt x="671" y="478"/>
                      <a:pt x="669" y="479"/>
                      <a:pt x="669" y="479"/>
                    </a:cubicBezTo>
                    <a:cubicBezTo>
                      <a:pt x="668" y="479"/>
                      <a:pt x="666" y="473"/>
                      <a:pt x="667" y="473"/>
                    </a:cubicBezTo>
                    <a:close/>
                    <a:moveTo>
                      <a:pt x="634" y="463"/>
                    </a:moveTo>
                    <a:cubicBezTo>
                      <a:pt x="634" y="465"/>
                      <a:pt x="634" y="467"/>
                      <a:pt x="634" y="469"/>
                    </a:cubicBezTo>
                    <a:cubicBezTo>
                      <a:pt x="633" y="469"/>
                      <a:pt x="633" y="469"/>
                      <a:pt x="633" y="469"/>
                    </a:cubicBezTo>
                    <a:cubicBezTo>
                      <a:pt x="633" y="470"/>
                      <a:pt x="634" y="470"/>
                      <a:pt x="633" y="472"/>
                    </a:cubicBezTo>
                    <a:cubicBezTo>
                      <a:pt x="631" y="471"/>
                      <a:pt x="628" y="474"/>
                      <a:pt x="630" y="468"/>
                    </a:cubicBezTo>
                    <a:cubicBezTo>
                      <a:pt x="630" y="467"/>
                      <a:pt x="632" y="467"/>
                      <a:pt x="633" y="467"/>
                    </a:cubicBezTo>
                    <a:cubicBezTo>
                      <a:pt x="633" y="466"/>
                      <a:pt x="633" y="465"/>
                      <a:pt x="633" y="464"/>
                    </a:cubicBezTo>
                    <a:cubicBezTo>
                      <a:pt x="633" y="464"/>
                      <a:pt x="634" y="463"/>
                      <a:pt x="634" y="463"/>
                    </a:cubicBezTo>
                    <a:close/>
                    <a:moveTo>
                      <a:pt x="374" y="461"/>
                    </a:moveTo>
                    <a:cubicBezTo>
                      <a:pt x="374" y="461"/>
                      <a:pt x="374" y="463"/>
                      <a:pt x="374" y="463"/>
                    </a:cubicBezTo>
                    <a:cubicBezTo>
                      <a:pt x="375" y="464"/>
                      <a:pt x="376" y="463"/>
                      <a:pt x="376" y="463"/>
                    </a:cubicBezTo>
                    <a:cubicBezTo>
                      <a:pt x="376" y="467"/>
                      <a:pt x="375" y="470"/>
                      <a:pt x="377" y="474"/>
                    </a:cubicBezTo>
                    <a:cubicBezTo>
                      <a:pt x="377" y="474"/>
                      <a:pt x="379" y="476"/>
                      <a:pt x="379" y="476"/>
                    </a:cubicBezTo>
                    <a:cubicBezTo>
                      <a:pt x="379" y="477"/>
                      <a:pt x="378" y="478"/>
                      <a:pt x="379" y="479"/>
                    </a:cubicBezTo>
                    <a:cubicBezTo>
                      <a:pt x="379" y="479"/>
                      <a:pt x="379" y="479"/>
                      <a:pt x="379" y="479"/>
                    </a:cubicBezTo>
                    <a:cubicBezTo>
                      <a:pt x="380" y="481"/>
                      <a:pt x="381" y="483"/>
                      <a:pt x="383" y="485"/>
                    </a:cubicBezTo>
                    <a:cubicBezTo>
                      <a:pt x="384" y="486"/>
                      <a:pt x="384" y="486"/>
                      <a:pt x="384" y="486"/>
                    </a:cubicBezTo>
                    <a:cubicBezTo>
                      <a:pt x="385" y="488"/>
                      <a:pt x="383" y="488"/>
                      <a:pt x="383" y="489"/>
                    </a:cubicBezTo>
                    <a:cubicBezTo>
                      <a:pt x="384" y="490"/>
                      <a:pt x="387" y="497"/>
                      <a:pt x="389" y="497"/>
                    </a:cubicBezTo>
                    <a:cubicBezTo>
                      <a:pt x="389" y="498"/>
                      <a:pt x="389" y="498"/>
                      <a:pt x="389" y="498"/>
                    </a:cubicBezTo>
                    <a:cubicBezTo>
                      <a:pt x="390" y="499"/>
                      <a:pt x="392" y="498"/>
                      <a:pt x="393" y="499"/>
                    </a:cubicBezTo>
                    <a:cubicBezTo>
                      <a:pt x="391" y="503"/>
                      <a:pt x="392" y="505"/>
                      <a:pt x="393" y="510"/>
                    </a:cubicBezTo>
                    <a:cubicBezTo>
                      <a:pt x="392" y="510"/>
                      <a:pt x="390" y="510"/>
                      <a:pt x="389" y="511"/>
                    </a:cubicBezTo>
                    <a:cubicBezTo>
                      <a:pt x="389" y="511"/>
                      <a:pt x="389" y="512"/>
                      <a:pt x="389" y="513"/>
                    </a:cubicBezTo>
                    <a:cubicBezTo>
                      <a:pt x="389" y="513"/>
                      <a:pt x="387" y="512"/>
                      <a:pt x="387" y="513"/>
                    </a:cubicBezTo>
                    <a:cubicBezTo>
                      <a:pt x="386" y="508"/>
                      <a:pt x="387" y="503"/>
                      <a:pt x="385" y="499"/>
                    </a:cubicBezTo>
                    <a:cubicBezTo>
                      <a:pt x="385" y="498"/>
                      <a:pt x="383" y="499"/>
                      <a:pt x="383" y="499"/>
                    </a:cubicBezTo>
                    <a:cubicBezTo>
                      <a:pt x="383" y="498"/>
                      <a:pt x="383" y="497"/>
                      <a:pt x="383" y="496"/>
                    </a:cubicBezTo>
                    <a:cubicBezTo>
                      <a:pt x="383" y="495"/>
                      <a:pt x="383" y="495"/>
                      <a:pt x="383" y="495"/>
                    </a:cubicBezTo>
                    <a:cubicBezTo>
                      <a:pt x="382" y="495"/>
                      <a:pt x="380" y="495"/>
                      <a:pt x="379" y="495"/>
                    </a:cubicBezTo>
                    <a:cubicBezTo>
                      <a:pt x="379" y="491"/>
                      <a:pt x="378" y="492"/>
                      <a:pt x="380" y="489"/>
                    </a:cubicBezTo>
                    <a:cubicBezTo>
                      <a:pt x="378" y="488"/>
                      <a:pt x="378" y="486"/>
                      <a:pt x="376" y="487"/>
                    </a:cubicBezTo>
                    <a:cubicBezTo>
                      <a:pt x="376" y="488"/>
                      <a:pt x="377" y="488"/>
                      <a:pt x="375" y="488"/>
                    </a:cubicBezTo>
                    <a:cubicBezTo>
                      <a:pt x="374" y="488"/>
                      <a:pt x="374" y="485"/>
                      <a:pt x="373" y="485"/>
                    </a:cubicBezTo>
                    <a:cubicBezTo>
                      <a:pt x="372" y="484"/>
                      <a:pt x="369" y="483"/>
                      <a:pt x="368" y="482"/>
                    </a:cubicBezTo>
                    <a:cubicBezTo>
                      <a:pt x="367" y="481"/>
                      <a:pt x="368" y="480"/>
                      <a:pt x="367" y="478"/>
                    </a:cubicBezTo>
                    <a:cubicBezTo>
                      <a:pt x="368" y="478"/>
                      <a:pt x="369" y="478"/>
                      <a:pt x="369" y="477"/>
                    </a:cubicBezTo>
                    <a:cubicBezTo>
                      <a:pt x="364" y="475"/>
                      <a:pt x="366" y="477"/>
                      <a:pt x="363" y="473"/>
                    </a:cubicBezTo>
                    <a:cubicBezTo>
                      <a:pt x="365" y="471"/>
                      <a:pt x="367" y="468"/>
                      <a:pt x="368" y="465"/>
                    </a:cubicBezTo>
                    <a:cubicBezTo>
                      <a:pt x="369" y="465"/>
                      <a:pt x="371" y="465"/>
                      <a:pt x="373" y="465"/>
                    </a:cubicBezTo>
                    <a:cubicBezTo>
                      <a:pt x="373" y="465"/>
                      <a:pt x="373" y="463"/>
                      <a:pt x="373" y="463"/>
                    </a:cubicBezTo>
                    <a:cubicBezTo>
                      <a:pt x="373" y="463"/>
                      <a:pt x="372" y="463"/>
                      <a:pt x="372" y="462"/>
                    </a:cubicBezTo>
                    <a:lnTo>
                      <a:pt x="374" y="461"/>
                    </a:lnTo>
                    <a:close/>
                    <a:moveTo>
                      <a:pt x="592" y="457"/>
                    </a:moveTo>
                    <a:cubicBezTo>
                      <a:pt x="594" y="457"/>
                      <a:pt x="592" y="459"/>
                      <a:pt x="592" y="459"/>
                    </a:cubicBezTo>
                    <a:cubicBezTo>
                      <a:pt x="590" y="459"/>
                      <a:pt x="591" y="458"/>
                      <a:pt x="592" y="457"/>
                    </a:cubicBezTo>
                    <a:close/>
                    <a:moveTo>
                      <a:pt x="651" y="453"/>
                    </a:moveTo>
                    <a:cubicBezTo>
                      <a:pt x="652" y="453"/>
                      <a:pt x="654" y="456"/>
                      <a:pt x="652" y="455"/>
                    </a:cubicBezTo>
                    <a:cubicBezTo>
                      <a:pt x="652" y="455"/>
                      <a:pt x="650" y="452"/>
                      <a:pt x="651" y="453"/>
                    </a:cubicBezTo>
                    <a:close/>
                    <a:moveTo>
                      <a:pt x="591" y="442"/>
                    </a:moveTo>
                    <a:cubicBezTo>
                      <a:pt x="591" y="442"/>
                      <a:pt x="591" y="442"/>
                      <a:pt x="591" y="442"/>
                    </a:cubicBezTo>
                    <a:cubicBezTo>
                      <a:pt x="590" y="444"/>
                      <a:pt x="592" y="445"/>
                      <a:pt x="589" y="446"/>
                    </a:cubicBezTo>
                    <a:cubicBezTo>
                      <a:pt x="588" y="447"/>
                      <a:pt x="589" y="443"/>
                      <a:pt x="591" y="442"/>
                    </a:cubicBezTo>
                    <a:close/>
                    <a:moveTo>
                      <a:pt x="535" y="439"/>
                    </a:moveTo>
                    <a:cubicBezTo>
                      <a:pt x="534" y="439"/>
                      <a:pt x="534" y="440"/>
                      <a:pt x="536" y="441"/>
                    </a:cubicBezTo>
                    <a:cubicBezTo>
                      <a:pt x="536" y="441"/>
                      <a:pt x="537" y="438"/>
                      <a:pt x="535" y="439"/>
                    </a:cubicBezTo>
                    <a:close/>
                    <a:moveTo>
                      <a:pt x="579" y="435"/>
                    </a:moveTo>
                    <a:cubicBezTo>
                      <a:pt x="581" y="435"/>
                      <a:pt x="582" y="437"/>
                      <a:pt x="583" y="437"/>
                    </a:cubicBezTo>
                    <a:cubicBezTo>
                      <a:pt x="583" y="438"/>
                      <a:pt x="583" y="439"/>
                      <a:pt x="583" y="439"/>
                    </a:cubicBezTo>
                    <a:cubicBezTo>
                      <a:pt x="582" y="439"/>
                      <a:pt x="580" y="439"/>
                      <a:pt x="578" y="439"/>
                    </a:cubicBezTo>
                    <a:cubicBezTo>
                      <a:pt x="578" y="438"/>
                      <a:pt x="576" y="436"/>
                      <a:pt x="579" y="435"/>
                    </a:cubicBezTo>
                    <a:close/>
                    <a:moveTo>
                      <a:pt x="534" y="434"/>
                    </a:moveTo>
                    <a:cubicBezTo>
                      <a:pt x="532" y="434"/>
                      <a:pt x="533" y="436"/>
                      <a:pt x="534" y="436"/>
                    </a:cubicBezTo>
                    <a:cubicBezTo>
                      <a:pt x="534" y="436"/>
                      <a:pt x="536" y="433"/>
                      <a:pt x="534" y="434"/>
                    </a:cubicBezTo>
                    <a:close/>
                    <a:moveTo>
                      <a:pt x="330" y="432"/>
                    </a:moveTo>
                    <a:cubicBezTo>
                      <a:pt x="330" y="433"/>
                      <a:pt x="330" y="433"/>
                      <a:pt x="330" y="433"/>
                    </a:cubicBezTo>
                    <a:cubicBezTo>
                      <a:pt x="334" y="432"/>
                      <a:pt x="331" y="435"/>
                      <a:pt x="331" y="435"/>
                    </a:cubicBezTo>
                    <a:cubicBezTo>
                      <a:pt x="328" y="435"/>
                      <a:pt x="329" y="432"/>
                      <a:pt x="330" y="432"/>
                    </a:cubicBezTo>
                    <a:close/>
                    <a:moveTo>
                      <a:pt x="538" y="430"/>
                    </a:moveTo>
                    <a:cubicBezTo>
                      <a:pt x="538" y="434"/>
                      <a:pt x="537" y="437"/>
                      <a:pt x="537" y="440"/>
                    </a:cubicBezTo>
                    <a:cubicBezTo>
                      <a:pt x="537" y="440"/>
                      <a:pt x="539" y="440"/>
                      <a:pt x="539" y="440"/>
                    </a:cubicBezTo>
                    <a:cubicBezTo>
                      <a:pt x="540" y="437"/>
                      <a:pt x="541" y="434"/>
                      <a:pt x="541" y="431"/>
                    </a:cubicBezTo>
                    <a:cubicBezTo>
                      <a:pt x="540" y="430"/>
                      <a:pt x="539" y="431"/>
                      <a:pt x="538" y="430"/>
                    </a:cubicBezTo>
                    <a:close/>
                    <a:moveTo>
                      <a:pt x="535" y="429"/>
                    </a:moveTo>
                    <a:cubicBezTo>
                      <a:pt x="533" y="430"/>
                      <a:pt x="531" y="433"/>
                      <a:pt x="535" y="432"/>
                    </a:cubicBezTo>
                    <a:cubicBezTo>
                      <a:pt x="535" y="432"/>
                      <a:pt x="538" y="429"/>
                      <a:pt x="535" y="429"/>
                    </a:cubicBezTo>
                    <a:close/>
                    <a:moveTo>
                      <a:pt x="341" y="409"/>
                    </a:moveTo>
                    <a:cubicBezTo>
                      <a:pt x="342" y="410"/>
                      <a:pt x="342" y="411"/>
                      <a:pt x="342" y="411"/>
                    </a:cubicBezTo>
                    <a:cubicBezTo>
                      <a:pt x="343" y="411"/>
                      <a:pt x="344" y="411"/>
                      <a:pt x="345" y="411"/>
                    </a:cubicBezTo>
                    <a:cubicBezTo>
                      <a:pt x="344" y="413"/>
                      <a:pt x="344" y="414"/>
                      <a:pt x="344" y="415"/>
                    </a:cubicBezTo>
                    <a:cubicBezTo>
                      <a:pt x="343" y="416"/>
                      <a:pt x="342" y="416"/>
                      <a:pt x="342" y="417"/>
                    </a:cubicBezTo>
                    <a:cubicBezTo>
                      <a:pt x="341" y="419"/>
                      <a:pt x="343" y="419"/>
                      <a:pt x="343" y="421"/>
                    </a:cubicBezTo>
                    <a:cubicBezTo>
                      <a:pt x="343" y="421"/>
                      <a:pt x="341" y="422"/>
                      <a:pt x="341" y="422"/>
                    </a:cubicBezTo>
                    <a:cubicBezTo>
                      <a:pt x="338" y="428"/>
                      <a:pt x="342" y="429"/>
                      <a:pt x="335" y="431"/>
                    </a:cubicBezTo>
                    <a:cubicBezTo>
                      <a:pt x="335" y="429"/>
                      <a:pt x="335" y="429"/>
                      <a:pt x="335" y="426"/>
                    </a:cubicBezTo>
                    <a:cubicBezTo>
                      <a:pt x="334" y="421"/>
                      <a:pt x="332" y="423"/>
                      <a:pt x="335" y="418"/>
                    </a:cubicBezTo>
                    <a:cubicBezTo>
                      <a:pt x="337" y="415"/>
                      <a:pt x="339" y="412"/>
                      <a:pt x="341" y="409"/>
                    </a:cubicBezTo>
                    <a:close/>
                    <a:moveTo>
                      <a:pt x="334" y="402"/>
                    </a:moveTo>
                    <a:cubicBezTo>
                      <a:pt x="334" y="404"/>
                      <a:pt x="337" y="408"/>
                      <a:pt x="332" y="409"/>
                    </a:cubicBezTo>
                    <a:cubicBezTo>
                      <a:pt x="331" y="409"/>
                      <a:pt x="331" y="407"/>
                      <a:pt x="330" y="405"/>
                    </a:cubicBezTo>
                    <a:cubicBezTo>
                      <a:pt x="331" y="404"/>
                      <a:pt x="332" y="403"/>
                      <a:pt x="334" y="402"/>
                    </a:cubicBezTo>
                    <a:close/>
                    <a:moveTo>
                      <a:pt x="626" y="391"/>
                    </a:moveTo>
                    <a:cubicBezTo>
                      <a:pt x="627" y="392"/>
                      <a:pt x="627" y="392"/>
                      <a:pt x="627" y="392"/>
                    </a:cubicBezTo>
                    <a:cubicBezTo>
                      <a:pt x="626" y="391"/>
                      <a:pt x="627" y="391"/>
                      <a:pt x="626" y="391"/>
                    </a:cubicBezTo>
                    <a:close/>
                    <a:moveTo>
                      <a:pt x="635" y="374"/>
                    </a:move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8" y="375"/>
                      <a:pt x="638" y="374"/>
                      <a:pt x="635" y="374"/>
                    </a:cubicBezTo>
                    <a:close/>
                    <a:moveTo>
                      <a:pt x="611" y="353"/>
                    </a:moveTo>
                    <a:cubicBezTo>
                      <a:pt x="611" y="353"/>
                      <a:pt x="613" y="355"/>
                      <a:pt x="613" y="356"/>
                    </a:cubicBezTo>
                    <a:cubicBezTo>
                      <a:pt x="620" y="354"/>
                      <a:pt x="613" y="354"/>
                      <a:pt x="611" y="353"/>
                    </a:cubicBezTo>
                    <a:close/>
                    <a:moveTo>
                      <a:pt x="586" y="328"/>
                    </a:moveTo>
                    <a:cubicBezTo>
                      <a:pt x="585" y="328"/>
                      <a:pt x="587" y="330"/>
                      <a:pt x="587" y="330"/>
                    </a:cubicBezTo>
                    <a:cubicBezTo>
                      <a:pt x="587" y="330"/>
                      <a:pt x="589" y="326"/>
                      <a:pt x="586" y="328"/>
                    </a:cubicBezTo>
                    <a:close/>
                    <a:moveTo>
                      <a:pt x="657" y="320"/>
                    </a:moveTo>
                    <a:cubicBezTo>
                      <a:pt x="657" y="321"/>
                      <a:pt x="659" y="324"/>
                      <a:pt x="657" y="322"/>
                    </a:cubicBezTo>
                    <a:cubicBezTo>
                      <a:pt x="657" y="322"/>
                      <a:pt x="655" y="320"/>
                      <a:pt x="657" y="320"/>
                    </a:cubicBezTo>
                    <a:close/>
                    <a:moveTo>
                      <a:pt x="485" y="299"/>
                    </a:moveTo>
                    <a:cubicBezTo>
                      <a:pt x="486" y="300"/>
                      <a:pt x="487" y="303"/>
                      <a:pt x="488" y="303"/>
                    </a:cubicBezTo>
                    <a:cubicBezTo>
                      <a:pt x="490" y="303"/>
                      <a:pt x="490" y="302"/>
                      <a:pt x="489" y="302"/>
                    </a:cubicBezTo>
                    <a:cubicBezTo>
                      <a:pt x="489" y="302"/>
                      <a:pt x="489" y="300"/>
                      <a:pt x="489" y="300"/>
                    </a:cubicBezTo>
                    <a:cubicBezTo>
                      <a:pt x="488" y="300"/>
                      <a:pt x="486" y="300"/>
                      <a:pt x="485" y="299"/>
                    </a:cubicBezTo>
                    <a:close/>
                    <a:moveTo>
                      <a:pt x="494" y="289"/>
                    </a:moveTo>
                    <a:cubicBezTo>
                      <a:pt x="494" y="290"/>
                      <a:pt x="494" y="290"/>
                      <a:pt x="494" y="290"/>
                    </a:cubicBezTo>
                    <a:cubicBezTo>
                      <a:pt x="496" y="290"/>
                      <a:pt x="496" y="289"/>
                      <a:pt x="494" y="289"/>
                    </a:cubicBezTo>
                    <a:close/>
                    <a:moveTo>
                      <a:pt x="530" y="236"/>
                    </a:moveTo>
                    <a:cubicBezTo>
                      <a:pt x="531" y="237"/>
                      <a:pt x="531" y="237"/>
                      <a:pt x="531" y="237"/>
                    </a:cubicBezTo>
                    <a:cubicBezTo>
                      <a:pt x="531" y="236"/>
                      <a:pt x="532" y="236"/>
                      <a:pt x="530" y="236"/>
                    </a:cubicBezTo>
                    <a:close/>
                    <a:moveTo>
                      <a:pt x="434" y="231"/>
                    </a:moveTo>
                    <a:cubicBezTo>
                      <a:pt x="435" y="233"/>
                      <a:pt x="435" y="233"/>
                      <a:pt x="435" y="233"/>
                    </a:cubicBezTo>
                    <a:cubicBezTo>
                      <a:pt x="434" y="232"/>
                      <a:pt x="435" y="231"/>
                      <a:pt x="434" y="231"/>
                    </a:cubicBezTo>
                    <a:close/>
                    <a:moveTo>
                      <a:pt x="476" y="226"/>
                    </a:moveTo>
                    <a:cubicBezTo>
                      <a:pt x="477" y="226"/>
                      <a:pt x="478" y="228"/>
                      <a:pt x="478" y="228"/>
                    </a:cubicBezTo>
                    <a:cubicBezTo>
                      <a:pt x="478" y="228"/>
                      <a:pt x="482" y="227"/>
                      <a:pt x="480" y="227"/>
                    </a:cubicBezTo>
                    <a:cubicBezTo>
                      <a:pt x="479" y="226"/>
                      <a:pt x="478" y="227"/>
                      <a:pt x="476" y="226"/>
                    </a:cubicBezTo>
                    <a:close/>
                    <a:moveTo>
                      <a:pt x="597" y="205"/>
                    </a:moveTo>
                    <a:cubicBezTo>
                      <a:pt x="596" y="207"/>
                      <a:pt x="596" y="207"/>
                      <a:pt x="596" y="207"/>
                    </a:cubicBezTo>
                    <a:cubicBezTo>
                      <a:pt x="597" y="207"/>
                      <a:pt x="597" y="207"/>
                      <a:pt x="597" y="207"/>
                    </a:cubicBezTo>
                    <a:cubicBezTo>
                      <a:pt x="597" y="207"/>
                      <a:pt x="599" y="204"/>
                      <a:pt x="597" y="205"/>
                    </a:cubicBezTo>
                    <a:close/>
                    <a:moveTo>
                      <a:pt x="546" y="198"/>
                    </a:moveTo>
                    <a:cubicBezTo>
                      <a:pt x="547" y="199"/>
                      <a:pt x="545" y="199"/>
                      <a:pt x="545" y="199"/>
                    </a:cubicBezTo>
                    <a:cubicBezTo>
                      <a:pt x="545" y="199"/>
                      <a:pt x="545" y="198"/>
                      <a:pt x="546" y="198"/>
                    </a:cubicBezTo>
                    <a:close/>
                    <a:moveTo>
                      <a:pt x="545" y="195"/>
                    </a:moveTo>
                    <a:cubicBezTo>
                      <a:pt x="546" y="196"/>
                      <a:pt x="544" y="197"/>
                      <a:pt x="544" y="197"/>
                    </a:cubicBezTo>
                    <a:cubicBezTo>
                      <a:pt x="544" y="196"/>
                      <a:pt x="544" y="195"/>
                      <a:pt x="545" y="195"/>
                    </a:cubicBezTo>
                    <a:close/>
                    <a:moveTo>
                      <a:pt x="533" y="149"/>
                    </a:moveTo>
                    <a:cubicBezTo>
                      <a:pt x="534" y="152"/>
                      <a:pt x="534" y="152"/>
                      <a:pt x="534" y="152"/>
                    </a:cubicBezTo>
                    <a:cubicBezTo>
                      <a:pt x="537" y="149"/>
                      <a:pt x="537" y="150"/>
                      <a:pt x="533" y="149"/>
                    </a:cubicBezTo>
                    <a:close/>
                    <a:moveTo>
                      <a:pt x="448" y="132"/>
                    </a:moveTo>
                    <a:cubicBezTo>
                      <a:pt x="449" y="132"/>
                      <a:pt x="447" y="133"/>
                      <a:pt x="447" y="133"/>
                    </a:cubicBezTo>
                    <a:cubicBezTo>
                      <a:pt x="447" y="132"/>
                      <a:pt x="447" y="131"/>
                      <a:pt x="448" y="132"/>
                    </a:cubicBezTo>
                    <a:close/>
                    <a:moveTo>
                      <a:pt x="504" y="114"/>
                    </a:moveTo>
                    <a:cubicBezTo>
                      <a:pt x="506" y="115"/>
                      <a:pt x="511" y="121"/>
                      <a:pt x="506" y="120"/>
                    </a:cubicBezTo>
                    <a:cubicBezTo>
                      <a:pt x="506" y="120"/>
                      <a:pt x="501" y="113"/>
                      <a:pt x="504" y="114"/>
                    </a:cubicBezTo>
                    <a:close/>
                    <a:moveTo>
                      <a:pt x="449" y="92"/>
                    </a:moveTo>
                    <a:cubicBezTo>
                      <a:pt x="449" y="92"/>
                      <a:pt x="449" y="93"/>
                      <a:pt x="448" y="93"/>
                    </a:cubicBezTo>
                    <a:cubicBezTo>
                      <a:pt x="448" y="92"/>
                      <a:pt x="447" y="91"/>
                      <a:pt x="449" y="92"/>
                    </a:cubicBezTo>
                    <a:close/>
                    <a:moveTo>
                      <a:pt x="447" y="88"/>
                    </a:moveTo>
                    <a:cubicBezTo>
                      <a:pt x="447" y="89"/>
                      <a:pt x="446" y="90"/>
                      <a:pt x="446" y="90"/>
                    </a:cubicBezTo>
                    <a:cubicBezTo>
                      <a:pt x="446" y="90"/>
                      <a:pt x="445" y="88"/>
                      <a:pt x="447" y="88"/>
                    </a:cubicBezTo>
                    <a:close/>
                    <a:moveTo>
                      <a:pt x="577" y="72"/>
                    </a:moveTo>
                    <a:cubicBezTo>
                      <a:pt x="577" y="73"/>
                      <a:pt x="577" y="74"/>
                      <a:pt x="576" y="76"/>
                    </a:cubicBezTo>
                    <a:cubicBezTo>
                      <a:pt x="579" y="77"/>
                      <a:pt x="581" y="77"/>
                      <a:pt x="584" y="78"/>
                    </a:cubicBezTo>
                    <a:cubicBezTo>
                      <a:pt x="585" y="79"/>
                      <a:pt x="585" y="79"/>
                      <a:pt x="585" y="79"/>
                    </a:cubicBezTo>
                    <a:cubicBezTo>
                      <a:pt x="587" y="79"/>
                      <a:pt x="585" y="78"/>
                      <a:pt x="587" y="78"/>
                    </a:cubicBezTo>
                    <a:cubicBezTo>
                      <a:pt x="587" y="77"/>
                      <a:pt x="586" y="76"/>
                      <a:pt x="586" y="74"/>
                    </a:cubicBezTo>
                    <a:cubicBezTo>
                      <a:pt x="588" y="74"/>
                      <a:pt x="587" y="73"/>
                      <a:pt x="587" y="72"/>
                    </a:cubicBezTo>
                    <a:cubicBezTo>
                      <a:pt x="584" y="73"/>
                      <a:pt x="582" y="73"/>
                      <a:pt x="577" y="72"/>
                    </a:cubicBezTo>
                    <a:close/>
                    <a:moveTo>
                      <a:pt x="423" y="56"/>
                    </a:moveTo>
                    <a:cubicBezTo>
                      <a:pt x="426" y="55"/>
                      <a:pt x="423" y="58"/>
                      <a:pt x="421" y="58"/>
                    </a:cubicBezTo>
                    <a:cubicBezTo>
                      <a:pt x="420" y="59"/>
                      <a:pt x="422" y="56"/>
                      <a:pt x="423" y="56"/>
                    </a:cubicBezTo>
                    <a:close/>
                    <a:moveTo>
                      <a:pt x="484" y="29"/>
                    </a:moveTo>
                    <a:cubicBezTo>
                      <a:pt x="485" y="29"/>
                      <a:pt x="488" y="36"/>
                      <a:pt x="486" y="33"/>
                    </a:cubicBezTo>
                    <a:cubicBezTo>
                      <a:pt x="486" y="33"/>
                      <a:pt x="482" y="27"/>
                      <a:pt x="484" y="29"/>
                    </a:cubicBezTo>
                    <a:close/>
                    <a:moveTo>
                      <a:pt x="498" y="27"/>
                    </a:moveTo>
                    <a:cubicBezTo>
                      <a:pt x="499" y="27"/>
                      <a:pt x="499" y="28"/>
                      <a:pt x="498" y="29"/>
                    </a:cubicBezTo>
                    <a:cubicBezTo>
                      <a:pt x="498" y="28"/>
                      <a:pt x="497" y="27"/>
                      <a:pt x="498" y="27"/>
                    </a:cubicBezTo>
                    <a:close/>
                    <a:moveTo>
                      <a:pt x="537" y="21"/>
                    </a:moveTo>
                    <a:cubicBezTo>
                      <a:pt x="540" y="21"/>
                      <a:pt x="541" y="22"/>
                      <a:pt x="543" y="23"/>
                    </a:cubicBezTo>
                    <a:cubicBezTo>
                      <a:pt x="541" y="23"/>
                      <a:pt x="541" y="23"/>
                      <a:pt x="539" y="24"/>
                    </a:cubicBezTo>
                    <a:cubicBezTo>
                      <a:pt x="539" y="24"/>
                      <a:pt x="539" y="22"/>
                      <a:pt x="539" y="22"/>
                    </a:cubicBezTo>
                    <a:cubicBezTo>
                      <a:pt x="538" y="22"/>
                      <a:pt x="535" y="20"/>
                      <a:pt x="537" y="21"/>
                    </a:cubicBezTo>
                    <a:close/>
                    <a:moveTo>
                      <a:pt x="660" y="359"/>
                    </a:moveTo>
                    <a:cubicBezTo>
                      <a:pt x="660" y="362"/>
                      <a:pt x="660" y="362"/>
                      <a:pt x="660" y="362"/>
                    </a:cubicBezTo>
                    <a:cubicBezTo>
                      <a:pt x="660" y="361"/>
                      <a:pt x="662" y="362"/>
                      <a:pt x="663" y="362"/>
                    </a:cubicBezTo>
                    <a:cubicBezTo>
                      <a:pt x="663" y="361"/>
                      <a:pt x="664" y="359"/>
                      <a:pt x="664" y="359"/>
                    </a:cubicBezTo>
                    <a:cubicBezTo>
                      <a:pt x="663" y="359"/>
                      <a:pt x="661" y="359"/>
                      <a:pt x="660" y="359"/>
                    </a:cubicBezTo>
                    <a:close/>
                    <a:moveTo>
                      <a:pt x="537" y="349"/>
                    </a:moveTo>
                    <a:cubicBezTo>
                      <a:pt x="535" y="350"/>
                      <a:pt x="533" y="355"/>
                      <a:pt x="532" y="356"/>
                    </a:cubicBezTo>
                    <a:cubicBezTo>
                      <a:pt x="533" y="357"/>
                      <a:pt x="535" y="357"/>
                      <a:pt x="536" y="358"/>
                    </a:cubicBezTo>
                    <a:cubicBezTo>
                      <a:pt x="537" y="358"/>
                      <a:pt x="540" y="348"/>
                      <a:pt x="537" y="349"/>
                    </a:cubicBezTo>
                    <a:close/>
                    <a:moveTo>
                      <a:pt x="585" y="343"/>
                    </a:moveTo>
                    <a:cubicBezTo>
                      <a:pt x="584" y="343"/>
                      <a:pt x="584" y="344"/>
                      <a:pt x="585" y="344"/>
                    </a:cubicBezTo>
                    <a:cubicBezTo>
                      <a:pt x="585" y="344"/>
                      <a:pt x="586" y="343"/>
                      <a:pt x="585" y="343"/>
                    </a:cubicBezTo>
                    <a:close/>
                    <a:moveTo>
                      <a:pt x="552" y="342"/>
                    </a:moveTo>
                    <a:cubicBezTo>
                      <a:pt x="552" y="342"/>
                      <a:pt x="551" y="343"/>
                      <a:pt x="551" y="343"/>
                    </a:cubicBezTo>
                    <a:cubicBezTo>
                      <a:pt x="551" y="343"/>
                      <a:pt x="554" y="344"/>
                      <a:pt x="554" y="344"/>
                    </a:cubicBezTo>
                    <a:cubicBezTo>
                      <a:pt x="554" y="344"/>
                      <a:pt x="554" y="342"/>
                      <a:pt x="554" y="342"/>
                    </a:cubicBezTo>
                    <a:cubicBezTo>
                      <a:pt x="553" y="342"/>
                      <a:pt x="552" y="342"/>
                      <a:pt x="552" y="342"/>
                    </a:cubicBezTo>
                    <a:close/>
                    <a:moveTo>
                      <a:pt x="560" y="341"/>
                    </a:moveTo>
                    <a:cubicBezTo>
                      <a:pt x="561" y="342"/>
                      <a:pt x="559" y="343"/>
                      <a:pt x="562" y="344"/>
                    </a:cubicBezTo>
                    <a:cubicBezTo>
                      <a:pt x="563" y="344"/>
                      <a:pt x="562" y="341"/>
                      <a:pt x="562" y="341"/>
                    </a:cubicBezTo>
                    <a:cubicBezTo>
                      <a:pt x="561" y="341"/>
                      <a:pt x="560" y="341"/>
                      <a:pt x="560" y="341"/>
                    </a:cubicBezTo>
                    <a:close/>
                    <a:moveTo>
                      <a:pt x="508" y="340"/>
                    </a:moveTo>
                    <a:cubicBezTo>
                      <a:pt x="508" y="340"/>
                      <a:pt x="508" y="342"/>
                      <a:pt x="507" y="342"/>
                    </a:cubicBezTo>
                    <a:cubicBezTo>
                      <a:pt x="507" y="343"/>
                      <a:pt x="501" y="345"/>
                      <a:pt x="501" y="346"/>
                    </a:cubicBezTo>
                    <a:cubicBezTo>
                      <a:pt x="500" y="346"/>
                      <a:pt x="497" y="347"/>
                      <a:pt x="496" y="348"/>
                    </a:cubicBezTo>
                    <a:cubicBezTo>
                      <a:pt x="495" y="348"/>
                      <a:pt x="494" y="349"/>
                      <a:pt x="493" y="350"/>
                    </a:cubicBezTo>
                    <a:cubicBezTo>
                      <a:pt x="494" y="350"/>
                      <a:pt x="492" y="352"/>
                      <a:pt x="492" y="352"/>
                    </a:cubicBezTo>
                    <a:cubicBezTo>
                      <a:pt x="500" y="352"/>
                      <a:pt x="496" y="351"/>
                      <a:pt x="500" y="349"/>
                    </a:cubicBezTo>
                    <a:cubicBezTo>
                      <a:pt x="502" y="348"/>
                      <a:pt x="504" y="349"/>
                      <a:pt x="505" y="348"/>
                    </a:cubicBezTo>
                    <a:cubicBezTo>
                      <a:pt x="506" y="348"/>
                      <a:pt x="506" y="345"/>
                      <a:pt x="507" y="344"/>
                    </a:cubicBezTo>
                    <a:cubicBezTo>
                      <a:pt x="508" y="343"/>
                      <a:pt x="515" y="343"/>
                      <a:pt x="508" y="340"/>
                    </a:cubicBezTo>
                    <a:close/>
                    <a:moveTo>
                      <a:pt x="668" y="337"/>
                    </a:moveTo>
                    <a:cubicBezTo>
                      <a:pt x="668" y="338"/>
                      <a:pt x="668" y="338"/>
                      <a:pt x="668" y="338"/>
                    </a:cubicBezTo>
                    <a:cubicBezTo>
                      <a:pt x="665" y="337"/>
                      <a:pt x="666" y="340"/>
                      <a:pt x="668" y="340"/>
                    </a:cubicBezTo>
                    <a:cubicBezTo>
                      <a:pt x="668" y="341"/>
                      <a:pt x="668" y="342"/>
                      <a:pt x="668" y="343"/>
                    </a:cubicBezTo>
                    <a:cubicBezTo>
                      <a:pt x="669" y="343"/>
                      <a:pt x="671" y="343"/>
                      <a:pt x="671" y="343"/>
                    </a:cubicBezTo>
                    <a:cubicBezTo>
                      <a:pt x="672" y="342"/>
                      <a:pt x="673" y="342"/>
                      <a:pt x="674" y="341"/>
                    </a:cubicBezTo>
                    <a:cubicBezTo>
                      <a:pt x="674" y="341"/>
                      <a:pt x="673" y="335"/>
                      <a:pt x="673" y="338"/>
                    </a:cubicBezTo>
                    <a:cubicBezTo>
                      <a:pt x="672" y="338"/>
                      <a:pt x="670" y="338"/>
                      <a:pt x="669" y="338"/>
                    </a:cubicBezTo>
                    <a:cubicBezTo>
                      <a:pt x="669" y="338"/>
                      <a:pt x="669" y="337"/>
                      <a:pt x="668" y="337"/>
                    </a:cubicBezTo>
                    <a:close/>
                    <a:moveTo>
                      <a:pt x="552" y="337"/>
                    </a:moveTo>
                    <a:cubicBezTo>
                      <a:pt x="551" y="339"/>
                      <a:pt x="551" y="339"/>
                      <a:pt x="551" y="339"/>
                    </a:cubicBezTo>
                    <a:cubicBezTo>
                      <a:pt x="552" y="339"/>
                      <a:pt x="554" y="339"/>
                      <a:pt x="554" y="339"/>
                    </a:cubicBezTo>
                    <a:cubicBezTo>
                      <a:pt x="555" y="340"/>
                      <a:pt x="552" y="337"/>
                      <a:pt x="552" y="337"/>
                    </a:cubicBezTo>
                    <a:close/>
                    <a:moveTo>
                      <a:pt x="607" y="308"/>
                    </a:moveTo>
                    <a:cubicBezTo>
                      <a:pt x="609" y="307"/>
                      <a:pt x="609" y="309"/>
                      <a:pt x="610" y="309"/>
                    </a:cubicBezTo>
                    <a:cubicBezTo>
                      <a:pt x="612" y="309"/>
                      <a:pt x="613" y="309"/>
                      <a:pt x="614" y="308"/>
                    </a:cubicBezTo>
                    <a:cubicBezTo>
                      <a:pt x="614" y="310"/>
                      <a:pt x="614" y="309"/>
                      <a:pt x="615" y="309"/>
                    </a:cubicBezTo>
                    <a:cubicBezTo>
                      <a:pt x="616" y="314"/>
                      <a:pt x="617" y="316"/>
                      <a:pt x="617" y="321"/>
                    </a:cubicBezTo>
                    <a:cubicBezTo>
                      <a:pt x="617" y="321"/>
                      <a:pt x="616" y="321"/>
                      <a:pt x="615" y="321"/>
                    </a:cubicBezTo>
                    <a:cubicBezTo>
                      <a:pt x="615" y="321"/>
                      <a:pt x="615" y="319"/>
                      <a:pt x="615" y="319"/>
                    </a:cubicBezTo>
                    <a:cubicBezTo>
                      <a:pt x="613" y="318"/>
                      <a:pt x="613" y="321"/>
                      <a:pt x="612" y="321"/>
                    </a:cubicBezTo>
                    <a:cubicBezTo>
                      <a:pt x="611" y="321"/>
                      <a:pt x="608" y="321"/>
                      <a:pt x="607" y="320"/>
                    </a:cubicBezTo>
                    <a:cubicBezTo>
                      <a:pt x="606" y="318"/>
                      <a:pt x="606" y="318"/>
                      <a:pt x="606" y="318"/>
                    </a:cubicBezTo>
                    <a:cubicBezTo>
                      <a:pt x="607" y="317"/>
                      <a:pt x="608" y="317"/>
                      <a:pt x="609" y="316"/>
                    </a:cubicBezTo>
                    <a:cubicBezTo>
                      <a:pt x="608" y="314"/>
                      <a:pt x="606" y="308"/>
                      <a:pt x="607" y="310"/>
                    </a:cubicBezTo>
                    <a:cubicBezTo>
                      <a:pt x="606" y="309"/>
                      <a:pt x="606" y="308"/>
                      <a:pt x="607" y="308"/>
                    </a:cubicBezTo>
                    <a:close/>
                    <a:moveTo>
                      <a:pt x="484" y="303"/>
                    </a:moveTo>
                    <a:cubicBezTo>
                      <a:pt x="482" y="309"/>
                      <a:pt x="482" y="317"/>
                      <a:pt x="483" y="324"/>
                    </a:cubicBezTo>
                    <a:cubicBezTo>
                      <a:pt x="481" y="325"/>
                      <a:pt x="478" y="328"/>
                      <a:pt x="475" y="329"/>
                    </a:cubicBezTo>
                    <a:cubicBezTo>
                      <a:pt x="475" y="329"/>
                      <a:pt x="474" y="333"/>
                      <a:pt x="475" y="334"/>
                    </a:cubicBezTo>
                    <a:cubicBezTo>
                      <a:pt x="478" y="335"/>
                      <a:pt x="480" y="332"/>
                      <a:pt x="482" y="332"/>
                    </a:cubicBezTo>
                    <a:cubicBezTo>
                      <a:pt x="485" y="332"/>
                      <a:pt x="484" y="334"/>
                      <a:pt x="482" y="334"/>
                    </a:cubicBezTo>
                    <a:cubicBezTo>
                      <a:pt x="483" y="336"/>
                      <a:pt x="483" y="337"/>
                      <a:pt x="483" y="339"/>
                    </a:cubicBezTo>
                    <a:cubicBezTo>
                      <a:pt x="488" y="339"/>
                      <a:pt x="487" y="339"/>
                      <a:pt x="491" y="338"/>
                    </a:cubicBezTo>
                    <a:cubicBezTo>
                      <a:pt x="491" y="337"/>
                      <a:pt x="491" y="336"/>
                      <a:pt x="491" y="336"/>
                    </a:cubicBezTo>
                    <a:cubicBezTo>
                      <a:pt x="491" y="335"/>
                      <a:pt x="493" y="334"/>
                      <a:pt x="493" y="334"/>
                    </a:cubicBezTo>
                    <a:cubicBezTo>
                      <a:pt x="494" y="331"/>
                      <a:pt x="492" y="328"/>
                      <a:pt x="493" y="325"/>
                    </a:cubicBezTo>
                    <a:cubicBezTo>
                      <a:pt x="493" y="325"/>
                      <a:pt x="496" y="322"/>
                      <a:pt x="496" y="322"/>
                    </a:cubicBezTo>
                    <a:cubicBezTo>
                      <a:pt x="497" y="321"/>
                      <a:pt x="498" y="322"/>
                      <a:pt x="499" y="322"/>
                    </a:cubicBezTo>
                    <a:cubicBezTo>
                      <a:pt x="498" y="321"/>
                      <a:pt x="501" y="321"/>
                      <a:pt x="501" y="321"/>
                    </a:cubicBezTo>
                    <a:cubicBezTo>
                      <a:pt x="502" y="324"/>
                      <a:pt x="501" y="323"/>
                      <a:pt x="502" y="324"/>
                    </a:cubicBezTo>
                    <a:cubicBezTo>
                      <a:pt x="502" y="325"/>
                      <a:pt x="503" y="326"/>
                      <a:pt x="502" y="326"/>
                    </a:cubicBezTo>
                    <a:cubicBezTo>
                      <a:pt x="502" y="327"/>
                      <a:pt x="500" y="327"/>
                      <a:pt x="500" y="328"/>
                    </a:cubicBezTo>
                    <a:cubicBezTo>
                      <a:pt x="500" y="328"/>
                      <a:pt x="500" y="329"/>
                      <a:pt x="500" y="330"/>
                    </a:cubicBezTo>
                    <a:cubicBezTo>
                      <a:pt x="501" y="330"/>
                      <a:pt x="502" y="330"/>
                      <a:pt x="502" y="330"/>
                    </a:cubicBezTo>
                    <a:cubicBezTo>
                      <a:pt x="503" y="330"/>
                      <a:pt x="504" y="332"/>
                      <a:pt x="504" y="332"/>
                    </a:cubicBezTo>
                    <a:cubicBezTo>
                      <a:pt x="509" y="333"/>
                      <a:pt x="511" y="332"/>
                      <a:pt x="515" y="334"/>
                    </a:cubicBezTo>
                    <a:cubicBezTo>
                      <a:pt x="515" y="334"/>
                      <a:pt x="517" y="333"/>
                      <a:pt x="517" y="332"/>
                    </a:cubicBezTo>
                    <a:cubicBezTo>
                      <a:pt x="517" y="332"/>
                      <a:pt x="517" y="329"/>
                      <a:pt x="517" y="328"/>
                    </a:cubicBezTo>
                    <a:cubicBezTo>
                      <a:pt x="519" y="330"/>
                      <a:pt x="518" y="327"/>
                      <a:pt x="518" y="326"/>
                    </a:cubicBezTo>
                    <a:cubicBezTo>
                      <a:pt x="517" y="326"/>
                      <a:pt x="514" y="326"/>
                      <a:pt x="514" y="326"/>
                    </a:cubicBezTo>
                    <a:cubicBezTo>
                      <a:pt x="513" y="326"/>
                      <a:pt x="512" y="325"/>
                      <a:pt x="511" y="326"/>
                    </a:cubicBezTo>
                    <a:cubicBezTo>
                      <a:pt x="511" y="326"/>
                      <a:pt x="509" y="328"/>
                      <a:pt x="509" y="328"/>
                    </a:cubicBezTo>
                    <a:cubicBezTo>
                      <a:pt x="508" y="325"/>
                      <a:pt x="509" y="322"/>
                      <a:pt x="507" y="320"/>
                    </a:cubicBezTo>
                    <a:cubicBezTo>
                      <a:pt x="506" y="320"/>
                      <a:pt x="506" y="320"/>
                      <a:pt x="506" y="320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00" y="314"/>
                      <a:pt x="500" y="314"/>
                      <a:pt x="500" y="314"/>
                    </a:cubicBezTo>
                    <a:cubicBezTo>
                      <a:pt x="500" y="313"/>
                      <a:pt x="500" y="313"/>
                      <a:pt x="500" y="313"/>
                    </a:cubicBezTo>
                    <a:cubicBezTo>
                      <a:pt x="499" y="313"/>
                      <a:pt x="499" y="313"/>
                      <a:pt x="499" y="313"/>
                    </a:cubicBezTo>
                    <a:cubicBezTo>
                      <a:pt x="499" y="312"/>
                      <a:pt x="499" y="311"/>
                      <a:pt x="498" y="310"/>
                    </a:cubicBezTo>
                    <a:cubicBezTo>
                      <a:pt x="496" y="309"/>
                      <a:pt x="494" y="311"/>
                      <a:pt x="492" y="310"/>
                    </a:cubicBezTo>
                    <a:cubicBezTo>
                      <a:pt x="491" y="308"/>
                      <a:pt x="491" y="308"/>
                      <a:pt x="491" y="308"/>
                    </a:cubicBezTo>
                    <a:cubicBezTo>
                      <a:pt x="489" y="308"/>
                      <a:pt x="490" y="310"/>
                      <a:pt x="488" y="311"/>
                    </a:cubicBezTo>
                    <a:cubicBezTo>
                      <a:pt x="487" y="310"/>
                      <a:pt x="487" y="310"/>
                      <a:pt x="486" y="310"/>
                    </a:cubicBezTo>
                    <a:cubicBezTo>
                      <a:pt x="485" y="308"/>
                      <a:pt x="485" y="308"/>
                      <a:pt x="485" y="308"/>
                    </a:cubicBezTo>
                    <a:cubicBezTo>
                      <a:pt x="487" y="306"/>
                      <a:pt x="490" y="305"/>
                      <a:pt x="486" y="304"/>
                    </a:cubicBezTo>
                    <a:lnTo>
                      <a:pt x="484" y="303"/>
                    </a:lnTo>
                    <a:close/>
                    <a:moveTo>
                      <a:pt x="613" y="275"/>
                    </a:moveTo>
                    <a:cubicBezTo>
                      <a:pt x="613" y="276"/>
                      <a:pt x="617" y="281"/>
                      <a:pt x="617" y="281"/>
                    </a:cubicBezTo>
                    <a:cubicBezTo>
                      <a:pt x="619" y="282"/>
                      <a:pt x="620" y="280"/>
                      <a:pt x="622" y="281"/>
                    </a:cubicBezTo>
                    <a:cubicBezTo>
                      <a:pt x="623" y="282"/>
                      <a:pt x="623" y="282"/>
                      <a:pt x="623" y="282"/>
                    </a:cubicBezTo>
                    <a:cubicBezTo>
                      <a:pt x="624" y="283"/>
                      <a:pt x="627" y="283"/>
                      <a:pt x="629" y="284"/>
                    </a:cubicBezTo>
                    <a:cubicBezTo>
                      <a:pt x="629" y="284"/>
                      <a:pt x="629" y="286"/>
                      <a:pt x="629" y="286"/>
                    </a:cubicBezTo>
                    <a:cubicBezTo>
                      <a:pt x="629" y="286"/>
                      <a:pt x="630" y="286"/>
                      <a:pt x="631" y="286"/>
                    </a:cubicBezTo>
                    <a:cubicBezTo>
                      <a:pt x="631" y="287"/>
                      <a:pt x="631" y="289"/>
                      <a:pt x="632" y="289"/>
                    </a:cubicBezTo>
                    <a:cubicBezTo>
                      <a:pt x="631" y="289"/>
                      <a:pt x="632" y="289"/>
                      <a:pt x="631" y="290"/>
                    </a:cubicBezTo>
                    <a:cubicBezTo>
                      <a:pt x="630" y="290"/>
                      <a:pt x="629" y="291"/>
                      <a:pt x="627" y="290"/>
                    </a:cubicBezTo>
                    <a:cubicBezTo>
                      <a:pt x="627" y="290"/>
                      <a:pt x="627" y="289"/>
                      <a:pt x="626" y="289"/>
                    </a:cubicBezTo>
                    <a:cubicBezTo>
                      <a:pt x="626" y="289"/>
                      <a:pt x="625" y="291"/>
                      <a:pt x="625" y="291"/>
                    </a:cubicBezTo>
                    <a:cubicBezTo>
                      <a:pt x="624" y="292"/>
                      <a:pt x="623" y="291"/>
                      <a:pt x="622" y="292"/>
                    </a:cubicBezTo>
                    <a:cubicBezTo>
                      <a:pt x="623" y="292"/>
                      <a:pt x="619" y="291"/>
                      <a:pt x="620" y="291"/>
                    </a:cubicBezTo>
                    <a:cubicBezTo>
                      <a:pt x="620" y="292"/>
                      <a:pt x="619" y="293"/>
                      <a:pt x="618" y="293"/>
                    </a:cubicBezTo>
                    <a:cubicBezTo>
                      <a:pt x="617" y="294"/>
                      <a:pt x="617" y="295"/>
                      <a:pt x="617" y="296"/>
                    </a:cubicBezTo>
                    <a:cubicBezTo>
                      <a:pt x="615" y="295"/>
                      <a:pt x="615" y="295"/>
                      <a:pt x="614" y="294"/>
                    </a:cubicBezTo>
                    <a:cubicBezTo>
                      <a:pt x="612" y="291"/>
                      <a:pt x="614" y="293"/>
                      <a:pt x="613" y="289"/>
                    </a:cubicBezTo>
                    <a:cubicBezTo>
                      <a:pt x="613" y="288"/>
                      <a:pt x="611" y="287"/>
                      <a:pt x="611" y="286"/>
                    </a:cubicBezTo>
                    <a:cubicBezTo>
                      <a:pt x="610" y="285"/>
                      <a:pt x="610" y="283"/>
                      <a:pt x="610" y="283"/>
                    </a:cubicBezTo>
                    <a:cubicBezTo>
                      <a:pt x="611" y="284"/>
                      <a:pt x="611" y="277"/>
                      <a:pt x="611" y="276"/>
                    </a:cubicBezTo>
                    <a:lnTo>
                      <a:pt x="613" y="275"/>
                    </a:lnTo>
                    <a:close/>
                    <a:moveTo>
                      <a:pt x="474" y="270"/>
                    </a:moveTo>
                    <a:cubicBezTo>
                      <a:pt x="474" y="272"/>
                      <a:pt x="474" y="272"/>
                      <a:pt x="474" y="272"/>
                    </a:cubicBezTo>
                    <a:cubicBezTo>
                      <a:pt x="474" y="272"/>
                      <a:pt x="475" y="272"/>
                      <a:pt x="476" y="273"/>
                    </a:cubicBezTo>
                    <a:cubicBezTo>
                      <a:pt x="475" y="271"/>
                      <a:pt x="477" y="269"/>
                      <a:pt x="474" y="270"/>
                    </a:cubicBezTo>
                    <a:close/>
                    <a:moveTo>
                      <a:pt x="583" y="262"/>
                    </a:moveTo>
                    <a:cubicBezTo>
                      <a:pt x="583" y="262"/>
                      <a:pt x="582" y="265"/>
                      <a:pt x="581" y="266"/>
                    </a:cubicBezTo>
                    <a:cubicBezTo>
                      <a:pt x="582" y="266"/>
                      <a:pt x="584" y="266"/>
                      <a:pt x="585" y="267"/>
                    </a:cubicBezTo>
                    <a:cubicBezTo>
                      <a:pt x="587" y="265"/>
                      <a:pt x="587" y="265"/>
                      <a:pt x="587" y="265"/>
                    </a:cubicBezTo>
                    <a:cubicBezTo>
                      <a:pt x="587" y="264"/>
                      <a:pt x="587" y="263"/>
                      <a:pt x="587" y="263"/>
                    </a:cubicBezTo>
                    <a:cubicBezTo>
                      <a:pt x="586" y="262"/>
                      <a:pt x="584" y="262"/>
                      <a:pt x="583" y="262"/>
                    </a:cubicBezTo>
                    <a:close/>
                    <a:moveTo>
                      <a:pt x="570" y="259"/>
                    </a:moveTo>
                    <a:cubicBezTo>
                      <a:pt x="567" y="260"/>
                      <a:pt x="563" y="263"/>
                      <a:pt x="564" y="267"/>
                    </a:cubicBezTo>
                    <a:cubicBezTo>
                      <a:pt x="566" y="269"/>
                      <a:pt x="566" y="269"/>
                      <a:pt x="566" y="269"/>
                    </a:cubicBezTo>
                    <a:cubicBezTo>
                      <a:pt x="566" y="269"/>
                      <a:pt x="565" y="270"/>
                      <a:pt x="566" y="271"/>
                    </a:cubicBezTo>
                    <a:cubicBezTo>
                      <a:pt x="566" y="271"/>
                      <a:pt x="568" y="272"/>
                      <a:pt x="568" y="273"/>
                    </a:cubicBezTo>
                    <a:cubicBezTo>
                      <a:pt x="570" y="272"/>
                      <a:pt x="572" y="271"/>
                      <a:pt x="574" y="271"/>
                    </a:cubicBezTo>
                    <a:cubicBezTo>
                      <a:pt x="574" y="269"/>
                      <a:pt x="574" y="268"/>
                      <a:pt x="574" y="266"/>
                    </a:cubicBezTo>
                    <a:cubicBezTo>
                      <a:pt x="575" y="265"/>
                      <a:pt x="575" y="265"/>
                      <a:pt x="575" y="265"/>
                    </a:cubicBezTo>
                    <a:cubicBezTo>
                      <a:pt x="575" y="264"/>
                      <a:pt x="575" y="263"/>
                      <a:pt x="575" y="263"/>
                    </a:cubicBezTo>
                    <a:cubicBezTo>
                      <a:pt x="575" y="262"/>
                      <a:pt x="574" y="262"/>
                      <a:pt x="573" y="261"/>
                    </a:cubicBezTo>
                    <a:cubicBezTo>
                      <a:pt x="572" y="261"/>
                      <a:pt x="572" y="259"/>
                      <a:pt x="572" y="259"/>
                    </a:cubicBezTo>
                    <a:cubicBezTo>
                      <a:pt x="571" y="258"/>
                      <a:pt x="570" y="259"/>
                      <a:pt x="570" y="259"/>
                    </a:cubicBezTo>
                    <a:close/>
                    <a:moveTo>
                      <a:pt x="585" y="254"/>
                    </a:moveTo>
                    <a:cubicBezTo>
                      <a:pt x="586" y="255"/>
                      <a:pt x="585" y="256"/>
                      <a:pt x="585" y="257"/>
                    </a:cubicBezTo>
                    <a:cubicBezTo>
                      <a:pt x="586" y="257"/>
                      <a:pt x="585" y="258"/>
                      <a:pt x="585" y="259"/>
                    </a:cubicBezTo>
                    <a:cubicBezTo>
                      <a:pt x="586" y="259"/>
                      <a:pt x="587" y="258"/>
                      <a:pt x="587" y="259"/>
                    </a:cubicBezTo>
                    <a:cubicBezTo>
                      <a:pt x="587" y="258"/>
                      <a:pt x="587" y="256"/>
                      <a:pt x="587" y="256"/>
                    </a:cubicBezTo>
                    <a:cubicBezTo>
                      <a:pt x="587" y="255"/>
                      <a:pt x="586" y="254"/>
                      <a:pt x="585" y="254"/>
                    </a:cubicBezTo>
                    <a:close/>
                    <a:moveTo>
                      <a:pt x="538" y="251"/>
                    </a:moveTo>
                    <a:cubicBezTo>
                      <a:pt x="538" y="251"/>
                      <a:pt x="538" y="254"/>
                      <a:pt x="538" y="254"/>
                    </a:cubicBezTo>
                    <a:cubicBezTo>
                      <a:pt x="538" y="254"/>
                      <a:pt x="540" y="254"/>
                      <a:pt x="540" y="254"/>
                    </a:cubicBezTo>
                    <a:cubicBezTo>
                      <a:pt x="540" y="254"/>
                      <a:pt x="543" y="254"/>
                      <a:pt x="542" y="254"/>
                    </a:cubicBezTo>
                    <a:cubicBezTo>
                      <a:pt x="544" y="255"/>
                      <a:pt x="543" y="252"/>
                      <a:pt x="543" y="252"/>
                    </a:cubicBezTo>
                    <a:cubicBezTo>
                      <a:pt x="541" y="251"/>
                      <a:pt x="540" y="251"/>
                      <a:pt x="538" y="251"/>
                    </a:cubicBezTo>
                    <a:close/>
                    <a:moveTo>
                      <a:pt x="544" y="241"/>
                    </a:moveTo>
                    <a:cubicBezTo>
                      <a:pt x="544" y="241"/>
                      <a:pt x="544" y="243"/>
                      <a:pt x="545" y="243"/>
                    </a:cubicBezTo>
                    <a:cubicBezTo>
                      <a:pt x="546" y="244"/>
                      <a:pt x="545" y="241"/>
                      <a:pt x="545" y="241"/>
                    </a:cubicBezTo>
                    <a:lnTo>
                      <a:pt x="544" y="241"/>
                    </a:lnTo>
                    <a:close/>
                    <a:moveTo>
                      <a:pt x="567" y="239"/>
                    </a:moveTo>
                    <a:cubicBezTo>
                      <a:pt x="567" y="239"/>
                      <a:pt x="566" y="241"/>
                      <a:pt x="566" y="241"/>
                    </a:cubicBezTo>
                    <a:cubicBezTo>
                      <a:pt x="566" y="241"/>
                      <a:pt x="566" y="241"/>
                      <a:pt x="566" y="242"/>
                    </a:cubicBezTo>
                    <a:cubicBezTo>
                      <a:pt x="567" y="242"/>
                      <a:pt x="568" y="242"/>
                      <a:pt x="569" y="242"/>
                    </a:cubicBezTo>
                    <a:cubicBezTo>
                      <a:pt x="570" y="239"/>
                      <a:pt x="570" y="239"/>
                      <a:pt x="570" y="239"/>
                    </a:cubicBezTo>
                    <a:cubicBezTo>
                      <a:pt x="569" y="239"/>
                      <a:pt x="567" y="240"/>
                      <a:pt x="567" y="239"/>
                    </a:cubicBezTo>
                    <a:close/>
                    <a:moveTo>
                      <a:pt x="548" y="237"/>
                    </a:moveTo>
                    <a:cubicBezTo>
                      <a:pt x="548" y="237"/>
                      <a:pt x="548" y="240"/>
                      <a:pt x="548" y="240"/>
                    </a:cubicBezTo>
                    <a:cubicBezTo>
                      <a:pt x="550" y="239"/>
                      <a:pt x="550" y="239"/>
                      <a:pt x="550" y="239"/>
                    </a:cubicBezTo>
                    <a:cubicBezTo>
                      <a:pt x="550" y="238"/>
                      <a:pt x="550" y="237"/>
                      <a:pt x="550" y="237"/>
                    </a:cubicBezTo>
                    <a:cubicBezTo>
                      <a:pt x="550" y="237"/>
                      <a:pt x="548" y="237"/>
                      <a:pt x="548" y="237"/>
                    </a:cubicBezTo>
                    <a:close/>
                    <a:moveTo>
                      <a:pt x="542" y="233"/>
                    </a:moveTo>
                    <a:cubicBezTo>
                      <a:pt x="541" y="233"/>
                      <a:pt x="539" y="235"/>
                      <a:pt x="538" y="235"/>
                    </a:cubicBezTo>
                    <a:cubicBezTo>
                      <a:pt x="536" y="236"/>
                      <a:pt x="534" y="235"/>
                      <a:pt x="532" y="235"/>
                    </a:cubicBezTo>
                    <a:cubicBezTo>
                      <a:pt x="532" y="236"/>
                      <a:pt x="531" y="237"/>
                      <a:pt x="532" y="237"/>
                    </a:cubicBezTo>
                    <a:cubicBezTo>
                      <a:pt x="531" y="237"/>
                      <a:pt x="533" y="238"/>
                      <a:pt x="533" y="238"/>
                    </a:cubicBezTo>
                    <a:cubicBezTo>
                      <a:pt x="532" y="238"/>
                      <a:pt x="534" y="239"/>
                      <a:pt x="534" y="239"/>
                    </a:cubicBezTo>
                    <a:cubicBezTo>
                      <a:pt x="534" y="238"/>
                      <a:pt x="536" y="237"/>
                      <a:pt x="536" y="237"/>
                    </a:cubicBezTo>
                    <a:cubicBezTo>
                      <a:pt x="536" y="238"/>
                      <a:pt x="537" y="240"/>
                      <a:pt x="537" y="240"/>
                    </a:cubicBezTo>
                    <a:cubicBezTo>
                      <a:pt x="538" y="240"/>
                      <a:pt x="538" y="240"/>
                      <a:pt x="538" y="240"/>
                    </a:cubicBezTo>
                    <a:cubicBezTo>
                      <a:pt x="539" y="240"/>
                      <a:pt x="550" y="232"/>
                      <a:pt x="542" y="233"/>
                    </a:cubicBezTo>
                    <a:close/>
                    <a:moveTo>
                      <a:pt x="623" y="232"/>
                    </a:moveTo>
                    <a:cubicBezTo>
                      <a:pt x="629" y="232"/>
                      <a:pt x="627" y="233"/>
                      <a:pt x="629" y="234"/>
                    </a:cubicBezTo>
                    <a:cubicBezTo>
                      <a:pt x="628" y="234"/>
                      <a:pt x="618" y="232"/>
                      <a:pt x="623" y="232"/>
                    </a:cubicBezTo>
                    <a:close/>
                    <a:moveTo>
                      <a:pt x="474" y="229"/>
                    </a:moveTo>
                    <a:cubicBezTo>
                      <a:pt x="475" y="236"/>
                      <a:pt x="474" y="236"/>
                      <a:pt x="481" y="237"/>
                    </a:cubicBezTo>
                    <a:cubicBezTo>
                      <a:pt x="478" y="235"/>
                      <a:pt x="475" y="232"/>
                      <a:pt x="474" y="229"/>
                    </a:cubicBezTo>
                    <a:close/>
                    <a:moveTo>
                      <a:pt x="622" y="227"/>
                    </a:moveTo>
                    <a:cubicBezTo>
                      <a:pt x="622" y="227"/>
                      <a:pt x="622" y="229"/>
                      <a:pt x="622" y="229"/>
                    </a:cubicBezTo>
                    <a:cubicBezTo>
                      <a:pt x="619" y="230"/>
                      <a:pt x="621" y="227"/>
                      <a:pt x="622" y="227"/>
                    </a:cubicBezTo>
                    <a:close/>
                    <a:moveTo>
                      <a:pt x="615" y="220"/>
                    </a:moveTo>
                    <a:cubicBezTo>
                      <a:pt x="618" y="220"/>
                      <a:pt x="616" y="223"/>
                      <a:pt x="616" y="223"/>
                    </a:cubicBezTo>
                    <a:cubicBezTo>
                      <a:pt x="616" y="223"/>
                      <a:pt x="614" y="223"/>
                      <a:pt x="614" y="223"/>
                    </a:cubicBezTo>
                    <a:cubicBezTo>
                      <a:pt x="614" y="222"/>
                      <a:pt x="613" y="220"/>
                      <a:pt x="615" y="220"/>
                    </a:cubicBezTo>
                    <a:close/>
                    <a:moveTo>
                      <a:pt x="604" y="216"/>
                    </a:moveTo>
                    <a:cubicBezTo>
                      <a:pt x="604" y="216"/>
                      <a:pt x="604" y="218"/>
                      <a:pt x="604" y="218"/>
                    </a:cubicBezTo>
                    <a:cubicBezTo>
                      <a:pt x="602" y="219"/>
                      <a:pt x="603" y="216"/>
                      <a:pt x="604" y="216"/>
                    </a:cubicBezTo>
                    <a:close/>
                    <a:moveTo>
                      <a:pt x="387" y="173"/>
                    </a:move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9" y="176"/>
                      <a:pt x="389" y="176"/>
                    </a:cubicBezTo>
                    <a:cubicBezTo>
                      <a:pt x="389" y="173"/>
                      <a:pt x="389" y="173"/>
                      <a:pt x="389" y="173"/>
                    </a:cubicBezTo>
                    <a:cubicBezTo>
                      <a:pt x="388" y="173"/>
                      <a:pt x="387" y="174"/>
                      <a:pt x="387" y="173"/>
                    </a:cubicBezTo>
                    <a:close/>
                    <a:moveTo>
                      <a:pt x="550" y="163"/>
                    </a:moveTo>
                    <a:cubicBezTo>
                      <a:pt x="547" y="163"/>
                      <a:pt x="544" y="165"/>
                      <a:pt x="542" y="166"/>
                    </a:cubicBezTo>
                    <a:cubicBezTo>
                      <a:pt x="542" y="166"/>
                      <a:pt x="542" y="166"/>
                      <a:pt x="542" y="166"/>
                    </a:cubicBezTo>
                    <a:cubicBezTo>
                      <a:pt x="539" y="166"/>
                      <a:pt x="537" y="164"/>
                      <a:pt x="535" y="164"/>
                    </a:cubicBezTo>
                    <a:cubicBezTo>
                      <a:pt x="532" y="163"/>
                      <a:pt x="532" y="165"/>
                      <a:pt x="530" y="166"/>
                    </a:cubicBezTo>
                    <a:cubicBezTo>
                      <a:pt x="529" y="166"/>
                      <a:pt x="528" y="166"/>
                      <a:pt x="527" y="166"/>
                    </a:cubicBezTo>
                    <a:cubicBezTo>
                      <a:pt x="522" y="169"/>
                      <a:pt x="523" y="175"/>
                      <a:pt x="522" y="179"/>
                    </a:cubicBezTo>
                    <a:cubicBezTo>
                      <a:pt x="521" y="176"/>
                      <a:pt x="521" y="185"/>
                      <a:pt x="525" y="186"/>
                    </a:cubicBezTo>
                    <a:cubicBezTo>
                      <a:pt x="529" y="187"/>
                      <a:pt x="530" y="184"/>
                      <a:pt x="532" y="184"/>
                    </a:cubicBezTo>
                    <a:cubicBezTo>
                      <a:pt x="535" y="184"/>
                      <a:pt x="537" y="186"/>
                      <a:pt x="540" y="185"/>
                    </a:cubicBezTo>
                    <a:cubicBezTo>
                      <a:pt x="544" y="185"/>
                      <a:pt x="545" y="181"/>
                      <a:pt x="548" y="180"/>
                    </a:cubicBezTo>
                    <a:cubicBezTo>
                      <a:pt x="549" y="180"/>
                      <a:pt x="550" y="181"/>
                      <a:pt x="552" y="180"/>
                    </a:cubicBezTo>
                    <a:cubicBezTo>
                      <a:pt x="552" y="180"/>
                      <a:pt x="553" y="178"/>
                      <a:pt x="553" y="178"/>
                    </a:cubicBezTo>
                    <a:cubicBezTo>
                      <a:pt x="554" y="178"/>
                      <a:pt x="555" y="179"/>
                      <a:pt x="558" y="179"/>
                    </a:cubicBezTo>
                    <a:cubicBezTo>
                      <a:pt x="558" y="179"/>
                      <a:pt x="559" y="177"/>
                      <a:pt x="560" y="177"/>
                    </a:cubicBezTo>
                    <a:cubicBezTo>
                      <a:pt x="559" y="176"/>
                      <a:pt x="560" y="176"/>
                      <a:pt x="560" y="175"/>
                    </a:cubicBezTo>
                    <a:cubicBezTo>
                      <a:pt x="558" y="174"/>
                      <a:pt x="558" y="174"/>
                      <a:pt x="558" y="174"/>
                    </a:cubicBezTo>
                    <a:cubicBezTo>
                      <a:pt x="557" y="172"/>
                      <a:pt x="556" y="169"/>
                      <a:pt x="556" y="168"/>
                    </a:cubicBezTo>
                    <a:cubicBezTo>
                      <a:pt x="555" y="166"/>
                      <a:pt x="555" y="166"/>
                      <a:pt x="555" y="164"/>
                    </a:cubicBezTo>
                    <a:cubicBezTo>
                      <a:pt x="554" y="164"/>
                      <a:pt x="552" y="165"/>
                      <a:pt x="552" y="165"/>
                    </a:cubicBezTo>
                    <a:cubicBezTo>
                      <a:pt x="551" y="165"/>
                      <a:pt x="551" y="163"/>
                      <a:pt x="550" y="163"/>
                    </a:cubicBezTo>
                    <a:close/>
                    <a:moveTo>
                      <a:pt x="397" y="156"/>
                    </a:moveTo>
                    <a:cubicBezTo>
                      <a:pt x="397" y="156"/>
                      <a:pt x="397" y="157"/>
                      <a:pt x="397" y="158"/>
                    </a:cubicBezTo>
                    <a:cubicBezTo>
                      <a:pt x="399" y="158"/>
                      <a:pt x="399" y="156"/>
                      <a:pt x="397" y="156"/>
                    </a:cubicBezTo>
                    <a:close/>
                    <a:moveTo>
                      <a:pt x="381" y="153"/>
                    </a:moveTo>
                    <a:cubicBezTo>
                      <a:pt x="380" y="153"/>
                      <a:pt x="378" y="156"/>
                      <a:pt x="381" y="156"/>
                    </a:cubicBezTo>
                    <a:cubicBezTo>
                      <a:pt x="381" y="156"/>
                      <a:pt x="383" y="152"/>
                      <a:pt x="381" y="153"/>
                    </a:cubicBezTo>
                    <a:close/>
                    <a:moveTo>
                      <a:pt x="399" y="135"/>
                    </a:moveTo>
                    <a:cubicBezTo>
                      <a:pt x="399" y="137"/>
                      <a:pt x="398" y="141"/>
                      <a:pt x="396" y="142"/>
                    </a:cubicBezTo>
                    <a:cubicBezTo>
                      <a:pt x="395" y="142"/>
                      <a:pt x="394" y="141"/>
                      <a:pt x="393" y="142"/>
                    </a:cubicBezTo>
                    <a:cubicBezTo>
                      <a:pt x="393" y="143"/>
                      <a:pt x="394" y="144"/>
                      <a:pt x="393" y="145"/>
                    </a:cubicBezTo>
                    <a:cubicBezTo>
                      <a:pt x="393" y="145"/>
                      <a:pt x="391" y="147"/>
                      <a:pt x="391" y="147"/>
                    </a:cubicBezTo>
                    <a:cubicBezTo>
                      <a:pt x="391" y="148"/>
                      <a:pt x="392" y="150"/>
                      <a:pt x="392" y="150"/>
                    </a:cubicBezTo>
                    <a:cubicBezTo>
                      <a:pt x="393" y="150"/>
                      <a:pt x="393" y="149"/>
                      <a:pt x="393" y="149"/>
                    </a:cubicBezTo>
                    <a:cubicBezTo>
                      <a:pt x="394" y="149"/>
                      <a:pt x="395" y="149"/>
                      <a:pt x="396" y="150"/>
                    </a:cubicBezTo>
                    <a:cubicBezTo>
                      <a:pt x="397" y="150"/>
                      <a:pt x="397" y="151"/>
                      <a:pt x="397" y="152"/>
                    </a:cubicBezTo>
                    <a:cubicBezTo>
                      <a:pt x="398" y="152"/>
                      <a:pt x="404" y="154"/>
                      <a:pt x="405" y="154"/>
                    </a:cubicBezTo>
                    <a:cubicBezTo>
                      <a:pt x="405" y="154"/>
                      <a:pt x="405" y="152"/>
                      <a:pt x="407" y="153"/>
                    </a:cubicBezTo>
                    <a:cubicBezTo>
                      <a:pt x="407" y="153"/>
                      <a:pt x="408" y="155"/>
                      <a:pt x="409" y="156"/>
                    </a:cubicBezTo>
                    <a:cubicBezTo>
                      <a:pt x="410" y="155"/>
                      <a:pt x="411" y="155"/>
                      <a:pt x="412" y="155"/>
                    </a:cubicBezTo>
                    <a:cubicBezTo>
                      <a:pt x="413" y="151"/>
                      <a:pt x="415" y="145"/>
                      <a:pt x="413" y="141"/>
                    </a:cubicBezTo>
                    <a:cubicBezTo>
                      <a:pt x="413" y="140"/>
                      <a:pt x="411" y="140"/>
                      <a:pt x="410" y="139"/>
                    </a:cubicBezTo>
                    <a:cubicBezTo>
                      <a:pt x="409" y="138"/>
                      <a:pt x="410" y="137"/>
                      <a:pt x="409" y="136"/>
                    </a:cubicBezTo>
                    <a:cubicBezTo>
                      <a:pt x="408" y="135"/>
                      <a:pt x="401" y="135"/>
                      <a:pt x="399" y="135"/>
                    </a:cubicBezTo>
                    <a:close/>
                    <a:moveTo>
                      <a:pt x="395" y="133"/>
                    </a:moveTo>
                    <a:cubicBezTo>
                      <a:pt x="395" y="133"/>
                      <a:pt x="394" y="135"/>
                      <a:pt x="393" y="136"/>
                    </a:cubicBezTo>
                    <a:cubicBezTo>
                      <a:pt x="392" y="137"/>
                      <a:pt x="390" y="136"/>
                      <a:pt x="388" y="137"/>
                    </a:cubicBezTo>
                    <a:cubicBezTo>
                      <a:pt x="388" y="139"/>
                      <a:pt x="388" y="140"/>
                      <a:pt x="389" y="140"/>
                    </a:cubicBezTo>
                    <a:cubicBezTo>
                      <a:pt x="389" y="139"/>
                      <a:pt x="390" y="140"/>
                      <a:pt x="391" y="140"/>
                    </a:cubicBezTo>
                    <a:cubicBezTo>
                      <a:pt x="391" y="140"/>
                      <a:pt x="392" y="137"/>
                      <a:pt x="392" y="137"/>
                    </a:cubicBezTo>
                    <a:cubicBezTo>
                      <a:pt x="393" y="137"/>
                      <a:pt x="394" y="137"/>
                      <a:pt x="395" y="137"/>
                    </a:cubicBezTo>
                    <a:cubicBezTo>
                      <a:pt x="395" y="137"/>
                      <a:pt x="397" y="132"/>
                      <a:pt x="395" y="133"/>
                    </a:cubicBezTo>
                    <a:close/>
                    <a:moveTo>
                      <a:pt x="389" y="132"/>
                    </a:moveTo>
                    <a:cubicBezTo>
                      <a:pt x="390" y="134"/>
                      <a:pt x="390" y="134"/>
                      <a:pt x="390" y="134"/>
                    </a:cubicBezTo>
                    <a:cubicBezTo>
                      <a:pt x="390" y="133"/>
                      <a:pt x="391" y="132"/>
                      <a:pt x="389" y="132"/>
                    </a:cubicBezTo>
                    <a:close/>
                    <a:moveTo>
                      <a:pt x="386" y="132"/>
                    </a:moveTo>
                    <a:cubicBezTo>
                      <a:pt x="386" y="132"/>
                      <a:pt x="386" y="134"/>
                      <a:pt x="386" y="134"/>
                    </a:cubicBezTo>
                    <a:cubicBezTo>
                      <a:pt x="388" y="135"/>
                      <a:pt x="387" y="133"/>
                      <a:pt x="386" y="132"/>
                    </a:cubicBezTo>
                    <a:close/>
                    <a:moveTo>
                      <a:pt x="404" y="131"/>
                    </a:moveTo>
                    <a:cubicBezTo>
                      <a:pt x="402" y="131"/>
                      <a:pt x="404" y="133"/>
                      <a:pt x="405" y="133"/>
                    </a:cubicBezTo>
                    <a:cubicBezTo>
                      <a:pt x="405" y="133"/>
                      <a:pt x="407" y="130"/>
                      <a:pt x="404" y="131"/>
                    </a:cubicBezTo>
                    <a:close/>
                    <a:moveTo>
                      <a:pt x="538" y="128"/>
                    </a:moveTo>
                    <a:cubicBezTo>
                      <a:pt x="537" y="128"/>
                      <a:pt x="535" y="129"/>
                      <a:pt x="535" y="130"/>
                    </a:cubicBezTo>
                    <a:cubicBezTo>
                      <a:pt x="535" y="130"/>
                      <a:pt x="533" y="130"/>
                      <a:pt x="533" y="130"/>
                    </a:cubicBezTo>
                    <a:cubicBezTo>
                      <a:pt x="534" y="130"/>
                      <a:pt x="532" y="130"/>
                      <a:pt x="532" y="130"/>
                    </a:cubicBezTo>
                    <a:cubicBezTo>
                      <a:pt x="533" y="132"/>
                      <a:pt x="533" y="132"/>
                      <a:pt x="533" y="132"/>
                    </a:cubicBezTo>
                    <a:cubicBezTo>
                      <a:pt x="534" y="132"/>
                      <a:pt x="535" y="131"/>
                      <a:pt x="536" y="132"/>
                    </a:cubicBezTo>
                    <a:cubicBezTo>
                      <a:pt x="536" y="132"/>
                      <a:pt x="537" y="133"/>
                      <a:pt x="538" y="134"/>
                    </a:cubicBezTo>
                    <a:cubicBezTo>
                      <a:pt x="538" y="133"/>
                      <a:pt x="537" y="132"/>
                      <a:pt x="538" y="131"/>
                    </a:cubicBezTo>
                    <a:cubicBezTo>
                      <a:pt x="538" y="130"/>
                      <a:pt x="544" y="127"/>
                      <a:pt x="538" y="128"/>
                    </a:cubicBezTo>
                    <a:close/>
                    <a:moveTo>
                      <a:pt x="443" y="114"/>
                    </a:moveTo>
                    <a:cubicBezTo>
                      <a:pt x="442" y="114"/>
                      <a:pt x="441" y="114"/>
                      <a:pt x="440" y="114"/>
                    </a:cubicBezTo>
                    <a:cubicBezTo>
                      <a:pt x="439" y="116"/>
                      <a:pt x="439" y="116"/>
                      <a:pt x="439" y="116"/>
                    </a:cubicBezTo>
                    <a:cubicBezTo>
                      <a:pt x="441" y="119"/>
                      <a:pt x="441" y="119"/>
                      <a:pt x="446" y="120"/>
                    </a:cubicBezTo>
                    <a:cubicBezTo>
                      <a:pt x="446" y="120"/>
                      <a:pt x="445" y="118"/>
                      <a:pt x="445" y="118"/>
                    </a:cubicBezTo>
                    <a:cubicBezTo>
                      <a:pt x="445" y="118"/>
                      <a:pt x="445" y="115"/>
                      <a:pt x="445" y="114"/>
                    </a:cubicBezTo>
                    <a:cubicBezTo>
                      <a:pt x="444" y="114"/>
                      <a:pt x="443" y="114"/>
                      <a:pt x="443" y="114"/>
                    </a:cubicBezTo>
                    <a:close/>
                    <a:moveTo>
                      <a:pt x="395" y="111"/>
                    </a:moveTo>
                    <a:cubicBezTo>
                      <a:pt x="394" y="112"/>
                      <a:pt x="394" y="114"/>
                      <a:pt x="393" y="115"/>
                    </a:cubicBezTo>
                    <a:cubicBezTo>
                      <a:pt x="392" y="114"/>
                      <a:pt x="392" y="117"/>
                      <a:pt x="391" y="117"/>
                    </a:cubicBezTo>
                    <a:cubicBezTo>
                      <a:pt x="392" y="118"/>
                      <a:pt x="394" y="118"/>
                      <a:pt x="395" y="119"/>
                    </a:cubicBezTo>
                    <a:cubicBezTo>
                      <a:pt x="397" y="120"/>
                      <a:pt x="396" y="123"/>
                      <a:pt x="398" y="124"/>
                    </a:cubicBezTo>
                    <a:cubicBezTo>
                      <a:pt x="400" y="125"/>
                      <a:pt x="402" y="124"/>
                      <a:pt x="405" y="124"/>
                    </a:cubicBezTo>
                    <a:cubicBezTo>
                      <a:pt x="408" y="125"/>
                      <a:pt x="410" y="127"/>
                      <a:pt x="412" y="128"/>
                    </a:cubicBezTo>
                    <a:cubicBezTo>
                      <a:pt x="413" y="128"/>
                      <a:pt x="413" y="127"/>
                      <a:pt x="414" y="128"/>
                    </a:cubicBezTo>
                    <a:cubicBezTo>
                      <a:pt x="416" y="126"/>
                      <a:pt x="414" y="124"/>
                      <a:pt x="418" y="124"/>
                    </a:cubicBezTo>
                    <a:cubicBezTo>
                      <a:pt x="418" y="126"/>
                      <a:pt x="418" y="126"/>
                      <a:pt x="418" y="126"/>
                    </a:cubicBezTo>
                    <a:cubicBezTo>
                      <a:pt x="421" y="127"/>
                      <a:pt x="428" y="128"/>
                      <a:pt x="429" y="130"/>
                    </a:cubicBezTo>
                    <a:cubicBezTo>
                      <a:pt x="429" y="131"/>
                      <a:pt x="428" y="132"/>
                      <a:pt x="429" y="132"/>
                    </a:cubicBezTo>
                    <a:cubicBezTo>
                      <a:pt x="429" y="133"/>
                      <a:pt x="431" y="133"/>
                      <a:pt x="431" y="134"/>
                    </a:cubicBezTo>
                    <a:cubicBezTo>
                      <a:pt x="433" y="138"/>
                      <a:pt x="430" y="139"/>
                      <a:pt x="430" y="142"/>
                    </a:cubicBezTo>
                    <a:cubicBezTo>
                      <a:pt x="430" y="143"/>
                      <a:pt x="431" y="144"/>
                      <a:pt x="431" y="144"/>
                    </a:cubicBezTo>
                    <a:cubicBezTo>
                      <a:pt x="431" y="146"/>
                      <a:pt x="429" y="147"/>
                      <a:pt x="429" y="148"/>
                    </a:cubicBezTo>
                    <a:cubicBezTo>
                      <a:pt x="429" y="149"/>
                      <a:pt x="430" y="151"/>
                      <a:pt x="431" y="152"/>
                    </a:cubicBezTo>
                    <a:cubicBezTo>
                      <a:pt x="431" y="153"/>
                      <a:pt x="431" y="155"/>
                      <a:pt x="431" y="154"/>
                    </a:cubicBezTo>
                    <a:cubicBezTo>
                      <a:pt x="431" y="155"/>
                      <a:pt x="431" y="158"/>
                      <a:pt x="431" y="158"/>
                    </a:cubicBezTo>
                    <a:cubicBezTo>
                      <a:pt x="433" y="158"/>
                      <a:pt x="434" y="158"/>
                      <a:pt x="435" y="158"/>
                    </a:cubicBezTo>
                    <a:cubicBezTo>
                      <a:pt x="436" y="156"/>
                      <a:pt x="436" y="156"/>
                      <a:pt x="436" y="156"/>
                    </a:cubicBezTo>
                    <a:cubicBezTo>
                      <a:pt x="440" y="155"/>
                      <a:pt x="439" y="157"/>
                      <a:pt x="439" y="158"/>
                    </a:cubicBezTo>
                    <a:cubicBezTo>
                      <a:pt x="439" y="158"/>
                      <a:pt x="439" y="158"/>
                      <a:pt x="439" y="158"/>
                    </a:cubicBezTo>
                    <a:cubicBezTo>
                      <a:pt x="439" y="158"/>
                      <a:pt x="451" y="156"/>
                      <a:pt x="451" y="156"/>
                    </a:cubicBezTo>
                    <a:cubicBezTo>
                      <a:pt x="452" y="155"/>
                      <a:pt x="451" y="153"/>
                      <a:pt x="452" y="152"/>
                    </a:cubicBezTo>
                    <a:cubicBezTo>
                      <a:pt x="455" y="150"/>
                      <a:pt x="455" y="150"/>
                      <a:pt x="455" y="150"/>
                    </a:cubicBezTo>
                    <a:cubicBezTo>
                      <a:pt x="456" y="152"/>
                      <a:pt x="457" y="155"/>
                      <a:pt x="457" y="157"/>
                    </a:cubicBezTo>
                    <a:cubicBezTo>
                      <a:pt x="459" y="157"/>
                      <a:pt x="460" y="158"/>
                      <a:pt x="462" y="158"/>
                    </a:cubicBezTo>
                    <a:cubicBezTo>
                      <a:pt x="462" y="157"/>
                      <a:pt x="465" y="155"/>
                      <a:pt x="466" y="156"/>
                    </a:cubicBezTo>
                    <a:cubicBezTo>
                      <a:pt x="466" y="156"/>
                      <a:pt x="468" y="158"/>
                      <a:pt x="470" y="157"/>
                    </a:cubicBezTo>
                    <a:cubicBezTo>
                      <a:pt x="471" y="154"/>
                      <a:pt x="471" y="154"/>
                      <a:pt x="471" y="154"/>
                    </a:cubicBezTo>
                    <a:cubicBezTo>
                      <a:pt x="473" y="154"/>
                      <a:pt x="473" y="154"/>
                      <a:pt x="474" y="154"/>
                    </a:cubicBezTo>
                    <a:cubicBezTo>
                      <a:pt x="475" y="154"/>
                      <a:pt x="475" y="155"/>
                      <a:pt x="475" y="157"/>
                    </a:cubicBezTo>
                    <a:cubicBezTo>
                      <a:pt x="478" y="157"/>
                      <a:pt x="480" y="156"/>
                      <a:pt x="482" y="156"/>
                    </a:cubicBezTo>
                    <a:cubicBezTo>
                      <a:pt x="482" y="154"/>
                      <a:pt x="482" y="154"/>
                      <a:pt x="482" y="154"/>
                    </a:cubicBezTo>
                    <a:cubicBezTo>
                      <a:pt x="484" y="155"/>
                      <a:pt x="483" y="156"/>
                      <a:pt x="484" y="157"/>
                    </a:cubicBezTo>
                    <a:cubicBezTo>
                      <a:pt x="485" y="157"/>
                      <a:pt x="485" y="156"/>
                      <a:pt x="486" y="156"/>
                    </a:cubicBezTo>
                    <a:cubicBezTo>
                      <a:pt x="487" y="155"/>
                      <a:pt x="489" y="156"/>
                      <a:pt x="491" y="156"/>
                    </a:cubicBezTo>
                    <a:cubicBezTo>
                      <a:pt x="495" y="156"/>
                      <a:pt x="498" y="156"/>
                      <a:pt x="502" y="156"/>
                    </a:cubicBezTo>
                    <a:cubicBezTo>
                      <a:pt x="502" y="154"/>
                      <a:pt x="502" y="155"/>
                      <a:pt x="503" y="155"/>
                    </a:cubicBezTo>
                    <a:cubicBezTo>
                      <a:pt x="503" y="153"/>
                      <a:pt x="503" y="151"/>
                      <a:pt x="502" y="151"/>
                    </a:cubicBezTo>
                    <a:cubicBezTo>
                      <a:pt x="503" y="151"/>
                      <a:pt x="504" y="151"/>
                      <a:pt x="504" y="151"/>
                    </a:cubicBezTo>
                    <a:cubicBezTo>
                      <a:pt x="505" y="151"/>
                      <a:pt x="505" y="154"/>
                      <a:pt x="505" y="154"/>
                    </a:cubicBezTo>
                    <a:cubicBezTo>
                      <a:pt x="506" y="154"/>
                      <a:pt x="507" y="155"/>
                      <a:pt x="508" y="156"/>
                    </a:cubicBezTo>
                    <a:cubicBezTo>
                      <a:pt x="509" y="156"/>
                      <a:pt x="509" y="155"/>
                      <a:pt x="510" y="155"/>
                    </a:cubicBezTo>
                    <a:cubicBezTo>
                      <a:pt x="511" y="154"/>
                      <a:pt x="510" y="154"/>
                      <a:pt x="511" y="154"/>
                    </a:cubicBezTo>
                    <a:cubicBezTo>
                      <a:pt x="511" y="154"/>
                      <a:pt x="512" y="155"/>
                      <a:pt x="512" y="156"/>
                    </a:cubicBezTo>
                    <a:cubicBezTo>
                      <a:pt x="514" y="156"/>
                      <a:pt x="526" y="155"/>
                      <a:pt x="529" y="154"/>
                    </a:cubicBezTo>
                    <a:cubicBezTo>
                      <a:pt x="529" y="154"/>
                      <a:pt x="529" y="152"/>
                      <a:pt x="530" y="152"/>
                    </a:cubicBezTo>
                    <a:cubicBezTo>
                      <a:pt x="531" y="156"/>
                      <a:pt x="530" y="150"/>
                      <a:pt x="530" y="148"/>
                    </a:cubicBezTo>
                    <a:cubicBezTo>
                      <a:pt x="531" y="147"/>
                      <a:pt x="530" y="149"/>
                      <a:pt x="530" y="149"/>
                    </a:cubicBezTo>
                    <a:cubicBezTo>
                      <a:pt x="532" y="148"/>
                      <a:pt x="534" y="147"/>
                      <a:pt x="535" y="146"/>
                    </a:cubicBezTo>
                    <a:cubicBezTo>
                      <a:pt x="537" y="143"/>
                      <a:pt x="536" y="142"/>
                      <a:pt x="535" y="139"/>
                    </a:cubicBezTo>
                    <a:cubicBezTo>
                      <a:pt x="535" y="139"/>
                      <a:pt x="533" y="139"/>
                      <a:pt x="533" y="139"/>
                    </a:cubicBezTo>
                    <a:cubicBezTo>
                      <a:pt x="531" y="138"/>
                      <a:pt x="527" y="135"/>
                      <a:pt x="524" y="135"/>
                    </a:cubicBezTo>
                    <a:cubicBezTo>
                      <a:pt x="523" y="135"/>
                      <a:pt x="521" y="137"/>
                      <a:pt x="520" y="136"/>
                    </a:cubicBezTo>
                    <a:cubicBezTo>
                      <a:pt x="517" y="134"/>
                      <a:pt x="517" y="134"/>
                      <a:pt x="517" y="134"/>
                    </a:cubicBezTo>
                    <a:cubicBezTo>
                      <a:pt x="517" y="134"/>
                      <a:pt x="517" y="132"/>
                      <a:pt x="517" y="132"/>
                    </a:cubicBezTo>
                    <a:cubicBezTo>
                      <a:pt x="516" y="132"/>
                      <a:pt x="508" y="131"/>
                      <a:pt x="506" y="132"/>
                    </a:cubicBezTo>
                    <a:cubicBezTo>
                      <a:pt x="506" y="132"/>
                      <a:pt x="505" y="133"/>
                      <a:pt x="503" y="133"/>
                    </a:cubicBezTo>
                    <a:cubicBezTo>
                      <a:pt x="502" y="133"/>
                      <a:pt x="501" y="131"/>
                      <a:pt x="497" y="131"/>
                    </a:cubicBezTo>
                    <a:cubicBezTo>
                      <a:pt x="496" y="132"/>
                      <a:pt x="496" y="132"/>
                      <a:pt x="496" y="132"/>
                    </a:cubicBezTo>
                    <a:cubicBezTo>
                      <a:pt x="494" y="133"/>
                      <a:pt x="493" y="132"/>
                      <a:pt x="492" y="132"/>
                    </a:cubicBezTo>
                    <a:cubicBezTo>
                      <a:pt x="491" y="134"/>
                      <a:pt x="491" y="134"/>
                      <a:pt x="491" y="134"/>
                    </a:cubicBezTo>
                    <a:cubicBezTo>
                      <a:pt x="489" y="135"/>
                      <a:pt x="485" y="133"/>
                      <a:pt x="482" y="134"/>
                    </a:cubicBezTo>
                    <a:cubicBezTo>
                      <a:pt x="482" y="135"/>
                      <a:pt x="480" y="135"/>
                      <a:pt x="479" y="136"/>
                    </a:cubicBezTo>
                    <a:cubicBezTo>
                      <a:pt x="479" y="136"/>
                      <a:pt x="479" y="138"/>
                      <a:pt x="479" y="138"/>
                    </a:cubicBezTo>
                    <a:cubicBezTo>
                      <a:pt x="477" y="138"/>
                      <a:pt x="470" y="136"/>
                      <a:pt x="468" y="135"/>
                    </a:cubicBezTo>
                    <a:cubicBezTo>
                      <a:pt x="468" y="138"/>
                      <a:pt x="468" y="138"/>
                      <a:pt x="468" y="138"/>
                    </a:cubicBezTo>
                    <a:cubicBezTo>
                      <a:pt x="467" y="138"/>
                      <a:pt x="465" y="136"/>
                      <a:pt x="463" y="136"/>
                    </a:cubicBezTo>
                    <a:cubicBezTo>
                      <a:pt x="463" y="136"/>
                      <a:pt x="463" y="138"/>
                      <a:pt x="461" y="138"/>
                    </a:cubicBezTo>
                    <a:cubicBezTo>
                      <a:pt x="461" y="136"/>
                      <a:pt x="461" y="136"/>
                      <a:pt x="461" y="136"/>
                    </a:cubicBezTo>
                    <a:cubicBezTo>
                      <a:pt x="458" y="135"/>
                      <a:pt x="456" y="135"/>
                      <a:pt x="453" y="134"/>
                    </a:cubicBezTo>
                    <a:cubicBezTo>
                      <a:pt x="452" y="134"/>
                      <a:pt x="452" y="135"/>
                      <a:pt x="451" y="136"/>
                    </a:cubicBezTo>
                    <a:cubicBezTo>
                      <a:pt x="451" y="134"/>
                      <a:pt x="451" y="133"/>
                      <a:pt x="451" y="132"/>
                    </a:cubicBezTo>
                    <a:cubicBezTo>
                      <a:pt x="448" y="131"/>
                      <a:pt x="447" y="130"/>
                      <a:pt x="444" y="131"/>
                    </a:cubicBezTo>
                    <a:cubicBezTo>
                      <a:pt x="443" y="131"/>
                      <a:pt x="443" y="133"/>
                      <a:pt x="443" y="133"/>
                    </a:cubicBezTo>
                    <a:cubicBezTo>
                      <a:pt x="439" y="135"/>
                      <a:pt x="442" y="131"/>
                      <a:pt x="443" y="130"/>
                    </a:cubicBezTo>
                    <a:cubicBezTo>
                      <a:pt x="442" y="130"/>
                      <a:pt x="440" y="130"/>
                      <a:pt x="439" y="130"/>
                    </a:cubicBezTo>
                    <a:cubicBezTo>
                      <a:pt x="440" y="128"/>
                      <a:pt x="440" y="128"/>
                      <a:pt x="440" y="128"/>
                    </a:cubicBezTo>
                    <a:cubicBezTo>
                      <a:pt x="444" y="129"/>
                      <a:pt x="445" y="129"/>
                      <a:pt x="449" y="127"/>
                    </a:cubicBezTo>
                    <a:cubicBezTo>
                      <a:pt x="449" y="127"/>
                      <a:pt x="449" y="125"/>
                      <a:pt x="449" y="125"/>
                    </a:cubicBezTo>
                    <a:cubicBezTo>
                      <a:pt x="447" y="124"/>
                      <a:pt x="445" y="124"/>
                      <a:pt x="443" y="123"/>
                    </a:cubicBezTo>
                    <a:cubicBezTo>
                      <a:pt x="442" y="123"/>
                      <a:pt x="441" y="121"/>
                      <a:pt x="441" y="121"/>
                    </a:cubicBezTo>
                    <a:cubicBezTo>
                      <a:pt x="439" y="120"/>
                      <a:pt x="437" y="121"/>
                      <a:pt x="436" y="120"/>
                    </a:cubicBezTo>
                    <a:cubicBezTo>
                      <a:pt x="435" y="120"/>
                      <a:pt x="435" y="118"/>
                      <a:pt x="435" y="117"/>
                    </a:cubicBezTo>
                    <a:cubicBezTo>
                      <a:pt x="431" y="118"/>
                      <a:pt x="420" y="120"/>
                      <a:pt x="419" y="119"/>
                    </a:cubicBezTo>
                    <a:cubicBezTo>
                      <a:pt x="418" y="119"/>
                      <a:pt x="419" y="117"/>
                      <a:pt x="419" y="117"/>
                    </a:cubicBezTo>
                    <a:cubicBezTo>
                      <a:pt x="419" y="117"/>
                      <a:pt x="415" y="114"/>
                      <a:pt x="415" y="114"/>
                    </a:cubicBezTo>
                    <a:cubicBezTo>
                      <a:pt x="413" y="113"/>
                      <a:pt x="412" y="114"/>
                      <a:pt x="409" y="114"/>
                    </a:cubicBezTo>
                    <a:cubicBezTo>
                      <a:pt x="408" y="114"/>
                      <a:pt x="404" y="113"/>
                      <a:pt x="403" y="113"/>
                    </a:cubicBezTo>
                    <a:cubicBezTo>
                      <a:pt x="402" y="113"/>
                      <a:pt x="402" y="112"/>
                      <a:pt x="402" y="112"/>
                    </a:cubicBezTo>
                    <a:cubicBezTo>
                      <a:pt x="401" y="111"/>
                      <a:pt x="399" y="112"/>
                      <a:pt x="399" y="112"/>
                    </a:cubicBezTo>
                    <a:cubicBezTo>
                      <a:pt x="399" y="112"/>
                      <a:pt x="397" y="111"/>
                      <a:pt x="395" y="111"/>
                    </a:cubicBezTo>
                    <a:close/>
                    <a:moveTo>
                      <a:pt x="523" y="102"/>
                    </a:moveTo>
                    <a:cubicBezTo>
                      <a:pt x="524" y="102"/>
                      <a:pt x="524" y="103"/>
                      <a:pt x="524" y="104"/>
                    </a:cubicBezTo>
                    <a:cubicBezTo>
                      <a:pt x="525" y="104"/>
                      <a:pt x="525" y="105"/>
                      <a:pt x="526" y="105"/>
                    </a:cubicBezTo>
                    <a:cubicBezTo>
                      <a:pt x="523" y="105"/>
                      <a:pt x="520" y="105"/>
                      <a:pt x="518" y="105"/>
                    </a:cubicBezTo>
                    <a:cubicBezTo>
                      <a:pt x="519" y="105"/>
                      <a:pt x="518" y="104"/>
                      <a:pt x="518" y="104"/>
                    </a:cubicBezTo>
                    <a:cubicBezTo>
                      <a:pt x="518" y="104"/>
                      <a:pt x="522" y="102"/>
                      <a:pt x="523" y="102"/>
                    </a:cubicBezTo>
                    <a:close/>
                    <a:moveTo>
                      <a:pt x="411" y="99"/>
                    </a:moveTo>
                    <a:cubicBezTo>
                      <a:pt x="411" y="100"/>
                      <a:pt x="411" y="100"/>
                      <a:pt x="411" y="100"/>
                    </a:cubicBezTo>
                    <a:cubicBezTo>
                      <a:pt x="409" y="101"/>
                      <a:pt x="407" y="101"/>
                      <a:pt x="405" y="102"/>
                    </a:cubicBezTo>
                    <a:cubicBezTo>
                      <a:pt x="405" y="102"/>
                      <a:pt x="405" y="102"/>
                      <a:pt x="405" y="102"/>
                    </a:cubicBezTo>
                    <a:cubicBezTo>
                      <a:pt x="402" y="103"/>
                      <a:pt x="399" y="102"/>
                      <a:pt x="397" y="102"/>
                    </a:cubicBezTo>
                    <a:cubicBezTo>
                      <a:pt x="397" y="102"/>
                      <a:pt x="394" y="104"/>
                      <a:pt x="393" y="104"/>
                    </a:cubicBezTo>
                    <a:cubicBezTo>
                      <a:pt x="394" y="105"/>
                      <a:pt x="394" y="105"/>
                      <a:pt x="394" y="106"/>
                    </a:cubicBezTo>
                    <a:cubicBezTo>
                      <a:pt x="404" y="105"/>
                      <a:pt x="414" y="111"/>
                      <a:pt x="421" y="106"/>
                    </a:cubicBezTo>
                    <a:cubicBezTo>
                      <a:pt x="422" y="105"/>
                      <a:pt x="422" y="105"/>
                      <a:pt x="423" y="105"/>
                    </a:cubicBezTo>
                    <a:cubicBezTo>
                      <a:pt x="424" y="102"/>
                      <a:pt x="424" y="102"/>
                      <a:pt x="424" y="102"/>
                    </a:cubicBezTo>
                    <a:cubicBezTo>
                      <a:pt x="429" y="101"/>
                      <a:pt x="420" y="100"/>
                      <a:pt x="420" y="100"/>
                    </a:cubicBezTo>
                    <a:cubicBezTo>
                      <a:pt x="420" y="99"/>
                      <a:pt x="420" y="99"/>
                      <a:pt x="420" y="99"/>
                    </a:cubicBezTo>
                    <a:cubicBezTo>
                      <a:pt x="418" y="99"/>
                      <a:pt x="417" y="101"/>
                      <a:pt x="414" y="100"/>
                    </a:cubicBezTo>
                    <a:cubicBezTo>
                      <a:pt x="413" y="100"/>
                      <a:pt x="413" y="99"/>
                      <a:pt x="411" y="99"/>
                    </a:cubicBezTo>
                    <a:close/>
                    <a:moveTo>
                      <a:pt x="442" y="96"/>
                    </a:moveTo>
                    <a:cubicBezTo>
                      <a:pt x="441" y="97"/>
                      <a:pt x="442" y="98"/>
                      <a:pt x="442" y="98"/>
                    </a:cubicBezTo>
                    <a:cubicBezTo>
                      <a:pt x="442" y="99"/>
                      <a:pt x="440" y="100"/>
                      <a:pt x="439" y="100"/>
                    </a:cubicBezTo>
                    <a:cubicBezTo>
                      <a:pt x="439" y="101"/>
                      <a:pt x="439" y="103"/>
                      <a:pt x="439" y="102"/>
                    </a:cubicBezTo>
                    <a:cubicBezTo>
                      <a:pt x="440" y="105"/>
                      <a:pt x="440" y="106"/>
                      <a:pt x="440" y="108"/>
                    </a:cubicBezTo>
                    <a:cubicBezTo>
                      <a:pt x="441" y="107"/>
                      <a:pt x="441" y="106"/>
                      <a:pt x="441" y="106"/>
                    </a:cubicBezTo>
                    <a:cubicBezTo>
                      <a:pt x="442" y="106"/>
                      <a:pt x="444" y="106"/>
                      <a:pt x="445" y="106"/>
                    </a:cubicBezTo>
                    <a:cubicBezTo>
                      <a:pt x="446" y="104"/>
                      <a:pt x="447" y="102"/>
                      <a:pt x="447" y="99"/>
                    </a:cubicBezTo>
                    <a:cubicBezTo>
                      <a:pt x="445" y="98"/>
                      <a:pt x="444" y="97"/>
                      <a:pt x="442" y="96"/>
                    </a:cubicBezTo>
                    <a:close/>
                    <a:moveTo>
                      <a:pt x="510" y="94"/>
                    </a:moveTo>
                    <a:cubicBezTo>
                      <a:pt x="511" y="93"/>
                      <a:pt x="510" y="96"/>
                      <a:pt x="510" y="96"/>
                    </a:cubicBezTo>
                    <a:cubicBezTo>
                      <a:pt x="508" y="96"/>
                      <a:pt x="509" y="94"/>
                      <a:pt x="510" y="94"/>
                    </a:cubicBezTo>
                    <a:close/>
                    <a:moveTo>
                      <a:pt x="377" y="79"/>
                    </a:moveTo>
                    <a:cubicBezTo>
                      <a:pt x="373" y="88"/>
                      <a:pt x="374" y="92"/>
                      <a:pt x="384" y="92"/>
                    </a:cubicBezTo>
                    <a:cubicBezTo>
                      <a:pt x="384" y="92"/>
                      <a:pt x="385" y="94"/>
                      <a:pt x="385" y="94"/>
                    </a:cubicBezTo>
                    <a:cubicBezTo>
                      <a:pt x="384" y="94"/>
                      <a:pt x="383" y="93"/>
                      <a:pt x="382" y="94"/>
                    </a:cubicBezTo>
                    <a:cubicBezTo>
                      <a:pt x="382" y="94"/>
                      <a:pt x="381" y="96"/>
                      <a:pt x="382" y="96"/>
                    </a:cubicBezTo>
                    <a:cubicBezTo>
                      <a:pt x="383" y="96"/>
                      <a:pt x="383" y="98"/>
                      <a:pt x="384" y="98"/>
                    </a:cubicBezTo>
                    <a:cubicBezTo>
                      <a:pt x="385" y="99"/>
                      <a:pt x="388" y="100"/>
                      <a:pt x="388" y="101"/>
                    </a:cubicBezTo>
                    <a:cubicBezTo>
                      <a:pt x="388" y="102"/>
                      <a:pt x="387" y="102"/>
                      <a:pt x="388" y="103"/>
                    </a:cubicBezTo>
                    <a:cubicBezTo>
                      <a:pt x="389" y="103"/>
                      <a:pt x="390" y="103"/>
                      <a:pt x="391" y="103"/>
                    </a:cubicBezTo>
                    <a:cubicBezTo>
                      <a:pt x="392" y="103"/>
                      <a:pt x="392" y="101"/>
                      <a:pt x="393" y="100"/>
                    </a:cubicBezTo>
                    <a:cubicBezTo>
                      <a:pt x="395" y="99"/>
                      <a:pt x="402" y="99"/>
                      <a:pt x="404" y="99"/>
                    </a:cubicBezTo>
                    <a:cubicBezTo>
                      <a:pt x="404" y="98"/>
                      <a:pt x="404" y="97"/>
                      <a:pt x="404" y="96"/>
                    </a:cubicBezTo>
                    <a:cubicBezTo>
                      <a:pt x="404" y="96"/>
                      <a:pt x="402" y="95"/>
                      <a:pt x="402" y="94"/>
                    </a:cubicBezTo>
                    <a:cubicBezTo>
                      <a:pt x="402" y="93"/>
                      <a:pt x="403" y="93"/>
                      <a:pt x="403" y="93"/>
                    </a:cubicBezTo>
                    <a:cubicBezTo>
                      <a:pt x="403" y="93"/>
                      <a:pt x="401" y="90"/>
                      <a:pt x="401" y="90"/>
                    </a:cubicBezTo>
                    <a:cubicBezTo>
                      <a:pt x="401" y="90"/>
                      <a:pt x="400" y="90"/>
                      <a:pt x="399" y="90"/>
                    </a:cubicBezTo>
                    <a:cubicBezTo>
                      <a:pt x="399" y="90"/>
                      <a:pt x="397" y="88"/>
                      <a:pt x="397" y="88"/>
                    </a:cubicBezTo>
                    <a:cubicBezTo>
                      <a:pt x="396" y="87"/>
                      <a:pt x="395" y="89"/>
                      <a:pt x="394" y="88"/>
                    </a:cubicBezTo>
                    <a:cubicBezTo>
                      <a:pt x="394" y="88"/>
                      <a:pt x="394" y="88"/>
                      <a:pt x="394" y="88"/>
                    </a:cubicBezTo>
                    <a:cubicBezTo>
                      <a:pt x="394" y="87"/>
                      <a:pt x="392" y="86"/>
                      <a:pt x="392" y="86"/>
                    </a:cubicBezTo>
                    <a:cubicBezTo>
                      <a:pt x="389" y="84"/>
                      <a:pt x="386" y="84"/>
                      <a:pt x="383" y="83"/>
                    </a:cubicBezTo>
                    <a:cubicBezTo>
                      <a:pt x="381" y="82"/>
                      <a:pt x="379" y="80"/>
                      <a:pt x="377" y="79"/>
                    </a:cubicBezTo>
                    <a:close/>
                    <a:moveTo>
                      <a:pt x="363" y="57"/>
                    </a:moveTo>
                    <a:cubicBezTo>
                      <a:pt x="364" y="60"/>
                      <a:pt x="364" y="63"/>
                      <a:pt x="365" y="65"/>
                    </a:cubicBezTo>
                    <a:cubicBezTo>
                      <a:pt x="365" y="65"/>
                      <a:pt x="367" y="64"/>
                      <a:pt x="367" y="64"/>
                    </a:cubicBezTo>
                    <a:cubicBezTo>
                      <a:pt x="368" y="65"/>
                      <a:pt x="368" y="67"/>
                      <a:pt x="369" y="68"/>
                    </a:cubicBezTo>
                    <a:cubicBezTo>
                      <a:pt x="369" y="68"/>
                      <a:pt x="370" y="67"/>
                      <a:pt x="371" y="68"/>
                    </a:cubicBezTo>
                    <a:cubicBezTo>
                      <a:pt x="370" y="66"/>
                      <a:pt x="371" y="65"/>
                      <a:pt x="370" y="63"/>
                    </a:cubicBezTo>
                    <a:cubicBezTo>
                      <a:pt x="370" y="62"/>
                      <a:pt x="367" y="61"/>
                      <a:pt x="367" y="60"/>
                    </a:cubicBezTo>
                    <a:cubicBezTo>
                      <a:pt x="366" y="59"/>
                      <a:pt x="367" y="58"/>
                      <a:pt x="367" y="57"/>
                    </a:cubicBezTo>
                    <a:cubicBezTo>
                      <a:pt x="366" y="57"/>
                      <a:pt x="364" y="58"/>
                      <a:pt x="363" y="57"/>
                    </a:cubicBezTo>
                    <a:close/>
                    <a:moveTo>
                      <a:pt x="578" y="40"/>
                    </a:moveTo>
                    <a:cubicBezTo>
                      <a:pt x="581" y="40"/>
                      <a:pt x="580" y="41"/>
                      <a:pt x="579" y="41"/>
                    </a:cubicBezTo>
                    <a:cubicBezTo>
                      <a:pt x="573" y="42"/>
                      <a:pt x="573" y="40"/>
                      <a:pt x="578" y="40"/>
                    </a:cubicBezTo>
                    <a:close/>
                    <a:moveTo>
                      <a:pt x="374" y="160"/>
                    </a:moveTo>
                    <a:cubicBezTo>
                      <a:pt x="374" y="160"/>
                      <a:pt x="372" y="163"/>
                      <a:pt x="371" y="164"/>
                    </a:cubicBezTo>
                    <a:cubicBezTo>
                      <a:pt x="369" y="164"/>
                      <a:pt x="358" y="165"/>
                      <a:pt x="365" y="167"/>
                    </a:cubicBezTo>
                    <a:cubicBezTo>
                      <a:pt x="365" y="167"/>
                      <a:pt x="364" y="169"/>
                      <a:pt x="364" y="169"/>
                    </a:cubicBezTo>
                    <a:cubicBezTo>
                      <a:pt x="362" y="168"/>
                      <a:pt x="360" y="169"/>
                      <a:pt x="357" y="168"/>
                    </a:cubicBezTo>
                    <a:cubicBezTo>
                      <a:pt x="357" y="167"/>
                      <a:pt x="356" y="165"/>
                      <a:pt x="355" y="165"/>
                    </a:cubicBezTo>
                    <a:cubicBezTo>
                      <a:pt x="353" y="166"/>
                      <a:pt x="347" y="171"/>
                      <a:pt x="348" y="174"/>
                    </a:cubicBezTo>
                    <a:cubicBezTo>
                      <a:pt x="348" y="175"/>
                      <a:pt x="349" y="175"/>
                      <a:pt x="349" y="176"/>
                    </a:cubicBezTo>
                    <a:cubicBezTo>
                      <a:pt x="351" y="176"/>
                      <a:pt x="353" y="177"/>
                      <a:pt x="353" y="177"/>
                    </a:cubicBezTo>
                    <a:cubicBezTo>
                      <a:pt x="355" y="177"/>
                      <a:pt x="357" y="177"/>
                      <a:pt x="357" y="178"/>
                    </a:cubicBezTo>
                    <a:cubicBezTo>
                      <a:pt x="358" y="179"/>
                      <a:pt x="358" y="181"/>
                      <a:pt x="357" y="181"/>
                    </a:cubicBezTo>
                    <a:cubicBezTo>
                      <a:pt x="357" y="182"/>
                      <a:pt x="358" y="184"/>
                      <a:pt x="357" y="185"/>
                    </a:cubicBezTo>
                    <a:cubicBezTo>
                      <a:pt x="356" y="187"/>
                      <a:pt x="347" y="186"/>
                      <a:pt x="344" y="186"/>
                    </a:cubicBezTo>
                    <a:cubicBezTo>
                      <a:pt x="342" y="184"/>
                      <a:pt x="341" y="182"/>
                      <a:pt x="340" y="180"/>
                    </a:cubicBezTo>
                    <a:cubicBezTo>
                      <a:pt x="340" y="180"/>
                      <a:pt x="339" y="181"/>
                      <a:pt x="338" y="181"/>
                    </a:cubicBezTo>
                    <a:cubicBezTo>
                      <a:pt x="337" y="182"/>
                      <a:pt x="337" y="181"/>
                      <a:pt x="336" y="181"/>
                    </a:cubicBezTo>
                    <a:cubicBezTo>
                      <a:pt x="336" y="182"/>
                      <a:pt x="335" y="182"/>
                      <a:pt x="335" y="184"/>
                    </a:cubicBezTo>
                    <a:cubicBezTo>
                      <a:pt x="335" y="184"/>
                      <a:pt x="336" y="186"/>
                      <a:pt x="336" y="186"/>
                    </a:cubicBezTo>
                    <a:cubicBezTo>
                      <a:pt x="336" y="187"/>
                      <a:pt x="335" y="188"/>
                      <a:pt x="336" y="188"/>
                    </a:cubicBezTo>
                    <a:cubicBezTo>
                      <a:pt x="336" y="189"/>
                      <a:pt x="338" y="190"/>
                      <a:pt x="338" y="191"/>
                    </a:cubicBezTo>
                    <a:cubicBezTo>
                      <a:pt x="339" y="191"/>
                      <a:pt x="341" y="194"/>
                      <a:pt x="341" y="194"/>
                    </a:cubicBezTo>
                    <a:cubicBezTo>
                      <a:pt x="342" y="194"/>
                      <a:pt x="343" y="194"/>
                      <a:pt x="344" y="194"/>
                    </a:cubicBezTo>
                    <a:cubicBezTo>
                      <a:pt x="344" y="194"/>
                      <a:pt x="346" y="196"/>
                      <a:pt x="346" y="196"/>
                    </a:cubicBezTo>
                    <a:cubicBezTo>
                      <a:pt x="348" y="196"/>
                      <a:pt x="348" y="196"/>
                      <a:pt x="348" y="196"/>
                    </a:cubicBezTo>
                    <a:cubicBezTo>
                      <a:pt x="348" y="196"/>
                      <a:pt x="348" y="194"/>
                      <a:pt x="348" y="193"/>
                    </a:cubicBezTo>
                    <a:cubicBezTo>
                      <a:pt x="349" y="193"/>
                      <a:pt x="350" y="193"/>
                      <a:pt x="352" y="193"/>
                    </a:cubicBezTo>
                    <a:cubicBezTo>
                      <a:pt x="352" y="194"/>
                      <a:pt x="353" y="195"/>
                      <a:pt x="354" y="196"/>
                    </a:cubicBezTo>
                    <a:cubicBezTo>
                      <a:pt x="355" y="197"/>
                      <a:pt x="356" y="199"/>
                      <a:pt x="357" y="199"/>
                    </a:cubicBezTo>
                    <a:cubicBezTo>
                      <a:pt x="357" y="200"/>
                      <a:pt x="359" y="199"/>
                      <a:pt x="359" y="199"/>
                    </a:cubicBezTo>
                    <a:cubicBezTo>
                      <a:pt x="360" y="200"/>
                      <a:pt x="364" y="203"/>
                      <a:pt x="364" y="203"/>
                    </a:cubicBezTo>
                    <a:cubicBezTo>
                      <a:pt x="364" y="204"/>
                      <a:pt x="364" y="205"/>
                      <a:pt x="364" y="206"/>
                    </a:cubicBezTo>
                    <a:cubicBezTo>
                      <a:pt x="364" y="207"/>
                      <a:pt x="366" y="209"/>
                      <a:pt x="367" y="211"/>
                    </a:cubicBezTo>
                    <a:cubicBezTo>
                      <a:pt x="369" y="211"/>
                      <a:pt x="370" y="212"/>
                      <a:pt x="372" y="211"/>
                    </a:cubicBezTo>
                    <a:cubicBezTo>
                      <a:pt x="374" y="210"/>
                      <a:pt x="375" y="206"/>
                      <a:pt x="377" y="205"/>
                    </a:cubicBezTo>
                    <a:cubicBezTo>
                      <a:pt x="378" y="204"/>
                      <a:pt x="380" y="205"/>
                      <a:pt x="381" y="205"/>
                    </a:cubicBezTo>
                    <a:cubicBezTo>
                      <a:pt x="381" y="205"/>
                      <a:pt x="382" y="203"/>
                      <a:pt x="383" y="203"/>
                    </a:cubicBezTo>
                    <a:cubicBezTo>
                      <a:pt x="386" y="201"/>
                      <a:pt x="388" y="202"/>
                      <a:pt x="391" y="201"/>
                    </a:cubicBezTo>
                    <a:cubicBezTo>
                      <a:pt x="391" y="198"/>
                      <a:pt x="391" y="199"/>
                      <a:pt x="391" y="197"/>
                    </a:cubicBez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93" y="196"/>
                      <a:pt x="394" y="192"/>
                      <a:pt x="393" y="191"/>
                    </a:cubicBezTo>
                    <a:cubicBezTo>
                      <a:pt x="392" y="189"/>
                      <a:pt x="392" y="189"/>
                      <a:pt x="392" y="189"/>
                    </a:cubicBezTo>
                    <a:cubicBezTo>
                      <a:pt x="392" y="187"/>
                      <a:pt x="393" y="187"/>
                      <a:pt x="393" y="185"/>
                    </a:cubicBezTo>
                    <a:cubicBezTo>
                      <a:pt x="393" y="185"/>
                      <a:pt x="390" y="183"/>
                      <a:pt x="390" y="183"/>
                    </a:cubicBezTo>
                    <a:cubicBezTo>
                      <a:pt x="387" y="186"/>
                      <a:pt x="388" y="185"/>
                      <a:pt x="385" y="187"/>
                    </a:cubicBezTo>
                    <a:cubicBezTo>
                      <a:pt x="384" y="184"/>
                      <a:pt x="384" y="183"/>
                      <a:pt x="383" y="179"/>
                    </a:cubicBezTo>
                    <a:cubicBezTo>
                      <a:pt x="377" y="182"/>
                      <a:pt x="379" y="182"/>
                      <a:pt x="377" y="177"/>
                    </a:cubicBezTo>
                    <a:cubicBezTo>
                      <a:pt x="375" y="177"/>
                      <a:pt x="375" y="177"/>
                      <a:pt x="375" y="177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79" y="174"/>
                      <a:pt x="381" y="175"/>
                      <a:pt x="384" y="174"/>
                    </a:cubicBezTo>
                    <a:cubicBezTo>
                      <a:pt x="384" y="174"/>
                      <a:pt x="385" y="171"/>
                      <a:pt x="383" y="171"/>
                    </a:cubicBezTo>
                    <a:cubicBezTo>
                      <a:pt x="384" y="171"/>
                      <a:pt x="384" y="169"/>
                      <a:pt x="384" y="168"/>
                    </a:cubicBezTo>
                    <a:cubicBezTo>
                      <a:pt x="384" y="168"/>
                      <a:pt x="382" y="168"/>
                      <a:pt x="382" y="168"/>
                    </a:cubicBezTo>
                    <a:cubicBezTo>
                      <a:pt x="382" y="168"/>
                      <a:pt x="381" y="166"/>
                      <a:pt x="381" y="166"/>
                    </a:cubicBezTo>
                    <a:cubicBezTo>
                      <a:pt x="379" y="165"/>
                      <a:pt x="375" y="165"/>
                      <a:pt x="373" y="166"/>
                    </a:cubicBezTo>
                    <a:cubicBezTo>
                      <a:pt x="372" y="168"/>
                      <a:pt x="372" y="168"/>
                      <a:pt x="372" y="168"/>
                    </a:cubicBezTo>
                    <a:cubicBezTo>
                      <a:pt x="371" y="168"/>
                      <a:pt x="369" y="167"/>
                      <a:pt x="368" y="168"/>
                    </a:cubicBezTo>
                    <a:cubicBezTo>
                      <a:pt x="369" y="167"/>
                      <a:pt x="370" y="167"/>
                      <a:pt x="371" y="166"/>
                    </a:cubicBezTo>
                    <a:cubicBezTo>
                      <a:pt x="372" y="166"/>
                      <a:pt x="374" y="164"/>
                      <a:pt x="374" y="164"/>
                    </a:cubicBezTo>
                    <a:cubicBezTo>
                      <a:pt x="375" y="164"/>
                      <a:pt x="376" y="164"/>
                      <a:pt x="377" y="164"/>
                    </a:cubicBezTo>
                    <a:cubicBezTo>
                      <a:pt x="379" y="162"/>
                      <a:pt x="378" y="158"/>
                      <a:pt x="374" y="160"/>
                    </a:cubicBezTo>
                    <a:close/>
                    <a:moveTo>
                      <a:pt x="294" y="131"/>
                    </a:moveTo>
                    <a:cubicBezTo>
                      <a:pt x="294" y="131"/>
                      <a:pt x="294" y="133"/>
                      <a:pt x="294" y="133"/>
                    </a:cubicBezTo>
                    <a:cubicBezTo>
                      <a:pt x="291" y="134"/>
                      <a:pt x="293" y="131"/>
                      <a:pt x="294" y="131"/>
                    </a:cubicBezTo>
                    <a:close/>
                    <a:moveTo>
                      <a:pt x="188" y="120"/>
                    </a:moveTo>
                    <a:cubicBezTo>
                      <a:pt x="189" y="121"/>
                      <a:pt x="187" y="122"/>
                      <a:pt x="187" y="122"/>
                    </a:cubicBezTo>
                    <a:cubicBezTo>
                      <a:pt x="187" y="121"/>
                      <a:pt x="187" y="120"/>
                      <a:pt x="188" y="120"/>
                    </a:cubicBezTo>
                    <a:close/>
                    <a:moveTo>
                      <a:pt x="335" y="119"/>
                    </a:moveTo>
                    <a:cubicBezTo>
                      <a:pt x="333" y="119"/>
                      <a:pt x="327" y="121"/>
                      <a:pt x="326" y="122"/>
                    </a:cubicBezTo>
                    <a:cubicBezTo>
                      <a:pt x="325" y="122"/>
                      <a:pt x="324" y="123"/>
                      <a:pt x="324" y="124"/>
                    </a:cubicBezTo>
                    <a:cubicBezTo>
                      <a:pt x="322" y="122"/>
                      <a:pt x="321" y="125"/>
                      <a:pt x="324" y="127"/>
                    </a:cubicBezTo>
                    <a:cubicBezTo>
                      <a:pt x="324" y="128"/>
                      <a:pt x="324" y="128"/>
                      <a:pt x="324" y="128"/>
                    </a:cubicBezTo>
                    <a:cubicBezTo>
                      <a:pt x="328" y="127"/>
                      <a:pt x="330" y="127"/>
                      <a:pt x="334" y="126"/>
                    </a:cubicBezTo>
                    <a:cubicBezTo>
                      <a:pt x="334" y="126"/>
                      <a:pt x="332" y="128"/>
                      <a:pt x="332" y="128"/>
                    </a:cubicBezTo>
                    <a:cubicBezTo>
                      <a:pt x="329" y="128"/>
                      <a:pt x="328" y="129"/>
                      <a:pt x="326" y="130"/>
                    </a:cubicBezTo>
                    <a:cubicBezTo>
                      <a:pt x="325" y="132"/>
                      <a:pt x="325" y="132"/>
                      <a:pt x="325" y="132"/>
                    </a:cubicBezTo>
                    <a:cubicBezTo>
                      <a:pt x="329" y="131"/>
                      <a:pt x="337" y="131"/>
                      <a:pt x="334" y="132"/>
                    </a:cubicBezTo>
                    <a:cubicBezTo>
                      <a:pt x="333" y="132"/>
                      <a:pt x="331" y="132"/>
                      <a:pt x="331" y="133"/>
                    </a:cubicBezTo>
                    <a:cubicBezTo>
                      <a:pt x="330" y="133"/>
                      <a:pt x="330" y="135"/>
                      <a:pt x="330" y="136"/>
                    </a:cubicBezTo>
                    <a:cubicBezTo>
                      <a:pt x="329" y="136"/>
                      <a:pt x="327" y="136"/>
                      <a:pt x="327" y="136"/>
                    </a:cubicBezTo>
                    <a:cubicBezTo>
                      <a:pt x="327" y="137"/>
                      <a:pt x="327" y="138"/>
                      <a:pt x="327" y="138"/>
                    </a:cubicBezTo>
                    <a:cubicBezTo>
                      <a:pt x="329" y="138"/>
                      <a:pt x="332" y="139"/>
                      <a:pt x="335" y="138"/>
                    </a:cubicBezTo>
                    <a:cubicBezTo>
                      <a:pt x="336" y="137"/>
                      <a:pt x="336" y="135"/>
                      <a:pt x="338" y="134"/>
                    </a:cubicBezTo>
                    <a:cubicBezTo>
                      <a:pt x="339" y="133"/>
                      <a:pt x="341" y="133"/>
                      <a:pt x="342" y="132"/>
                    </a:cubicBezTo>
                    <a:cubicBezTo>
                      <a:pt x="342" y="132"/>
                      <a:pt x="342" y="130"/>
                      <a:pt x="341" y="131"/>
                    </a:cubicBezTo>
                    <a:cubicBezTo>
                      <a:pt x="341" y="130"/>
                      <a:pt x="341" y="130"/>
                      <a:pt x="341" y="130"/>
                    </a:cubicBezTo>
                    <a:cubicBezTo>
                      <a:pt x="342" y="128"/>
                      <a:pt x="342" y="128"/>
                      <a:pt x="342" y="128"/>
                    </a:cubicBezTo>
                    <a:cubicBezTo>
                      <a:pt x="341" y="127"/>
                      <a:pt x="344" y="125"/>
                      <a:pt x="340" y="125"/>
                    </a:cubicBezTo>
                    <a:cubicBezTo>
                      <a:pt x="338" y="125"/>
                      <a:pt x="337" y="125"/>
                      <a:pt x="336" y="126"/>
                    </a:cubicBezTo>
                    <a:cubicBezTo>
                      <a:pt x="337" y="124"/>
                      <a:pt x="341" y="120"/>
                      <a:pt x="335" y="119"/>
                    </a:cubicBezTo>
                    <a:close/>
                    <a:moveTo>
                      <a:pt x="325" y="114"/>
                    </a:moveTo>
                    <a:cubicBezTo>
                      <a:pt x="324" y="116"/>
                      <a:pt x="323" y="118"/>
                      <a:pt x="322" y="120"/>
                    </a:cubicBezTo>
                    <a:cubicBezTo>
                      <a:pt x="330" y="118"/>
                      <a:pt x="337" y="117"/>
                      <a:pt x="325" y="114"/>
                    </a:cubicBezTo>
                    <a:close/>
                    <a:moveTo>
                      <a:pt x="361" y="112"/>
                    </a:moveTo>
                    <a:cubicBezTo>
                      <a:pt x="361" y="114"/>
                      <a:pt x="361" y="114"/>
                      <a:pt x="361" y="114"/>
                    </a:cubicBezTo>
                    <a:cubicBezTo>
                      <a:pt x="359" y="114"/>
                      <a:pt x="358" y="114"/>
                      <a:pt x="357" y="114"/>
                    </a:cubicBezTo>
                    <a:cubicBezTo>
                      <a:pt x="358" y="115"/>
                      <a:pt x="356" y="116"/>
                      <a:pt x="356" y="116"/>
                    </a:cubicBezTo>
                    <a:cubicBezTo>
                      <a:pt x="357" y="118"/>
                      <a:pt x="357" y="118"/>
                      <a:pt x="357" y="118"/>
                    </a:cubicBezTo>
                    <a:cubicBezTo>
                      <a:pt x="359" y="118"/>
                      <a:pt x="361" y="119"/>
                      <a:pt x="363" y="119"/>
                    </a:cubicBezTo>
                    <a:cubicBezTo>
                      <a:pt x="362" y="119"/>
                      <a:pt x="362" y="119"/>
                      <a:pt x="362" y="120"/>
                    </a:cubicBezTo>
                    <a:cubicBezTo>
                      <a:pt x="360" y="120"/>
                      <a:pt x="357" y="121"/>
                      <a:pt x="355" y="121"/>
                    </a:cubicBezTo>
                    <a:cubicBezTo>
                      <a:pt x="356" y="122"/>
                      <a:pt x="355" y="122"/>
                      <a:pt x="355" y="123"/>
                    </a:cubicBezTo>
                    <a:cubicBezTo>
                      <a:pt x="356" y="124"/>
                      <a:pt x="359" y="125"/>
                      <a:pt x="360" y="126"/>
                    </a:cubicBezTo>
                    <a:cubicBezTo>
                      <a:pt x="360" y="127"/>
                      <a:pt x="360" y="129"/>
                      <a:pt x="359" y="131"/>
                    </a:cubicBezTo>
                    <a:cubicBezTo>
                      <a:pt x="363" y="131"/>
                      <a:pt x="361" y="134"/>
                      <a:pt x="360" y="134"/>
                    </a:cubicBezTo>
                    <a:cubicBezTo>
                      <a:pt x="360" y="134"/>
                      <a:pt x="358" y="133"/>
                      <a:pt x="357" y="134"/>
                    </a:cubicBezTo>
                    <a:cubicBezTo>
                      <a:pt x="357" y="133"/>
                      <a:pt x="358" y="131"/>
                      <a:pt x="357" y="130"/>
                    </a:cubicBezTo>
                    <a:cubicBezTo>
                      <a:pt x="357" y="130"/>
                      <a:pt x="352" y="126"/>
                      <a:pt x="351" y="125"/>
                    </a:cubicBezTo>
                    <a:cubicBezTo>
                      <a:pt x="350" y="124"/>
                      <a:pt x="350" y="120"/>
                      <a:pt x="350" y="120"/>
                    </a:cubicBezTo>
                    <a:cubicBezTo>
                      <a:pt x="345" y="116"/>
                      <a:pt x="345" y="121"/>
                      <a:pt x="344" y="121"/>
                    </a:cubicBezTo>
                    <a:cubicBezTo>
                      <a:pt x="344" y="120"/>
                      <a:pt x="344" y="123"/>
                      <a:pt x="344" y="123"/>
                    </a:cubicBezTo>
                    <a:cubicBezTo>
                      <a:pt x="344" y="123"/>
                      <a:pt x="345" y="123"/>
                      <a:pt x="346" y="123"/>
                    </a:cubicBezTo>
                    <a:cubicBezTo>
                      <a:pt x="344" y="127"/>
                      <a:pt x="345" y="127"/>
                      <a:pt x="346" y="130"/>
                    </a:cubicBezTo>
                    <a:cubicBezTo>
                      <a:pt x="346" y="130"/>
                      <a:pt x="348" y="130"/>
                      <a:pt x="348" y="130"/>
                    </a:cubicBezTo>
                    <a:cubicBezTo>
                      <a:pt x="348" y="130"/>
                      <a:pt x="349" y="135"/>
                      <a:pt x="350" y="135"/>
                    </a:cubicBezTo>
                    <a:cubicBezTo>
                      <a:pt x="349" y="135"/>
                      <a:pt x="348" y="136"/>
                      <a:pt x="347" y="136"/>
                    </a:cubicBezTo>
                    <a:cubicBezTo>
                      <a:pt x="347" y="136"/>
                      <a:pt x="346" y="134"/>
                      <a:pt x="346" y="134"/>
                    </a:cubicBezTo>
                    <a:cubicBezTo>
                      <a:pt x="343" y="135"/>
                      <a:pt x="343" y="135"/>
                      <a:pt x="340" y="136"/>
                    </a:cubicBezTo>
                    <a:cubicBezTo>
                      <a:pt x="341" y="136"/>
                      <a:pt x="339" y="136"/>
                      <a:pt x="342" y="137"/>
                    </a:cubicBezTo>
                    <a:cubicBezTo>
                      <a:pt x="341" y="139"/>
                      <a:pt x="341" y="139"/>
                      <a:pt x="341" y="139"/>
                    </a:cubicBezTo>
                    <a:cubicBezTo>
                      <a:pt x="340" y="139"/>
                      <a:pt x="339" y="139"/>
                      <a:pt x="338" y="139"/>
                    </a:cubicBezTo>
                    <a:cubicBezTo>
                      <a:pt x="338" y="139"/>
                      <a:pt x="339" y="142"/>
                      <a:pt x="338" y="142"/>
                    </a:cubicBezTo>
                    <a:cubicBezTo>
                      <a:pt x="340" y="143"/>
                      <a:pt x="339" y="144"/>
                      <a:pt x="342" y="144"/>
                    </a:cubicBezTo>
                    <a:cubicBezTo>
                      <a:pt x="344" y="143"/>
                      <a:pt x="346" y="140"/>
                      <a:pt x="348" y="140"/>
                    </a:cubicBezTo>
                    <a:cubicBezTo>
                      <a:pt x="351" y="138"/>
                      <a:pt x="353" y="140"/>
                      <a:pt x="357" y="140"/>
                    </a:cubicBezTo>
                    <a:cubicBezTo>
                      <a:pt x="358" y="139"/>
                      <a:pt x="360" y="138"/>
                      <a:pt x="361" y="138"/>
                    </a:cubicBezTo>
                    <a:cubicBezTo>
                      <a:pt x="361" y="138"/>
                      <a:pt x="362" y="139"/>
                      <a:pt x="361" y="140"/>
                    </a:cubicBezTo>
                    <a:cubicBezTo>
                      <a:pt x="360" y="140"/>
                      <a:pt x="360" y="140"/>
                      <a:pt x="360" y="140"/>
                    </a:cubicBezTo>
                    <a:cubicBezTo>
                      <a:pt x="360" y="140"/>
                      <a:pt x="359" y="141"/>
                      <a:pt x="359" y="142"/>
                    </a:cubicBezTo>
                    <a:cubicBezTo>
                      <a:pt x="358" y="142"/>
                      <a:pt x="356" y="143"/>
                      <a:pt x="355" y="144"/>
                    </a:cubicBezTo>
                    <a:cubicBezTo>
                      <a:pt x="355" y="151"/>
                      <a:pt x="357" y="149"/>
                      <a:pt x="364" y="149"/>
                    </a:cubicBezTo>
                    <a:cubicBezTo>
                      <a:pt x="365" y="149"/>
                      <a:pt x="368" y="150"/>
                      <a:pt x="368" y="150"/>
                    </a:cubicBezTo>
                    <a:cubicBezTo>
                      <a:pt x="373" y="149"/>
                      <a:pt x="376" y="149"/>
                      <a:pt x="383" y="149"/>
                    </a:cubicBezTo>
                    <a:cubicBezTo>
                      <a:pt x="383" y="148"/>
                      <a:pt x="383" y="148"/>
                      <a:pt x="384" y="148"/>
                    </a:cubicBezTo>
                    <a:cubicBezTo>
                      <a:pt x="384" y="147"/>
                      <a:pt x="383" y="146"/>
                      <a:pt x="383" y="146"/>
                    </a:cubicBezTo>
                    <a:cubicBezTo>
                      <a:pt x="383" y="145"/>
                      <a:pt x="383" y="145"/>
                      <a:pt x="383" y="145"/>
                    </a:cubicBezTo>
                    <a:cubicBezTo>
                      <a:pt x="383" y="145"/>
                      <a:pt x="384" y="145"/>
                      <a:pt x="385" y="145"/>
                    </a:cubicBezTo>
                    <a:cubicBezTo>
                      <a:pt x="384" y="144"/>
                      <a:pt x="386" y="144"/>
                      <a:pt x="385" y="142"/>
                    </a:cubicBezTo>
                    <a:cubicBezTo>
                      <a:pt x="384" y="142"/>
                      <a:pt x="382" y="142"/>
                      <a:pt x="382" y="141"/>
                    </a:cubicBezTo>
                    <a:cubicBezTo>
                      <a:pt x="382" y="140"/>
                      <a:pt x="382" y="139"/>
                      <a:pt x="382" y="138"/>
                    </a:cubicBezTo>
                    <a:cubicBezTo>
                      <a:pt x="384" y="139"/>
                      <a:pt x="383" y="135"/>
                      <a:pt x="383" y="135"/>
                    </a:cubicBezTo>
                    <a:cubicBezTo>
                      <a:pt x="381" y="135"/>
                      <a:pt x="380" y="135"/>
                      <a:pt x="379" y="134"/>
                    </a:cubicBezTo>
                    <a:cubicBezTo>
                      <a:pt x="380" y="133"/>
                      <a:pt x="381" y="131"/>
                      <a:pt x="380" y="129"/>
                    </a:cubicBezTo>
                    <a:cubicBezTo>
                      <a:pt x="379" y="127"/>
                      <a:pt x="379" y="127"/>
                      <a:pt x="379" y="127"/>
                    </a:cubicBezTo>
                    <a:cubicBezTo>
                      <a:pt x="379" y="126"/>
                      <a:pt x="378" y="121"/>
                      <a:pt x="379" y="121"/>
                    </a:cubicBezTo>
                    <a:cubicBezTo>
                      <a:pt x="377" y="120"/>
                      <a:pt x="374" y="119"/>
                      <a:pt x="373" y="118"/>
                    </a:cubicBezTo>
                    <a:cubicBezTo>
                      <a:pt x="373" y="118"/>
                      <a:pt x="375" y="118"/>
                      <a:pt x="374" y="117"/>
                    </a:cubicBezTo>
                    <a:cubicBezTo>
                      <a:pt x="373" y="115"/>
                      <a:pt x="370" y="115"/>
                      <a:pt x="369" y="114"/>
                    </a:cubicBezTo>
                    <a:cubicBezTo>
                      <a:pt x="368" y="115"/>
                      <a:pt x="368" y="117"/>
                      <a:pt x="367" y="118"/>
                    </a:cubicBezTo>
                    <a:cubicBezTo>
                      <a:pt x="369" y="118"/>
                      <a:pt x="368" y="119"/>
                      <a:pt x="369" y="120"/>
                    </a:cubicBezTo>
                    <a:cubicBezTo>
                      <a:pt x="370" y="121"/>
                      <a:pt x="366" y="121"/>
                      <a:pt x="364" y="121"/>
                    </a:cubicBezTo>
                    <a:cubicBezTo>
                      <a:pt x="364" y="120"/>
                      <a:pt x="364" y="119"/>
                      <a:pt x="363" y="119"/>
                    </a:cubicBezTo>
                    <a:cubicBezTo>
                      <a:pt x="364" y="120"/>
                      <a:pt x="365" y="118"/>
                      <a:pt x="365" y="118"/>
                    </a:cubicBezTo>
                    <a:cubicBezTo>
                      <a:pt x="364" y="116"/>
                      <a:pt x="362" y="114"/>
                      <a:pt x="361" y="112"/>
                    </a:cubicBezTo>
                    <a:close/>
                    <a:moveTo>
                      <a:pt x="346" y="97"/>
                    </a:moveTo>
                    <a:cubicBezTo>
                      <a:pt x="345" y="98"/>
                      <a:pt x="344" y="100"/>
                      <a:pt x="344" y="100"/>
                    </a:cubicBezTo>
                    <a:cubicBezTo>
                      <a:pt x="344" y="100"/>
                      <a:pt x="344" y="101"/>
                      <a:pt x="345" y="100"/>
                    </a:cubicBezTo>
                    <a:cubicBezTo>
                      <a:pt x="345" y="100"/>
                      <a:pt x="346" y="103"/>
                      <a:pt x="346" y="103"/>
                    </a:cubicBezTo>
                    <a:cubicBezTo>
                      <a:pt x="349" y="102"/>
                      <a:pt x="354" y="102"/>
                      <a:pt x="350" y="99"/>
                    </a:cubicBezTo>
                    <a:cubicBezTo>
                      <a:pt x="349" y="98"/>
                      <a:pt x="347" y="98"/>
                      <a:pt x="346" y="97"/>
                    </a:cubicBezTo>
                    <a:close/>
                    <a:moveTo>
                      <a:pt x="316" y="97"/>
                    </a:moveTo>
                    <a:cubicBezTo>
                      <a:pt x="316" y="98"/>
                      <a:pt x="316" y="97"/>
                      <a:pt x="315" y="98"/>
                    </a:cubicBezTo>
                    <a:cubicBezTo>
                      <a:pt x="315" y="99"/>
                      <a:pt x="314" y="101"/>
                      <a:pt x="315" y="102"/>
                    </a:cubicBezTo>
                    <a:cubicBezTo>
                      <a:pt x="315" y="103"/>
                      <a:pt x="317" y="103"/>
                      <a:pt x="318" y="104"/>
                    </a:cubicBezTo>
                    <a:cubicBezTo>
                      <a:pt x="318" y="105"/>
                      <a:pt x="318" y="107"/>
                      <a:pt x="319" y="108"/>
                    </a:cubicBezTo>
                    <a:cubicBezTo>
                      <a:pt x="319" y="107"/>
                      <a:pt x="321" y="106"/>
                      <a:pt x="321" y="106"/>
                    </a:cubicBezTo>
                    <a:cubicBezTo>
                      <a:pt x="321" y="104"/>
                      <a:pt x="321" y="104"/>
                      <a:pt x="321" y="102"/>
                    </a:cubicBezTo>
                    <a:cubicBezTo>
                      <a:pt x="321" y="102"/>
                      <a:pt x="319" y="101"/>
                      <a:pt x="319" y="100"/>
                    </a:cubicBezTo>
                    <a:cubicBezTo>
                      <a:pt x="319" y="100"/>
                      <a:pt x="319" y="99"/>
                      <a:pt x="319" y="98"/>
                    </a:cubicBezTo>
                    <a:cubicBezTo>
                      <a:pt x="319" y="98"/>
                      <a:pt x="317" y="97"/>
                      <a:pt x="316" y="97"/>
                    </a:cubicBezTo>
                    <a:close/>
                    <a:moveTo>
                      <a:pt x="273" y="80"/>
                    </a:moveTo>
                    <a:cubicBezTo>
                      <a:pt x="273" y="80"/>
                      <a:pt x="271" y="82"/>
                      <a:pt x="271" y="82"/>
                    </a:cubicBezTo>
                    <a:cubicBezTo>
                      <a:pt x="270" y="82"/>
                      <a:pt x="269" y="81"/>
                      <a:pt x="268" y="82"/>
                    </a:cubicBezTo>
                    <a:cubicBezTo>
                      <a:pt x="267" y="82"/>
                      <a:pt x="267" y="83"/>
                      <a:pt x="266" y="84"/>
                    </a:cubicBezTo>
                    <a:cubicBezTo>
                      <a:pt x="263" y="86"/>
                      <a:pt x="264" y="85"/>
                      <a:pt x="262" y="88"/>
                    </a:cubicBezTo>
                    <a:cubicBezTo>
                      <a:pt x="265" y="89"/>
                      <a:pt x="270" y="91"/>
                      <a:pt x="274" y="91"/>
                    </a:cubicBezTo>
                    <a:cubicBezTo>
                      <a:pt x="275" y="90"/>
                      <a:pt x="275" y="90"/>
                      <a:pt x="275" y="90"/>
                    </a:cubicBezTo>
                    <a:cubicBezTo>
                      <a:pt x="276" y="89"/>
                      <a:pt x="278" y="90"/>
                      <a:pt x="280" y="90"/>
                    </a:cubicBezTo>
                    <a:cubicBezTo>
                      <a:pt x="280" y="88"/>
                      <a:pt x="282" y="86"/>
                      <a:pt x="281" y="83"/>
                    </a:cubicBezTo>
                    <a:cubicBezTo>
                      <a:pt x="281" y="83"/>
                      <a:pt x="280" y="82"/>
                      <a:pt x="280" y="82"/>
                    </a:cubicBezTo>
                    <a:cubicBezTo>
                      <a:pt x="279" y="82"/>
                      <a:pt x="278" y="82"/>
                      <a:pt x="277" y="82"/>
                    </a:cubicBezTo>
                    <a:cubicBezTo>
                      <a:pt x="276" y="81"/>
                      <a:pt x="276" y="80"/>
                      <a:pt x="273" y="80"/>
                    </a:cubicBezTo>
                    <a:close/>
                    <a:moveTo>
                      <a:pt x="310" y="73"/>
                    </a:moveTo>
                    <a:cubicBezTo>
                      <a:pt x="306" y="77"/>
                      <a:pt x="307" y="76"/>
                      <a:pt x="308" y="81"/>
                    </a:cubicBezTo>
                    <a:cubicBezTo>
                      <a:pt x="309" y="81"/>
                      <a:pt x="311" y="80"/>
                      <a:pt x="312" y="80"/>
                    </a:cubicBezTo>
                    <a:cubicBezTo>
                      <a:pt x="312" y="80"/>
                      <a:pt x="311" y="83"/>
                      <a:pt x="312" y="84"/>
                    </a:cubicBezTo>
                    <a:cubicBezTo>
                      <a:pt x="314" y="83"/>
                      <a:pt x="313" y="81"/>
                      <a:pt x="316" y="82"/>
                    </a:cubicBezTo>
                    <a:cubicBezTo>
                      <a:pt x="316" y="83"/>
                      <a:pt x="315" y="86"/>
                      <a:pt x="315" y="86"/>
                    </a:cubicBezTo>
                    <a:cubicBezTo>
                      <a:pt x="316" y="86"/>
                      <a:pt x="317" y="86"/>
                      <a:pt x="318" y="86"/>
                    </a:cubicBezTo>
                    <a:cubicBezTo>
                      <a:pt x="318" y="85"/>
                      <a:pt x="318" y="85"/>
                      <a:pt x="318" y="85"/>
                    </a:cubicBezTo>
                    <a:cubicBezTo>
                      <a:pt x="318" y="85"/>
                      <a:pt x="320" y="86"/>
                      <a:pt x="320" y="86"/>
                    </a:cubicBezTo>
                    <a:cubicBezTo>
                      <a:pt x="320" y="86"/>
                      <a:pt x="321" y="87"/>
                      <a:pt x="320" y="87"/>
                    </a:cubicBezTo>
                    <a:cubicBezTo>
                      <a:pt x="317" y="88"/>
                      <a:pt x="320" y="89"/>
                      <a:pt x="321" y="90"/>
                    </a:cubicBezTo>
                    <a:cubicBezTo>
                      <a:pt x="320" y="90"/>
                      <a:pt x="318" y="90"/>
                      <a:pt x="316" y="90"/>
                    </a:cubicBezTo>
                    <a:cubicBezTo>
                      <a:pt x="316" y="90"/>
                      <a:pt x="316" y="92"/>
                      <a:pt x="316" y="92"/>
                    </a:cubicBezTo>
                    <a:cubicBezTo>
                      <a:pt x="317" y="93"/>
                      <a:pt x="317" y="92"/>
                      <a:pt x="318" y="93"/>
                    </a:cubicBezTo>
                    <a:cubicBezTo>
                      <a:pt x="318" y="93"/>
                      <a:pt x="320" y="93"/>
                      <a:pt x="321" y="92"/>
                    </a:cubicBezTo>
                    <a:cubicBezTo>
                      <a:pt x="322" y="92"/>
                      <a:pt x="323" y="90"/>
                      <a:pt x="324" y="90"/>
                    </a:cubicBezTo>
                    <a:cubicBezTo>
                      <a:pt x="325" y="89"/>
                      <a:pt x="326" y="90"/>
                      <a:pt x="328" y="90"/>
                    </a:cubicBezTo>
                    <a:cubicBezTo>
                      <a:pt x="329" y="88"/>
                      <a:pt x="329" y="88"/>
                      <a:pt x="329" y="88"/>
                    </a:cubicBezTo>
                    <a:cubicBezTo>
                      <a:pt x="332" y="88"/>
                      <a:pt x="330" y="91"/>
                      <a:pt x="334" y="90"/>
                    </a:cubicBezTo>
                    <a:cubicBezTo>
                      <a:pt x="334" y="90"/>
                      <a:pt x="334" y="88"/>
                      <a:pt x="334" y="88"/>
                    </a:cubicBezTo>
                    <a:cubicBezTo>
                      <a:pt x="335" y="88"/>
                      <a:pt x="336" y="89"/>
                      <a:pt x="336" y="89"/>
                    </a:cubicBezTo>
                    <a:cubicBezTo>
                      <a:pt x="338" y="90"/>
                      <a:pt x="340" y="89"/>
                      <a:pt x="342" y="89"/>
                    </a:cubicBezTo>
                    <a:cubicBezTo>
                      <a:pt x="342" y="89"/>
                      <a:pt x="344" y="91"/>
                      <a:pt x="344" y="92"/>
                    </a:cubicBezTo>
                    <a:cubicBezTo>
                      <a:pt x="345" y="92"/>
                      <a:pt x="346" y="92"/>
                      <a:pt x="348" y="92"/>
                    </a:cubicBezTo>
                    <a:cubicBezTo>
                      <a:pt x="349" y="93"/>
                      <a:pt x="351" y="96"/>
                      <a:pt x="353" y="97"/>
                    </a:cubicBezTo>
                    <a:cubicBezTo>
                      <a:pt x="354" y="98"/>
                      <a:pt x="355" y="97"/>
                      <a:pt x="357" y="98"/>
                    </a:cubicBezTo>
                    <a:cubicBezTo>
                      <a:pt x="359" y="100"/>
                      <a:pt x="360" y="104"/>
                      <a:pt x="363" y="104"/>
                    </a:cubicBezTo>
                    <a:cubicBezTo>
                      <a:pt x="371" y="104"/>
                      <a:pt x="368" y="94"/>
                      <a:pt x="365" y="91"/>
                    </a:cubicBezTo>
                    <a:cubicBezTo>
                      <a:pt x="363" y="88"/>
                      <a:pt x="360" y="86"/>
                      <a:pt x="355" y="86"/>
                    </a:cubicBezTo>
                    <a:cubicBezTo>
                      <a:pt x="355" y="86"/>
                      <a:pt x="354" y="88"/>
                      <a:pt x="353" y="87"/>
                    </a:cubicBezTo>
                    <a:cubicBezTo>
                      <a:pt x="353" y="87"/>
                      <a:pt x="351" y="83"/>
                      <a:pt x="351" y="83"/>
                    </a:cubicBezTo>
                    <a:cubicBezTo>
                      <a:pt x="348" y="81"/>
                      <a:pt x="346" y="82"/>
                      <a:pt x="344" y="82"/>
                    </a:cubicBezTo>
                    <a:cubicBezTo>
                      <a:pt x="344" y="82"/>
                      <a:pt x="343" y="79"/>
                      <a:pt x="343" y="79"/>
                    </a:cubicBezTo>
                    <a:cubicBezTo>
                      <a:pt x="339" y="77"/>
                      <a:pt x="338" y="80"/>
                      <a:pt x="336" y="81"/>
                    </a:cubicBezTo>
                    <a:cubicBezTo>
                      <a:pt x="335" y="81"/>
                      <a:pt x="335" y="81"/>
                      <a:pt x="334" y="81"/>
                    </a:cubicBezTo>
                    <a:cubicBezTo>
                      <a:pt x="334" y="80"/>
                      <a:pt x="334" y="79"/>
                      <a:pt x="334" y="78"/>
                    </a:cubicBezTo>
                    <a:cubicBezTo>
                      <a:pt x="332" y="77"/>
                      <a:pt x="329" y="76"/>
                      <a:pt x="327" y="75"/>
                    </a:cubicBezTo>
                    <a:cubicBezTo>
                      <a:pt x="327" y="76"/>
                      <a:pt x="326" y="76"/>
                      <a:pt x="326" y="76"/>
                    </a:cubicBezTo>
                    <a:cubicBezTo>
                      <a:pt x="325" y="78"/>
                      <a:pt x="326" y="79"/>
                      <a:pt x="326" y="80"/>
                    </a:cubicBezTo>
                    <a:cubicBezTo>
                      <a:pt x="323" y="81"/>
                      <a:pt x="323" y="81"/>
                      <a:pt x="323" y="81"/>
                    </a:cubicBezTo>
                    <a:cubicBezTo>
                      <a:pt x="322" y="80"/>
                      <a:pt x="320" y="75"/>
                      <a:pt x="320" y="75"/>
                    </a:cubicBezTo>
                    <a:cubicBezTo>
                      <a:pt x="318" y="74"/>
                      <a:pt x="316" y="75"/>
                      <a:pt x="315" y="75"/>
                    </a:cubicBezTo>
                    <a:cubicBezTo>
                      <a:pt x="314" y="75"/>
                      <a:pt x="312" y="74"/>
                      <a:pt x="310" y="73"/>
                    </a:cubicBezTo>
                    <a:close/>
                    <a:moveTo>
                      <a:pt x="83" y="478"/>
                    </a:moveTo>
                    <a:cubicBezTo>
                      <a:pt x="82" y="478"/>
                      <a:pt x="80" y="479"/>
                      <a:pt x="79" y="480"/>
                    </a:cubicBezTo>
                    <a:cubicBezTo>
                      <a:pt x="80" y="482"/>
                      <a:pt x="78" y="481"/>
                      <a:pt x="80" y="482"/>
                    </a:cubicBezTo>
                    <a:cubicBezTo>
                      <a:pt x="80" y="483"/>
                      <a:pt x="80" y="483"/>
                      <a:pt x="80" y="483"/>
                    </a:cubicBezTo>
                    <a:cubicBezTo>
                      <a:pt x="80" y="481"/>
                      <a:pt x="79" y="485"/>
                      <a:pt x="80" y="487"/>
                    </a:cubicBezTo>
                    <a:cubicBezTo>
                      <a:pt x="81" y="489"/>
                      <a:pt x="87" y="491"/>
                      <a:pt x="88" y="493"/>
                    </a:cubicBezTo>
                    <a:cubicBezTo>
                      <a:pt x="88" y="492"/>
                      <a:pt x="88" y="491"/>
                      <a:pt x="88" y="491"/>
                    </a:cubicBezTo>
                    <a:cubicBezTo>
                      <a:pt x="87" y="488"/>
                      <a:pt x="86" y="489"/>
                      <a:pt x="86" y="489"/>
                    </a:cubicBezTo>
                    <a:cubicBezTo>
                      <a:pt x="86" y="489"/>
                      <a:pt x="87" y="488"/>
                      <a:pt x="89" y="487"/>
                    </a:cubicBezTo>
                    <a:cubicBezTo>
                      <a:pt x="88" y="486"/>
                      <a:pt x="88" y="486"/>
                      <a:pt x="86" y="485"/>
                    </a:cubicBezTo>
                    <a:cubicBezTo>
                      <a:pt x="86" y="485"/>
                      <a:pt x="88" y="483"/>
                      <a:pt x="87" y="482"/>
                    </a:cubicBezTo>
                    <a:cubicBezTo>
                      <a:pt x="86" y="481"/>
                      <a:pt x="85" y="482"/>
                      <a:pt x="85" y="481"/>
                    </a:cubicBezTo>
                    <a:cubicBezTo>
                      <a:pt x="85" y="481"/>
                      <a:pt x="86" y="480"/>
                      <a:pt x="86" y="479"/>
                    </a:cubicBezTo>
                    <a:cubicBezTo>
                      <a:pt x="85" y="478"/>
                      <a:pt x="84" y="479"/>
                      <a:pt x="83" y="478"/>
                    </a:cubicBezTo>
                    <a:close/>
                    <a:moveTo>
                      <a:pt x="96" y="469"/>
                    </a:moveTo>
                    <a:cubicBezTo>
                      <a:pt x="96" y="470"/>
                      <a:pt x="96" y="470"/>
                      <a:pt x="96" y="470"/>
                    </a:cubicBezTo>
                    <a:cubicBezTo>
                      <a:pt x="94" y="470"/>
                      <a:pt x="96" y="470"/>
                      <a:pt x="97" y="471"/>
                    </a:cubicBezTo>
                    <a:cubicBezTo>
                      <a:pt x="97" y="471"/>
                      <a:pt x="98" y="468"/>
                      <a:pt x="96" y="469"/>
                    </a:cubicBezTo>
                    <a:close/>
                    <a:moveTo>
                      <a:pt x="74" y="467"/>
                    </a:moveTo>
                    <a:cubicBezTo>
                      <a:pt x="74" y="469"/>
                      <a:pt x="75" y="474"/>
                      <a:pt x="75" y="475"/>
                    </a:cubicBezTo>
                    <a:cubicBezTo>
                      <a:pt x="75" y="475"/>
                      <a:pt x="74" y="475"/>
                      <a:pt x="74" y="477"/>
                    </a:cubicBezTo>
                    <a:cubicBezTo>
                      <a:pt x="76" y="477"/>
                      <a:pt x="76" y="477"/>
                      <a:pt x="76" y="477"/>
                    </a:cubicBezTo>
                    <a:cubicBezTo>
                      <a:pt x="76" y="477"/>
                      <a:pt x="76" y="479"/>
                      <a:pt x="76" y="478"/>
                    </a:cubicBezTo>
                    <a:cubicBezTo>
                      <a:pt x="76" y="478"/>
                      <a:pt x="76" y="480"/>
                      <a:pt x="76" y="480"/>
                    </a:cubicBezTo>
                    <a:cubicBezTo>
                      <a:pt x="77" y="481"/>
                      <a:pt x="79" y="479"/>
                      <a:pt x="79" y="479"/>
                    </a:cubicBezTo>
                    <a:cubicBezTo>
                      <a:pt x="80" y="478"/>
                      <a:pt x="82" y="478"/>
                      <a:pt x="82" y="477"/>
                    </a:cubicBezTo>
                    <a:cubicBezTo>
                      <a:pt x="83" y="476"/>
                      <a:pt x="82" y="474"/>
                      <a:pt x="82" y="473"/>
                    </a:cubicBezTo>
                    <a:cubicBezTo>
                      <a:pt x="83" y="471"/>
                      <a:pt x="84" y="469"/>
                      <a:pt x="84" y="467"/>
                    </a:cubicBezTo>
                    <a:cubicBezTo>
                      <a:pt x="79" y="468"/>
                      <a:pt x="78" y="470"/>
                      <a:pt x="74" y="467"/>
                    </a:cubicBezTo>
                    <a:close/>
                    <a:moveTo>
                      <a:pt x="278" y="385"/>
                    </a:moveTo>
                    <a:cubicBezTo>
                      <a:pt x="279" y="385"/>
                      <a:pt x="280" y="385"/>
                      <a:pt x="281" y="385"/>
                    </a:cubicBezTo>
                    <a:cubicBezTo>
                      <a:pt x="282" y="385"/>
                      <a:pt x="282" y="387"/>
                      <a:pt x="283" y="388"/>
                    </a:cubicBezTo>
                    <a:cubicBezTo>
                      <a:pt x="283" y="388"/>
                      <a:pt x="287" y="387"/>
                      <a:pt x="288" y="387"/>
                    </a:cubicBezTo>
                    <a:cubicBezTo>
                      <a:pt x="288" y="386"/>
                      <a:pt x="288" y="386"/>
                      <a:pt x="288" y="386"/>
                    </a:cubicBezTo>
                    <a:cubicBezTo>
                      <a:pt x="290" y="385"/>
                      <a:pt x="295" y="385"/>
                      <a:pt x="296" y="386"/>
                    </a:cubicBezTo>
                    <a:cubicBezTo>
                      <a:pt x="297" y="386"/>
                      <a:pt x="304" y="389"/>
                      <a:pt x="299" y="388"/>
                    </a:cubicBezTo>
                    <a:cubicBezTo>
                      <a:pt x="299" y="388"/>
                      <a:pt x="297" y="388"/>
                      <a:pt x="296" y="388"/>
                    </a:cubicBezTo>
                    <a:cubicBezTo>
                      <a:pt x="296" y="388"/>
                      <a:pt x="293" y="387"/>
                      <a:pt x="291" y="388"/>
                    </a:cubicBezTo>
                    <a:cubicBezTo>
                      <a:pt x="291" y="388"/>
                      <a:pt x="291" y="389"/>
                      <a:pt x="290" y="390"/>
                    </a:cubicBezTo>
                    <a:cubicBezTo>
                      <a:pt x="289" y="391"/>
                      <a:pt x="288" y="390"/>
                      <a:pt x="286" y="390"/>
                    </a:cubicBezTo>
                    <a:cubicBezTo>
                      <a:pt x="284" y="391"/>
                      <a:pt x="283" y="393"/>
                      <a:pt x="282" y="394"/>
                    </a:cubicBezTo>
                    <a:cubicBezTo>
                      <a:pt x="278" y="395"/>
                      <a:pt x="276" y="396"/>
                      <a:pt x="273" y="399"/>
                    </a:cubicBezTo>
                    <a:cubicBezTo>
                      <a:pt x="272" y="400"/>
                      <a:pt x="269" y="402"/>
                      <a:pt x="269" y="403"/>
                    </a:cubicBezTo>
                    <a:cubicBezTo>
                      <a:pt x="269" y="404"/>
                      <a:pt x="269" y="405"/>
                      <a:pt x="269" y="405"/>
                    </a:cubicBezTo>
                    <a:cubicBezTo>
                      <a:pt x="267" y="405"/>
                      <a:pt x="265" y="406"/>
                      <a:pt x="264" y="405"/>
                    </a:cubicBezTo>
                    <a:cubicBezTo>
                      <a:pt x="264" y="405"/>
                      <a:pt x="263" y="404"/>
                      <a:pt x="263" y="404"/>
                    </a:cubicBezTo>
                    <a:cubicBezTo>
                      <a:pt x="261" y="405"/>
                      <a:pt x="262" y="402"/>
                      <a:pt x="262" y="402"/>
                    </a:cubicBezTo>
                    <a:cubicBezTo>
                      <a:pt x="263" y="401"/>
                      <a:pt x="263" y="402"/>
                      <a:pt x="264" y="401"/>
                    </a:cubicBezTo>
                    <a:cubicBezTo>
                      <a:pt x="266" y="400"/>
                      <a:pt x="267" y="397"/>
                      <a:pt x="268" y="396"/>
                    </a:cubicBezTo>
                    <a:cubicBezTo>
                      <a:pt x="270" y="394"/>
                      <a:pt x="274" y="393"/>
                      <a:pt x="275" y="391"/>
                    </a:cubicBezTo>
                    <a:cubicBezTo>
                      <a:pt x="275" y="390"/>
                      <a:pt x="275" y="389"/>
                      <a:pt x="275" y="388"/>
                    </a:cubicBezTo>
                    <a:cubicBezTo>
                      <a:pt x="275" y="387"/>
                      <a:pt x="278" y="386"/>
                      <a:pt x="278" y="385"/>
                    </a:cubicBezTo>
                    <a:close/>
                    <a:moveTo>
                      <a:pt x="274" y="332"/>
                    </a:moveTo>
                    <a:cubicBezTo>
                      <a:pt x="277" y="332"/>
                      <a:pt x="278" y="333"/>
                      <a:pt x="280" y="334"/>
                    </a:cubicBezTo>
                    <a:cubicBezTo>
                      <a:pt x="280" y="335"/>
                      <a:pt x="280" y="335"/>
                      <a:pt x="280" y="335"/>
                    </a:cubicBezTo>
                    <a:cubicBezTo>
                      <a:pt x="278" y="335"/>
                      <a:pt x="277" y="334"/>
                      <a:pt x="275" y="334"/>
                    </a:cubicBezTo>
                    <a:cubicBezTo>
                      <a:pt x="276" y="335"/>
                      <a:pt x="275" y="336"/>
                      <a:pt x="276" y="336"/>
                    </a:cubicBezTo>
                    <a:cubicBezTo>
                      <a:pt x="276" y="336"/>
                      <a:pt x="277" y="337"/>
                      <a:pt x="277" y="338"/>
                    </a:cubicBezTo>
                    <a:cubicBezTo>
                      <a:pt x="276" y="338"/>
                      <a:pt x="274" y="337"/>
                      <a:pt x="273" y="338"/>
                    </a:cubicBezTo>
                    <a:cubicBezTo>
                      <a:pt x="272" y="338"/>
                      <a:pt x="273" y="340"/>
                      <a:pt x="272" y="341"/>
                    </a:cubicBezTo>
                    <a:cubicBezTo>
                      <a:pt x="272" y="341"/>
                      <a:pt x="270" y="341"/>
                      <a:pt x="270" y="341"/>
                    </a:cubicBezTo>
                    <a:cubicBezTo>
                      <a:pt x="269" y="343"/>
                      <a:pt x="268" y="346"/>
                      <a:pt x="266" y="347"/>
                    </a:cubicBezTo>
                    <a:cubicBezTo>
                      <a:pt x="264" y="348"/>
                      <a:pt x="264" y="346"/>
                      <a:pt x="262" y="347"/>
                    </a:cubicBezTo>
                    <a:cubicBezTo>
                      <a:pt x="262" y="347"/>
                      <a:pt x="254" y="355"/>
                      <a:pt x="254" y="355"/>
                    </a:cubicBezTo>
                    <a:cubicBezTo>
                      <a:pt x="253" y="356"/>
                      <a:pt x="254" y="357"/>
                      <a:pt x="253" y="358"/>
                    </a:cubicBezTo>
                    <a:cubicBezTo>
                      <a:pt x="252" y="359"/>
                      <a:pt x="250" y="359"/>
                      <a:pt x="248" y="360"/>
                    </a:cubicBezTo>
                    <a:cubicBezTo>
                      <a:pt x="248" y="359"/>
                      <a:pt x="247" y="358"/>
                      <a:pt x="246" y="358"/>
                    </a:cubicBezTo>
                    <a:cubicBezTo>
                      <a:pt x="245" y="357"/>
                      <a:pt x="244" y="358"/>
                      <a:pt x="243" y="358"/>
                    </a:cubicBezTo>
                    <a:cubicBezTo>
                      <a:pt x="242" y="360"/>
                      <a:pt x="239" y="365"/>
                      <a:pt x="237" y="366"/>
                    </a:cubicBezTo>
                    <a:cubicBezTo>
                      <a:pt x="237" y="366"/>
                      <a:pt x="234" y="365"/>
                      <a:pt x="233" y="365"/>
                    </a:cubicBezTo>
                    <a:cubicBezTo>
                      <a:pt x="229" y="365"/>
                      <a:pt x="226" y="366"/>
                      <a:pt x="223" y="368"/>
                    </a:cubicBezTo>
                    <a:cubicBezTo>
                      <a:pt x="222" y="367"/>
                      <a:pt x="221" y="367"/>
                      <a:pt x="220" y="366"/>
                    </a:cubicBezTo>
                    <a:cubicBezTo>
                      <a:pt x="219" y="365"/>
                      <a:pt x="219" y="362"/>
                      <a:pt x="218" y="362"/>
                    </a:cubicBezTo>
                    <a:cubicBezTo>
                      <a:pt x="216" y="361"/>
                      <a:pt x="214" y="362"/>
                      <a:pt x="212" y="361"/>
                    </a:cubicBezTo>
                    <a:cubicBezTo>
                      <a:pt x="212" y="361"/>
                      <a:pt x="210" y="359"/>
                      <a:pt x="209" y="359"/>
                    </a:cubicBezTo>
                    <a:cubicBezTo>
                      <a:pt x="205" y="354"/>
                      <a:pt x="214" y="359"/>
                      <a:pt x="218" y="358"/>
                    </a:cubicBezTo>
                    <a:cubicBezTo>
                      <a:pt x="218" y="358"/>
                      <a:pt x="220" y="356"/>
                      <a:pt x="220" y="356"/>
                    </a:cubicBezTo>
                    <a:cubicBezTo>
                      <a:pt x="222" y="355"/>
                      <a:pt x="224" y="354"/>
                      <a:pt x="227" y="352"/>
                    </a:cubicBezTo>
                    <a:cubicBezTo>
                      <a:pt x="227" y="352"/>
                      <a:pt x="228" y="350"/>
                      <a:pt x="229" y="350"/>
                    </a:cubicBezTo>
                    <a:cubicBezTo>
                      <a:pt x="231" y="349"/>
                      <a:pt x="232" y="350"/>
                      <a:pt x="234" y="350"/>
                    </a:cubicBezTo>
                    <a:cubicBezTo>
                      <a:pt x="233" y="349"/>
                      <a:pt x="234" y="349"/>
                      <a:pt x="235" y="348"/>
                    </a:cubicBezTo>
                    <a:cubicBezTo>
                      <a:pt x="231" y="345"/>
                      <a:pt x="229" y="344"/>
                      <a:pt x="228" y="340"/>
                    </a:cubicBezTo>
                    <a:cubicBezTo>
                      <a:pt x="228" y="339"/>
                      <a:pt x="228" y="338"/>
                      <a:pt x="228" y="337"/>
                    </a:cubicBezTo>
                    <a:cubicBezTo>
                      <a:pt x="228" y="336"/>
                      <a:pt x="226" y="335"/>
                      <a:pt x="225" y="335"/>
                    </a:cubicBezTo>
                    <a:cubicBezTo>
                      <a:pt x="225" y="333"/>
                      <a:pt x="225" y="333"/>
                      <a:pt x="225" y="333"/>
                    </a:cubicBezTo>
                    <a:cubicBezTo>
                      <a:pt x="227" y="334"/>
                      <a:pt x="229" y="333"/>
                      <a:pt x="231" y="334"/>
                    </a:cubicBezTo>
                    <a:cubicBezTo>
                      <a:pt x="231" y="334"/>
                      <a:pt x="233" y="337"/>
                      <a:pt x="233" y="337"/>
                    </a:cubicBezTo>
                    <a:cubicBezTo>
                      <a:pt x="234" y="338"/>
                      <a:pt x="234" y="336"/>
                      <a:pt x="236" y="336"/>
                    </a:cubicBezTo>
                    <a:cubicBezTo>
                      <a:pt x="236" y="340"/>
                      <a:pt x="237" y="342"/>
                      <a:pt x="238" y="346"/>
                    </a:cubicBezTo>
                    <a:cubicBezTo>
                      <a:pt x="242" y="346"/>
                      <a:pt x="250" y="347"/>
                      <a:pt x="253" y="346"/>
                    </a:cubicBezTo>
                    <a:cubicBezTo>
                      <a:pt x="256" y="346"/>
                      <a:pt x="258" y="341"/>
                      <a:pt x="260" y="340"/>
                    </a:cubicBezTo>
                    <a:cubicBezTo>
                      <a:pt x="261" y="339"/>
                      <a:pt x="262" y="339"/>
                      <a:pt x="264" y="338"/>
                    </a:cubicBezTo>
                    <a:cubicBezTo>
                      <a:pt x="265" y="337"/>
                      <a:pt x="266" y="334"/>
                      <a:pt x="268" y="334"/>
                    </a:cubicBezTo>
                    <a:cubicBezTo>
                      <a:pt x="270" y="333"/>
                      <a:pt x="271" y="334"/>
                      <a:pt x="272" y="334"/>
                    </a:cubicBezTo>
                    <a:cubicBezTo>
                      <a:pt x="273" y="334"/>
                      <a:pt x="274" y="332"/>
                      <a:pt x="274" y="332"/>
                    </a:cubicBezTo>
                    <a:close/>
                    <a:moveTo>
                      <a:pt x="189" y="328"/>
                    </a:moveTo>
                    <a:cubicBezTo>
                      <a:pt x="190" y="328"/>
                      <a:pt x="194" y="329"/>
                      <a:pt x="197" y="330"/>
                    </a:cubicBezTo>
                    <a:cubicBezTo>
                      <a:pt x="197" y="330"/>
                      <a:pt x="197" y="332"/>
                      <a:pt x="197" y="332"/>
                    </a:cubicBezTo>
                    <a:cubicBezTo>
                      <a:pt x="199" y="332"/>
                      <a:pt x="202" y="332"/>
                      <a:pt x="206" y="332"/>
                    </a:cubicBezTo>
                    <a:cubicBezTo>
                      <a:pt x="205" y="334"/>
                      <a:pt x="205" y="334"/>
                      <a:pt x="205" y="334"/>
                    </a:cubicBezTo>
                    <a:cubicBezTo>
                      <a:pt x="202" y="334"/>
                      <a:pt x="199" y="335"/>
                      <a:pt x="197" y="336"/>
                    </a:cubicBezTo>
                    <a:cubicBezTo>
                      <a:pt x="193" y="336"/>
                      <a:pt x="191" y="334"/>
                      <a:pt x="188" y="334"/>
                    </a:cubicBezTo>
                    <a:cubicBezTo>
                      <a:pt x="186" y="334"/>
                      <a:pt x="186" y="335"/>
                      <a:pt x="184" y="334"/>
                    </a:cubicBezTo>
                    <a:cubicBezTo>
                      <a:pt x="183" y="334"/>
                      <a:pt x="182" y="333"/>
                      <a:pt x="181" y="332"/>
                    </a:cubicBezTo>
                    <a:cubicBezTo>
                      <a:pt x="183" y="332"/>
                      <a:pt x="184" y="332"/>
                      <a:pt x="185" y="331"/>
                    </a:cubicBezTo>
                    <a:cubicBezTo>
                      <a:pt x="185" y="331"/>
                      <a:pt x="187" y="331"/>
                      <a:pt x="188" y="330"/>
                    </a:cubicBezTo>
                    <a:cubicBezTo>
                      <a:pt x="189" y="330"/>
                      <a:pt x="188" y="329"/>
                      <a:pt x="189" y="328"/>
                    </a:cubicBezTo>
                    <a:close/>
                    <a:moveTo>
                      <a:pt x="185" y="279"/>
                    </a:moveTo>
                    <a:cubicBezTo>
                      <a:pt x="188" y="278"/>
                      <a:pt x="190" y="280"/>
                      <a:pt x="193" y="281"/>
                    </a:cubicBezTo>
                    <a:cubicBezTo>
                      <a:pt x="194" y="281"/>
                      <a:pt x="196" y="281"/>
                      <a:pt x="197" y="282"/>
                    </a:cubicBezTo>
                    <a:cubicBezTo>
                      <a:pt x="197" y="282"/>
                      <a:pt x="198" y="282"/>
                      <a:pt x="199" y="282"/>
                    </a:cubicBezTo>
                    <a:cubicBezTo>
                      <a:pt x="198" y="283"/>
                      <a:pt x="198" y="283"/>
                      <a:pt x="198" y="283"/>
                    </a:cubicBezTo>
                    <a:cubicBezTo>
                      <a:pt x="193" y="283"/>
                      <a:pt x="182" y="285"/>
                      <a:pt x="189" y="287"/>
                    </a:cubicBezTo>
                    <a:cubicBezTo>
                      <a:pt x="190" y="288"/>
                      <a:pt x="191" y="287"/>
                      <a:pt x="192" y="287"/>
                    </a:cubicBezTo>
                    <a:cubicBezTo>
                      <a:pt x="194" y="287"/>
                      <a:pt x="197" y="290"/>
                      <a:pt x="198" y="290"/>
                    </a:cubicBezTo>
                    <a:cubicBezTo>
                      <a:pt x="202" y="291"/>
                      <a:pt x="205" y="289"/>
                      <a:pt x="208" y="288"/>
                    </a:cubicBezTo>
                    <a:cubicBezTo>
                      <a:pt x="208" y="290"/>
                      <a:pt x="209" y="290"/>
                      <a:pt x="209" y="292"/>
                    </a:cubicBezTo>
                    <a:cubicBezTo>
                      <a:pt x="209" y="294"/>
                      <a:pt x="206" y="297"/>
                      <a:pt x="205" y="298"/>
                    </a:cubicBezTo>
                    <a:cubicBezTo>
                      <a:pt x="206" y="299"/>
                      <a:pt x="206" y="299"/>
                      <a:pt x="207" y="299"/>
                    </a:cubicBezTo>
                    <a:cubicBezTo>
                      <a:pt x="207" y="299"/>
                      <a:pt x="207" y="301"/>
                      <a:pt x="207" y="301"/>
                    </a:cubicBezTo>
                    <a:cubicBezTo>
                      <a:pt x="205" y="302"/>
                      <a:pt x="202" y="303"/>
                      <a:pt x="198" y="302"/>
                    </a:cubicBezTo>
                    <a:cubicBezTo>
                      <a:pt x="198" y="302"/>
                      <a:pt x="196" y="300"/>
                      <a:pt x="196" y="300"/>
                    </a:cubicBezTo>
                    <a:cubicBezTo>
                      <a:pt x="194" y="300"/>
                      <a:pt x="194" y="301"/>
                      <a:pt x="192" y="301"/>
                    </a:cubicBezTo>
                    <a:cubicBezTo>
                      <a:pt x="192" y="301"/>
                      <a:pt x="191" y="303"/>
                      <a:pt x="191" y="304"/>
                    </a:cubicBezTo>
                    <a:cubicBezTo>
                      <a:pt x="192" y="305"/>
                      <a:pt x="203" y="310"/>
                      <a:pt x="199" y="309"/>
                    </a:cubicBezTo>
                    <a:cubicBezTo>
                      <a:pt x="198" y="309"/>
                      <a:pt x="196" y="308"/>
                      <a:pt x="195" y="308"/>
                    </a:cubicBezTo>
                    <a:cubicBezTo>
                      <a:pt x="194" y="308"/>
                      <a:pt x="191" y="308"/>
                      <a:pt x="191" y="308"/>
                    </a:cubicBezTo>
                    <a:cubicBezTo>
                      <a:pt x="188" y="309"/>
                      <a:pt x="185" y="309"/>
                      <a:pt x="182" y="311"/>
                    </a:cubicBezTo>
                    <a:cubicBezTo>
                      <a:pt x="181" y="312"/>
                      <a:pt x="179" y="315"/>
                      <a:pt x="177" y="316"/>
                    </a:cubicBezTo>
                    <a:cubicBezTo>
                      <a:pt x="176" y="316"/>
                      <a:pt x="177" y="313"/>
                      <a:pt x="177" y="312"/>
                    </a:cubicBezTo>
                    <a:cubicBezTo>
                      <a:pt x="178" y="311"/>
                      <a:pt x="178" y="313"/>
                      <a:pt x="180" y="312"/>
                    </a:cubicBezTo>
                    <a:cubicBezTo>
                      <a:pt x="181" y="311"/>
                      <a:pt x="180" y="310"/>
                      <a:pt x="181" y="310"/>
                    </a:cubicBezTo>
                    <a:cubicBezTo>
                      <a:pt x="182" y="307"/>
                      <a:pt x="185" y="307"/>
                      <a:pt x="189" y="306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83" y="303"/>
                      <a:pt x="183" y="303"/>
                      <a:pt x="179" y="306"/>
                    </a:cubicBezTo>
                    <a:cubicBezTo>
                      <a:pt x="178" y="307"/>
                      <a:pt x="176" y="308"/>
                      <a:pt x="175" y="309"/>
                    </a:cubicBezTo>
                    <a:cubicBezTo>
                      <a:pt x="175" y="310"/>
                      <a:pt x="176" y="311"/>
                      <a:pt x="175" y="312"/>
                    </a:cubicBezTo>
                    <a:cubicBezTo>
                      <a:pt x="175" y="313"/>
                      <a:pt x="174" y="314"/>
                      <a:pt x="173" y="314"/>
                    </a:cubicBezTo>
                    <a:cubicBezTo>
                      <a:pt x="168" y="313"/>
                      <a:pt x="165" y="313"/>
                      <a:pt x="161" y="310"/>
                    </a:cubicBezTo>
                    <a:cubicBezTo>
                      <a:pt x="161" y="308"/>
                      <a:pt x="161" y="308"/>
                      <a:pt x="161" y="308"/>
                    </a:cubicBezTo>
                    <a:cubicBezTo>
                      <a:pt x="165" y="307"/>
                      <a:pt x="163" y="307"/>
                      <a:pt x="163" y="304"/>
                    </a:cubicBezTo>
                    <a:cubicBezTo>
                      <a:pt x="165" y="303"/>
                      <a:pt x="166" y="301"/>
                      <a:pt x="168" y="300"/>
                    </a:cubicBezTo>
                    <a:cubicBezTo>
                      <a:pt x="168" y="299"/>
                      <a:pt x="168" y="299"/>
                      <a:pt x="168" y="298"/>
                    </a:cubicBezTo>
                    <a:cubicBezTo>
                      <a:pt x="168" y="297"/>
                      <a:pt x="165" y="295"/>
                      <a:pt x="165" y="294"/>
                    </a:cubicBezTo>
                    <a:cubicBezTo>
                      <a:pt x="161" y="292"/>
                      <a:pt x="168" y="294"/>
                      <a:pt x="169" y="294"/>
                    </a:cubicBezTo>
                    <a:cubicBezTo>
                      <a:pt x="171" y="295"/>
                      <a:pt x="173" y="295"/>
                      <a:pt x="175" y="295"/>
                    </a:cubicBezTo>
                    <a:cubicBezTo>
                      <a:pt x="174" y="294"/>
                      <a:pt x="177" y="292"/>
                      <a:pt x="173" y="292"/>
                    </a:cubicBezTo>
                    <a:cubicBezTo>
                      <a:pt x="173" y="292"/>
                      <a:pt x="173" y="291"/>
                      <a:pt x="173" y="290"/>
                    </a:cubicBezTo>
                    <a:cubicBezTo>
                      <a:pt x="169" y="287"/>
                      <a:pt x="157" y="287"/>
                      <a:pt x="153" y="288"/>
                    </a:cubicBezTo>
                    <a:cubicBezTo>
                      <a:pt x="153" y="287"/>
                      <a:pt x="152" y="284"/>
                      <a:pt x="154" y="284"/>
                    </a:cubicBezTo>
                    <a:cubicBezTo>
                      <a:pt x="154" y="284"/>
                      <a:pt x="156" y="285"/>
                      <a:pt x="157" y="285"/>
                    </a:cubicBezTo>
                    <a:cubicBezTo>
                      <a:pt x="159" y="284"/>
                      <a:pt x="159" y="284"/>
                      <a:pt x="159" y="284"/>
                    </a:cubicBezTo>
                    <a:cubicBezTo>
                      <a:pt x="161" y="283"/>
                      <a:pt x="160" y="284"/>
                      <a:pt x="160" y="283"/>
                    </a:cubicBezTo>
                    <a:cubicBezTo>
                      <a:pt x="163" y="283"/>
                      <a:pt x="164" y="284"/>
                      <a:pt x="167" y="284"/>
                    </a:cubicBezTo>
                    <a:cubicBezTo>
                      <a:pt x="169" y="283"/>
                      <a:pt x="169" y="283"/>
                      <a:pt x="169" y="283"/>
                    </a:cubicBezTo>
                    <a:cubicBezTo>
                      <a:pt x="170" y="282"/>
                      <a:pt x="172" y="283"/>
                      <a:pt x="174" y="283"/>
                    </a:cubicBezTo>
                    <a:cubicBezTo>
                      <a:pt x="175" y="281"/>
                      <a:pt x="175" y="281"/>
                      <a:pt x="175" y="281"/>
                    </a:cubicBezTo>
                    <a:cubicBezTo>
                      <a:pt x="177" y="280"/>
                      <a:pt x="179" y="281"/>
                      <a:pt x="181" y="281"/>
                    </a:cubicBezTo>
                    <a:cubicBezTo>
                      <a:pt x="182" y="280"/>
                      <a:pt x="184" y="279"/>
                      <a:pt x="185" y="279"/>
                    </a:cubicBezTo>
                    <a:close/>
                    <a:moveTo>
                      <a:pt x="365" y="263"/>
                    </a:moveTo>
                    <a:cubicBezTo>
                      <a:pt x="365" y="263"/>
                      <a:pt x="366" y="264"/>
                      <a:pt x="366" y="265"/>
                    </a:cubicBezTo>
                    <a:cubicBezTo>
                      <a:pt x="367" y="265"/>
                      <a:pt x="366" y="264"/>
                      <a:pt x="367" y="264"/>
                    </a:cubicBezTo>
                    <a:cubicBezTo>
                      <a:pt x="366" y="264"/>
                      <a:pt x="366" y="263"/>
                      <a:pt x="365" y="263"/>
                    </a:cubicBezTo>
                    <a:close/>
                    <a:moveTo>
                      <a:pt x="361" y="259"/>
                    </a:moveTo>
                    <a:cubicBezTo>
                      <a:pt x="363" y="262"/>
                      <a:pt x="363" y="265"/>
                      <a:pt x="362" y="259"/>
                    </a:cubicBezTo>
                    <a:lnTo>
                      <a:pt x="361" y="259"/>
                    </a:lnTo>
                    <a:close/>
                    <a:moveTo>
                      <a:pt x="318" y="253"/>
                    </a:moveTo>
                    <a:cubicBezTo>
                      <a:pt x="318" y="254"/>
                      <a:pt x="318" y="254"/>
                      <a:pt x="318" y="254"/>
                    </a:cubicBezTo>
                    <a:cubicBezTo>
                      <a:pt x="316" y="255"/>
                      <a:pt x="313" y="253"/>
                      <a:pt x="316" y="255"/>
                    </a:cubicBezTo>
                    <a:cubicBezTo>
                      <a:pt x="316" y="255"/>
                      <a:pt x="317" y="256"/>
                      <a:pt x="318" y="257"/>
                    </a:cubicBezTo>
                    <a:cubicBezTo>
                      <a:pt x="319" y="256"/>
                      <a:pt x="322" y="256"/>
                      <a:pt x="320" y="254"/>
                    </a:cubicBezTo>
                    <a:cubicBezTo>
                      <a:pt x="319" y="253"/>
                      <a:pt x="320" y="253"/>
                      <a:pt x="318" y="253"/>
                    </a:cubicBezTo>
                    <a:close/>
                    <a:moveTo>
                      <a:pt x="346" y="249"/>
                    </a:moveTo>
                    <a:cubicBezTo>
                      <a:pt x="343" y="249"/>
                      <a:pt x="341" y="253"/>
                      <a:pt x="344" y="253"/>
                    </a:cubicBezTo>
                    <a:cubicBezTo>
                      <a:pt x="345" y="252"/>
                      <a:pt x="349" y="248"/>
                      <a:pt x="346" y="249"/>
                    </a:cubicBezTo>
                    <a:close/>
                    <a:moveTo>
                      <a:pt x="357" y="245"/>
                    </a:moveTo>
                    <a:cubicBezTo>
                      <a:pt x="357" y="247"/>
                      <a:pt x="357" y="247"/>
                      <a:pt x="357" y="247"/>
                    </a:cubicBezTo>
                    <a:cubicBezTo>
                      <a:pt x="356" y="247"/>
                      <a:pt x="355" y="246"/>
                      <a:pt x="353" y="246"/>
                    </a:cubicBezTo>
                    <a:cubicBezTo>
                      <a:pt x="353" y="248"/>
                      <a:pt x="353" y="248"/>
                      <a:pt x="353" y="248"/>
                    </a:cubicBezTo>
                    <a:cubicBezTo>
                      <a:pt x="354" y="248"/>
                      <a:pt x="356" y="249"/>
                      <a:pt x="358" y="249"/>
                    </a:cubicBezTo>
                    <a:cubicBezTo>
                      <a:pt x="360" y="248"/>
                      <a:pt x="358" y="244"/>
                      <a:pt x="357" y="245"/>
                    </a:cubicBezTo>
                    <a:close/>
                    <a:moveTo>
                      <a:pt x="352" y="241"/>
                    </a:moveTo>
                    <a:cubicBezTo>
                      <a:pt x="352" y="241"/>
                      <a:pt x="353" y="243"/>
                      <a:pt x="353" y="243"/>
                    </a:cubicBezTo>
                    <a:cubicBezTo>
                      <a:pt x="355" y="243"/>
                      <a:pt x="354" y="241"/>
                      <a:pt x="352" y="241"/>
                    </a:cubicBezTo>
                    <a:close/>
                    <a:moveTo>
                      <a:pt x="377" y="233"/>
                    </a:moveTo>
                    <a:cubicBezTo>
                      <a:pt x="377" y="233"/>
                      <a:pt x="376" y="234"/>
                      <a:pt x="376" y="234"/>
                    </a:cubicBezTo>
                    <a:cubicBezTo>
                      <a:pt x="376" y="235"/>
                      <a:pt x="376" y="236"/>
                      <a:pt x="376" y="237"/>
                    </a:cubicBezTo>
                    <a:cubicBezTo>
                      <a:pt x="375" y="237"/>
                      <a:pt x="375" y="236"/>
                      <a:pt x="375" y="236"/>
                    </a:cubicBezTo>
                    <a:cubicBezTo>
                      <a:pt x="373" y="235"/>
                      <a:pt x="373" y="237"/>
                      <a:pt x="372" y="237"/>
                    </a:cubicBezTo>
                    <a:cubicBezTo>
                      <a:pt x="372" y="240"/>
                      <a:pt x="371" y="244"/>
                      <a:pt x="368" y="245"/>
                    </a:cubicBezTo>
                    <a:cubicBezTo>
                      <a:pt x="368" y="245"/>
                      <a:pt x="367" y="245"/>
                      <a:pt x="366" y="245"/>
                    </a:cubicBezTo>
                    <a:cubicBezTo>
                      <a:pt x="366" y="246"/>
                      <a:pt x="366" y="247"/>
                      <a:pt x="365" y="247"/>
                    </a:cubicBezTo>
                    <a:cubicBezTo>
                      <a:pt x="367" y="248"/>
                      <a:pt x="366" y="248"/>
                      <a:pt x="367" y="249"/>
                    </a:cubicBezTo>
                    <a:cubicBezTo>
                      <a:pt x="368" y="249"/>
                      <a:pt x="368" y="248"/>
                      <a:pt x="369" y="248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70" y="250"/>
                      <a:pt x="371" y="250"/>
                      <a:pt x="371" y="251"/>
                    </a:cubicBezTo>
                    <a:cubicBezTo>
                      <a:pt x="372" y="250"/>
                      <a:pt x="373" y="247"/>
                      <a:pt x="375" y="248"/>
                    </a:cubicBezTo>
                    <a:cubicBezTo>
                      <a:pt x="376" y="248"/>
                      <a:pt x="375" y="251"/>
                      <a:pt x="375" y="251"/>
                    </a:cubicBezTo>
                    <a:cubicBezTo>
                      <a:pt x="375" y="252"/>
                      <a:pt x="375" y="252"/>
                      <a:pt x="375" y="252"/>
                    </a:cubicBezTo>
                    <a:cubicBezTo>
                      <a:pt x="379" y="254"/>
                      <a:pt x="377" y="253"/>
                      <a:pt x="379" y="257"/>
                    </a:cubicBezTo>
                    <a:cubicBezTo>
                      <a:pt x="380" y="257"/>
                      <a:pt x="382" y="257"/>
                      <a:pt x="381" y="256"/>
                    </a:cubicBezTo>
                    <a:cubicBezTo>
                      <a:pt x="382" y="256"/>
                      <a:pt x="383" y="257"/>
                      <a:pt x="384" y="257"/>
                    </a:cubicBezTo>
                    <a:cubicBezTo>
                      <a:pt x="385" y="256"/>
                      <a:pt x="387" y="254"/>
                      <a:pt x="385" y="255"/>
                    </a:cubicBezTo>
                    <a:cubicBezTo>
                      <a:pt x="385" y="254"/>
                      <a:pt x="385" y="253"/>
                      <a:pt x="385" y="253"/>
                    </a:cubicBezTo>
                    <a:cubicBezTo>
                      <a:pt x="390" y="254"/>
                      <a:pt x="389" y="254"/>
                      <a:pt x="393" y="253"/>
                    </a:cubicBezTo>
                    <a:cubicBezTo>
                      <a:pt x="393" y="252"/>
                      <a:pt x="396" y="252"/>
                      <a:pt x="397" y="252"/>
                    </a:cubicBezTo>
                    <a:cubicBezTo>
                      <a:pt x="397" y="252"/>
                      <a:pt x="399" y="250"/>
                      <a:pt x="399" y="250"/>
                    </a:cubicBezTo>
                    <a:cubicBezTo>
                      <a:pt x="397" y="250"/>
                      <a:pt x="396" y="250"/>
                      <a:pt x="395" y="249"/>
                    </a:cubicBezTo>
                    <a:cubicBezTo>
                      <a:pt x="395" y="247"/>
                      <a:pt x="396" y="243"/>
                      <a:pt x="395" y="241"/>
                    </a:cubicBezTo>
                    <a:cubicBezTo>
                      <a:pt x="388" y="235"/>
                      <a:pt x="388" y="235"/>
                      <a:pt x="388" y="235"/>
                    </a:cubicBezTo>
                    <a:cubicBezTo>
                      <a:pt x="387" y="235"/>
                      <a:pt x="385" y="236"/>
                      <a:pt x="384" y="235"/>
                    </a:cubicBezTo>
                    <a:cubicBezTo>
                      <a:pt x="383" y="234"/>
                      <a:pt x="383" y="234"/>
                      <a:pt x="383" y="234"/>
                    </a:cubicBezTo>
                    <a:cubicBezTo>
                      <a:pt x="381" y="234"/>
                      <a:pt x="381" y="235"/>
                      <a:pt x="380" y="235"/>
                    </a:cubicBezTo>
                    <a:cubicBezTo>
                      <a:pt x="380" y="235"/>
                      <a:pt x="380" y="233"/>
                      <a:pt x="380" y="233"/>
                    </a:cubicBezTo>
                    <a:cubicBezTo>
                      <a:pt x="379" y="232"/>
                      <a:pt x="378" y="233"/>
                      <a:pt x="377" y="233"/>
                    </a:cubicBezTo>
                    <a:close/>
                    <a:moveTo>
                      <a:pt x="355" y="218"/>
                    </a:moveTo>
                    <a:cubicBezTo>
                      <a:pt x="355" y="219"/>
                      <a:pt x="355" y="219"/>
                      <a:pt x="355" y="219"/>
                    </a:cubicBezTo>
                    <a:cubicBezTo>
                      <a:pt x="351" y="222"/>
                      <a:pt x="353" y="221"/>
                      <a:pt x="353" y="224"/>
                    </a:cubicBezTo>
                    <a:cubicBezTo>
                      <a:pt x="353" y="224"/>
                      <a:pt x="354" y="223"/>
                      <a:pt x="355" y="223"/>
                    </a:cubicBezTo>
                    <a:cubicBezTo>
                      <a:pt x="355" y="222"/>
                      <a:pt x="357" y="217"/>
                      <a:pt x="355" y="218"/>
                    </a:cubicBezTo>
                    <a:close/>
                    <a:moveTo>
                      <a:pt x="295" y="171"/>
                    </a:moveTo>
                    <a:cubicBezTo>
                      <a:pt x="294" y="178"/>
                      <a:pt x="294" y="182"/>
                      <a:pt x="296" y="188"/>
                    </a:cubicBezTo>
                    <a:cubicBezTo>
                      <a:pt x="297" y="188"/>
                      <a:pt x="301" y="188"/>
                      <a:pt x="303" y="189"/>
                    </a:cubicBezTo>
                    <a:cubicBezTo>
                      <a:pt x="304" y="189"/>
                      <a:pt x="305" y="191"/>
                      <a:pt x="305" y="191"/>
                    </a:cubicBezTo>
                    <a:cubicBezTo>
                      <a:pt x="307" y="192"/>
                      <a:pt x="308" y="191"/>
                      <a:pt x="310" y="191"/>
                    </a:cubicBezTo>
                    <a:cubicBezTo>
                      <a:pt x="310" y="191"/>
                      <a:pt x="310" y="190"/>
                      <a:pt x="310" y="190"/>
                    </a:cubicBezTo>
                    <a:cubicBezTo>
                      <a:pt x="310" y="188"/>
                      <a:pt x="310" y="187"/>
                      <a:pt x="310" y="185"/>
                    </a:cubicBezTo>
                    <a:cubicBezTo>
                      <a:pt x="309" y="184"/>
                      <a:pt x="306" y="183"/>
                      <a:pt x="306" y="182"/>
                    </a:cubicBezTo>
                    <a:cubicBezTo>
                      <a:pt x="304" y="181"/>
                      <a:pt x="305" y="179"/>
                      <a:pt x="304" y="177"/>
                    </a:cubicBezTo>
                    <a:cubicBezTo>
                      <a:pt x="298" y="171"/>
                      <a:pt x="298" y="171"/>
                      <a:pt x="298" y="171"/>
                    </a:cubicBezTo>
                    <a:cubicBezTo>
                      <a:pt x="297" y="171"/>
                      <a:pt x="296" y="172"/>
                      <a:pt x="295" y="171"/>
                    </a:cubicBezTo>
                    <a:close/>
                    <a:moveTo>
                      <a:pt x="177" y="153"/>
                    </a:moveTo>
                    <a:cubicBezTo>
                      <a:pt x="176" y="153"/>
                      <a:pt x="173" y="155"/>
                      <a:pt x="172" y="156"/>
                    </a:cubicBezTo>
                    <a:cubicBezTo>
                      <a:pt x="169" y="157"/>
                      <a:pt x="166" y="156"/>
                      <a:pt x="163" y="157"/>
                    </a:cubicBezTo>
                    <a:cubicBezTo>
                      <a:pt x="161" y="158"/>
                      <a:pt x="161" y="158"/>
                      <a:pt x="161" y="158"/>
                    </a:cubicBezTo>
                    <a:cubicBezTo>
                      <a:pt x="160" y="159"/>
                      <a:pt x="159" y="158"/>
                      <a:pt x="157" y="159"/>
                    </a:cubicBezTo>
                    <a:cubicBezTo>
                      <a:pt x="155" y="160"/>
                      <a:pt x="152" y="161"/>
                      <a:pt x="150" y="162"/>
                    </a:cubicBezTo>
                    <a:cubicBezTo>
                      <a:pt x="151" y="164"/>
                      <a:pt x="153" y="168"/>
                      <a:pt x="153" y="169"/>
                    </a:cubicBezTo>
                    <a:cubicBezTo>
                      <a:pt x="151" y="172"/>
                      <a:pt x="151" y="172"/>
                      <a:pt x="151" y="172"/>
                    </a:cubicBezTo>
                    <a:cubicBezTo>
                      <a:pt x="151" y="176"/>
                      <a:pt x="152" y="177"/>
                      <a:pt x="151" y="179"/>
                    </a:cubicBez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80"/>
                      <a:pt x="152" y="181"/>
                      <a:pt x="153" y="181"/>
                    </a:cubicBezTo>
                    <a:cubicBezTo>
                      <a:pt x="152" y="181"/>
                      <a:pt x="150" y="181"/>
                      <a:pt x="149" y="181"/>
                    </a:cubicBezTo>
                    <a:cubicBezTo>
                      <a:pt x="150" y="184"/>
                      <a:pt x="152" y="188"/>
                      <a:pt x="151" y="191"/>
                    </a:cubicBezTo>
                    <a:cubicBezTo>
                      <a:pt x="150" y="192"/>
                      <a:pt x="148" y="193"/>
                      <a:pt x="148" y="193"/>
                    </a:cubicBezTo>
                    <a:cubicBezTo>
                      <a:pt x="147" y="196"/>
                      <a:pt x="148" y="197"/>
                      <a:pt x="147" y="199"/>
                    </a:cubicBezTo>
                    <a:cubicBezTo>
                      <a:pt x="147" y="200"/>
                      <a:pt x="149" y="200"/>
                      <a:pt x="149" y="200"/>
                    </a:cubicBezTo>
                    <a:cubicBezTo>
                      <a:pt x="151" y="201"/>
                      <a:pt x="151" y="203"/>
                      <a:pt x="153" y="203"/>
                    </a:cubicBezTo>
                    <a:cubicBezTo>
                      <a:pt x="153" y="204"/>
                      <a:pt x="153" y="204"/>
                      <a:pt x="153" y="204"/>
                    </a:cubicBez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6" y="206"/>
                      <a:pt x="156" y="211"/>
                      <a:pt x="159" y="212"/>
                    </a:cubicBezTo>
                    <a:cubicBezTo>
                      <a:pt x="166" y="215"/>
                      <a:pt x="170" y="206"/>
                      <a:pt x="172" y="203"/>
                    </a:cubicBezTo>
                    <a:cubicBezTo>
                      <a:pt x="173" y="204"/>
                      <a:pt x="173" y="203"/>
                      <a:pt x="174" y="203"/>
                    </a:cubicBezTo>
                    <a:cubicBezTo>
                      <a:pt x="175" y="205"/>
                      <a:pt x="175" y="205"/>
                      <a:pt x="175" y="205"/>
                    </a:cubicBezTo>
                    <a:cubicBezTo>
                      <a:pt x="179" y="206"/>
                      <a:pt x="181" y="205"/>
                      <a:pt x="185" y="204"/>
                    </a:cubicBezTo>
                    <a:cubicBezTo>
                      <a:pt x="186" y="204"/>
                      <a:pt x="187" y="204"/>
                      <a:pt x="187" y="203"/>
                    </a:cubicBezTo>
                    <a:cubicBezTo>
                      <a:pt x="188" y="203"/>
                      <a:pt x="187" y="201"/>
                      <a:pt x="188" y="200"/>
                    </a:cubicBezTo>
                    <a:cubicBezTo>
                      <a:pt x="188" y="200"/>
                      <a:pt x="190" y="199"/>
                      <a:pt x="190" y="199"/>
                    </a:cubicBezTo>
                    <a:cubicBezTo>
                      <a:pt x="191" y="197"/>
                      <a:pt x="190" y="195"/>
                      <a:pt x="190" y="195"/>
                    </a:cubicBezTo>
                    <a:cubicBezTo>
                      <a:pt x="190" y="195"/>
                      <a:pt x="190" y="193"/>
                      <a:pt x="190" y="193"/>
                    </a:cubicBezTo>
                    <a:cubicBezTo>
                      <a:pt x="191" y="192"/>
                      <a:pt x="192" y="193"/>
                      <a:pt x="193" y="192"/>
                    </a:cubicBezTo>
                    <a:cubicBezTo>
                      <a:pt x="194" y="191"/>
                      <a:pt x="194" y="189"/>
                      <a:pt x="195" y="188"/>
                    </a:cubicBezTo>
                    <a:cubicBezTo>
                      <a:pt x="196" y="187"/>
                      <a:pt x="198" y="187"/>
                      <a:pt x="199" y="186"/>
                    </a:cubicBezTo>
                    <a:cubicBezTo>
                      <a:pt x="199" y="185"/>
                      <a:pt x="199" y="185"/>
                      <a:pt x="199" y="185"/>
                    </a:cubicBezTo>
                    <a:cubicBezTo>
                      <a:pt x="204" y="180"/>
                      <a:pt x="204" y="180"/>
                      <a:pt x="204" y="180"/>
                    </a:cubicBezTo>
                    <a:cubicBezTo>
                      <a:pt x="206" y="179"/>
                      <a:pt x="207" y="180"/>
                      <a:pt x="209" y="179"/>
                    </a:cubicBezTo>
                    <a:cubicBezTo>
                      <a:pt x="211" y="178"/>
                      <a:pt x="213" y="175"/>
                      <a:pt x="215" y="175"/>
                    </a:cubicBezTo>
                    <a:cubicBezTo>
                      <a:pt x="217" y="174"/>
                      <a:pt x="218" y="176"/>
                      <a:pt x="219" y="175"/>
                    </a:cubicBezTo>
                    <a:cubicBezTo>
                      <a:pt x="221" y="174"/>
                      <a:pt x="221" y="174"/>
                      <a:pt x="221" y="174"/>
                    </a:cubicBezTo>
                    <a:cubicBezTo>
                      <a:pt x="222" y="174"/>
                      <a:pt x="224" y="175"/>
                      <a:pt x="226" y="174"/>
                    </a:cubicBezTo>
                    <a:cubicBezTo>
                      <a:pt x="226" y="174"/>
                      <a:pt x="228" y="172"/>
                      <a:pt x="229" y="172"/>
                    </a:cubicBezTo>
                    <a:cubicBezTo>
                      <a:pt x="228" y="172"/>
                      <a:pt x="229" y="170"/>
                      <a:pt x="229" y="169"/>
                    </a:cubicBezTo>
                    <a:cubicBezTo>
                      <a:pt x="227" y="169"/>
                      <a:pt x="225" y="169"/>
                      <a:pt x="223" y="168"/>
                    </a:cubicBezTo>
                    <a:cubicBezTo>
                      <a:pt x="222" y="167"/>
                      <a:pt x="222" y="164"/>
                      <a:pt x="221" y="164"/>
                    </a:cubicBezTo>
                    <a:cubicBezTo>
                      <a:pt x="219" y="162"/>
                      <a:pt x="207" y="160"/>
                      <a:pt x="203" y="160"/>
                    </a:cubicBezTo>
                    <a:cubicBezTo>
                      <a:pt x="203" y="160"/>
                      <a:pt x="202" y="162"/>
                      <a:pt x="202" y="162"/>
                    </a:cubicBezTo>
                    <a:cubicBezTo>
                      <a:pt x="196" y="161"/>
                      <a:pt x="189" y="160"/>
                      <a:pt x="183" y="157"/>
                    </a:cubicBezTo>
                    <a:cubicBezTo>
                      <a:pt x="181" y="156"/>
                      <a:pt x="178" y="153"/>
                      <a:pt x="177" y="153"/>
                    </a:cubicBezTo>
                    <a:close/>
                    <a:moveTo>
                      <a:pt x="277" y="149"/>
                    </a:moveTo>
                    <a:cubicBezTo>
                      <a:pt x="276" y="149"/>
                      <a:pt x="275" y="152"/>
                      <a:pt x="278" y="151"/>
                    </a:cubicBezTo>
                    <a:cubicBezTo>
                      <a:pt x="279" y="151"/>
                      <a:pt x="280" y="148"/>
                      <a:pt x="277" y="149"/>
                    </a:cubicBezTo>
                    <a:close/>
                    <a:moveTo>
                      <a:pt x="325" y="141"/>
                    </a:moveTo>
                    <a:cubicBezTo>
                      <a:pt x="325" y="142"/>
                      <a:pt x="324" y="145"/>
                      <a:pt x="324" y="146"/>
                    </a:cubicBezTo>
                    <a:cubicBezTo>
                      <a:pt x="326" y="146"/>
                      <a:pt x="326" y="146"/>
                      <a:pt x="326" y="146"/>
                    </a:cubicBezTo>
                    <a:cubicBezTo>
                      <a:pt x="324" y="148"/>
                      <a:pt x="328" y="146"/>
                      <a:pt x="327" y="146"/>
                    </a:cubicBezTo>
                    <a:cubicBezTo>
                      <a:pt x="327" y="146"/>
                      <a:pt x="328" y="144"/>
                      <a:pt x="327" y="142"/>
                    </a:cubicBezTo>
                    <a:cubicBezTo>
                      <a:pt x="327" y="142"/>
                      <a:pt x="325" y="141"/>
                      <a:pt x="325" y="141"/>
                    </a:cubicBezTo>
                    <a:close/>
                    <a:moveTo>
                      <a:pt x="206" y="126"/>
                    </a:moveTo>
                    <a:cubicBezTo>
                      <a:pt x="206" y="127"/>
                      <a:pt x="204" y="128"/>
                      <a:pt x="204" y="128"/>
                    </a:cubicBezTo>
                    <a:cubicBezTo>
                      <a:pt x="204" y="129"/>
                      <a:pt x="204" y="130"/>
                      <a:pt x="204" y="131"/>
                    </a:cubicBezTo>
                    <a:cubicBezTo>
                      <a:pt x="203" y="132"/>
                      <a:pt x="200" y="133"/>
                      <a:pt x="199" y="134"/>
                    </a:cubicBezTo>
                    <a:cubicBezTo>
                      <a:pt x="198" y="134"/>
                      <a:pt x="198" y="136"/>
                      <a:pt x="197" y="137"/>
                    </a:cubicBezTo>
                    <a:cubicBezTo>
                      <a:pt x="196" y="136"/>
                      <a:pt x="197" y="140"/>
                      <a:pt x="197" y="140"/>
                    </a:cubicBezTo>
                    <a:cubicBezTo>
                      <a:pt x="200" y="141"/>
                      <a:pt x="201" y="140"/>
                      <a:pt x="204" y="141"/>
                    </a:cubicBezTo>
                    <a:cubicBezTo>
                      <a:pt x="205" y="138"/>
                      <a:pt x="204" y="136"/>
                      <a:pt x="205" y="134"/>
                    </a:cubicBezTo>
                    <a:cubicBezTo>
                      <a:pt x="206" y="133"/>
                      <a:pt x="207" y="133"/>
                      <a:pt x="207" y="133"/>
                    </a:cubicBezTo>
                    <a:cubicBezTo>
                      <a:pt x="208" y="132"/>
                      <a:pt x="208" y="129"/>
                      <a:pt x="209" y="127"/>
                    </a:cubicBezTo>
                    <a:cubicBezTo>
                      <a:pt x="208" y="127"/>
                      <a:pt x="206" y="126"/>
                      <a:pt x="206" y="126"/>
                    </a:cubicBezTo>
                    <a:close/>
                    <a:moveTo>
                      <a:pt x="223" y="120"/>
                    </a:moveTo>
                    <a:cubicBezTo>
                      <a:pt x="220" y="123"/>
                      <a:pt x="223" y="123"/>
                      <a:pt x="225" y="124"/>
                    </a:cubicBezTo>
                    <a:cubicBezTo>
                      <a:pt x="225" y="121"/>
                      <a:pt x="225" y="121"/>
                      <a:pt x="225" y="121"/>
                    </a:cubicBezTo>
                    <a:lnTo>
                      <a:pt x="223" y="120"/>
                    </a:lnTo>
                    <a:close/>
                    <a:moveTo>
                      <a:pt x="230" y="112"/>
                    </a:moveTo>
                    <a:cubicBezTo>
                      <a:pt x="230" y="112"/>
                      <a:pt x="230" y="114"/>
                      <a:pt x="230" y="114"/>
                    </a:cubicBezTo>
                    <a:cubicBezTo>
                      <a:pt x="229" y="114"/>
                      <a:pt x="229" y="116"/>
                      <a:pt x="229" y="117"/>
                    </a:cubicBezTo>
                    <a:cubicBezTo>
                      <a:pt x="231" y="117"/>
                      <a:pt x="231" y="116"/>
                      <a:pt x="233" y="116"/>
                    </a:cubicBezTo>
                    <a:cubicBezTo>
                      <a:pt x="233" y="115"/>
                      <a:pt x="235" y="111"/>
                      <a:pt x="230" y="112"/>
                    </a:cubicBezTo>
                    <a:close/>
                    <a:moveTo>
                      <a:pt x="276" y="110"/>
                    </a:moveTo>
                    <a:cubicBezTo>
                      <a:pt x="276" y="112"/>
                      <a:pt x="276" y="112"/>
                      <a:pt x="276" y="112"/>
                    </a:cubicBezTo>
                    <a:cubicBezTo>
                      <a:pt x="274" y="112"/>
                      <a:pt x="274" y="112"/>
                      <a:pt x="274" y="112"/>
                    </a:cubicBezTo>
                    <a:cubicBezTo>
                      <a:pt x="275" y="112"/>
                      <a:pt x="272" y="112"/>
                      <a:pt x="272" y="112"/>
                    </a:cubicBezTo>
                    <a:cubicBezTo>
                      <a:pt x="274" y="114"/>
                      <a:pt x="273" y="115"/>
                      <a:pt x="274" y="118"/>
                    </a:cubicBezTo>
                    <a:cubicBezTo>
                      <a:pt x="272" y="118"/>
                      <a:pt x="273" y="117"/>
                      <a:pt x="272" y="119"/>
                    </a:cubicBezTo>
                    <a:cubicBezTo>
                      <a:pt x="274" y="119"/>
                      <a:pt x="273" y="124"/>
                      <a:pt x="272" y="126"/>
                    </a:cubicBezTo>
                    <a:cubicBezTo>
                      <a:pt x="274" y="126"/>
                      <a:pt x="277" y="127"/>
                      <a:pt x="278" y="128"/>
                    </a:cubicBezTo>
                    <a:cubicBezTo>
                      <a:pt x="277" y="130"/>
                      <a:pt x="277" y="131"/>
                      <a:pt x="276" y="133"/>
                    </a:cubicBezTo>
                    <a:cubicBezTo>
                      <a:pt x="277" y="133"/>
                      <a:pt x="278" y="133"/>
                      <a:pt x="279" y="133"/>
                    </a:cubicBezTo>
                    <a:cubicBezTo>
                      <a:pt x="279" y="133"/>
                      <a:pt x="280" y="134"/>
                      <a:pt x="280" y="134"/>
                    </a:cubicBezTo>
                    <a:cubicBezTo>
                      <a:pt x="280" y="134"/>
                      <a:pt x="280" y="137"/>
                      <a:pt x="280" y="137"/>
                    </a:cubicBezTo>
                    <a:cubicBezTo>
                      <a:pt x="276" y="136"/>
                      <a:pt x="270" y="136"/>
                      <a:pt x="268" y="136"/>
                    </a:cubicBezTo>
                    <a:cubicBezTo>
                      <a:pt x="266" y="135"/>
                      <a:pt x="262" y="136"/>
                      <a:pt x="260" y="136"/>
                    </a:cubicBezTo>
                    <a:cubicBezTo>
                      <a:pt x="260" y="136"/>
                      <a:pt x="260" y="133"/>
                      <a:pt x="260" y="133"/>
                    </a:cubicBezTo>
                    <a:cubicBezTo>
                      <a:pt x="259" y="132"/>
                      <a:pt x="257" y="133"/>
                      <a:pt x="256" y="133"/>
                    </a:cubicBezTo>
                    <a:cubicBezTo>
                      <a:pt x="256" y="133"/>
                      <a:pt x="255" y="131"/>
                      <a:pt x="254" y="131"/>
                    </a:cubicBezTo>
                    <a:cubicBezTo>
                      <a:pt x="254" y="130"/>
                      <a:pt x="254" y="130"/>
                      <a:pt x="254" y="130"/>
                    </a:cubicBezTo>
                    <a:cubicBezTo>
                      <a:pt x="252" y="129"/>
                      <a:pt x="250" y="130"/>
                      <a:pt x="247" y="130"/>
                    </a:cubicBezTo>
                    <a:cubicBezTo>
                      <a:pt x="246" y="129"/>
                      <a:pt x="244" y="127"/>
                      <a:pt x="243" y="126"/>
                    </a:cubicBezTo>
                    <a:cubicBezTo>
                      <a:pt x="240" y="125"/>
                      <a:pt x="236" y="127"/>
                      <a:pt x="234" y="126"/>
                    </a:cubicBezTo>
                    <a:cubicBezTo>
                      <a:pt x="234" y="126"/>
                      <a:pt x="233" y="124"/>
                      <a:pt x="233" y="124"/>
                    </a:cubicBezTo>
                    <a:cubicBezTo>
                      <a:pt x="231" y="124"/>
                      <a:pt x="229" y="124"/>
                      <a:pt x="227" y="124"/>
                    </a:cubicBezTo>
                    <a:cubicBezTo>
                      <a:pt x="227" y="126"/>
                      <a:pt x="227" y="126"/>
                      <a:pt x="227" y="126"/>
                    </a:cubicBezTo>
                    <a:cubicBezTo>
                      <a:pt x="225" y="127"/>
                      <a:pt x="223" y="126"/>
                      <a:pt x="221" y="126"/>
                    </a:cubicBezTo>
                    <a:cubicBezTo>
                      <a:pt x="220" y="131"/>
                      <a:pt x="218" y="132"/>
                      <a:pt x="225" y="133"/>
                    </a:cubicBezTo>
                    <a:cubicBezTo>
                      <a:pt x="223" y="133"/>
                      <a:pt x="221" y="135"/>
                      <a:pt x="220" y="135"/>
                    </a:cubicBezTo>
                    <a:cubicBezTo>
                      <a:pt x="218" y="135"/>
                      <a:pt x="217" y="134"/>
                      <a:pt x="217" y="134"/>
                    </a:cubicBezTo>
                    <a:cubicBezTo>
                      <a:pt x="216" y="134"/>
                      <a:pt x="216" y="136"/>
                      <a:pt x="215" y="136"/>
                    </a:cubicBezTo>
                    <a:cubicBezTo>
                      <a:pt x="216" y="138"/>
                      <a:pt x="216" y="138"/>
                      <a:pt x="216" y="138"/>
                    </a:cubicBezTo>
                    <a:cubicBezTo>
                      <a:pt x="219" y="138"/>
                      <a:pt x="226" y="137"/>
                      <a:pt x="221" y="139"/>
                    </a:cubicBezTo>
                    <a:cubicBezTo>
                      <a:pt x="220" y="140"/>
                      <a:pt x="220" y="140"/>
                      <a:pt x="220" y="140"/>
                    </a:cubicBezTo>
                    <a:cubicBezTo>
                      <a:pt x="218" y="141"/>
                      <a:pt x="216" y="140"/>
                      <a:pt x="215" y="141"/>
                    </a:cubicBezTo>
                    <a:cubicBezTo>
                      <a:pt x="214" y="142"/>
                      <a:pt x="214" y="142"/>
                      <a:pt x="213" y="142"/>
                    </a:cubicBezTo>
                    <a:cubicBezTo>
                      <a:pt x="214" y="142"/>
                      <a:pt x="214" y="144"/>
                      <a:pt x="214" y="144"/>
                    </a:cubicBezTo>
                    <a:cubicBezTo>
                      <a:pt x="217" y="146"/>
                      <a:pt x="221" y="145"/>
                      <a:pt x="224" y="144"/>
                    </a:cubicBezTo>
                    <a:cubicBezTo>
                      <a:pt x="224" y="145"/>
                      <a:pt x="224" y="144"/>
                      <a:pt x="225" y="144"/>
                    </a:cubicBezTo>
                    <a:cubicBezTo>
                      <a:pt x="225" y="145"/>
                      <a:pt x="225" y="147"/>
                      <a:pt x="225" y="147"/>
                    </a:cubicBezTo>
                    <a:cubicBezTo>
                      <a:pt x="226" y="147"/>
                      <a:pt x="227" y="147"/>
                      <a:pt x="227" y="147"/>
                    </a:cubicBezTo>
                    <a:cubicBezTo>
                      <a:pt x="227" y="146"/>
                      <a:pt x="227" y="143"/>
                      <a:pt x="227" y="143"/>
                    </a:cubicBezTo>
                    <a:cubicBezTo>
                      <a:pt x="228" y="143"/>
                      <a:pt x="229" y="143"/>
                      <a:pt x="230" y="143"/>
                    </a:cubicBezTo>
                    <a:cubicBezTo>
                      <a:pt x="229" y="143"/>
                      <a:pt x="230" y="148"/>
                      <a:pt x="230" y="148"/>
                    </a:cubicBezTo>
                    <a:cubicBezTo>
                      <a:pt x="230" y="148"/>
                      <a:pt x="232" y="147"/>
                      <a:pt x="232" y="148"/>
                    </a:cubicBezTo>
                    <a:cubicBezTo>
                      <a:pt x="232" y="147"/>
                      <a:pt x="233" y="145"/>
                      <a:pt x="233" y="145"/>
                    </a:cubicBezTo>
                    <a:cubicBezTo>
                      <a:pt x="235" y="145"/>
                      <a:pt x="235" y="145"/>
                      <a:pt x="235" y="145"/>
                    </a:cubicBezTo>
                    <a:cubicBezTo>
                      <a:pt x="235" y="143"/>
                      <a:pt x="232" y="140"/>
                      <a:pt x="235" y="140"/>
                    </a:cubicBezTo>
                    <a:cubicBezTo>
                      <a:pt x="235" y="140"/>
                      <a:pt x="235" y="136"/>
                      <a:pt x="235" y="138"/>
                    </a:cubicBezTo>
                    <a:cubicBezTo>
                      <a:pt x="235" y="138"/>
                      <a:pt x="235" y="135"/>
                      <a:pt x="235" y="135"/>
                    </a:cubicBezTo>
                    <a:cubicBezTo>
                      <a:pt x="235" y="135"/>
                      <a:pt x="237" y="135"/>
                      <a:pt x="237" y="135"/>
                    </a:cubicBezTo>
                    <a:cubicBezTo>
                      <a:pt x="237" y="137"/>
                      <a:pt x="237" y="141"/>
                      <a:pt x="237" y="144"/>
                    </a:cubicBezTo>
                    <a:cubicBezTo>
                      <a:pt x="242" y="143"/>
                      <a:pt x="245" y="145"/>
                      <a:pt x="250" y="142"/>
                    </a:cubicBezTo>
                    <a:cubicBezTo>
                      <a:pt x="250" y="142"/>
                      <a:pt x="251" y="140"/>
                      <a:pt x="251" y="140"/>
                    </a:cubicBezTo>
                    <a:cubicBezTo>
                      <a:pt x="252" y="140"/>
                      <a:pt x="253" y="140"/>
                      <a:pt x="254" y="140"/>
                    </a:cubicBezTo>
                    <a:cubicBezTo>
                      <a:pt x="255" y="140"/>
                      <a:pt x="256" y="142"/>
                      <a:pt x="256" y="142"/>
                    </a:cubicBezTo>
                    <a:cubicBezTo>
                      <a:pt x="256" y="142"/>
                      <a:pt x="259" y="142"/>
                      <a:pt x="258" y="142"/>
                    </a:cubicBezTo>
                    <a:cubicBezTo>
                      <a:pt x="262" y="143"/>
                      <a:pt x="262" y="142"/>
                      <a:pt x="265" y="141"/>
                    </a:cubicBezTo>
                    <a:cubicBezTo>
                      <a:pt x="265" y="141"/>
                      <a:pt x="265" y="139"/>
                      <a:pt x="265" y="139"/>
                    </a:cubicBezTo>
                    <a:cubicBezTo>
                      <a:pt x="265" y="138"/>
                      <a:pt x="267" y="139"/>
                      <a:pt x="267" y="138"/>
                    </a:cubicBezTo>
                    <a:cubicBezTo>
                      <a:pt x="267" y="139"/>
                      <a:pt x="267" y="140"/>
                      <a:pt x="267" y="141"/>
                    </a:cubicBezTo>
                    <a:cubicBezTo>
                      <a:pt x="267" y="142"/>
                      <a:pt x="263" y="146"/>
                      <a:pt x="261" y="147"/>
                    </a:cubicBezTo>
                    <a:cubicBezTo>
                      <a:pt x="257" y="148"/>
                      <a:pt x="255" y="146"/>
                      <a:pt x="250" y="148"/>
                    </a:cubicBezTo>
                    <a:cubicBezTo>
                      <a:pt x="250" y="148"/>
                      <a:pt x="247" y="148"/>
                      <a:pt x="246" y="149"/>
                    </a:cubicBezTo>
                    <a:cubicBezTo>
                      <a:pt x="246" y="149"/>
                      <a:pt x="246" y="151"/>
                      <a:pt x="245" y="151"/>
                    </a:cubicBezTo>
                    <a:cubicBezTo>
                      <a:pt x="244" y="151"/>
                      <a:pt x="243" y="151"/>
                      <a:pt x="242" y="151"/>
                    </a:cubicBezTo>
                    <a:cubicBezTo>
                      <a:pt x="239" y="152"/>
                      <a:pt x="237" y="155"/>
                      <a:pt x="240" y="158"/>
                    </a:cubicBezTo>
                    <a:cubicBezTo>
                      <a:pt x="240" y="158"/>
                      <a:pt x="242" y="159"/>
                      <a:pt x="242" y="160"/>
                    </a:cubicBezTo>
                    <a:cubicBezTo>
                      <a:pt x="245" y="160"/>
                      <a:pt x="251" y="159"/>
                      <a:pt x="253" y="158"/>
                    </a:cubicBezTo>
                    <a:cubicBezTo>
                      <a:pt x="254" y="158"/>
                      <a:pt x="254" y="156"/>
                      <a:pt x="255" y="156"/>
                    </a:cubicBezTo>
                    <a:cubicBezTo>
                      <a:pt x="257" y="154"/>
                      <a:pt x="258" y="155"/>
                      <a:pt x="260" y="154"/>
                    </a:cubicBezTo>
                    <a:cubicBezTo>
                      <a:pt x="261" y="153"/>
                      <a:pt x="262" y="149"/>
                      <a:pt x="264" y="149"/>
                    </a:cubicBezTo>
                    <a:cubicBezTo>
                      <a:pt x="266" y="148"/>
                      <a:pt x="267" y="150"/>
                      <a:pt x="269" y="150"/>
                    </a:cubicBezTo>
                    <a:cubicBezTo>
                      <a:pt x="269" y="149"/>
                      <a:pt x="271" y="148"/>
                      <a:pt x="272" y="148"/>
                    </a:cubicBezTo>
                    <a:cubicBezTo>
                      <a:pt x="275" y="147"/>
                      <a:pt x="277" y="148"/>
                      <a:pt x="279" y="147"/>
                    </a:cubicBezTo>
                    <a:cubicBezTo>
                      <a:pt x="279" y="147"/>
                      <a:pt x="280" y="145"/>
                      <a:pt x="280" y="145"/>
                    </a:cubicBezTo>
                    <a:cubicBezTo>
                      <a:pt x="281" y="145"/>
                      <a:pt x="282" y="145"/>
                      <a:pt x="283" y="145"/>
                    </a:cubicBezTo>
                    <a:cubicBezTo>
                      <a:pt x="285" y="147"/>
                      <a:pt x="282" y="149"/>
                      <a:pt x="288" y="148"/>
                    </a:cubicBezTo>
                    <a:cubicBezTo>
                      <a:pt x="291" y="148"/>
                      <a:pt x="292" y="144"/>
                      <a:pt x="292" y="144"/>
                    </a:cubicBezTo>
                    <a:cubicBezTo>
                      <a:pt x="293" y="144"/>
                      <a:pt x="295" y="145"/>
                      <a:pt x="296" y="146"/>
                    </a:cubicBezTo>
                    <a:cubicBezTo>
                      <a:pt x="300" y="146"/>
                      <a:pt x="303" y="144"/>
                      <a:pt x="305" y="146"/>
                    </a:cubicBezTo>
                    <a:cubicBezTo>
                      <a:pt x="306" y="146"/>
                      <a:pt x="306" y="146"/>
                      <a:pt x="306" y="146"/>
                    </a:cubicBezTo>
                    <a:cubicBezTo>
                      <a:pt x="306" y="145"/>
                      <a:pt x="307" y="143"/>
                      <a:pt x="308" y="143"/>
                    </a:cubicBezTo>
                    <a:cubicBezTo>
                      <a:pt x="308" y="142"/>
                      <a:pt x="309" y="143"/>
                      <a:pt x="310" y="142"/>
                    </a:cubicBezTo>
                    <a:cubicBezTo>
                      <a:pt x="309" y="137"/>
                      <a:pt x="309" y="130"/>
                      <a:pt x="306" y="126"/>
                    </a:cubicBezTo>
                    <a:cubicBezTo>
                      <a:pt x="306" y="125"/>
                      <a:pt x="304" y="125"/>
                      <a:pt x="303" y="124"/>
                    </a:cubicBezTo>
                    <a:cubicBezTo>
                      <a:pt x="304" y="123"/>
                      <a:pt x="301" y="124"/>
                      <a:pt x="301" y="124"/>
                    </a:cubicBezTo>
                    <a:cubicBezTo>
                      <a:pt x="301" y="126"/>
                      <a:pt x="301" y="127"/>
                      <a:pt x="301" y="128"/>
                    </a:cubicBezTo>
                    <a:cubicBezTo>
                      <a:pt x="302" y="129"/>
                      <a:pt x="302" y="129"/>
                      <a:pt x="302" y="129"/>
                    </a:cubicBezTo>
                    <a:cubicBezTo>
                      <a:pt x="302" y="131"/>
                      <a:pt x="301" y="130"/>
                      <a:pt x="300" y="132"/>
                    </a:cubicBezTo>
                    <a:cubicBezTo>
                      <a:pt x="300" y="132"/>
                      <a:pt x="300" y="134"/>
                      <a:pt x="300" y="134"/>
                    </a:cubicBezTo>
                    <a:cubicBezTo>
                      <a:pt x="300" y="134"/>
                      <a:pt x="299" y="136"/>
                      <a:pt x="299" y="136"/>
                    </a:cubicBezTo>
                    <a:cubicBezTo>
                      <a:pt x="298" y="133"/>
                      <a:pt x="298" y="132"/>
                      <a:pt x="298" y="130"/>
                    </a:cubicBezTo>
                    <a:cubicBezTo>
                      <a:pt x="296" y="130"/>
                      <a:pt x="295" y="131"/>
                      <a:pt x="294" y="131"/>
                    </a:cubicBezTo>
                    <a:cubicBezTo>
                      <a:pt x="294" y="129"/>
                      <a:pt x="295" y="126"/>
                      <a:pt x="294" y="124"/>
                    </a:cubicBezTo>
                    <a:cubicBezTo>
                      <a:pt x="294" y="123"/>
                      <a:pt x="294" y="123"/>
                      <a:pt x="294" y="123"/>
                    </a:cubicBezTo>
                    <a:cubicBezTo>
                      <a:pt x="293" y="123"/>
                      <a:pt x="292" y="123"/>
                      <a:pt x="291" y="123"/>
                    </a:cubicBezTo>
                    <a:cubicBezTo>
                      <a:pt x="291" y="123"/>
                      <a:pt x="291" y="125"/>
                      <a:pt x="290" y="125"/>
                    </a:cubicBezTo>
                    <a:cubicBezTo>
                      <a:pt x="289" y="126"/>
                      <a:pt x="289" y="125"/>
                      <a:pt x="288" y="126"/>
                    </a:cubicBezTo>
                    <a:cubicBezTo>
                      <a:pt x="286" y="124"/>
                      <a:pt x="285" y="122"/>
                      <a:pt x="284" y="121"/>
                    </a:cubicBezTo>
                    <a:cubicBezTo>
                      <a:pt x="282" y="120"/>
                      <a:pt x="281" y="120"/>
                      <a:pt x="280" y="119"/>
                    </a:cubicBezTo>
                    <a:cubicBezTo>
                      <a:pt x="278" y="117"/>
                      <a:pt x="280" y="111"/>
                      <a:pt x="276" y="110"/>
                    </a:cubicBezTo>
                    <a:close/>
                    <a:moveTo>
                      <a:pt x="213" y="94"/>
                    </a:moveTo>
                    <a:cubicBezTo>
                      <a:pt x="213" y="94"/>
                      <a:pt x="212" y="96"/>
                      <a:pt x="212" y="96"/>
                    </a:cubicBezTo>
                    <a:cubicBezTo>
                      <a:pt x="211" y="97"/>
                      <a:pt x="210" y="96"/>
                      <a:pt x="208" y="97"/>
                    </a:cubicBezTo>
                    <a:cubicBezTo>
                      <a:pt x="211" y="99"/>
                      <a:pt x="209" y="100"/>
                      <a:pt x="207" y="102"/>
                    </a:cubicBezTo>
                    <a:cubicBezTo>
                      <a:pt x="202" y="100"/>
                      <a:pt x="195" y="99"/>
                      <a:pt x="189" y="101"/>
                    </a:cubicBezTo>
                    <a:cubicBezTo>
                      <a:pt x="185" y="102"/>
                      <a:pt x="182" y="107"/>
                      <a:pt x="179" y="109"/>
                    </a:cubicBezTo>
                    <a:cubicBezTo>
                      <a:pt x="175" y="111"/>
                      <a:pt x="174" y="111"/>
                      <a:pt x="171" y="111"/>
                    </a:cubicBezTo>
                    <a:cubicBezTo>
                      <a:pt x="170" y="112"/>
                      <a:pt x="171" y="114"/>
                      <a:pt x="169" y="114"/>
                    </a:cubicBezTo>
                    <a:cubicBezTo>
                      <a:pt x="169" y="115"/>
                      <a:pt x="167" y="114"/>
                      <a:pt x="167" y="114"/>
                    </a:cubicBezTo>
                    <a:cubicBezTo>
                      <a:pt x="165" y="116"/>
                      <a:pt x="165" y="118"/>
                      <a:pt x="165" y="120"/>
                    </a:cubicBezTo>
                    <a:cubicBezTo>
                      <a:pt x="162" y="120"/>
                      <a:pt x="161" y="119"/>
                      <a:pt x="159" y="120"/>
                    </a:cubicBezTo>
                    <a:cubicBezTo>
                      <a:pt x="158" y="121"/>
                      <a:pt x="157" y="122"/>
                      <a:pt x="157" y="122"/>
                    </a:cubicBezTo>
                    <a:cubicBezTo>
                      <a:pt x="155" y="123"/>
                      <a:pt x="154" y="122"/>
                      <a:pt x="153" y="123"/>
                    </a:cubicBezTo>
                    <a:cubicBezTo>
                      <a:pt x="152" y="123"/>
                      <a:pt x="152" y="125"/>
                      <a:pt x="152" y="125"/>
                    </a:cubicBezTo>
                    <a:cubicBezTo>
                      <a:pt x="153" y="125"/>
                      <a:pt x="155" y="125"/>
                      <a:pt x="156" y="126"/>
                    </a:cubicBezTo>
                    <a:cubicBezTo>
                      <a:pt x="157" y="126"/>
                      <a:pt x="160" y="133"/>
                      <a:pt x="161" y="134"/>
                    </a:cubicBezTo>
                    <a:cubicBezTo>
                      <a:pt x="161" y="133"/>
                      <a:pt x="163" y="134"/>
                      <a:pt x="163" y="134"/>
                    </a:cubicBezTo>
                    <a:cubicBezTo>
                      <a:pt x="164" y="133"/>
                      <a:pt x="165" y="131"/>
                      <a:pt x="165" y="131"/>
                    </a:cubicBezTo>
                    <a:cubicBezTo>
                      <a:pt x="170" y="130"/>
                      <a:pt x="169" y="132"/>
                      <a:pt x="170" y="133"/>
                    </a:cubicBezTo>
                    <a:cubicBezTo>
                      <a:pt x="170" y="133"/>
                      <a:pt x="173" y="133"/>
                      <a:pt x="172" y="132"/>
                    </a:cubicBezTo>
                    <a:cubicBezTo>
                      <a:pt x="172" y="132"/>
                      <a:pt x="174" y="132"/>
                      <a:pt x="174" y="132"/>
                    </a:cubicBezTo>
                    <a:cubicBezTo>
                      <a:pt x="175" y="130"/>
                      <a:pt x="174" y="131"/>
                      <a:pt x="176" y="130"/>
                    </a:cubicBezTo>
                    <a:cubicBezTo>
                      <a:pt x="177" y="131"/>
                      <a:pt x="176" y="131"/>
                      <a:pt x="177" y="132"/>
                    </a:cubicBezTo>
                    <a:cubicBezTo>
                      <a:pt x="177" y="128"/>
                      <a:pt x="177" y="128"/>
                      <a:pt x="177" y="128"/>
                    </a:cubicBezTo>
                    <a:cubicBezTo>
                      <a:pt x="176" y="128"/>
                      <a:pt x="176" y="124"/>
                      <a:pt x="178" y="126"/>
                    </a:cubicBezTo>
                    <a:cubicBezTo>
                      <a:pt x="179" y="126"/>
                      <a:pt x="180" y="132"/>
                      <a:pt x="181" y="133"/>
                    </a:cubicBezTo>
                    <a:cubicBezTo>
                      <a:pt x="182" y="134"/>
                      <a:pt x="182" y="134"/>
                      <a:pt x="182" y="134"/>
                    </a:cubicBezTo>
                    <a:cubicBezTo>
                      <a:pt x="187" y="131"/>
                      <a:pt x="188" y="128"/>
                      <a:pt x="188" y="122"/>
                    </a:cubicBezTo>
                    <a:cubicBezTo>
                      <a:pt x="188" y="123"/>
                      <a:pt x="190" y="125"/>
                      <a:pt x="190" y="126"/>
                    </a:cubicBezTo>
                    <a:cubicBezTo>
                      <a:pt x="189" y="127"/>
                      <a:pt x="192" y="126"/>
                      <a:pt x="192" y="126"/>
                    </a:cubicBezTo>
                    <a:cubicBezTo>
                      <a:pt x="192" y="125"/>
                      <a:pt x="192" y="124"/>
                      <a:pt x="192" y="124"/>
                    </a:cubicBezTo>
                    <a:cubicBezTo>
                      <a:pt x="193" y="123"/>
                      <a:pt x="194" y="123"/>
                      <a:pt x="195" y="123"/>
                    </a:cubicBezTo>
                    <a:cubicBezTo>
                      <a:pt x="194" y="120"/>
                      <a:pt x="195" y="120"/>
                      <a:pt x="194" y="117"/>
                    </a:cubicBezTo>
                    <a:cubicBezTo>
                      <a:pt x="194" y="117"/>
                      <a:pt x="195" y="116"/>
                      <a:pt x="195" y="116"/>
                    </a:cubicBezTo>
                    <a:cubicBezTo>
                      <a:pt x="195" y="115"/>
                      <a:pt x="195" y="115"/>
                      <a:pt x="195" y="115"/>
                    </a:cubicBezTo>
                    <a:cubicBezTo>
                      <a:pt x="197" y="115"/>
                      <a:pt x="196" y="116"/>
                      <a:pt x="197" y="117"/>
                    </a:cubicBezTo>
                    <a:cubicBezTo>
                      <a:pt x="197" y="117"/>
                      <a:pt x="199" y="116"/>
                      <a:pt x="199" y="116"/>
                    </a:cubicBezTo>
                    <a:cubicBezTo>
                      <a:pt x="199" y="116"/>
                      <a:pt x="199" y="114"/>
                      <a:pt x="199" y="113"/>
                    </a:cubicBezTo>
                    <a:cubicBezTo>
                      <a:pt x="200" y="112"/>
                      <a:pt x="201" y="113"/>
                      <a:pt x="201" y="112"/>
                    </a:cubicBezTo>
                    <a:cubicBezTo>
                      <a:pt x="202" y="112"/>
                      <a:pt x="203" y="112"/>
                      <a:pt x="203" y="112"/>
                    </a:cubicBezTo>
                    <a:cubicBezTo>
                      <a:pt x="202" y="115"/>
                      <a:pt x="201" y="117"/>
                      <a:pt x="200" y="120"/>
                    </a:cubicBezTo>
                    <a:cubicBezTo>
                      <a:pt x="201" y="121"/>
                      <a:pt x="203" y="122"/>
                      <a:pt x="205" y="123"/>
                    </a:cubicBezTo>
                    <a:cubicBezTo>
                      <a:pt x="208" y="117"/>
                      <a:pt x="206" y="121"/>
                      <a:pt x="211" y="119"/>
                    </a:cubicBezTo>
                    <a:cubicBezTo>
                      <a:pt x="215" y="117"/>
                      <a:pt x="212" y="109"/>
                      <a:pt x="215" y="109"/>
                    </a:cubicBezTo>
                    <a:cubicBezTo>
                      <a:pt x="221" y="112"/>
                      <a:pt x="221" y="112"/>
                      <a:pt x="221" y="112"/>
                    </a:cubicBezTo>
                    <a:cubicBezTo>
                      <a:pt x="221" y="110"/>
                      <a:pt x="220" y="110"/>
                      <a:pt x="220" y="110"/>
                    </a:cubicBezTo>
                    <a:cubicBezTo>
                      <a:pt x="220" y="109"/>
                      <a:pt x="220" y="108"/>
                      <a:pt x="220" y="108"/>
                    </a:cubicBezTo>
                    <a:cubicBezTo>
                      <a:pt x="220" y="107"/>
                      <a:pt x="221" y="107"/>
                      <a:pt x="222" y="107"/>
                    </a:cubicBezTo>
                    <a:cubicBezTo>
                      <a:pt x="223" y="106"/>
                      <a:pt x="223" y="103"/>
                      <a:pt x="224" y="102"/>
                    </a:cubicBezTo>
                    <a:cubicBezTo>
                      <a:pt x="222" y="99"/>
                      <a:pt x="218" y="93"/>
                      <a:pt x="213" y="94"/>
                    </a:cubicBezTo>
                    <a:close/>
                    <a:moveTo>
                      <a:pt x="269" y="92"/>
                    </a:moveTo>
                    <a:cubicBezTo>
                      <a:pt x="268" y="92"/>
                      <a:pt x="267" y="94"/>
                      <a:pt x="266" y="94"/>
                    </a:cubicBezTo>
                    <a:cubicBezTo>
                      <a:pt x="264" y="95"/>
                      <a:pt x="264" y="93"/>
                      <a:pt x="262" y="94"/>
                    </a:cubicBezTo>
                    <a:cubicBezTo>
                      <a:pt x="260" y="95"/>
                      <a:pt x="260" y="95"/>
                      <a:pt x="260" y="95"/>
                    </a:cubicBezTo>
                    <a:cubicBezTo>
                      <a:pt x="259" y="96"/>
                      <a:pt x="258" y="95"/>
                      <a:pt x="256" y="96"/>
                    </a:cubicBezTo>
                    <a:cubicBezTo>
                      <a:pt x="256" y="96"/>
                      <a:pt x="256" y="97"/>
                      <a:pt x="256" y="97"/>
                    </a:cubicBezTo>
                    <a:cubicBezTo>
                      <a:pt x="253" y="99"/>
                      <a:pt x="250" y="99"/>
                      <a:pt x="245" y="100"/>
                    </a:cubicBezTo>
                    <a:cubicBezTo>
                      <a:pt x="245" y="103"/>
                      <a:pt x="245" y="107"/>
                      <a:pt x="245" y="110"/>
                    </a:cubicBezTo>
                    <a:cubicBezTo>
                      <a:pt x="246" y="110"/>
                      <a:pt x="247" y="110"/>
                      <a:pt x="248" y="110"/>
                    </a:cubicBezTo>
                    <a:cubicBezTo>
                      <a:pt x="249" y="111"/>
                      <a:pt x="253" y="114"/>
                      <a:pt x="255" y="114"/>
                    </a:cubicBezTo>
                    <a:cubicBezTo>
                      <a:pt x="258" y="114"/>
                      <a:pt x="261" y="111"/>
                      <a:pt x="263" y="110"/>
                    </a:cubicBezTo>
                    <a:cubicBezTo>
                      <a:pt x="265" y="110"/>
                      <a:pt x="266" y="111"/>
                      <a:pt x="268" y="110"/>
                    </a:cubicBezTo>
                    <a:cubicBezTo>
                      <a:pt x="268" y="110"/>
                      <a:pt x="270" y="108"/>
                      <a:pt x="271" y="107"/>
                    </a:cubicBezTo>
                    <a:cubicBezTo>
                      <a:pt x="271" y="106"/>
                      <a:pt x="271" y="105"/>
                      <a:pt x="271" y="104"/>
                    </a:cubicBezTo>
                    <a:cubicBezTo>
                      <a:pt x="271" y="103"/>
                      <a:pt x="266" y="101"/>
                      <a:pt x="268" y="100"/>
                    </a:cubicBezTo>
                    <a:cubicBezTo>
                      <a:pt x="269" y="100"/>
                      <a:pt x="273" y="100"/>
                      <a:pt x="274" y="100"/>
                    </a:cubicBezTo>
                    <a:cubicBezTo>
                      <a:pt x="275" y="99"/>
                      <a:pt x="276" y="96"/>
                      <a:pt x="276" y="94"/>
                    </a:cubicBezTo>
                    <a:cubicBezTo>
                      <a:pt x="275" y="93"/>
                      <a:pt x="274" y="94"/>
                      <a:pt x="272" y="94"/>
                    </a:cubicBezTo>
                    <a:cubicBezTo>
                      <a:pt x="272" y="93"/>
                      <a:pt x="271" y="92"/>
                      <a:pt x="269" y="92"/>
                    </a:cubicBezTo>
                    <a:close/>
                    <a:moveTo>
                      <a:pt x="231" y="90"/>
                    </a:moveTo>
                    <a:cubicBezTo>
                      <a:pt x="226" y="90"/>
                      <a:pt x="224" y="97"/>
                      <a:pt x="229" y="100"/>
                    </a:cubicBezTo>
                    <a:cubicBezTo>
                      <a:pt x="230" y="101"/>
                      <a:pt x="232" y="100"/>
                      <a:pt x="235" y="100"/>
                    </a:cubicBezTo>
                    <a:cubicBezTo>
                      <a:pt x="235" y="100"/>
                      <a:pt x="237" y="97"/>
                      <a:pt x="237" y="97"/>
                    </a:cubicBezTo>
                    <a:cubicBezTo>
                      <a:pt x="238" y="94"/>
                      <a:pt x="234" y="90"/>
                      <a:pt x="231" y="90"/>
                    </a:cubicBezTo>
                    <a:close/>
                    <a:moveTo>
                      <a:pt x="250" y="84"/>
                    </a:moveTo>
                    <a:cubicBezTo>
                      <a:pt x="250" y="85"/>
                      <a:pt x="250" y="85"/>
                      <a:pt x="250" y="85"/>
                    </a:cubicBezTo>
                    <a:cubicBezTo>
                      <a:pt x="245" y="85"/>
                      <a:pt x="245" y="85"/>
                      <a:pt x="242" y="87"/>
                    </a:cubicBezTo>
                    <a:cubicBezTo>
                      <a:pt x="242" y="88"/>
                      <a:pt x="242" y="88"/>
                      <a:pt x="241" y="89"/>
                    </a:cubicBezTo>
                    <a:cubicBezTo>
                      <a:pt x="242" y="89"/>
                      <a:pt x="242" y="90"/>
                      <a:pt x="244" y="90"/>
                    </a:cubicBezTo>
                    <a:cubicBezTo>
                      <a:pt x="246" y="89"/>
                      <a:pt x="246" y="89"/>
                      <a:pt x="246" y="89"/>
                    </a:cubicBezTo>
                    <a:cubicBezTo>
                      <a:pt x="246" y="89"/>
                      <a:pt x="252" y="89"/>
                      <a:pt x="253" y="89"/>
                    </a:cubicBezTo>
                    <a:cubicBezTo>
                      <a:pt x="254" y="89"/>
                      <a:pt x="254" y="91"/>
                      <a:pt x="254" y="92"/>
                    </a:cubicBezTo>
                    <a:cubicBezTo>
                      <a:pt x="256" y="92"/>
                      <a:pt x="257" y="92"/>
                      <a:pt x="258" y="92"/>
                    </a:cubicBezTo>
                    <a:cubicBezTo>
                      <a:pt x="258" y="92"/>
                      <a:pt x="258" y="91"/>
                      <a:pt x="258" y="90"/>
                    </a:cubicBezTo>
                    <a:cubicBezTo>
                      <a:pt x="258" y="89"/>
                      <a:pt x="260" y="89"/>
                      <a:pt x="261" y="88"/>
                    </a:cubicBezTo>
                    <a:cubicBezTo>
                      <a:pt x="261" y="88"/>
                      <a:pt x="262" y="87"/>
                      <a:pt x="260" y="88"/>
                    </a:cubicBezTo>
                    <a:cubicBezTo>
                      <a:pt x="260" y="86"/>
                      <a:pt x="260" y="87"/>
                      <a:pt x="260" y="85"/>
                    </a:cubicBezTo>
                    <a:cubicBezTo>
                      <a:pt x="259" y="85"/>
                      <a:pt x="257" y="85"/>
                      <a:pt x="256" y="85"/>
                    </a:cubicBezTo>
                    <a:cubicBezTo>
                      <a:pt x="254" y="85"/>
                      <a:pt x="253" y="83"/>
                      <a:pt x="250" y="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95">
                <a:extLst>
                  <a:ext uri="{FF2B5EF4-FFF2-40B4-BE49-F238E27FC236}">
                    <a16:creationId xmlns:a16="http://schemas.microsoft.com/office/drawing/2014/main" id="{3CC55547-23F7-4A07-A300-8CFF88BC01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2593" y="450188"/>
                <a:ext cx="2682509" cy="2138994"/>
              </a:xfrm>
              <a:custGeom>
                <a:avLst/>
                <a:gdLst>
                  <a:gd name="T0" fmla="*/ 256 w 780"/>
                  <a:gd name="T1" fmla="*/ 253 h 622"/>
                  <a:gd name="T2" fmla="*/ 316 w 780"/>
                  <a:gd name="T3" fmla="*/ 199 h 622"/>
                  <a:gd name="T4" fmla="*/ 534 w 780"/>
                  <a:gd name="T5" fmla="*/ 193 h 622"/>
                  <a:gd name="T6" fmla="*/ 457 w 780"/>
                  <a:gd name="T7" fmla="*/ 181 h 622"/>
                  <a:gd name="T8" fmla="*/ 548 w 780"/>
                  <a:gd name="T9" fmla="*/ 219 h 622"/>
                  <a:gd name="T10" fmla="*/ 582 w 780"/>
                  <a:gd name="T11" fmla="*/ 313 h 622"/>
                  <a:gd name="T12" fmla="*/ 622 w 780"/>
                  <a:gd name="T13" fmla="*/ 348 h 622"/>
                  <a:gd name="T14" fmla="*/ 639 w 780"/>
                  <a:gd name="T15" fmla="*/ 286 h 622"/>
                  <a:gd name="T16" fmla="*/ 690 w 780"/>
                  <a:gd name="T17" fmla="*/ 273 h 622"/>
                  <a:gd name="T18" fmla="*/ 644 w 780"/>
                  <a:gd name="T19" fmla="*/ 243 h 622"/>
                  <a:gd name="T20" fmla="*/ 586 w 780"/>
                  <a:gd name="T21" fmla="*/ 191 h 622"/>
                  <a:gd name="T22" fmla="*/ 565 w 780"/>
                  <a:gd name="T23" fmla="*/ 41 h 622"/>
                  <a:gd name="T24" fmla="*/ 400 w 780"/>
                  <a:gd name="T25" fmla="*/ 45 h 622"/>
                  <a:gd name="T26" fmla="*/ 478 w 780"/>
                  <a:gd name="T27" fmla="*/ 82 h 622"/>
                  <a:gd name="T28" fmla="*/ 455 w 780"/>
                  <a:gd name="T29" fmla="*/ 123 h 622"/>
                  <a:gd name="T30" fmla="*/ 576 w 780"/>
                  <a:gd name="T31" fmla="*/ 82 h 622"/>
                  <a:gd name="T32" fmla="*/ 655 w 780"/>
                  <a:gd name="T33" fmla="*/ 33 h 622"/>
                  <a:gd name="T34" fmla="*/ 566 w 780"/>
                  <a:gd name="T35" fmla="*/ 20 h 622"/>
                  <a:gd name="T36" fmla="*/ 96 w 780"/>
                  <a:gd name="T37" fmla="*/ 464 h 622"/>
                  <a:gd name="T38" fmla="*/ 128 w 780"/>
                  <a:gd name="T39" fmla="*/ 514 h 622"/>
                  <a:gd name="T40" fmla="*/ 525 w 780"/>
                  <a:gd name="T41" fmla="*/ 574 h 622"/>
                  <a:gd name="T42" fmla="*/ 643 w 780"/>
                  <a:gd name="T43" fmla="*/ 584 h 622"/>
                  <a:gd name="T44" fmla="*/ 683 w 780"/>
                  <a:gd name="T45" fmla="*/ 580 h 622"/>
                  <a:gd name="T46" fmla="*/ 615 w 780"/>
                  <a:gd name="T47" fmla="*/ 558 h 622"/>
                  <a:gd name="T48" fmla="*/ 731 w 780"/>
                  <a:gd name="T49" fmla="*/ 471 h 622"/>
                  <a:gd name="T50" fmla="*/ 678 w 780"/>
                  <a:gd name="T51" fmla="*/ 399 h 622"/>
                  <a:gd name="T52" fmla="*/ 564 w 780"/>
                  <a:gd name="T53" fmla="*/ 349 h 622"/>
                  <a:gd name="T54" fmla="*/ 524 w 780"/>
                  <a:gd name="T55" fmla="*/ 498 h 622"/>
                  <a:gd name="T56" fmla="*/ 443 w 780"/>
                  <a:gd name="T57" fmla="*/ 341 h 622"/>
                  <a:gd name="T58" fmla="*/ 516 w 780"/>
                  <a:gd name="T59" fmla="*/ 264 h 622"/>
                  <a:gd name="T60" fmla="*/ 425 w 780"/>
                  <a:gd name="T61" fmla="*/ 235 h 622"/>
                  <a:gd name="T62" fmla="*/ 399 w 780"/>
                  <a:gd name="T63" fmla="*/ 201 h 622"/>
                  <a:gd name="T64" fmla="*/ 387 w 780"/>
                  <a:gd name="T65" fmla="*/ 265 h 622"/>
                  <a:gd name="T66" fmla="*/ 286 w 780"/>
                  <a:gd name="T67" fmla="*/ 275 h 622"/>
                  <a:gd name="T68" fmla="*/ 120 w 780"/>
                  <a:gd name="T69" fmla="*/ 217 h 622"/>
                  <a:gd name="T70" fmla="*/ 7 w 780"/>
                  <a:gd name="T71" fmla="*/ 232 h 622"/>
                  <a:gd name="T72" fmla="*/ 611 w 780"/>
                  <a:gd name="T73" fmla="*/ 562 h 622"/>
                  <a:gd name="T74" fmla="*/ 682 w 780"/>
                  <a:gd name="T75" fmla="*/ 572 h 622"/>
                  <a:gd name="T76" fmla="*/ 598 w 780"/>
                  <a:gd name="T77" fmla="*/ 502 h 622"/>
                  <a:gd name="T78" fmla="*/ 778 w 780"/>
                  <a:gd name="T79" fmla="*/ 550 h 622"/>
                  <a:gd name="T80" fmla="*/ 373 w 780"/>
                  <a:gd name="T81" fmla="*/ 505 h 622"/>
                  <a:gd name="T82" fmla="*/ 387 w 780"/>
                  <a:gd name="T83" fmla="*/ 513 h 622"/>
                  <a:gd name="T84" fmla="*/ 341 w 780"/>
                  <a:gd name="T85" fmla="*/ 409 h 622"/>
                  <a:gd name="T86" fmla="*/ 447 w 780"/>
                  <a:gd name="T87" fmla="*/ 88 h 622"/>
                  <a:gd name="T88" fmla="*/ 668 w 780"/>
                  <a:gd name="T89" fmla="*/ 337 h 622"/>
                  <a:gd name="T90" fmla="*/ 623 w 780"/>
                  <a:gd name="T91" fmla="*/ 282 h 622"/>
                  <a:gd name="T92" fmla="*/ 567 w 780"/>
                  <a:gd name="T93" fmla="*/ 239 h 622"/>
                  <a:gd name="T94" fmla="*/ 381 w 780"/>
                  <a:gd name="T95" fmla="*/ 156 h 622"/>
                  <a:gd name="T96" fmla="*/ 429 w 780"/>
                  <a:gd name="T97" fmla="*/ 130 h 622"/>
                  <a:gd name="T98" fmla="*/ 453 w 780"/>
                  <a:gd name="T99" fmla="*/ 134 h 622"/>
                  <a:gd name="T100" fmla="*/ 391 w 780"/>
                  <a:gd name="T101" fmla="*/ 103 h 622"/>
                  <a:gd name="T102" fmla="*/ 391 w 780"/>
                  <a:gd name="T103" fmla="*/ 201 h 622"/>
                  <a:gd name="T104" fmla="*/ 362 w 780"/>
                  <a:gd name="T105" fmla="*/ 120 h 622"/>
                  <a:gd name="T106" fmla="*/ 315 w 780"/>
                  <a:gd name="T107" fmla="*/ 98 h 622"/>
                  <a:gd name="T108" fmla="*/ 315 w 780"/>
                  <a:gd name="T109" fmla="*/ 75 h 622"/>
                  <a:gd name="T110" fmla="*/ 270 w 780"/>
                  <a:gd name="T111" fmla="*/ 341 h 622"/>
                  <a:gd name="T112" fmla="*/ 192 w 780"/>
                  <a:gd name="T113" fmla="*/ 301 h 622"/>
                  <a:gd name="T114" fmla="*/ 377 w 780"/>
                  <a:gd name="T115" fmla="*/ 233 h 622"/>
                  <a:gd name="T116" fmla="*/ 149 w 780"/>
                  <a:gd name="T117" fmla="*/ 200 h 622"/>
                  <a:gd name="T118" fmla="*/ 276 w 780"/>
                  <a:gd name="T119" fmla="*/ 112 h 622"/>
                  <a:gd name="T120" fmla="*/ 242 w 780"/>
                  <a:gd name="T121" fmla="*/ 151 h 622"/>
                  <a:gd name="T122" fmla="*/ 181 w 780"/>
                  <a:gd name="T123" fmla="*/ 133 h 622"/>
                  <a:gd name="T124" fmla="*/ 256 w 780"/>
                  <a:gd name="T125" fmla="*/ 85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0" h="622">
                    <a:moveTo>
                      <a:pt x="204" y="193"/>
                    </a:moveTo>
                    <a:cubicBezTo>
                      <a:pt x="204" y="194"/>
                      <a:pt x="201" y="194"/>
                      <a:pt x="200" y="194"/>
                    </a:cubicBezTo>
                    <a:cubicBezTo>
                      <a:pt x="199" y="195"/>
                      <a:pt x="200" y="196"/>
                      <a:pt x="199" y="197"/>
                    </a:cubicBezTo>
                    <a:cubicBezTo>
                      <a:pt x="198" y="199"/>
                      <a:pt x="196" y="199"/>
                      <a:pt x="195" y="201"/>
                    </a:cubicBezTo>
                    <a:cubicBezTo>
                      <a:pt x="195" y="202"/>
                      <a:pt x="194" y="202"/>
                      <a:pt x="193" y="202"/>
                    </a:cubicBezTo>
                    <a:cubicBezTo>
                      <a:pt x="195" y="203"/>
                      <a:pt x="192" y="206"/>
                      <a:pt x="199" y="206"/>
                    </a:cubicBezTo>
                    <a:cubicBezTo>
                      <a:pt x="204" y="206"/>
                      <a:pt x="201" y="204"/>
                      <a:pt x="203" y="203"/>
                    </a:cubicBezTo>
                    <a:cubicBezTo>
                      <a:pt x="206" y="202"/>
                      <a:pt x="207" y="205"/>
                      <a:pt x="205" y="205"/>
                    </a:cubicBezTo>
                    <a:cubicBezTo>
                      <a:pt x="205" y="205"/>
                      <a:pt x="205" y="206"/>
                      <a:pt x="205" y="206"/>
                    </a:cubicBezTo>
                    <a:cubicBezTo>
                      <a:pt x="208" y="206"/>
                      <a:pt x="207" y="207"/>
                      <a:pt x="207" y="207"/>
                    </a:cubicBezTo>
                    <a:cubicBezTo>
                      <a:pt x="206" y="207"/>
                      <a:pt x="204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10" y="210"/>
                      <a:pt x="210" y="210"/>
                      <a:pt x="210" y="210"/>
                    </a:cubicBezTo>
                    <a:cubicBezTo>
                      <a:pt x="210" y="209"/>
                      <a:pt x="211" y="207"/>
                      <a:pt x="211" y="206"/>
                    </a:cubicBezTo>
                    <a:cubicBezTo>
                      <a:pt x="212" y="206"/>
                      <a:pt x="217" y="208"/>
                      <a:pt x="219" y="208"/>
                    </a:cubicBezTo>
                    <a:cubicBezTo>
                      <a:pt x="220" y="208"/>
                      <a:pt x="221" y="206"/>
                      <a:pt x="222" y="205"/>
                    </a:cubicBezTo>
                    <a:cubicBezTo>
                      <a:pt x="225" y="204"/>
                      <a:pt x="230" y="205"/>
                      <a:pt x="233" y="205"/>
                    </a:cubicBezTo>
                    <a:cubicBezTo>
                      <a:pt x="233" y="205"/>
                      <a:pt x="233" y="207"/>
                      <a:pt x="233" y="207"/>
                    </a:cubicBezTo>
                    <a:cubicBezTo>
                      <a:pt x="227" y="207"/>
                      <a:pt x="226" y="207"/>
                      <a:pt x="222" y="209"/>
                    </a:cubicBezTo>
                    <a:cubicBezTo>
                      <a:pt x="222" y="209"/>
                      <a:pt x="222" y="211"/>
                      <a:pt x="222" y="211"/>
                    </a:cubicBezTo>
                    <a:cubicBezTo>
                      <a:pt x="221" y="211"/>
                      <a:pt x="219" y="210"/>
                      <a:pt x="219" y="210"/>
                    </a:cubicBezTo>
                    <a:cubicBezTo>
                      <a:pt x="217" y="210"/>
                      <a:pt x="217" y="211"/>
                      <a:pt x="215" y="211"/>
                    </a:cubicBezTo>
                    <a:cubicBezTo>
                      <a:pt x="211" y="212"/>
                      <a:pt x="201" y="213"/>
                      <a:pt x="207" y="217"/>
                    </a:cubicBezTo>
                    <a:cubicBezTo>
                      <a:pt x="208" y="219"/>
                      <a:pt x="210" y="219"/>
                      <a:pt x="213" y="219"/>
                    </a:cubicBezTo>
                    <a:cubicBezTo>
                      <a:pt x="213" y="219"/>
                      <a:pt x="213" y="217"/>
                      <a:pt x="214" y="217"/>
                    </a:cubicBezTo>
                    <a:cubicBezTo>
                      <a:pt x="214" y="217"/>
                      <a:pt x="217" y="220"/>
                      <a:pt x="218" y="220"/>
                    </a:cubicBezTo>
                    <a:cubicBezTo>
                      <a:pt x="219" y="220"/>
                      <a:pt x="221" y="218"/>
                      <a:pt x="223" y="218"/>
                    </a:cubicBezTo>
                    <a:cubicBezTo>
                      <a:pt x="223" y="218"/>
                      <a:pt x="230" y="218"/>
                      <a:pt x="231" y="218"/>
                    </a:cubicBezTo>
                    <a:cubicBezTo>
                      <a:pt x="231" y="218"/>
                      <a:pt x="232" y="219"/>
                      <a:pt x="234" y="219"/>
                    </a:cubicBezTo>
                    <a:cubicBezTo>
                      <a:pt x="235" y="219"/>
                      <a:pt x="239" y="217"/>
                      <a:pt x="241" y="217"/>
                    </a:cubicBezTo>
                    <a:cubicBezTo>
                      <a:pt x="242" y="218"/>
                      <a:pt x="242" y="220"/>
                      <a:pt x="244" y="219"/>
                    </a:cubicBezTo>
                    <a:cubicBezTo>
                      <a:pt x="244" y="219"/>
                      <a:pt x="248" y="218"/>
                      <a:pt x="248" y="218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0" y="216"/>
                      <a:pt x="252" y="217"/>
                      <a:pt x="253" y="218"/>
                    </a:cubicBezTo>
                    <a:cubicBezTo>
                      <a:pt x="253" y="218"/>
                      <a:pt x="253" y="220"/>
                      <a:pt x="253" y="220"/>
                    </a:cubicBezTo>
                    <a:cubicBezTo>
                      <a:pt x="254" y="220"/>
                      <a:pt x="255" y="220"/>
                      <a:pt x="256" y="220"/>
                    </a:cubicBezTo>
                    <a:cubicBezTo>
                      <a:pt x="257" y="220"/>
                      <a:pt x="258" y="217"/>
                      <a:pt x="260" y="217"/>
                    </a:cubicBezTo>
                    <a:cubicBezTo>
                      <a:pt x="261" y="217"/>
                      <a:pt x="261" y="218"/>
                      <a:pt x="262" y="218"/>
                    </a:cubicBezTo>
                    <a:cubicBezTo>
                      <a:pt x="262" y="218"/>
                      <a:pt x="262" y="220"/>
                      <a:pt x="262" y="220"/>
                    </a:cubicBezTo>
                    <a:cubicBezTo>
                      <a:pt x="261" y="220"/>
                      <a:pt x="260" y="220"/>
                      <a:pt x="259" y="220"/>
                    </a:cubicBezTo>
                    <a:cubicBezTo>
                      <a:pt x="258" y="225"/>
                      <a:pt x="260" y="222"/>
                      <a:pt x="256" y="224"/>
                    </a:cubicBezTo>
                    <a:cubicBezTo>
                      <a:pt x="256" y="224"/>
                      <a:pt x="255" y="226"/>
                      <a:pt x="255" y="226"/>
                    </a:cubicBezTo>
                    <a:cubicBezTo>
                      <a:pt x="253" y="227"/>
                      <a:pt x="246" y="227"/>
                      <a:pt x="244" y="226"/>
                    </a:cubicBezTo>
                    <a:cubicBezTo>
                      <a:pt x="243" y="226"/>
                      <a:pt x="242" y="224"/>
                      <a:pt x="241" y="224"/>
                    </a:cubicBezTo>
                    <a:cubicBezTo>
                      <a:pt x="240" y="224"/>
                      <a:pt x="232" y="225"/>
                      <a:pt x="231" y="226"/>
                    </a:cubicBezTo>
                    <a:cubicBezTo>
                      <a:pt x="230" y="226"/>
                      <a:pt x="230" y="228"/>
                      <a:pt x="230" y="228"/>
                    </a:cubicBezTo>
                    <a:cubicBezTo>
                      <a:pt x="226" y="229"/>
                      <a:pt x="218" y="228"/>
                      <a:pt x="214" y="228"/>
                    </a:cubicBezTo>
                    <a:cubicBezTo>
                      <a:pt x="216" y="229"/>
                      <a:pt x="213" y="233"/>
                      <a:pt x="213" y="233"/>
                    </a:cubicBezTo>
                    <a:cubicBezTo>
                      <a:pt x="213" y="237"/>
                      <a:pt x="214" y="234"/>
                      <a:pt x="215" y="235"/>
                    </a:cubicBezTo>
                    <a:cubicBezTo>
                      <a:pt x="215" y="236"/>
                      <a:pt x="215" y="237"/>
                      <a:pt x="215" y="237"/>
                    </a:cubicBezTo>
                    <a:cubicBezTo>
                      <a:pt x="216" y="238"/>
                      <a:pt x="218" y="238"/>
                      <a:pt x="219" y="239"/>
                    </a:cubicBezTo>
                    <a:cubicBezTo>
                      <a:pt x="219" y="239"/>
                      <a:pt x="219" y="241"/>
                      <a:pt x="219" y="241"/>
                    </a:cubicBezTo>
                    <a:cubicBezTo>
                      <a:pt x="221" y="242"/>
                      <a:pt x="225" y="244"/>
                      <a:pt x="228" y="245"/>
                    </a:cubicBezTo>
                    <a:cubicBezTo>
                      <a:pt x="229" y="245"/>
                      <a:pt x="231" y="244"/>
                      <a:pt x="231" y="244"/>
                    </a:cubicBezTo>
                    <a:cubicBezTo>
                      <a:pt x="233" y="244"/>
                      <a:pt x="237" y="245"/>
                      <a:pt x="239" y="246"/>
                    </a:cubicBezTo>
                    <a:cubicBezTo>
                      <a:pt x="240" y="247"/>
                      <a:pt x="240" y="252"/>
                      <a:pt x="241" y="254"/>
                    </a:cubicBezTo>
                    <a:cubicBezTo>
                      <a:pt x="242" y="254"/>
                      <a:pt x="243" y="253"/>
                      <a:pt x="245" y="253"/>
                    </a:cubicBezTo>
                    <a:cubicBezTo>
                      <a:pt x="246" y="255"/>
                      <a:pt x="246" y="255"/>
                      <a:pt x="246" y="255"/>
                    </a:cubicBezTo>
                    <a:cubicBezTo>
                      <a:pt x="246" y="255"/>
                      <a:pt x="247" y="255"/>
                      <a:pt x="248" y="255"/>
                    </a:cubicBezTo>
                    <a:cubicBezTo>
                      <a:pt x="248" y="256"/>
                      <a:pt x="248" y="256"/>
                      <a:pt x="248" y="256"/>
                    </a:cubicBezTo>
                    <a:cubicBezTo>
                      <a:pt x="250" y="256"/>
                      <a:pt x="254" y="256"/>
                      <a:pt x="256" y="255"/>
                    </a:cubicBezTo>
                    <a:cubicBezTo>
                      <a:pt x="256" y="255"/>
                      <a:pt x="256" y="253"/>
                      <a:pt x="256" y="253"/>
                    </a:cubicBezTo>
                    <a:cubicBezTo>
                      <a:pt x="257" y="253"/>
                      <a:pt x="258" y="253"/>
                      <a:pt x="258" y="253"/>
                    </a:cubicBezTo>
                    <a:cubicBezTo>
                      <a:pt x="260" y="252"/>
                      <a:pt x="260" y="253"/>
                      <a:pt x="262" y="253"/>
                    </a:cubicBezTo>
                    <a:cubicBezTo>
                      <a:pt x="263" y="253"/>
                      <a:pt x="268" y="254"/>
                      <a:pt x="270" y="253"/>
                    </a:cubicBezTo>
                    <a:cubicBezTo>
                      <a:pt x="270" y="253"/>
                      <a:pt x="270" y="253"/>
                      <a:pt x="270" y="253"/>
                    </a:cubicBezTo>
                    <a:cubicBezTo>
                      <a:pt x="272" y="252"/>
                      <a:pt x="275" y="251"/>
                      <a:pt x="276" y="251"/>
                    </a:cubicBezTo>
                    <a:cubicBezTo>
                      <a:pt x="277" y="250"/>
                      <a:pt x="279" y="251"/>
                      <a:pt x="280" y="251"/>
                    </a:cubicBezTo>
                    <a:cubicBezTo>
                      <a:pt x="280" y="248"/>
                      <a:pt x="280" y="248"/>
                      <a:pt x="280" y="248"/>
                    </a:cubicBezTo>
                    <a:cubicBezTo>
                      <a:pt x="281" y="248"/>
                      <a:pt x="282" y="249"/>
                      <a:pt x="283" y="249"/>
                    </a:cubicBezTo>
                    <a:cubicBezTo>
                      <a:pt x="285" y="248"/>
                      <a:pt x="289" y="245"/>
                      <a:pt x="291" y="245"/>
                    </a:cubicBezTo>
                    <a:cubicBezTo>
                      <a:pt x="294" y="244"/>
                      <a:pt x="295" y="245"/>
                      <a:pt x="298" y="243"/>
                    </a:cubicBezTo>
                    <a:cubicBezTo>
                      <a:pt x="298" y="243"/>
                      <a:pt x="300" y="240"/>
                      <a:pt x="300" y="239"/>
                    </a:cubicBezTo>
                    <a:cubicBezTo>
                      <a:pt x="301" y="239"/>
                      <a:pt x="303" y="239"/>
                      <a:pt x="304" y="239"/>
                    </a:cubicBezTo>
                    <a:cubicBezTo>
                      <a:pt x="305" y="238"/>
                      <a:pt x="307" y="236"/>
                      <a:pt x="308" y="235"/>
                    </a:cubicBezTo>
                    <a:cubicBezTo>
                      <a:pt x="308" y="235"/>
                      <a:pt x="308" y="235"/>
                      <a:pt x="308" y="235"/>
                    </a:cubicBezTo>
                    <a:cubicBezTo>
                      <a:pt x="310" y="234"/>
                      <a:pt x="311" y="235"/>
                      <a:pt x="312" y="235"/>
                    </a:cubicBezTo>
                    <a:cubicBezTo>
                      <a:pt x="311" y="237"/>
                      <a:pt x="310" y="239"/>
                      <a:pt x="309" y="241"/>
                    </a:cubicBezTo>
                    <a:cubicBezTo>
                      <a:pt x="310" y="241"/>
                      <a:pt x="310" y="243"/>
                      <a:pt x="310" y="243"/>
                    </a:cubicBezTo>
                    <a:cubicBezTo>
                      <a:pt x="313" y="244"/>
                      <a:pt x="315" y="243"/>
                      <a:pt x="318" y="244"/>
                    </a:cubicBezTo>
                    <a:cubicBezTo>
                      <a:pt x="318" y="244"/>
                      <a:pt x="317" y="247"/>
                      <a:pt x="318" y="247"/>
                    </a:cubicBezTo>
                    <a:cubicBezTo>
                      <a:pt x="318" y="247"/>
                      <a:pt x="320" y="248"/>
                      <a:pt x="320" y="247"/>
                    </a:cubicBezTo>
                    <a:cubicBezTo>
                      <a:pt x="321" y="247"/>
                      <a:pt x="321" y="246"/>
                      <a:pt x="322" y="245"/>
                    </a:cubicBezTo>
                    <a:cubicBezTo>
                      <a:pt x="323" y="246"/>
                      <a:pt x="325" y="249"/>
                      <a:pt x="327" y="249"/>
                    </a:cubicBezTo>
                    <a:cubicBezTo>
                      <a:pt x="328" y="249"/>
                      <a:pt x="329" y="247"/>
                      <a:pt x="330" y="247"/>
                    </a:cubicBezTo>
                    <a:cubicBezTo>
                      <a:pt x="331" y="248"/>
                      <a:pt x="331" y="250"/>
                      <a:pt x="334" y="250"/>
                    </a:cubicBezTo>
                    <a:cubicBezTo>
                      <a:pt x="335" y="250"/>
                      <a:pt x="335" y="248"/>
                      <a:pt x="335" y="247"/>
                    </a:cubicBezTo>
                    <a:cubicBezTo>
                      <a:pt x="337" y="248"/>
                      <a:pt x="339" y="248"/>
                      <a:pt x="341" y="248"/>
                    </a:cubicBezTo>
                    <a:cubicBezTo>
                      <a:pt x="342" y="246"/>
                      <a:pt x="342" y="246"/>
                      <a:pt x="342" y="246"/>
                    </a:cubicBezTo>
                    <a:cubicBezTo>
                      <a:pt x="344" y="245"/>
                      <a:pt x="344" y="246"/>
                      <a:pt x="346" y="245"/>
                    </a:cubicBezTo>
                    <a:cubicBezTo>
                      <a:pt x="347" y="244"/>
                      <a:pt x="346" y="243"/>
                      <a:pt x="347" y="242"/>
                    </a:cubicBezTo>
                    <a:cubicBezTo>
                      <a:pt x="346" y="242"/>
                      <a:pt x="345" y="242"/>
                      <a:pt x="345" y="242"/>
                    </a:cubicBezTo>
                    <a:cubicBezTo>
                      <a:pt x="345" y="241"/>
                      <a:pt x="345" y="240"/>
                      <a:pt x="345" y="239"/>
                    </a:cubicBezTo>
                    <a:cubicBezTo>
                      <a:pt x="343" y="240"/>
                      <a:pt x="342" y="239"/>
                      <a:pt x="340" y="239"/>
                    </a:cubicBezTo>
                    <a:cubicBezTo>
                      <a:pt x="338" y="240"/>
                      <a:pt x="341" y="243"/>
                      <a:pt x="336" y="241"/>
                    </a:cubicBezTo>
                    <a:cubicBezTo>
                      <a:pt x="334" y="241"/>
                      <a:pt x="335" y="239"/>
                      <a:pt x="334" y="238"/>
                    </a:cubicBezTo>
                    <a:cubicBezTo>
                      <a:pt x="333" y="238"/>
                      <a:pt x="331" y="237"/>
                      <a:pt x="331" y="237"/>
                    </a:cubicBezTo>
                    <a:cubicBezTo>
                      <a:pt x="332" y="234"/>
                      <a:pt x="332" y="234"/>
                      <a:pt x="332" y="234"/>
                    </a:cubicBezTo>
                    <a:cubicBezTo>
                      <a:pt x="333" y="235"/>
                      <a:pt x="334" y="234"/>
                      <a:pt x="336" y="235"/>
                    </a:cubicBezTo>
                    <a:cubicBezTo>
                      <a:pt x="336" y="235"/>
                      <a:pt x="337" y="237"/>
                      <a:pt x="338" y="237"/>
                    </a:cubicBezTo>
                    <a:cubicBezTo>
                      <a:pt x="340" y="238"/>
                      <a:pt x="343" y="238"/>
                      <a:pt x="346" y="238"/>
                    </a:cubicBezTo>
                    <a:cubicBezTo>
                      <a:pt x="346" y="238"/>
                      <a:pt x="346" y="236"/>
                      <a:pt x="346" y="236"/>
                    </a:cubicBezTo>
                    <a:cubicBezTo>
                      <a:pt x="344" y="236"/>
                      <a:pt x="344" y="236"/>
                      <a:pt x="343" y="235"/>
                    </a:cubicBezTo>
                    <a:cubicBezTo>
                      <a:pt x="340" y="234"/>
                      <a:pt x="344" y="234"/>
                      <a:pt x="345" y="233"/>
                    </a:cubicBezTo>
                    <a:cubicBezTo>
                      <a:pt x="344" y="233"/>
                      <a:pt x="346" y="232"/>
                      <a:pt x="346" y="232"/>
                    </a:cubicBezTo>
                    <a:cubicBezTo>
                      <a:pt x="348" y="233"/>
                      <a:pt x="349" y="234"/>
                      <a:pt x="352" y="235"/>
                    </a:cubicBezTo>
                    <a:cubicBezTo>
                      <a:pt x="352" y="236"/>
                      <a:pt x="351" y="238"/>
                      <a:pt x="352" y="238"/>
                    </a:cubicBezTo>
                    <a:cubicBezTo>
                      <a:pt x="352" y="239"/>
                      <a:pt x="354" y="238"/>
                      <a:pt x="355" y="239"/>
                    </a:cubicBezTo>
                    <a:cubicBezTo>
                      <a:pt x="356" y="238"/>
                      <a:pt x="355" y="237"/>
                      <a:pt x="356" y="237"/>
                    </a:cubicBezTo>
                    <a:cubicBezTo>
                      <a:pt x="356" y="237"/>
                      <a:pt x="356" y="236"/>
                      <a:pt x="356" y="235"/>
                    </a:cubicBezTo>
                    <a:cubicBezTo>
                      <a:pt x="356" y="235"/>
                      <a:pt x="354" y="234"/>
                      <a:pt x="354" y="234"/>
                    </a:cubicBezTo>
                    <a:cubicBezTo>
                      <a:pt x="355" y="231"/>
                      <a:pt x="355" y="231"/>
                      <a:pt x="355" y="227"/>
                    </a:cubicBezTo>
                    <a:cubicBezTo>
                      <a:pt x="354" y="227"/>
                      <a:pt x="353" y="226"/>
                      <a:pt x="353" y="226"/>
                    </a:cubicBezTo>
                    <a:cubicBezTo>
                      <a:pt x="351" y="226"/>
                      <a:pt x="350" y="227"/>
                      <a:pt x="349" y="227"/>
                    </a:cubicBezTo>
                    <a:cubicBezTo>
                      <a:pt x="341" y="228"/>
                      <a:pt x="337" y="223"/>
                      <a:pt x="335" y="217"/>
                    </a:cubicBezTo>
                    <a:cubicBezTo>
                      <a:pt x="334" y="217"/>
                      <a:pt x="334" y="217"/>
                      <a:pt x="334" y="217"/>
                    </a:cubicBezTo>
                    <a:cubicBezTo>
                      <a:pt x="333" y="219"/>
                      <a:pt x="334" y="221"/>
                      <a:pt x="334" y="223"/>
                    </a:cubicBezTo>
                    <a:cubicBezTo>
                      <a:pt x="333" y="223"/>
                      <a:pt x="332" y="221"/>
                      <a:pt x="332" y="221"/>
                    </a:cubicBezTo>
                    <a:cubicBezTo>
                      <a:pt x="330" y="221"/>
                      <a:pt x="328" y="221"/>
                      <a:pt x="327" y="221"/>
                    </a:cubicBezTo>
                    <a:cubicBezTo>
                      <a:pt x="327" y="220"/>
                      <a:pt x="326" y="218"/>
                      <a:pt x="326" y="218"/>
                    </a:cubicBezTo>
                    <a:cubicBezTo>
                      <a:pt x="325" y="216"/>
                      <a:pt x="323" y="215"/>
                      <a:pt x="322" y="213"/>
                    </a:cubicBezTo>
                    <a:cubicBezTo>
                      <a:pt x="321" y="211"/>
                      <a:pt x="321" y="208"/>
                      <a:pt x="320" y="206"/>
                    </a:cubicBezTo>
                    <a:cubicBezTo>
                      <a:pt x="320" y="205"/>
                      <a:pt x="317" y="205"/>
                      <a:pt x="316" y="204"/>
                    </a:cubicBezTo>
                    <a:cubicBezTo>
                      <a:pt x="315" y="202"/>
                      <a:pt x="317" y="200"/>
                      <a:pt x="316" y="199"/>
                    </a:cubicBezTo>
                    <a:cubicBezTo>
                      <a:pt x="316" y="198"/>
                      <a:pt x="314" y="196"/>
                      <a:pt x="314" y="195"/>
                    </a:cubicBezTo>
                    <a:cubicBezTo>
                      <a:pt x="313" y="195"/>
                      <a:pt x="314" y="194"/>
                      <a:pt x="313" y="193"/>
                    </a:cubicBezTo>
                    <a:cubicBezTo>
                      <a:pt x="312" y="193"/>
                      <a:pt x="309" y="194"/>
                      <a:pt x="308" y="193"/>
                    </a:cubicBezTo>
                    <a:cubicBezTo>
                      <a:pt x="307" y="193"/>
                      <a:pt x="304" y="192"/>
                      <a:pt x="302" y="192"/>
                    </a:cubicBezTo>
                    <a:cubicBezTo>
                      <a:pt x="302" y="193"/>
                      <a:pt x="302" y="193"/>
                      <a:pt x="302" y="193"/>
                    </a:cubicBezTo>
                    <a:cubicBezTo>
                      <a:pt x="300" y="193"/>
                      <a:pt x="300" y="195"/>
                      <a:pt x="298" y="194"/>
                    </a:cubicBezTo>
                    <a:cubicBezTo>
                      <a:pt x="297" y="191"/>
                      <a:pt x="297" y="191"/>
                      <a:pt x="297" y="191"/>
                    </a:cubicBezTo>
                    <a:cubicBezTo>
                      <a:pt x="296" y="191"/>
                      <a:pt x="296" y="191"/>
                      <a:pt x="296" y="191"/>
                    </a:cubicBezTo>
                    <a:cubicBezTo>
                      <a:pt x="295" y="192"/>
                      <a:pt x="292" y="197"/>
                      <a:pt x="292" y="197"/>
                    </a:cubicBezTo>
                    <a:cubicBezTo>
                      <a:pt x="292" y="198"/>
                      <a:pt x="293" y="199"/>
                      <a:pt x="292" y="200"/>
                    </a:cubicBezTo>
                    <a:cubicBezTo>
                      <a:pt x="292" y="201"/>
                      <a:pt x="288" y="202"/>
                      <a:pt x="287" y="203"/>
                    </a:cubicBezTo>
                    <a:cubicBezTo>
                      <a:pt x="285" y="197"/>
                      <a:pt x="288" y="194"/>
                      <a:pt x="290" y="188"/>
                    </a:cubicBezTo>
                    <a:cubicBezTo>
                      <a:pt x="290" y="188"/>
                      <a:pt x="289" y="188"/>
                      <a:pt x="288" y="188"/>
                    </a:cubicBezTo>
                    <a:cubicBezTo>
                      <a:pt x="284" y="183"/>
                      <a:pt x="284" y="183"/>
                      <a:pt x="284" y="183"/>
                    </a:cubicBezTo>
                    <a:cubicBezTo>
                      <a:pt x="284" y="182"/>
                      <a:pt x="285" y="181"/>
                      <a:pt x="284" y="181"/>
                    </a:cubicBezTo>
                    <a:cubicBezTo>
                      <a:pt x="284" y="180"/>
                      <a:pt x="282" y="180"/>
                      <a:pt x="282" y="181"/>
                    </a:cubicBezTo>
                    <a:cubicBezTo>
                      <a:pt x="281" y="180"/>
                      <a:pt x="280" y="179"/>
                      <a:pt x="279" y="178"/>
                    </a:cubicBezTo>
                    <a:cubicBezTo>
                      <a:pt x="279" y="178"/>
                      <a:pt x="277" y="178"/>
                      <a:pt x="276" y="178"/>
                    </a:cubicBezTo>
                    <a:cubicBezTo>
                      <a:pt x="276" y="179"/>
                      <a:pt x="277" y="181"/>
                      <a:pt x="276" y="181"/>
                    </a:cubicBezTo>
                    <a:cubicBezTo>
                      <a:pt x="276" y="182"/>
                      <a:pt x="273" y="183"/>
                      <a:pt x="272" y="184"/>
                    </a:cubicBezTo>
                    <a:cubicBezTo>
                      <a:pt x="272" y="185"/>
                      <a:pt x="273" y="187"/>
                      <a:pt x="272" y="187"/>
                    </a:cubicBezTo>
                    <a:cubicBezTo>
                      <a:pt x="272" y="187"/>
                      <a:pt x="270" y="187"/>
                      <a:pt x="270" y="187"/>
                    </a:cubicBezTo>
                    <a:cubicBezTo>
                      <a:pt x="269" y="186"/>
                      <a:pt x="269" y="187"/>
                      <a:pt x="268" y="187"/>
                    </a:cubicBezTo>
                    <a:cubicBezTo>
                      <a:pt x="267" y="186"/>
                      <a:pt x="268" y="184"/>
                      <a:pt x="268" y="183"/>
                    </a:cubicBezTo>
                    <a:cubicBezTo>
                      <a:pt x="267" y="182"/>
                      <a:pt x="263" y="180"/>
                      <a:pt x="261" y="179"/>
                    </a:cubicBezTo>
                    <a:cubicBezTo>
                      <a:pt x="259" y="178"/>
                      <a:pt x="258" y="178"/>
                      <a:pt x="255" y="177"/>
                    </a:cubicBezTo>
                    <a:cubicBezTo>
                      <a:pt x="255" y="179"/>
                      <a:pt x="254" y="183"/>
                      <a:pt x="254" y="185"/>
                    </a:cubicBezTo>
                    <a:cubicBezTo>
                      <a:pt x="254" y="187"/>
                      <a:pt x="255" y="187"/>
                      <a:pt x="255" y="188"/>
                    </a:cubicBezTo>
                    <a:cubicBezTo>
                      <a:pt x="255" y="190"/>
                      <a:pt x="255" y="191"/>
                      <a:pt x="255" y="193"/>
                    </a:cubicBezTo>
                    <a:cubicBezTo>
                      <a:pt x="255" y="194"/>
                      <a:pt x="252" y="195"/>
                      <a:pt x="252" y="195"/>
                    </a:cubicBezTo>
                    <a:cubicBezTo>
                      <a:pt x="252" y="194"/>
                      <a:pt x="252" y="193"/>
                      <a:pt x="251" y="193"/>
                    </a:cubicBezTo>
                    <a:cubicBezTo>
                      <a:pt x="250" y="192"/>
                      <a:pt x="249" y="193"/>
                      <a:pt x="248" y="192"/>
                    </a:cubicBezTo>
                    <a:cubicBezTo>
                      <a:pt x="247" y="192"/>
                      <a:pt x="241" y="187"/>
                      <a:pt x="241" y="187"/>
                    </a:cubicBezTo>
                    <a:cubicBezTo>
                      <a:pt x="240" y="184"/>
                      <a:pt x="242" y="183"/>
                      <a:pt x="242" y="181"/>
                    </a:cubicBezTo>
                    <a:cubicBezTo>
                      <a:pt x="242" y="177"/>
                      <a:pt x="241" y="174"/>
                      <a:pt x="241" y="171"/>
                    </a:cubicBezTo>
                    <a:cubicBezTo>
                      <a:pt x="238" y="171"/>
                      <a:pt x="237" y="171"/>
                      <a:pt x="235" y="171"/>
                    </a:cubicBezTo>
                    <a:cubicBezTo>
                      <a:pt x="232" y="175"/>
                      <a:pt x="229" y="176"/>
                      <a:pt x="225" y="178"/>
                    </a:cubicBez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21" y="180"/>
                      <a:pt x="218" y="179"/>
                      <a:pt x="216" y="179"/>
                    </a:cubicBezTo>
                    <a:cubicBezTo>
                      <a:pt x="214" y="180"/>
                      <a:pt x="212" y="182"/>
                      <a:pt x="211" y="183"/>
                    </a:cubicBezTo>
                    <a:cubicBezTo>
                      <a:pt x="209" y="183"/>
                      <a:pt x="208" y="183"/>
                      <a:pt x="207" y="183"/>
                    </a:cubicBezTo>
                    <a:cubicBezTo>
                      <a:pt x="203" y="186"/>
                      <a:pt x="204" y="190"/>
                      <a:pt x="204" y="193"/>
                    </a:cubicBezTo>
                    <a:close/>
                    <a:moveTo>
                      <a:pt x="566" y="186"/>
                    </a:moveTo>
                    <a:cubicBezTo>
                      <a:pt x="563" y="185"/>
                      <a:pt x="561" y="186"/>
                      <a:pt x="559" y="185"/>
                    </a:cubicBezTo>
                    <a:cubicBezTo>
                      <a:pt x="558" y="185"/>
                      <a:pt x="558" y="183"/>
                      <a:pt x="558" y="183"/>
                    </a:cubicBezTo>
                    <a:cubicBezTo>
                      <a:pt x="556" y="182"/>
                      <a:pt x="552" y="182"/>
                      <a:pt x="549" y="182"/>
                    </a:cubicBezTo>
                    <a:cubicBezTo>
                      <a:pt x="543" y="183"/>
                      <a:pt x="544" y="187"/>
                      <a:pt x="548" y="189"/>
                    </a:cubicBezTo>
                    <a:cubicBezTo>
                      <a:pt x="548" y="189"/>
                      <a:pt x="559" y="193"/>
                      <a:pt x="555" y="193"/>
                    </a:cubicBezTo>
                    <a:cubicBezTo>
                      <a:pt x="554" y="194"/>
                      <a:pt x="555" y="193"/>
                      <a:pt x="554" y="193"/>
                    </a:cubicBezTo>
                    <a:cubicBezTo>
                      <a:pt x="554" y="193"/>
                      <a:pt x="551" y="193"/>
                      <a:pt x="551" y="193"/>
                    </a:cubicBezTo>
                    <a:cubicBezTo>
                      <a:pt x="548" y="192"/>
                      <a:pt x="548" y="191"/>
                      <a:pt x="546" y="190"/>
                    </a:cubicBezTo>
                    <a:cubicBezTo>
                      <a:pt x="545" y="190"/>
                      <a:pt x="544" y="190"/>
                      <a:pt x="544" y="190"/>
                    </a:cubicBezTo>
                    <a:cubicBezTo>
                      <a:pt x="543" y="193"/>
                      <a:pt x="543" y="193"/>
                      <a:pt x="543" y="193"/>
                    </a:cubicBezTo>
                    <a:cubicBezTo>
                      <a:pt x="545" y="193"/>
                      <a:pt x="544" y="194"/>
                      <a:pt x="544" y="195"/>
                    </a:cubicBezTo>
                    <a:cubicBezTo>
                      <a:pt x="544" y="195"/>
                      <a:pt x="543" y="195"/>
                      <a:pt x="542" y="195"/>
                    </a:cubicBezTo>
                    <a:cubicBezTo>
                      <a:pt x="542" y="195"/>
                      <a:pt x="541" y="197"/>
                      <a:pt x="541" y="197"/>
                    </a:cubicBezTo>
                    <a:cubicBezTo>
                      <a:pt x="540" y="196"/>
                      <a:pt x="540" y="199"/>
                      <a:pt x="540" y="199"/>
                    </a:cubicBezTo>
                    <a:cubicBezTo>
                      <a:pt x="542" y="200"/>
                      <a:pt x="542" y="199"/>
                      <a:pt x="542" y="201"/>
                    </a:cubicBezTo>
                    <a:cubicBezTo>
                      <a:pt x="542" y="201"/>
                      <a:pt x="540" y="201"/>
                      <a:pt x="540" y="201"/>
                    </a:cubicBezTo>
                    <a:cubicBezTo>
                      <a:pt x="540" y="201"/>
                      <a:pt x="538" y="200"/>
                      <a:pt x="540" y="200"/>
                    </a:cubicBezTo>
                    <a:cubicBezTo>
                      <a:pt x="538" y="200"/>
                      <a:pt x="540" y="197"/>
                      <a:pt x="540" y="197"/>
                    </a:cubicBezTo>
                    <a:cubicBezTo>
                      <a:pt x="541" y="188"/>
                      <a:pt x="539" y="191"/>
                      <a:pt x="534" y="193"/>
                    </a:cubicBezTo>
                    <a:cubicBezTo>
                      <a:pt x="533" y="191"/>
                      <a:pt x="533" y="191"/>
                      <a:pt x="533" y="191"/>
                    </a:cubicBezTo>
                    <a:cubicBezTo>
                      <a:pt x="535" y="193"/>
                      <a:pt x="534" y="189"/>
                      <a:pt x="531" y="189"/>
                    </a:cubicBezTo>
                    <a:cubicBezTo>
                      <a:pt x="530" y="191"/>
                      <a:pt x="530" y="191"/>
                      <a:pt x="530" y="191"/>
                    </a:cubicBezTo>
                    <a:cubicBezTo>
                      <a:pt x="527" y="192"/>
                      <a:pt x="527" y="193"/>
                      <a:pt x="524" y="195"/>
                    </a:cubicBezTo>
                    <a:cubicBezTo>
                      <a:pt x="525" y="196"/>
                      <a:pt x="526" y="197"/>
                      <a:pt x="527" y="197"/>
                    </a:cubicBezTo>
                    <a:cubicBezTo>
                      <a:pt x="527" y="198"/>
                      <a:pt x="526" y="199"/>
                      <a:pt x="526" y="200"/>
                    </a:cubicBezTo>
                    <a:cubicBezTo>
                      <a:pt x="522" y="200"/>
                      <a:pt x="522" y="200"/>
                      <a:pt x="519" y="199"/>
                    </a:cubicBezTo>
                    <a:cubicBezTo>
                      <a:pt x="519" y="198"/>
                      <a:pt x="519" y="198"/>
                      <a:pt x="519" y="198"/>
                    </a:cubicBezTo>
                    <a:cubicBezTo>
                      <a:pt x="520" y="198"/>
                      <a:pt x="521" y="198"/>
                      <a:pt x="522" y="198"/>
                    </a:cubicBezTo>
                    <a:cubicBezTo>
                      <a:pt x="523" y="196"/>
                      <a:pt x="521" y="195"/>
                      <a:pt x="523" y="193"/>
                    </a:cubicBezTo>
                    <a:cubicBezTo>
                      <a:pt x="525" y="192"/>
                      <a:pt x="523" y="192"/>
                      <a:pt x="522" y="191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22" y="190"/>
                      <a:pt x="523" y="188"/>
                      <a:pt x="522" y="187"/>
                    </a:cubicBezTo>
                    <a:cubicBezTo>
                      <a:pt x="522" y="187"/>
                      <a:pt x="522" y="187"/>
                      <a:pt x="522" y="187"/>
                    </a:cubicBezTo>
                    <a:cubicBezTo>
                      <a:pt x="521" y="186"/>
                      <a:pt x="521" y="184"/>
                      <a:pt x="520" y="183"/>
                    </a:cubicBezTo>
                    <a:cubicBezTo>
                      <a:pt x="518" y="183"/>
                      <a:pt x="518" y="183"/>
                      <a:pt x="518" y="183"/>
                    </a:cubicBezTo>
                    <a:cubicBezTo>
                      <a:pt x="517" y="178"/>
                      <a:pt x="521" y="178"/>
                      <a:pt x="521" y="177"/>
                    </a:cubicBezTo>
                    <a:cubicBezTo>
                      <a:pt x="521" y="177"/>
                      <a:pt x="521" y="176"/>
                      <a:pt x="521" y="175"/>
                    </a:cubicBezTo>
                    <a:cubicBezTo>
                      <a:pt x="521" y="176"/>
                      <a:pt x="520" y="175"/>
                      <a:pt x="520" y="175"/>
                    </a:cubicBezTo>
                    <a:cubicBezTo>
                      <a:pt x="521" y="170"/>
                      <a:pt x="525" y="169"/>
                      <a:pt x="518" y="167"/>
                    </a:cubicBezTo>
                    <a:cubicBezTo>
                      <a:pt x="517" y="166"/>
                      <a:pt x="513" y="165"/>
                      <a:pt x="510" y="166"/>
                    </a:cubicBezTo>
                    <a:cubicBezTo>
                      <a:pt x="510" y="166"/>
                      <a:pt x="510" y="166"/>
                      <a:pt x="510" y="166"/>
                    </a:cubicBezTo>
                    <a:cubicBezTo>
                      <a:pt x="510" y="166"/>
                      <a:pt x="508" y="168"/>
                      <a:pt x="508" y="168"/>
                    </a:cubicBezTo>
                    <a:cubicBezTo>
                      <a:pt x="507" y="168"/>
                      <a:pt x="505" y="168"/>
                      <a:pt x="504" y="168"/>
                    </a:cubicBezTo>
                    <a:cubicBezTo>
                      <a:pt x="504" y="169"/>
                      <a:pt x="504" y="170"/>
                      <a:pt x="504" y="171"/>
                    </a:cubicBezTo>
                    <a:cubicBezTo>
                      <a:pt x="498" y="171"/>
                      <a:pt x="498" y="171"/>
                      <a:pt x="498" y="171"/>
                    </a:cubicBezTo>
                    <a:cubicBezTo>
                      <a:pt x="498" y="172"/>
                      <a:pt x="498" y="173"/>
                      <a:pt x="498" y="173"/>
                    </a:cubicBezTo>
                    <a:cubicBezTo>
                      <a:pt x="497" y="174"/>
                      <a:pt x="495" y="173"/>
                      <a:pt x="493" y="174"/>
                    </a:cubicBezTo>
                    <a:cubicBezTo>
                      <a:pt x="492" y="175"/>
                      <a:pt x="494" y="175"/>
                      <a:pt x="494" y="175"/>
                    </a:cubicBezTo>
                    <a:cubicBezTo>
                      <a:pt x="493" y="175"/>
                      <a:pt x="494" y="176"/>
                      <a:pt x="494" y="176"/>
                    </a:cubicBezTo>
                    <a:cubicBezTo>
                      <a:pt x="494" y="177"/>
                      <a:pt x="493" y="177"/>
                      <a:pt x="492" y="179"/>
                    </a:cubicBezTo>
                    <a:cubicBezTo>
                      <a:pt x="492" y="179"/>
                      <a:pt x="495" y="179"/>
                      <a:pt x="494" y="179"/>
                    </a:cubicBezTo>
                    <a:cubicBezTo>
                      <a:pt x="492" y="180"/>
                      <a:pt x="492" y="179"/>
                      <a:pt x="490" y="179"/>
                    </a:cubicBezTo>
                    <a:cubicBezTo>
                      <a:pt x="488" y="179"/>
                      <a:pt x="487" y="181"/>
                      <a:pt x="487" y="181"/>
                    </a:cubicBezTo>
                    <a:cubicBezTo>
                      <a:pt x="487" y="181"/>
                      <a:pt x="487" y="186"/>
                      <a:pt x="487" y="188"/>
                    </a:cubicBezTo>
                    <a:cubicBezTo>
                      <a:pt x="488" y="188"/>
                      <a:pt x="489" y="189"/>
                      <a:pt x="489" y="189"/>
                    </a:cubicBezTo>
                    <a:cubicBezTo>
                      <a:pt x="490" y="190"/>
                      <a:pt x="494" y="188"/>
                      <a:pt x="496" y="189"/>
                    </a:cubicBezTo>
                    <a:cubicBezTo>
                      <a:pt x="496" y="189"/>
                      <a:pt x="495" y="194"/>
                      <a:pt x="496" y="195"/>
                    </a:cubicBezTo>
                    <a:cubicBezTo>
                      <a:pt x="493" y="193"/>
                      <a:pt x="492" y="192"/>
                      <a:pt x="486" y="192"/>
                    </a:cubicBezTo>
                    <a:cubicBezTo>
                      <a:pt x="486" y="194"/>
                      <a:pt x="486" y="195"/>
                      <a:pt x="486" y="196"/>
                    </a:cubicBezTo>
                    <a:cubicBezTo>
                      <a:pt x="491" y="200"/>
                      <a:pt x="495" y="197"/>
                      <a:pt x="490" y="203"/>
                    </a:cubicBezTo>
                    <a:cubicBezTo>
                      <a:pt x="490" y="201"/>
                      <a:pt x="491" y="208"/>
                      <a:pt x="492" y="210"/>
                    </a:cubicBezTo>
                    <a:cubicBezTo>
                      <a:pt x="486" y="207"/>
                      <a:pt x="485" y="208"/>
                      <a:pt x="478" y="209"/>
                    </a:cubicBezTo>
                    <a:cubicBezTo>
                      <a:pt x="480" y="208"/>
                      <a:pt x="482" y="206"/>
                      <a:pt x="484" y="205"/>
                    </a:cubicBezTo>
                    <a:cubicBezTo>
                      <a:pt x="484" y="205"/>
                      <a:pt x="485" y="206"/>
                      <a:pt x="486" y="205"/>
                    </a:cubicBezTo>
                    <a:cubicBezTo>
                      <a:pt x="485" y="204"/>
                      <a:pt x="486" y="203"/>
                      <a:pt x="485" y="202"/>
                    </a:cubicBezTo>
                    <a:cubicBezTo>
                      <a:pt x="484" y="201"/>
                      <a:pt x="481" y="201"/>
                      <a:pt x="480" y="199"/>
                    </a:cubicBezTo>
                    <a:cubicBezTo>
                      <a:pt x="478" y="196"/>
                      <a:pt x="479" y="183"/>
                      <a:pt x="480" y="179"/>
                    </a:cubicBezTo>
                    <a:cubicBezTo>
                      <a:pt x="482" y="172"/>
                      <a:pt x="491" y="170"/>
                      <a:pt x="500" y="169"/>
                    </a:cubicBezTo>
                    <a:cubicBezTo>
                      <a:pt x="499" y="169"/>
                      <a:pt x="501" y="169"/>
                      <a:pt x="501" y="169"/>
                    </a:cubicBezTo>
                    <a:cubicBezTo>
                      <a:pt x="501" y="169"/>
                      <a:pt x="501" y="167"/>
                      <a:pt x="501" y="167"/>
                    </a:cubicBezTo>
                    <a:cubicBezTo>
                      <a:pt x="500" y="167"/>
                      <a:pt x="497" y="166"/>
                      <a:pt x="496" y="166"/>
                    </a:cubicBezTo>
                    <a:cubicBezTo>
                      <a:pt x="493" y="165"/>
                      <a:pt x="486" y="165"/>
                      <a:pt x="482" y="166"/>
                    </a:cubicBezTo>
                    <a:cubicBezTo>
                      <a:pt x="480" y="168"/>
                      <a:pt x="480" y="168"/>
                      <a:pt x="480" y="168"/>
                    </a:cubicBezTo>
                    <a:cubicBezTo>
                      <a:pt x="478" y="168"/>
                      <a:pt x="477" y="166"/>
                      <a:pt x="474" y="166"/>
                    </a:cubicBezTo>
                    <a:cubicBezTo>
                      <a:pt x="473" y="166"/>
                      <a:pt x="471" y="168"/>
                      <a:pt x="470" y="168"/>
                    </a:cubicBezTo>
                    <a:cubicBezTo>
                      <a:pt x="467" y="168"/>
                      <a:pt x="467" y="167"/>
                      <a:pt x="464" y="168"/>
                    </a:cubicBezTo>
                    <a:cubicBezTo>
                      <a:pt x="464" y="168"/>
                      <a:pt x="464" y="168"/>
                      <a:pt x="464" y="168"/>
                    </a:cubicBezTo>
                    <a:cubicBezTo>
                      <a:pt x="463" y="169"/>
                      <a:pt x="461" y="171"/>
                      <a:pt x="460" y="172"/>
                    </a:cubicBezTo>
                    <a:cubicBezTo>
                      <a:pt x="460" y="173"/>
                      <a:pt x="461" y="175"/>
                      <a:pt x="461" y="175"/>
                    </a:cubicBezTo>
                    <a:cubicBezTo>
                      <a:pt x="461" y="175"/>
                      <a:pt x="456" y="178"/>
                      <a:pt x="456" y="178"/>
                    </a:cubicBezTo>
                    <a:cubicBezTo>
                      <a:pt x="457" y="181"/>
                      <a:pt x="457" y="181"/>
                      <a:pt x="457" y="181"/>
                    </a:cubicBezTo>
                    <a:cubicBezTo>
                      <a:pt x="456" y="183"/>
                      <a:pt x="449" y="189"/>
                      <a:pt x="449" y="190"/>
                    </a:cubicBezTo>
                    <a:cubicBezTo>
                      <a:pt x="448" y="191"/>
                      <a:pt x="450" y="192"/>
                      <a:pt x="450" y="194"/>
                    </a:cubicBezTo>
                    <a:cubicBezTo>
                      <a:pt x="450" y="195"/>
                      <a:pt x="447" y="197"/>
                      <a:pt x="447" y="197"/>
                    </a:cubicBezTo>
                    <a:cubicBezTo>
                      <a:pt x="446" y="199"/>
                      <a:pt x="446" y="199"/>
                      <a:pt x="446" y="201"/>
                    </a:cubicBezTo>
                    <a:cubicBezTo>
                      <a:pt x="448" y="202"/>
                      <a:pt x="450" y="203"/>
                      <a:pt x="453" y="204"/>
                    </a:cubicBezTo>
                    <a:cubicBezTo>
                      <a:pt x="453" y="205"/>
                      <a:pt x="453" y="205"/>
                      <a:pt x="453" y="205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0" y="205"/>
                      <a:pt x="454" y="209"/>
                      <a:pt x="455" y="209"/>
                    </a:cubicBezTo>
                    <a:cubicBezTo>
                      <a:pt x="455" y="210"/>
                      <a:pt x="455" y="210"/>
                      <a:pt x="455" y="210"/>
                    </a:cubicBezTo>
                    <a:cubicBezTo>
                      <a:pt x="458" y="211"/>
                      <a:pt x="463" y="210"/>
                      <a:pt x="466" y="210"/>
                    </a:cubicBezTo>
                    <a:cubicBezTo>
                      <a:pt x="467" y="213"/>
                      <a:pt x="467" y="213"/>
                      <a:pt x="467" y="213"/>
                    </a:cubicBezTo>
                    <a:cubicBezTo>
                      <a:pt x="465" y="212"/>
                      <a:pt x="463" y="213"/>
                      <a:pt x="461" y="213"/>
                    </a:cubicBezTo>
                    <a:cubicBezTo>
                      <a:pt x="461" y="213"/>
                      <a:pt x="461" y="215"/>
                      <a:pt x="461" y="215"/>
                    </a:cubicBezTo>
                    <a:cubicBezTo>
                      <a:pt x="461" y="215"/>
                      <a:pt x="464" y="218"/>
                      <a:pt x="464" y="218"/>
                    </a:cubicBezTo>
                    <a:cubicBezTo>
                      <a:pt x="464" y="219"/>
                      <a:pt x="464" y="219"/>
                      <a:pt x="464" y="219"/>
                    </a:cubicBezTo>
                    <a:cubicBezTo>
                      <a:pt x="464" y="219"/>
                      <a:pt x="464" y="218"/>
                      <a:pt x="466" y="218"/>
                    </a:cubicBezTo>
                    <a:cubicBezTo>
                      <a:pt x="466" y="218"/>
                      <a:pt x="469" y="220"/>
                      <a:pt x="470" y="221"/>
                    </a:cubicBezTo>
                    <a:cubicBezTo>
                      <a:pt x="469" y="221"/>
                      <a:pt x="468" y="221"/>
                      <a:pt x="468" y="221"/>
                    </a:cubicBezTo>
                    <a:cubicBezTo>
                      <a:pt x="468" y="223"/>
                      <a:pt x="468" y="223"/>
                      <a:pt x="468" y="223"/>
                    </a:cubicBezTo>
                    <a:cubicBezTo>
                      <a:pt x="469" y="223"/>
                      <a:pt x="471" y="223"/>
                      <a:pt x="472" y="223"/>
                    </a:cubicBezTo>
                    <a:cubicBezTo>
                      <a:pt x="474" y="221"/>
                      <a:pt x="475" y="219"/>
                      <a:pt x="478" y="221"/>
                    </a:cubicBezTo>
                    <a:cubicBezTo>
                      <a:pt x="479" y="221"/>
                      <a:pt x="478" y="222"/>
                      <a:pt x="478" y="223"/>
                    </a:cubicBezTo>
                    <a:cubicBezTo>
                      <a:pt x="479" y="223"/>
                      <a:pt x="483" y="226"/>
                      <a:pt x="484" y="227"/>
                    </a:cubicBezTo>
                    <a:cubicBezTo>
                      <a:pt x="484" y="227"/>
                      <a:pt x="483" y="227"/>
                      <a:pt x="483" y="229"/>
                    </a:cubicBezTo>
                    <a:cubicBezTo>
                      <a:pt x="483" y="229"/>
                      <a:pt x="484" y="229"/>
                      <a:pt x="484" y="229"/>
                    </a:cubicBezTo>
                    <a:cubicBezTo>
                      <a:pt x="487" y="229"/>
                      <a:pt x="488" y="229"/>
                      <a:pt x="490" y="229"/>
                    </a:cubicBezTo>
                    <a:cubicBezTo>
                      <a:pt x="490" y="229"/>
                      <a:pt x="488" y="226"/>
                      <a:pt x="489" y="226"/>
                    </a:cubicBezTo>
                    <a:cubicBezTo>
                      <a:pt x="490" y="226"/>
                      <a:pt x="490" y="226"/>
                      <a:pt x="490" y="226"/>
                    </a:cubicBezTo>
                    <a:cubicBezTo>
                      <a:pt x="491" y="226"/>
                      <a:pt x="493" y="229"/>
                      <a:pt x="493" y="229"/>
                    </a:cubicBezTo>
                    <a:cubicBezTo>
                      <a:pt x="495" y="230"/>
                      <a:pt x="497" y="229"/>
                      <a:pt x="499" y="229"/>
                    </a:cubicBezTo>
                    <a:cubicBezTo>
                      <a:pt x="500" y="231"/>
                      <a:pt x="500" y="231"/>
                      <a:pt x="500" y="231"/>
                    </a:cubicBezTo>
                    <a:cubicBezTo>
                      <a:pt x="501" y="231"/>
                      <a:pt x="502" y="231"/>
                      <a:pt x="504" y="231"/>
                    </a:cubicBezTo>
                    <a:cubicBezTo>
                      <a:pt x="505" y="231"/>
                      <a:pt x="509" y="229"/>
                      <a:pt x="510" y="229"/>
                    </a:cubicBezTo>
                    <a:cubicBezTo>
                      <a:pt x="511" y="229"/>
                      <a:pt x="511" y="231"/>
                      <a:pt x="512" y="231"/>
                    </a:cubicBezTo>
                    <a:cubicBezTo>
                      <a:pt x="513" y="232"/>
                      <a:pt x="517" y="233"/>
                      <a:pt x="518" y="233"/>
                    </a:cubicBezTo>
                    <a:cubicBezTo>
                      <a:pt x="524" y="233"/>
                      <a:pt x="520" y="231"/>
                      <a:pt x="518" y="229"/>
                    </a:cubicBezTo>
                    <a:cubicBezTo>
                      <a:pt x="518" y="229"/>
                      <a:pt x="518" y="228"/>
                      <a:pt x="518" y="227"/>
                    </a:cubicBezTo>
                    <a:cubicBezTo>
                      <a:pt x="516" y="226"/>
                      <a:pt x="515" y="225"/>
                      <a:pt x="514" y="224"/>
                    </a:cubicBezTo>
                    <a:cubicBezTo>
                      <a:pt x="512" y="223"/>
                      <a:pt x="513" y="222"/>
                      <a:pt x="516" y="223"/>
                    </a:cubicBezTo>
                    <a:cubicBezTo>
                      <a:pt x="517" y="223"/>
                      <a:pt x="520" y="228"/>
                      <a:pt x="521" y="229"/>
                    </a:cubicBezTo>
                    <a:cubicBezTo>
                      <a:pt x="521" y="230"/>
                      <a:pt x="522" y="229"/>
                      <a:pt x="523" y="229"/>
                    </a:cubicBezTo>
                    <a:cubicBezTo>
                      <a:pt x="525" y="230"/>
                      <a:pt x="526" y="233"/>
                      <a:pt x="528" y="235"/>
                    </a:cubicBezTo>
                    <a:cubicBezTo>
                      <a:pt x="528" y="235"/>
                      <a:pt x="529" y="235"/>
                      <a:pt x="530" y="235"/>
                    </a:cubicBezTo>
                    <a:cubicBezTo>
                      <a:pt x="529" y="234"/>
                      <a:pt x="531" y="233"/>
                      <a:pt x="530" y="231"/>
                    </a:cubicBezTo>
                    <a:cubicBezTo>
                      <a:pt x="530" y="231"/>
                      <a:pt x="527" y="230"/>
                      <a:pt x="527" y="229"/>
                    </a:cubicBezTo>
                    <a:cubicBezTo>
                      <a:pt x="527" y="229"/>
                      <a:pt x="527" y="228"/>
                      <a:pt x="527" y="227"/>
                    </a:cubicBezTo>
                    <a:cubicBezTo>
                      <a:pt x="527" y="227"/>
                      <a:pt x="525" y="226"/>
                      <a:pt x="525" y="226"/>
                    </a:cubicBezTo>
                    <a:cubicBezTo>
                      <a:pt x="525" y="224"/>
                      <a:pt x="526" y="225"/>
                      <a:pt x="526" y="224"/>
                    </a:cubicBezTo>
                    <a:cubicBezTo>
                      <a:pt x="527" y="224"/>
                      <a:pt x="529" y="224"/>
                      <a:pt x="531" y="224"/>
                    </a:cubicBezTo>
                    <a:cubicBezTo>
                      <a:pt x="531" y="223"/>
                      <a:pt x="531" y="223"/>
                      <a:pt x="531" y="223"/>
                    </a:cubicBezTo>
                    <a:cubicBezTo>
                      <a:pt x="531" y="223"/>
                      <a:pt x="534" y="223"/>
                      <a:pt x="534" y="223"/>
                    </a:cubicBezTo>
                    <a:cubicBezTo>
                      <a:pt x="534" y="224"/>
                      <a:pt x="535" y="223"/>
                      <a:pt x="536" y="223"/>
                    </a:cubicBezTo>
                    <a:cubicBezTo>
                      <a:pt x="537" y="224"/>
                      <a:pt x="537" y="226"/>
                      <a:pt x="538" y="227"/>
                    </a:cubicBezTo>
                    <a:cubicBezTo>
                      <a:pt x="542" y="230"/>
                      <a:pt x="542" y="228"/>
                      <a:pt x="545" y="227"/>
                    </a:cubicBezTo>
                    <a:cubicBezTo>
                      <a:pt x="546" y="227"/>
                      <a:pt x="546" y="228"/>
                      <a:pt x="548" y="228"/>
                    </a:cubicBezTo>
                    <a:cubicBezTo>
                      <a:pt x="548" y="228"/>
                      <a:pt x="548" y="227"/>
                      <a:pt x="549" y="227"/>
                    </a:cubicBezTo>
                    <a:cubicBezTo>
                      <a:pt x="548" y="224"/>
                      <a:pt x="548" y="223"/>
                      <a:pt x="548" y="221"/>
                    </a:cubicBezTo>
                    <a:cubicBezTo>
                      <a:pt x="546" y="221"/>
                      <a:pt x="546" y="221"/>
                      <a:pt x="546" y="221"/>
                    </a:cubicBezTo>
                    <a:cubicBezTo>
                      <a:pt x="546" y="222"/>
                      <a:pt x="545" y="223"/>
                      <a:pt x="545" y="223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3" y="221"/>
                      <a:pt x="543" y="221"/>
                    </a:cubicBezTo>
                    <a:cubicBezTo>
                      <a:pt x="545" y="220"/>
                      <a:pt x="546" y="220"/>
                      <a:pt x="548" y="219"/>
                    </a:cubicBezTo>
                    <a:cubicBezTo>
                      <a:pt x="549" y="220"/>
                      <a:pt x="550" y="222"/>
                      <a:pt x="550" y="224"/>
                    </a:cubicBezTo>
                    <a:cubicBezTo>
                      <a:pt x="551" y="224"/>
                      <a:pt x="552" y="224"/>
                      <a:pt x="553" y="225"/>
                    </a:cubicBezTo>
                    <a:cubicBezTo>
                      <a:pt x="553" y="223"/>
                      <a:pt x="553" y="223"/>
                      <a:pt x="553" y="223"/>
                    </a:cubicBezTo>
                    <a:cubicBezTo>
                      <a:pt x="553" y="223"/>
                      <a:pt x="555" y="223"/>
                      <a:pt x="556" y="223"/>
                    </a:cubicBezTo>
                    <a:cubicBezTo>
                      <a:pt x="557" y="226"/>
                      <a:pt x="557" y="230"/>
                      <a:pt x="558" y="233"/>
                    </a:cubicBezTo>
                    <a:cubicBezTo>
                      <a:pt x="560" y="233"/>
                      <a:pt x="560" y="233"/>
                      <a:pt x="560" y="233"/>
                    </a:cubicBezTo>
                    <a:cubicBezTo>
                      <a:pt x="560" y="232"/>
                      <a:pt x="560" y="230"/>
                      <a:pt x="560" y="229"/>
                    </a:cubicBezTo>
                    <a:cubicBezTo>
                      <a:pt x="561" y="229"/>
                      <a:pt x="560" y="229"/>
                      <a:pt x="562" y="229"/>
                    </a:cubicBezTo>
                    <a:cubicBezTo>
                      <a:pt x="562" y="229"/>
                      <a:pt x="563" y="228"/>
                      <a:pt x="563" y="228"/>
                    </a:cubicBezTo>
                    <a:cubicBezTo>
                      <a:pt x="564" y="228"/>
                      <a:pt x="564" y="229"/>
                      <a:pt x="566" y="229"/>
                    </a:cubicBezTo>
                    <a:cubicBezTo>
                      <a:pt x="566" y="230"/>
                      <a:pt x="565" y="231"/>
                      <a:pt x="566" y="231"/>
                    </a:cubicBezTo>
                    <a:cubicBezTo>
                      <a:pt x="567" y="232"/>
                      <a:pt x="568" y="231"/>
                      <a:pt x="568" y="231"/>
                    </a:cubicBezTo>
                    <a:cubicBezTo>
                      <a:pt x="568" y="233"/>
                      <a:pt x="567" y="233"/>
                      <a:pt x="567" y="235"/>
                    </a:cubicBezTo>
                    <a:cubicBezTo>
                      <a:pt x="568" y="235"/>
                      <a:pt x="569" y="235"/>
                      <a:pt x="570" y="235"/>
                    </a:cubicBezTo>
                    <a:cubicBezTo>
                      <a:pt x="572" y="231"/>
                      <a:pt x="571" y="232"/>
                      <a:pt x="575" y="232"/>
                    </a:cubicBezTo>
                    <a:cubicBezTo>
                      <a:pt x="576" y="235"/>
                      <a:pt x="576" y="235"/>
                      <a:pt x="576" y="235"/>
                    </a:cubicBezTo>
                    <a:cubicBezTo>
                      <a:pt x="575" y="235"/>
                      <a:pt x="574" y="234"/>
                      <a:pt x="573" y="234"/>
                    </a:cubicBezTo>
                    <a:cubicBezTo>
                      <a:pt x="573" y="235"/>
                      <a:pt x="573" y="235"/>
                      <a:pt x="572" y="235"/>
                    </a:cubicBezTo>
                    <a:cubicBezTo>
                      <a:pt x="572" y="236"/>
                      <a:pt x="572" y="238"/>
                      <a:pt x="572" y="239"/>
                    </a:cubicBezTo>
                    <a:cubicBezTo>
                      <a:pt x="573" y="239"/>
                      <a:pt x="573" y="240"/>
                      <a:pt x="574" y="241"/>
                    </a:cubicBezTo>
                    <a:cubicBezTo>
                      <a:pt x="575" y="241"/>
                      <a:pt x="577" y="241"/>
                      <a:pt x="578" y="241"/>
                    </a:cubicBezTo>
                    <a:cubicBezTo>
                      <a:pt x="579" y="242"/>
                      <a:pt x="579" y="245"/>
                      <a:pt x="578" y="244"/>
                    </a:cubicBezTo>
                    <a:cubicBezTo>
                      <a:pt x="578" y="244"/>
                      <a:pt x="578" y="243"/>
                      <a:pt x="577" y="243"/>
                    </a:cubicBezTo>
                    <a:cubicBezTo>
                      <a:pt x="577" y="243"/>
                      <a:pt x="576" y="243"/>
                      <a:pt x="575" y="243"/>
                    </a:cubicBezTo>
                    <a:cubicBezTo>
                      <a:pt x="575" y="243"/>
                      <a:pt x="575" y="244"/>
                      <a:pt x="575" y="245"/>
                    </a:cubicBezTo>
                    <a:cubicBezTo>
                      <a:pt x="574" y="246"/>
                      <a:pt x="575" y="246"/>
                      <a:pt x="574" y="247"/>
                    </a:cubicBezTo>
                    <a:cubicBezTo>
                      <a:pt x="572" y="246"/>
                      <a:pt x="574" y="251"/>
                      <a:pt x="574" y="251"/>
                    </a:cubicBezTo>
                    <a:cubicBezTo>
                      <a:pt x="574" y="251"/>
                      <a:pt x="576" y="250"/>
                      <a:pt x="576" y="251"/>
                    </a:cubicBezTo>
                    <a:cubicBezTo>
                      <a:pt x="577" y="251"/>
                      <a:pt x="575" y="254"/>
                      <a:pt x="576" y="255"/>
                    </a:cubicBezTo>
                    <a:cubicBezTo>
                      <a:pt x="577" y="254"/>
                      <a:pt x="577" y="255"/>
                      <a:pt x="578" y="255"/>
                    </a:cubicBezTo>
                    <a:cubicBezTo>
                      <a:pt x="580" y="254"/>
                      <a:pt x="584" y="249"/>
                      <a:pt x="585" y="247"/>
                    </a:cubicBezTo>
                    <a:cubicBezTo>
                      <a:pt x="586" y="248"/>
                      <a:pt x="587" y="248"/>
                      <a:pt x="588" y="248"/>
                    </a:cubicBezTo>
                    <a:cubicBezTo>
                      <a:pt x="589" y="248"/>
                      <a:pt x="589" y="245"/>
                      <a:pt x="590" y="245"/>
                    </a:cubicBezTo>
                    <a:cubicBezTo>
                      <a:pt x="591" y="245"/>
                      <a:pt x="591" y="249"/>
                      <a:pt x="591" y="250"/>
                    </a:cubicBezTo>
                    <a:cubicBezTo>
                      <a:pt x="591" y="250"/>
                      <a:pt x="589" y="251"/>
                      <a:pt x="588" y="251"/>
                    </a:cubicBezTo>
                    <a:cubicBezTo>
                      <a:pt x="588" y="252"/>
                      <a:pt x="588" y="253"/>
                      <a:pt x="589" y="253"/>
                    </a:cubicBezTo>
                    <a:cubicBezTo>
                      <a:pt x="589" y="254"/>
                      <a:pt x="589" y="254"/>
                      <a:pt x="589" y="255"/>
                    </a:cubicBezTo>
                    <a:cubicBezTo>
                      <a:pt x="589" y="256"/>
                      <a:pt x="589" y="256"/>
                      <a:pt x="589" y="256"/>
                    </a:cubicBezTo>
                    <a:cubicBezTo>
                      <a:pt x="591" y="256"/>
                      <a:pt x="592" y="256"/>
                      <a:pt x="593" y="256"/>
                    </a:cubicBezTo>
                    <a:cubicBezTo>
                      <a:pt x="593" y="256"/>
                      <a:pt x="595" y="258"/>
                      <a:pt x="593" y="257"/>
                    </a:cubicBezTo>
                    <a:cubicBezTo>
                      <a:pt x="594" y="257"/>
                      <a:pt x="594" y="259"/>
                      <a:pt x="594" y="259"/>
                    </a:cubicBezTo>
                    <a:cubicBezTo>
                      <a:pt x="595" y="260"/>
                      <a:pt x="596" y="259"/>
                      <a:pt x="597" y="260"/>
                    </a:cubicBezTo>
                    <a:cubicBezTo>
                      <a:pt x="597" y="263"/>
                      <a:pt x="596" y="263"/>
                      <a:pt x="597" y="267"/>
                    </a:cubicBezTo>
                    <a:cubicBezTo>
                      <a:pt x="599" y="267"/>
                      <a:pt x="599" y="267"/>
                      <a:pt x="599" y="267"/>
                    </a:cubicBezTo>
                    <a:cubicBezTo>
                      <a:pt x="599" y="268"/>
                      <a:pt x="598" y="269"/>
                      <a:pt x="598" y="271"/>
                    </a:cubicBezTo>
                    <a:cubicBezTo>
                      <a:pt x="598" y="271"/>
                      <a:pt x="600" y="271"/>
                      <a:pt x="601" y="271"/>
                    </a:cubicBezTo>
                    <a:cubicBezTo>
                      <a:pt x="601" y="271"/>
                      <a:pt x="600" y="273"/>
                      <a:pt x="601" y="273"/>
                    </a:cubicBezTo>
                    <a:cubicBezTo>
                      <a:pt x="600" y="273"/>
                      <a:pt x="600" y="273"/>
                      <a:pt x="600" y="275"/>
                    </a:cubicBezTo>
                    <a:cubicBezTo>
                      <a:pt x="598" y="275"/>
                      <a:pt x="599" y="274"/>
                      <a:pt x="597" y="274"/>
                    </a:cubicBezTo>
                    <a:cubicBezTo>
                      <a:pt x="597" y="275"/>
                      <a:pt x="596" y="274"/>
                      <a:pt x="595" y="275"/>
                    </a:cubicBezTo>
                    <a:cubicBezTo>
                      <a:pt x="593" y="280"/>
                      <a:pt x="596" y="282"/>
                      <a:pt x="599" y="283"/>
                    </a:cubicBezTo>
                    <a:cubicBezTo>
                      <a:pt x="595" y="283"/>
                      <a:pt x="593" y="285"/>
                      <a:pt x="591" y="288"/>
                    </a:cubicBezTo>
                    <a:cubicBezTo>
                      <a:pt x="590" y="289"/>
                      <a:pt x="590" y="291"/>
                      <a:pt x="589" y="292"/>
                    </a:cubicBezTo>
                    <a:cubicBezTo>
                      <a:pt x="587" y="293"/>
                      <a:pt x="586" y="293"/>
                      <a:pt x="584" y="294"/>
                    </a:cubicBezTo>
                    <a:cubicBezTo>
                      <a:pt x="584" y="294"/>
                      <a:pt x="584" y="296"/>
                      <a:pt x="584" y="296"/>
                    </a:cubicBezTo>
                    <a:cubicBezTo>
                      <a:pt x="585" y="297"/>
                      <a:pt x="587" y="300"/>
                      <a:pt x="587" y="300"/>
                    </a:cubicBezTo>
                    <a:cubicBezTo>
                      <a:pt x="588" y="300"/>
                      <a:pt x="589" y="299"/>
                      <a:pt x="589" y="300"/>
                    </a:cubicBezTo>
                    <a:cubicBezTo>
                      <a:pt x="590" y="301"/>
                      <a:pt x="590" y="302"/>
                      <a:pt x="590" y="303"/>
                    </a:cubicBezTo>
                    <a:cubicBezTo>
                      <a:pt x="591" y="304"/>
                      <a:pt x="593" y="305"/>
                      <a:pt x="594" y="306"/>
                    </a:cubicBezTo>
                    <a:cubicBezTo>
                      <a:pt x="595" y="308"/>
                      <a:pt x="595" y="309"/>
                      <a:pt x="595" y="310"/>
                    </a:cubicBezTo>
                    <a:cubicBezTo>
                      <a:pt x="593" y="310"/>
                      <a:pt x="589" y="310"/>
                      <a:pt x="585" y="311"/>
                    </a:cubicBezTo>
                    <a:cubicBezTo>
                      <a:pt x="584" y="311"/>
                      <a:pt x="582" y="313"/>
                      <a:pt x="582" y="313"/>
                    </a:cubicBezTo>
                    <a:cubicBezTo>
                      <a:pt x="580" y="313"/>
                      <a:pt x="580" y="312"/>
                      <a:pt x="577" y="312"/>
                    </a:cubicBezTo>
                    <a:cubicBezTo>
                      <a:pt x="577" y="312"/>
                      <a:pt x="576" y="312"/>
                      <a:pt x="575" y="312"/>
                    </a:cubicBezTo>
                    <a:cubicBezTo>
                      <a:pt x="575" y="314"/>
                      <a:pt x="575" y="314"/>
                      <a:pt x="575" y="314"/>
                    </a:cubicBezTo>
                    <a:cubicBezTo>
                      <a:pt x="574" y="314"/>
                      <a:pt x="573" y="312"/>
                      <a:pt x="572" y="312"/>
                    </a:cubicBezTo>
                    <a:cubicBezTo>
                      <a:pt x="572" y="313"/>
                      <a:pt x="572" y="313"/>
                      <a:pt x="572" y="313"/>
                    </a:cubicBezTo>
                    <a:cubicBezTo>
                      <a:pt x="571" y="313"/>
                      <a:pt x="571" y="314"/>
                      <a:pt x="571" y="314"/>
                    </a:cubicBezTo>
                    <a:cubicBezTo>
                      <a:pt x="570" y="315"/>
                      <a:pt x="569" y="314"/>
                      <a:pt x="568" y="314"/>
                    </a:cubicBezTo>
                    <a:cubicBezTo>
                      <a:pt x="567" y="316"/>
                      <a:pt x="567" y="316"/>
                      <a:pt x="567" y="316"/>
                    </a:cubicBezTo>
                    <a:cubicBezTo>
                      <a:pt x="565" y="316"/>
                      <a:pt x="564" y="315"/>
                      <a:pt x="563" y="314"/>
                    </a:cubicBezTo>
                    <a:cubicBezTo>
                      <a:pt x="561" y="314"/>
                      <a:pt x="557" y="314"/>
                      <a:pt x="555" y="314"/>
                    </a:cubicBezTo>
                    <a:cubicBezTo>
                      <a:pt x="554" y="316"/>
                      <a:pt x="552" y="320"/>
                      <a:pt x="552" y="321"/>
                    </a:cubicBezTo>
                    <a:cubicBezTo>
                      <a:pt x="552" y="323"/>
                      <a:pt x="553" y="322"/>
                      <a:pt x="554" y="323"/>
                    </a:cubicBezTo>
                    <a:cubicBezTo>
                      <a:pt x="552" y="325"/>
                      <a:pt x="552" y="327"/>
                      <a:pt x="550" y="328"/>
                    </a:cubicBezTo>
                    <a:cubicBezTo>
                      <a:pt x="550" y="328"/>
                      <a:pt x="551" y="331"/>
                      <a:pt x="552" y="332"/>
                    </a:cubicBezTo>
                    <a:cubicBezTo>
                      <a:pt x="553" y="333"/>
                      <a:pt x="554" y="332"/>
                      <a:pt x="556" y="333"/>
                    </a:cubicBezTo>
                    <a:cubicBezTo>
                      <a:pt x="556" y="334"/>
                      <a:pt x="556" y="334"/>
                      <a:pt x="556" y="334"/>
                    </a:cubicBezTo>
                    <a:cubicBezTo>
                      <a:pt x="558" y="335"/>
                      <a:pt x="557" y="333"/>
                      <a:pt x="559" y="334"/>
                    </a:cubicBezTo>
                    <a:cubicBezTo>
                      <a:pt x="560" y="335"/>
                      <a:pt x="560" y="335"/>
                      <a:pt x="560" y="335"/>
                    </a:cubicBezTo>
                    <a:cubicBezTo>
                      <a:pt x="562" y="335"/>
                      <a:pt x="563" y="335"/>
                      <a:pt x="566" y="334"/>
                    </a:cubicBezTo>
                    <a:cubicBezTo>
                      <a:pt x="566" y="332"/>
                      <a:pt x="566" y="332"/>
                      <a:pt x="566" y="332"/>
                    </a:cubicBezTo>
                    <a:cubicBezTo>
                      <a:pt x="567" y="332"/>
                      <a:pt x="568" y="333"/>
                      <a:pt x="570" y="332"/>
                    </a:cubicBezTo>
                    <a:cubicBezTo>
                      <a:pt x="570" y="331"/>
                      <a:pt x="569" y="330"/>
                      <a:pt x="570" y="330"/>
                    </a:cubicBezTo>
                    <a:cubicBezTo>
                      <a:pt x="570" y="330"/>
                      <a:pt x="571" y="329"/>
                      <a:pt x="572" y="329"/>
                    </a:cubicBezTo>
                    <a:cubicBezTo>
                      <a:pt x="572" y="328"/>
                      <a:pt x="572" y="327"/>
                      <a:pt x="573" y="326"/>
                    </a:cubicBezTo>
                    <a:cubicBezTo>
                      <a:pt x="574" y="329"/>
                      <a:pt x="574" y="329"/>
                      <a:pt x="574" y="329"/>
                    </a:cubicBezTo>
                    <a:cubicBezTo>
                      <a:pt x="575" y="329"/>
                      <a:pt x="578" y="331"/>
                      <a:pt x="579" y="330"/>
                    </a:cubicBezTo>
                    <a:cubicBezTo>
                      <a:pt x="579" y="330"/>
                      <a:pt x="579" y="329"/>
                      <a:pt x="580" y="329"/>
                    </a:cubicBezTo>
                    <a:cubicBezTo>
                      <a:pt x="580" y="329"/>
                      <a:pt x="580" y="327"/>
                      <a:pt x="580" y="327"/>
                    </a:cubicBezTo>
                    <a:cubicBezTo>
                      <a:pt x="579" y="326"/>
                      <a:pt x="577" y="325"/>
                      <a:pt x="576" y="324"/>
                    </a:cubicBezTo>
                    <a:cubicBezTo>
                      <a:pt x="576" y="323"/>
                      <a:pt x="576" y="323"/>
                      <a:pt x="576" y="323"/>
                    </a:cubicBezTo>
                    <a:cubicBezTo>
                      <a:pt x="578" y="322"/>
                      <a:pt x="577" y="322"/>
                      <a:pt x="578" y="321"/>
                    </a:cubicBezTo>
                    <a:cubicBezTo>
                      <a:pt x="579" y="321"/>
                      <a:pt x="579" y="321"/>
                      <a:pt x="579" y="321"/>
                    </a:cubicBezTo>
                    <a:cubicBezTo>
                      <a:pt x="580" y="322"/>
                      <a:pt x="579" y="323"/>
                      <a:pt x="579" y="324"/>
                    </a:cubicBezTo>
                    <a:cubicBezTo>
                      <a:pt x="580" y="324"/>
                      <a:pt x="581" y="326"/>
                      <a:pt x="581" y="326"/>
                    </a:cubicBezTo>
                    <a:cubicBezTo>
                      <a:pt x="583" y="326"/>
                      <a:pt x="583" y="326"/>
                      <a:pt x="584" y="326"/>
                    </a:cubicBezTo>
                    <a:cubicBezTo>
                      <a:pt x="585" y="326"/>
                      <a:pt x="585" y="323"/>
                      <a:pt x="584" y="323"/>
                    </a:cubicBezTo>
                    <a:cubicBezTo>
                      <a:pt x="585" y="323"/>
                      <a:pt x="586" y="324"/>
                      <a:pt x="586" y="324"/>
                    </a:cubicBezTo>
                    <a:cubicBezTo>
                      <a:pt x="586" y="324"/>
                      <a:pt x="586" y="326"/>
                      <a:pt x="586" y="326"/>
                    </a:cubicBezTo>
                    <a:cubicBezTo>
                      <a:pt x="587" y="326"/>
                      <a:pt x="588" y="326"/>
                      <a:pt x="589" y="327"/>
                    </a:cubicBezTo>
                    <a:cubicBezTo>
                      <a:pt x="589" y="327"/>
                      <a:pt x="589" y="329"/>
                      <a:pt x="589" y="330"/>
                    </a:cubicBezTo>
                    <a:cubicBezTo>
                      <a:pt x="589" y="329"/>
                      <a:pt x="590" y="327"/>
                      <a:pt x="591" y="327"/>
                    </a:cubicBezTo>
                    <a:cubicBezTo>
                      <a:pt x="591" y="327"/>
                      <a:pt x="593" y="327"/>
                      <a:pt x="593" y="327"/>
                    </a:cubicBezTo>
                    <a:cubicBezTo>
                      <a:pt x="594" y="328"/>
                      <a:pt x="595" y="334"/>
                      <a:pt x="596" y="335"/>
                    </a:cubicBezTo>
                    <a:cubicBezTo>
                      <a:pt x="596" y="335"/>
                      <a:pt x="598" y="335"/>
                      <a:pt x="599" y="335"/>
                    </a:cubicBezTo>
                    <a:cubicBezTo>
                      <a:pt x="599" y="337"/>
                      <a:pt x="600" y="340"/>
                      <a:pt x="600" y="342"/>
                    </a:cubicBezTo>
                    <a:cubicBezTo>
                      <a:pt x="602" y="342"/>
                      <a:pt x="602" y="342"/>
                      <a:pt x="603" y="341"/>
                    </a:cubicBezTo>
                    <a:cubicBezTo>
                      <a:pt x="603" y="343"/>
                      <a:pt x="603" y="343"/>
                      <a:pt x="603" y="343"/>
                    </a:cubicBezTo>
                    <a:cubicBezTo>
                      <a:pt x="605" y="344"/>
                      <a:pt x="605" y="344"/>
                      <a:pt x="605" y="344"/>
                    </a:cubicBezTo>
                    <a:cubicBezTo>
                      <a:pt x="605" y="343"/>
                      <a:pt x="605" y="344"/>
                      <a:pt x="606" y="344"/>
                    </a:cubicBezTo>
                    <a:cubicBezTo>
                      <a:pt x="606" y="343"/>
                      <a:pt x="606" y="341"/>
                      <a:pt x="606" y="341"/>
                    </a:cubicBezTo>
                    <a:cubicBezTo>
                      <a:pt x="607" y="341"/>
                      <a:pt x="608" y="342"/>
                      <a:pt x="608" y="342"/>
                    </a:cubicBezTo>
                    <a:cubicBezTo>
                      <a:pt x="608" y="342"/>
                      <a:pt x="610" y="342"/>
                      <a:pt x="610" y="342"/>
                    </a:cubicBezTo>
                    <a:cubicBezTo>
                      <a:pt x="610" y="343"/>
                      <a:pt x="611" y="343"/>
                      <a:pt x="611" y="344"/>
                    </a:cubicBezTo>
                    <a:cubicBezTo>
                      <a:pt x="610" y="344"/>
                      <a:pt x="610" y="344"/>
                      <a:pt x="610" y="346"/>
                    </a:cubicBezTo>
                    <a:cubicBezTo>
                      <a:pt x="608" y="346"/>
                      <a:pt x="606" y="347"/>
                      <a:pt x="604" y="347"/>
                    </a:cubicBezTo>
                    <a:cubicBezTo>
                      <a:pt x="604" y="348"/>
                      <a:pt x="604" y="348"/>
                      <a:pt x="604" y="348"/>
                    </a:cubicBezTo>
                    <a:cubicBezTo>
                      <a:pt x="605" y="349"/>
                      <a:pt x="606" y="348"/>
                      <a:pt x="607" y="348"/>
                    </a:cubicBezTo>
                    <a:cubicBezTo>
                      <a:pt x="608" y="349"/>
                      <a:pt x="610" y="351"/>
                      <a:pt x="610" y="351"/>
                    </a:cubicBezTo>
                    <a:cubicBezTo>
                      <a:pt x="612" y="351"/>
                      <a:pt x="612" y="349"/>
                      <a:pt x="613" y="349"/>
                    </a:cubicBezTo>
                    <a:cubicBezTo>
                      <a:pt x="614" y="349"/>
                      <a:pt x="614" y="350"/>
                      <a:pt x="615" y="351"/>
                    </a:cubicBezTo>
                    <a:cubicBezTo>
                      <a:pt x="617" y="351"/>
                      <a:pt x="619" y="351"/>
                      <a:pt x="621" y="351"/>
                    </a:cubicBezTo>
                    <a:cubicBezTo>
                      <a:pt x="621" y="350"/>
                      <a:pt x="622" y="348"/>
                      <a:pt x="622" y="348"/>
                    </a:cubicBezTo>
                    <a:cubicBezTo>
                      <a:pt x="623" y="348"/>
                      <a:pt x="623" y="349"/>
                      <a:pt x="624" y="350"/>
                    </a:cubicBezTo>
                    <a:cubicBezTo>
                      <a:pt x="625" y="350"/>
                      <a:pt x="625" y="349"/>
                      <a:pt x="626" y="349"/>
                    </a:cubicBezTo>
                    <a:cubicBezTo>
                      <a:pt x="628" y="349"/>
                      <a:pt x="631" y="350"/>
                      <a:pt x="633" y="351"/>
                    </a:cubicBezTo>
                    <a:cubicBezTo>
                      <a:pt x="634" y="350"/>
                      <a:pt x="634" y="349"/>
                      <a:pt x="635" y="349"/>
                    </a:cubicBezTo>
                    <a:cubicBezTo>
                      <a:pt x="635" y="349"/>
                      <a:pt x="637" y="351"/>
                      <a:pt x="637" y="351"/>
                    </a:cubicBezTo>
                    <a:cubicBezTo>
                      <a:pt x="640" y="352"/>
                      <a:pt x="642" y="350"/>
                      <a:pt x="644" y="350"/>
                    </a:cubicBezTo>
                    <a:cubicBezTo>
                      <a:pt x="645" y="350"/>
                      <a:pt x="647" y="353"/>
                      <a:pt x="649" y="353"/>
                    </a:cubicBezTo>
                    <a:cubicBezTo>
                      <a:pt x="650" y="353"/>
                      <a:pt x="649" y="352"/>
                      <a:pt x="651" y="352"/>
                    </a:cubicBezTo>
                    <a:cubicBezTo>
                      <a:pt x="651" y="352"/>
                      <a:pt x="654" y="354"/>
                      <a:pt x="655" y="354"/>
                    </a:cubicBezTo>
                    <a:cubicBezTo>
                      <a:pt x="657" y="353"/>
                      <a:pt x="656" y="352"/>
                      <a:pt x="657" y="350"/>
                    </a:cubicBezTo>
                    <a:cubicBezTo>
                      <a:pt x="657" y="348"/>
                      <a:pt x="657" y="348"/>
                      <a:pt x="657" y="348"/>
                    </a:cubicBezTo>
                    <a:cubicBezTo>
                      <a:pt x="658" y="349"/>
                      <a:pt x="657" y="347"/>
                      <a:pt x="657" y="347"/>
                    </a:cubicBezTo>
                    <a:cubicBezTo>
                      <a:pt x="654" y="346"/>
                      <a:pt x="652" y="347"/>
                      <a:pt x="649" y="346"/>
                    </a:cubicBezTo>
                    <a:cubicBezTo>
                      <a:pt x="648" y="345"/>
                      <a:pt x="649" y="344"/>
                      <a:pt x="649" y="343"/>
                    </a:cubicBezTo>
                    <a:cubicBezTo>
                      <a:pt x="647" y="343"/>
                      <a:pt x="647" y="343"/>
                      <a:pt x="647" y="343"/>
                    </a:cubicBezTo>
                    <a:cubicBezTo>
                      <a:pt x="647" y="343"/>
                      <a:pt x="645" y="341"/>
                      <a:pt x="645" y="340"/>
                    </a:cubicBezTo>
                    <a:cubicBezTo>
                      <a:pt x="643" y="340"/>
                      <a:pt x="640" y="341"/>
                      <a:pt x="639" y="340"/>
                    </a:cubicBezTo>
                    <a:cubicBezTo>
                      <a:pt x="639" y="340"/>
                      <a:pt x="639" y="338"/>
                      <a:pt x="639" y="338"/>
                    </a:cubicBezTo>
                    <a:cubicBezTo>
                      <a:pt x="638" y="338"/>
                      <a:pt x="638" y="338"/>
                      <a:pt x="638" y="338"/>
                    </a:cubicBezTo>
                    <a:cubicBezTo>
                      <a:pt x="634" y="336"/>
                      <a:pt x="631" y="333"/>
                      <a:pt x="627" y="330"/>
                    </a:cubicBezTo>
                    <a:cubicBezTo>
                      <a:pt x="627" y="330"/>
                      <a:pt x="627" y="328"/>
                      <a:pt x="627" y="329"/>
                    </a:cubicBezTo>
                    <a:cubicBezTo>
                      <a:pt x="627" y="329"/>
                      <a:pt x="629" y="327"/>
                      <a:pt x="629" y="327"/>
                    </a:cubicBezTo>
                    <a:cubicBezTo>
                      <a:pt x="632" y="326"/>
                      <a:pt x="637" y="331"/>
                      <a:pt x="639" y="331"/>
                    </a:cubicBezTo>
                    <a:cubicBezTo>
                      <a:pt x="639" y="331"/>
                      <a:pt x="639" y="329"/>
                      <a:pt x="639" y="328"/>
                    </a:cubicBezTo>
                    <a:cubicBezTo>
                      <a:pt x="641" y="328"/>
                      <a:pt x="641" y="328"/>
                      <a:pt x="641" y="328"/>
                    </a:cubicBezTo>
                    <a:cubicBezTo>
                      <a:pt x="643" y="329"/>
                      <a:pt x="644" y="332"/>
                      <a:pt x="646" y="332"/>
                    </a:cubicBezTo>
                    <a:cubicBezTo>
                      <a:pt x="647" y="332"/>
                      <a:pt x="647" y="330"/>
                      <a:pt x="647" y="330"/>
                    </a:cubicBezTo>
                    <a:cubicBezTo>
                      <a:pt x="650" y="330"/>
                      <a:pt x="652" y="330"/>
                      <a:pt x="654" y="330"/>
                    </a:cubicBezTo>
                    <a:cubicBezTo>
                      <a:pt x="655" y="331"/>
                      <a:pt x="655" y="332"/>
                      <a:pt x="655" y="333"/>
                    </a:cubicBezTo>
                    <a:cubicBezTo>
                      <a:pt x="656" y="333"/>
                      <a:pt x="656" y="332"/>
                      <a:pt x="657" y="332"/>
                    </a:cubicBezTo>
                    <a:cubicBezTo>
                      <a:pt x="659" y="333"/>
                      <a:pt x="660" y="334"/>
                      <a:pt x="661" y="337"/>
                    </a:cubicBezTo>
                    <a:cubicBezTo>
                      <a:pt x="662" y="337"/>
                      <a:pt x="664" y="336"/>
                      <a:pt x="665" y="336"/>
                    </a:cubicBezTo>
                    <a:cubicBezTo>
                      <a:pt x="664" y="335"/>
                      <a:pt x="664" y="335"/>
                      <a:pt x="664" y="335"/>
                    </a:cubicBezTo>
                    <a:cubicBezTo>
                      <a:pt x="664" y="335"/>
                      <a:pt x="663" y="335"/>
                      <a:pt x="662" y="336"/>
                    </a:cubicBezTo>
                    <a:cubicBezTo>
                      <a:pt x="661" y="334"/>
                      <a:pt x="660" y="332"/>
                      <a:pt x="660" y="330"/>
                    </a:cubicBezTo>
                    <a:cubicBezTo>
                      <a:pt x="659" y="330"/>
                      <a:pt x="658" y="331"/>
                      <a:pt x="657" y="330"/>
                    </a:cubicBezTo>
                    <a:cubicBezTo>
                      <a:pt x="657" y="330"/>
                      <a:pt x="657" y="328"/>
                      <a:pt x="657" y="328"/>
                    </a:cubicBezTo>
                    <a:cubicBezTo>
                      <a:pt x="663" y="328"/>
                      <a:pt x="662" y="330"/>
                      <a:pt x="661" y="324"/>
                    </a:cubicBezTo>
                    <a:cubicBezTo>
                      <a:pt x="660" y="324"/>
                      <a:pt x="659" y="323"/>
                      <a:pt x="661" y="323"/>
                    </a:cubicBezTo>
                    <a:cubicBezTo>
                      <a:pt x="661" y="323"/>
                      <a:pt x="662" y="324"/>
                      <a:pt x="663" y="324"/>
                    </a:cubicBezTo>
                    <a:cubicBezTo>
                      <a:pt x="664" y="324"/>
                      <a:pt x="664" y="323"/>
                      <a:pt x="665" y="322"/>
                    </a:cubicBezTo>
                    <a:cubicBezTo>
                      <a:pt x="663" y="320"/>
                      <a:pt x="663" y="318"/>
                      <a:pt x="661" y="315"/>
                    </a:cubicBezTo>
                    <a:cubicBezTo>
                      <a:pt x="659" y="316"/>
                      <a:pt x="660" y="314"/>
                      <a:pt x="659" y="314"/>
                    </a:cubicBezTo>
                    <a:cubicBezTo>
                      <a:pt x="659" y="314"/>
                      <a:pt x="657" y="316"/>
                      <a:pt x="659" y="316"/>
                    </a:cubicBezTo>
                    <a:cubicBezTo>
                      <a:pt x="659" y="317"/>
                      <a:pt x="659" y="318"/>
                      <a:pt x="660" y="318"/>
                    </a:cubicBezTo>
                    <a:cubicBezTo>
                      <a:pt x="660" y="318"/>
                      <a:pt x="660" y="319"/>
                      <a:pt x="659" y="318"/>
                    </a:cubicBezTo>
                    <a:cubicBezTo>
                      <a:pt x="657" y="318"/>
                      <a:pt x="658" y="317"/>
                      <a:pt x="657" y="315"/>
                    </a:cubicBezTo>
                    <a:cubicBezTo>
                      <a:pt x="656" y="315"/>
                      <a:pt x="656" y="316"/>
                      <a:pt x="655" y="316"/>
                    </a:cubicBezTo>
                    <a:cubicBezTo>
                      <a:pt x="654" y="316"/>
                      <a:pt x="655" y="314"/>
                      <a:pt x="655" y="314"/>
                    </a:cubicBezTo>
                    <a:cubicBezTo>
                      <a:pt x="654" y="313"/>
                      <a:pt x="652" y="312"/>
                      <a:pt x="652" y="312"/>
                    </a:cubicBezTo>
                    <a:cubicBezTo>
                      <a:pt x="651" y="311"/>
                      <a:pt x="649" y="312"/>
                      <a:pt x="649" y="312"/>
                    </a:cubicBezTo>
                    <a:cubicBezTo>
                      <a:pt x="648" y="311"/>
                      <a:pt x="648" y="310"/>
                      <a:pt x="648" y="309"/>
                    </a:cubicBezTo>
                    <a:cubicBezTo>
                      <a:pt x="648" y="308"/>
                      <a:pt x="646" y="308"/>
                      <a:pt x="645" y="308"/>
                    </a:cubicBezTo>
                    <a:cubicBezTo>
                      <a:pt x="644" y="306"/>
                      <a:pt x="644" y="304"/>
                      <a:pt x="643" y="301"/>
                    </a:cubicBezTo>
                    <a:cubicBezTo>
                      <a:pt x="638" y="302"/>
                      <a:pt x="638" y="300"/>
                      <a:pt x="636" y="294"/>
                    </a:cubicBezTo>
                    <a:cubicBezTo>
                      <a:pt x="637" y="295"/>
                      <a:pt x="637" y="294"/>
                      <a:pt x="639" y="294"/>
                    </a:cubicBezTo>
                    <a:cubicBezTo>
                      <a:pt x="639" y="296"/>
                      <a:pt x="639" y="296"/>
                      <a:pt x="639" y="296"/>
                    </a:cubicBezTo>
                    <a:cubicBezTo>
                      <a:pt x="640" y="296"/>
                      <a:pt x="642" y="296"/>
                      <a:pt x="643" y="296"/>
                    </a:cubicBezTo>
                    <a:cubicBezTo>
                      <a:pt x="643" y="296"/>
                      <a:pt x="643" y="294"/>
                      <a:pt x="643" y="294"/>
                    </a:cubicBezTo>
                    <a:cubicBezTo>
                      <a:pt x="643" y="294"/>
                      <a:pt x="641" y="294"/>
                      <a:pt x="642" y="293"/>
                    </a:cubicBezTo>
                    <a:cubicBezTo>
                      <a:pt x="641" y="293"/>
                      <a:pt x="641" y="293"/>
                      <a:pt x="641" y="293"/>
                    </a:cubicBezTo>
                    <a:cubicBezTo>
                      <a:pt x="640" y="291"/>
                      <a:pt x="639" y="290"/>
                      <a:pt x="639" y="286"/>
                    </a:cubicBezTo>
                    <a:cubicBezTo>
                      <a:pt x="639" y="287"/>
                      <a:pt x="640" y="287"/>
                      <a:pt x="641" y="287"/>
                    </a:cubicBezTo>
                    <a:cubicBezTo>
                      <a:pt x="641" y="289"/>
                      <a:pt x="641" y="290"/>
                      <a:pt x="642" y="291"/>
                    </a:cubicBezTo>
                    <a:cubicBezTo>
                      <a:pt x="644" y="290"/>
                      <a:pt x="644" y="290"/>
                      <a:pt x="644" y="290"/>
                    </a:cubicBezTo>
                    <a:cubicBezTo>
                      <a:pt x="644" y="289"/>
                      <a:pt x="644" y="289"/>
                      <a:pt x="644" y="289"/>
                    </a:cubicBezTo>
                    <a:cubicBezTo>
                      <a:pt x="644" y="289"/>
                      <a:pt x="644" y="288"/>
                      <a:pt x="644" y="286"/>
                    </a:cubicBezTo>
                    <a:cubicBezTo>
                      <a:pt x="643" y="285"/>
                      <a:pt x="641" y="284"/>
                      <a:pt x="643" y="284"/>
                    </a:cubicBezTo>
                    <a:cubicBezTo>
                      <a:pt x="645" y="286"/>
                      <a:pt x="645" y="286"/>
                      <a:pt x="645" y="286"/>
                    </a:cubicBezTo>
                    <a:cubicBezTo>
                      <a:pt x="645" y="286"/>
                      <a:pt x="646" y="284"/>
                      <a:pt x="647" y="285"/>
                    </a:cubicBezTo>
                    <a:cubicBezTo>
                      <a:pt x="648" y="286"/>
                      <a:pt x="646" y="287"/>
                      <a:pt x="647" y="288"/>
                    </a:cubicBezTo>
                    <a:cubicBezTo>
                      <a:pt x="647" y="289"/>
                      <a:pt x="648" y="289"/>
                      <a:pt x="649" y="289"/>
                    </a:cubicBezTo>
                    <a:cubicBezTo>
                      <a:pt x="650" y="290"/>
                      <a:pt x="649" y="293"/>
                      <a:pt x="650" y="294"/>
                    </a:cubicBezTo>
                    <a:cubicBezTo>
                      <a:pt x="651" y="295"/>
                      <a:pt x="651" y="294"/>
                      <a:pt x="653" y="294"/>
                    </a:cubicBezTo>
                    <a:cubicBezTo>
                      <a:pt x="653" y="295"/>
                      <a:pt x="655" y="296"/>
                      <a:pt x="655" y="296"/>
                    </a:cubicBezTo>
                    <a:cubicBezTo>
                      <a:pt x="658" y="297"/>
                      <a:pt x="661" y="295"/>
                      <a:pt x="663" y="294"/>
                    </a:cubicBezTo>
                    <a:cubicBezTo>
                      <a:pt x="662" y="295"/>
                      <a:pt x="662" y="297"/>
                      <a:pt x="661" y="297"/>
                    </a:cubicBezTo>
                    <a:cubicBezTo>
                      <a:pt x="660" y="298"/>
                      <a:pt x="660" y="297"/>
                      <a:pt x="659" y="298"/>
                    </a:cubicBezTo>
                    <a:cubicBezTo>
                      <a:pt x="659" y="299"/>
                      <a:pt x="659" y="299"/>
                      <a:pt x="659" y="299"/>
                    </a:cubicBezTo>
                    <a:cubicBezTo>
                      <a:pt x="660" y="299"/>
                      <a:pt x="663" y="298"/>
                      <a:pt x="663" y="298"/>
                    </a:cubicBezTo>
                    <a:cubicBezTo>
                      <a:pt x="663" y="301"/>
                      <a:pt x="663" y="301"/>
                      <a:pt x="663" y="301"/>
                    </a:cubicBezTo>
                    <a:cubicBezTo>
                      <a:pt x="663" y="301"/>
                      <a:pt x="664" y="301"/>
                      <a:pt x="665" y="301"/>
                    </a:cubicBezTo>
                    <a:cubicBezTo>
                      <a:pt x="664" y="301"/>
                      <a:pt x="667" y="300"/>
                      <a:pt x="667" y="300"/>
                    </a:cubicBezTo>
                    <a:cubicBezTo>
                      <a:pt x="666" y="301"/>
                      <a:pt x="666" y="303"/>
                      <a:pt x="665" y="303"/>
                    </a:cubicBezTo>
                    <a:cubicBezTo>
                      <a:pt x="664" y="303"/>
                      <a:pt x="665" y="304"/>
                      <a:pt x="665" y="304"/>
                    </a:cubicBezTo>
                    <a:cubicBezTo>
                      <a:pt x="666" y="304"/>
                      <a:pt x="675" y="302"/>
                      <a:pt x="669" y="306"/>
                    </a:cubicBezTo>
                    <a:cubicBezTo>
                      <a:pt x="667" y="307"/>
                      <a:pt x="668" y="307"/>
                      <a:pt x="670" y="308"/>
                    </a:cubicBezTo>
                    <a:cubicBezTo>
                      <a:pt x="671" y="308"/>
                      <a:pt x="671" y="307"/>
                      <a:pt x="672" y="306"/>
                    </a:cubicBezTo>
                    <a:cubicBezTo>
                      <a:pt x="672" y="307"/>
                      <a:pt x="672" y="308"/>
                      <a:pt x="672" y="308"/>
                    </a:cubicBezTo>
                    <a:cubicBezTo>
                      <a:pt x="673" y="309"/>
                      <a:pt x="673" y="310"/>
                      <a:pt x="674" y="310"/>
                    </a:cubicBezTo>
                    <a:cubicBezTo>
                      <a:pt x="675" y="311"/>
                      <a:pt x="675" y="309"/>
                      <a:pt x="677" y="310"/>
                    </a:cubicBezTo>
                    <a:cubicBezTo>
                      <a:pt x="677" y="311"/>
                      <a:pt x="677" y="311"/>
                      <a:pt x="677" y="311"/>
                    </a:cubicBezTo>
                    <a:cubicBezTo>
                      <a:pt x="681" y="311"/>
                      <a:pt x="678" y="311"/>
                      <a:pt x="679" y="310"/>
                    </a:cubicBezTo>
                    <a:cubicBezTo>
                      <a:pt x="683" y="307"/>
                      <a:pt x="680" y="308"/>
                      <a:pt x="679" y="305"/>
                    </a:cubicBezTo>
                    <a:cubicBezTo>
                      <a:pt x="679" y="304"/>
                      <a:pt x="679" y="303"/>
                      <a:pt x="679" y="302"/>
                    </a:cubicBezTo>
                    <a:cubicBezTo>
                      <a:pt x="679" y="302"/>
                      <a:pt x="677" y="302"/>
                      <a:pt x="677" y="302"/>
                    </a:cubicBezTo>
                    <a:cubicBezTo>
                      <a:pt x="677" y="301"/>
                      <a:pt x="679" y="298"/>
                      <a:pt x="679" y="299"/>
                    </a:cubicBezTo>
                    <a:cubicBezTo>
                      <a:pt x="679" y="299"/>
                      <a:pt x="679" y="300"/>
                      <a:pt x="680" y="301"/>
                    </a:cubicBezTo>
                    <a:cubicBezTo>
                      <a:pt x="680" y="301"/>
                      <a:pt x="684" y="300"/>
                      <a:pt x="683" y="300"/>
                    </a:cubicBezTo>
                    <a:cubicBezTo>
                      <a:pt x="684" y="300"/>
                      <a:pt x="684" y="300"/>
                      <a:pt x="686" y="300"/>
                    </a:cubicBezTo>
                    <a:cubicBezTo>
                      <a:pt x="685" y="300"/>
                      <a:pt x="686" y="299"/>
                      <a:pt x="686" y="298"/>
                    </a:cubicBezTo>
                    <a:cubicBezTo>
                      <a:pt x="686" y="298"/>
                      <a:pt x="685" y="298"/>
                      <a:pt x="684" y="298"/>
                    </a:cubicBezTo>
                    <a:cubicBezTo>
                      <a:pt x="684" y="296"/>
                      <a:pt x="684" y="296"/>
                      <a:pt x="684" y="296"/>
                    </a:cubicBezTo>
                    <a:cubicBezTo>
                      <a:pt x="682" y="295"/>
                      <a:pt x="684" y="296"/>
                      <a:pt x="686" y="296"/>
                    </a:cubicBezTo>
                    <a:cubicBezTo>
                      <a:pt x="686" y="294"/>
                      <a:pt x="686" y="294"/>
                      <a:pt x="686" y="294"/>
                    </a:cubicBezTo>
                    <a:cubicBezTo>
                      <a:pt x="685" y="294"/>
                      <a:pt x="685" y="294"/>
                      <a:pt x="685" y="294"/>
                    </a:cubicBezTo>
                    <a:cubicBezTo>
                      <a:pt x="685" y="294"/>
                      <a:pt x="685" y="291"/>
                      <a:pt x="685" y="291"/>
                    </a:cubicBezTo>
                    <a:cubicBezTo>
                      <a:pt x="686" y="291"/>
                      <a:pt x="687" y="291"/>
                      <a:pt x="688" y="290"/>
                    </a:cubicBezTo>
                    <a:cubicBezTo>
                      <a:pt x="688" y="290"/>
                      <a:pt x="690" y="286"/>
                      <a:pt x="688" y="288"/>
                    </a:cubicBezTo>
                    <a:cubicBezTo>
                      <a:pt x="688" y="287"/>
                      <a:pt x="689" y="286"/>
                      <a:pt x="688" y="286"/>
                    </a:cubicBezTo>
                    <a:cubicBezTo>
                      <a:pt x="689" y="286"/>
                      <a:pt x="691" y="286"/>
                      <a:pt x="691" y="286"/>
                    </a:cubicBezTo>
                    <a:cubicBezTo>
                      <a:pt x="692" y="288"/>
                      <a:pt x="692" y="288"/>
                      <a:pt x="692" y="288"/>
                    </a:cubicBezTo>
                    <a:cubicBezTo>
                      <a:pt x="693" y="289"/>
                      <a:pt x="695" y="289"/>
                      <a:pt x="695" y="288"/>
                    </a:cubicBezTo>
                    <a:cubicBezTo>
                      <a:pt x="695" y="290"/>
                      <a:pt x="696" y="288"/>
                      <a:pt x="696" y="288"/>
                    </a:cubicBezTo>
                    <a:cubicBezTo>
                      <a:pt x="693" y="287"/>
                      <a:pt x="696" y="286"/>
                      <a:pt x="695" y="284"/>
                    </a:cubicBezTo>
                    <a:cubicBezTo>
                      <a:pt x="695" y="283"/>
                      <a:pt x="694" y="283"/>
                      <a:pt x="694" y="283"/>
                    </a:cubicBezTo>
                    <a:cubicBezTo>
                      <a:pt x="695" y="283"/>
                      <a:pt x="695" y="283"/>
                      <a:pt x="696" y="283"/>
                    </a:cubicBezTo>
                    <a:cubicBezTo>
                      <a:pt x="695" y="284"/>
                      <a:pt x="698" y="284"/>
                      <a:pt x="698" y="284"/>
                    </a:cubicBezTo>
                    <a:cubicBezTo>
                      <a:pt x="698" y="283"/>
                      <a:pt x="697" y="282"/>
                      <a:pt x="698" y="282"/>
                    </a:cubicBezTo>
                    <a:cubicBezTo>
                      <a:pt x="698" y="281"/>
                      <a:pt x="698" y="281"/>
                      <a:pt x="698" y="281"/>
                    </a:cubicBezTo>
                    <a:cubicBezTo>
                      <a:pt x="696" y="280"/>
                      <a:pt x="696" y="280"/>
                      <a:pt x="696" y="280"/>
                    </a:cubicBezTo>
                    <a:cubicBezTo>
                      <a:pt x="696" y="279"/>
                      <a:pt x="696" y="276"/>
                      <a:pt x="695" y="276"/>
                    </a:cubicBezTo>
                    <a:cubicBezTo>
                      <a:pt x="694" y="275"/>
                      <a:pt x="692" y="275"/>
                      <a:pt x="691" y="275"/>
                    </a:cubicBezTo>
                    <a:cubicBezTo>
                      <a:pt x="691" y="274"/>
                      <a:pt x="691" y="273"/>
                      <a:pt x="690" y="273"/>
                    </a:cubicBezTo>
                    <a:cubicBezTo>
                      <a:pt x="689" y="272"/>
                      <a:pt x="690" y="277"/>
                      <a:pt x="690" y="278"/>
                    </a:cubicBezTo>
                    <a:cubicBezTo>
                      <a:pt x="689" y="278"/>
                      <a:pt x="690" y="277"/>
                      <a:pt x="689" y="277"/>
                    </a:cubicBezTo>
                    <a:cubicBezTo>
                      <a:pt x="688" y="277"/>
                      <a:pt x="687" y="278"/>
                      <a:pt x="686" y="279"/>
                    </a:cubicBezTo>
                    <a:cubicBezTo>
                      <a:pt x="686" y="277"/>
                      <a:pt x="686" y="277"/>
                      <a:pt x="686" y="277"/>
                    </a:cubicBezTo>
                    <a:cubicBezTo>
                      <a:pt x="685" y="277"/>
                      <a:pt x="685" y="277"/>
                      <a:pt x="685" y="277"/>
                    </a:cubicBezTo>
                    <a:cubicBezTo>
                      <a:pt x="687" y="276"/>
                      <a:pt x="682" y="278"/>
                      <a:pt x="684" y="278"/>
                    </a:cubicBezTo>
                    <a:cubicBezTo>
                      <a:pt x="684" y="278"/>
                      <a:pt x="683" y="281"/>
                      <a:pt x="683" y="281"/>
                    </a:cubicBezTo>
                    <a:cubicBezTo>
                      <a:pt x="683" y="281"/>
                      <a:pt x="681" y="281"/>
                      <a:pt x="681" y="281"/>
                    </a:cubicBezTo>
                    <a:cubicBezTo>
                      <a:pt x="681" y="280"/>
                      <a:pt x="681" y="278"/>
                      <a:pt x="681" y="277"/>
                    </a:cubicBezTo>
                    <a:cubicBezTo>
                      <a:pt x="681" y="277"/>
                      <a:pt x="683" y="275"/>
                      <a:pt x="683" y="275"/>
                    </a:cubicBezTo>
                    <a:cubicBezTo>
                      <a:pt x="683" y="274"/>
                      <a:pt x="684" y="273"/>
                      <a:pt x="683" y="274"/>
                    </a:cubicBezTo>
                    <a:cubicBezTo>
                      <a:pt x="683" y="275"/>
                      <a:pt x="683" y="275"/>
                      <a:pt x="683" y="275"/>
                    </a:cubicBezTo>
                    <a:cubicBezTo>
                      <a:pt x="682" y="275"/>
                      <a:pt x="680" y="274"/>
                      <a:pt x="680" y="273"/>
                    </a:cubicBezTo>
                    <a:cubicBezTo>
                      <a:pt x="680" y="275"/>
                      <a:pt x="680" y="275"/>
                      <a:pt x="680" y="275"/>
                    </a:cubicBezTo>
                    <a:cubicBezTo>
                      <a:pt x="679" y="275"/>
                      <a:pt x="679" y="275"/>
                      <a:pt x="679" y="275"/>
                    </a:cubicBezTo>
                    <a:cubicBezTo>
                      <a:pt x="679" y="276"/>
                      <a:pt x="679" y="277"/>
                      <a:pt x="679" y="279"/>
                    </a:cubicBezTo>
                    <a:cubicBezTo>
                      <a:pt x="674" y="275"/>
                      <a:pt x="678" y="277"/>
                      <a:pt x="672" y="277"/>
                    </a:cubicBezTo>
                    <a:cubicBezTo>
                      <a:pt x="672" y="275"/>
                      <a:pt x="672" y="275"/>
                      <a:pt x="672" y="275"/>
                    </a:cubicBezTo>
                    <a:cubicBezTo>
                      <a:pt x="671" y="275"/>
                      <a:pt x="670" y="275"/>
                      <a:pt x="669" y="276"/>
                    </a:cubicBezTo>
                    <a:cubicBezTo>
                      <a:pt x="669" y="275"/>
                      <a:pt x="669" y="275"/>
                      <a:pt x="669" y="275"/>
                    </a:cubicBezTo>
                    <a:cubicBezTo>
                      <a:pt x="669" y="274"/>
                      <a:pt x="671" y="274"/>
                      <a:pt x="672" y="273"/>
                    </a:cubicBezTo>
                    <a:cubicBezTo>
                      <a:pt x="672" y="273"/>
                      <a:pt x="671" y="272"/>
                      <a:pt x="671" y="272"/>
                    </a:cubicBezTo>
                    <a:cubicBezTo>
                      <a:pt x="671" y="272"/>
                      <a:pt x="671" y="270"/>
                      <a:pt x="671" y="269"/>
                    </a:cubicBezTo>
                    <a:cubicBezTo>
                      <a:pt x="669" y="269"/>
                      <a:pt x="668" y="268"/>
                      <a:pt x="666" y="267"/>
                    </a:cubicBezTo>
                    <a:cubicBezTo>
                      <a:pt x="666" y="267"/>
                      <a:pt x="666" y="269"/>
                      <a:pt x="666" y="270"/>
                    </a:cubicBezTo>
                    <a:cubicBezTo>
                      <a:pt x="666" y="270"/>
                      <a:pt x="663" y="270"/>
                      <a:pt x="663" y="271"/>
                    </a:cubicBezTo>
                    <a:cubicBezTo>
                      <a:pt x="663" y="271"/>
                      <a:pt x="664" y="265"/>
                      <a:pt x="665" y="263"/>
                    </a:cubicBezTo>
                    <a:cubicBezTo>
                      <a:pt x="663" y="264"/>
                      <a:pt x="664" y="262"/>
                      <a:pt x="663" y="263"/>
                    </a:cubicBezTo>
                    <a:cubicBezTo>
                      <a:pt x="662" y="263"/>
                      <a:pt x="660" y="266"/>
                      <a:pt x="661" y="265"/>
                    </a:cubicBezTo>
                    <a:cubicBezTo>
                      <a:pt x="660" y="266"/>
                      <a:pt x="660" y="267"/>
                      <a:pt x="660" y="268"/>
                    </a:cubicBezTo>
                    <a:cubicBezTo>
                      <a:pt x="660" y="268"/>
                      <a:pt x="659" y="268"/>
                      <a:pt x="659" y="269"/>
                    </a:cubicBezTo>
                    <a:cubicBezTo>
                      <a:pt x="658" y="268"/>
                      <a:pt x="659" y="266"/>
                      <a:pt x="659" y="265"/>
                    </a:cubicBezTo>
                    <a:cubicBezTo>
                      <a:pt x="658" y="265"/>
                      <a:pt x="658" y="265"/>
                      <a:pt x="657" y="265"/>
                    </a:cubicBezTo>
                    <a:cubicBezTo>
                      <a:pt x="657" y="265"/>
                      <a:pt x="657" y="266"/>
                      <a:pt x="656" y="267"/>
                    </a:cubicBezTo>
                    <a:cubicBezTo>
                      <a:pt x="657" y="267"/>
                      <a:pt x="655" y="269"/>
                      <a:pt x="655" y="269"/>
                    </a:cubicBezTo>
                    <a:cubicBezTo>
                      <a:pt x="655" y="269"/>
                      <a:pt x="655" y="267"/>
                      <a:pt x="655" y="267"/>
                    </a:cubicBezTo>
                    <a:cubicBezTo>
                      <a:pt x="653" y="267"/>
                      <a:pt x="653" y="267"/>
                      <a:pt x="653" y="267"/>
                    </a:cubicBezTo>
                    <a:cubicBezTo>
                      <a:pt x="652" y="268"/>
                      <a:pt x="653" y="268"/>
                      <a:pt x="652" y="270"/>
                    </a:cubicBezTo>
                    <a:cubicBezTo>
                      <a:pt x="651" y="270"/>
                      <a:pt x="650" y="270"/>
                      <a:pt x="650" y="270"/>
                    </a:cubicBezTo>
                    <a:cubicBezTo>
                      <a:pt x="651" y="268"/>
                      <a:pt x="651" y="266"/>
                      <a:pt x="651" y="265"/>
                    </a:cubicBezTo>
                    <a:cubicBezTo>
                      <a:pt x="653" y="264"/>
                      <a:pt x="650" y="263"/>
                      <a:pt x="650" y="263"/>
                    </a:cubicBezTo>
                    <a:cubicBezTo>
                      <a:pt x="650" y="264"/>
                      <a:pt x="651" y="265"/>
                      <a:pt x="649" y="265"/>
                    </a:cubicBezTo>
                    <a:cubicBezTo>
                      <a:pt x="649" y="265"/>
                      <a:pt x="649" y="263"/>
                      <a:pt x="649" y="263"/>
                    </a:cubicBezTo>
                    <a:cubicBezTo>
                      <a:pt x="649" y="263"/>
                      <a:pt x="648" y="264"/>
                      <a:pt x="647" y="263"/>
                    </a:cubicBezTo>
                    <a:cubicBezTo>
                      <a:pt x="647" y="263"/>
                      <a:pt x="647" y="261"/>
                      <a:pt x="647" y="261"/>
                    </a:cubicBezTo>
                    <a:cubicBezTo>
                      <a:pt x="646" y="262"/>
                      <a:pt x="644" y="262"/>
                      <a:pt x="643" y="262"/>
                    </a:cubicBezTo>
                    <a:cubicBezTo>
                      <a:pt x="647" y="258"/>
                      <a:pt x="646" y="260"/>
                      <a:pt x="643" y="257"/>
                    </a:cubicBezTo>
                    <a:cubicBezTo>
                      <a:pt x="642" y="258"/>
                      <a:pt x="642" y="259"/>
                      <a:pt x="641" y="259"/>
                    </a:cubicBezTo>
                    <a:cubicBezTo>
                      <a:pt x="641" y="258"/>
                      <a:pt x="641" y="257"/>
                      <a:pt x="641" y="256"/>
                    </a:cubicBezTo>
                    <a:cubicBezTo>
                      <a:pt x="640" y="256"/>
                      <a:pt x="636" y="256"/>
                      <a:pt x="634" y="255"/>
                    </a:cubicBezTo>
                    <a:cubicBezTo>
                      <a:pt x="633" y="255"/>
                      <a:pt x="634" y="253"/>
                      <a:pt x="634" y="253"/>
                    </a:cubicBezTo>
                    <a:cubicBezTo>
                      <a:pt x="633" y="252"/>
                      <a:pt x="632" y="253"/>
                      <a:pt x="631" y="253"/>
                    </a:cubicBezTo>
                    <a:cubicBezTo>
                      <a:pt x="631" y="251"/>
                      <a:pt x="631" y="251"/>
                      <a:pt x="631" y="251"/>
                    </a:cubicBezTo>
                    <a:cubicBezTo>
                      <a:pt x="633" y="251"/>
                      <a:pt x="636" y="251"/>
                      <a:pt x="637" y="251"/>
                    </a:cubicBezTo>
                    <a:cubicBezTo>
                      <a:pt x="637" y="250"/>
                      <a:pt x="637" y="249"/>
                      <a:pt x="637" y="249"/>
                    </a:cubicBezTo>
                    <a:cubicBezTo>
                      <a:pt x="638" y="248"/>
                      <a:pt x="639" y="248"/>
                      <a:pt x="639" y="248"/>
                    </a:cubicBezTo>
                    <a:cubicBezTo>
                      <a:pt x="639" y="247"/>
                      <a:pt x="639" y="247"/>
                      <a:pt x="639" y="247"/>
                    </a:cubicBezTo>
                    <a:cubicBezTo>
                      <a:pt x="639" y="246"/>
                      <a:pt x="636" y="244"/>
                      <a:pt x="635" y="244"/>
                    </a:cubicBezTo>
                    <a:cubicBezTo>
                      <a:pt x="635" y="242"/>
                      <a:pt x="635" y="242"/>
                      <a:pt x="635" y="242"/>
                    </a:cubicBezTo>
                    <a:cubicBezTo>
                      <a:pt x="634" y="242"/>
                      <a:pt x="635" y="241"/>
                      <a:pt x="636" y="241"/>
                    </a:cubicBezTo>
                    <a:cubicBezTo>
                      <a:pt x="637" y="243"/>
                      <a:pt x="637" y="243"/>
                      <a:pt x="637" y="243"/>
                    </a:cubicBezTo>
                    <a:cubicBezTo>
                      <a:pt x="639" y="243"/>
                      <a:pt x="642" y="243"/>
                      <a:pt x="644" y="243"/>
                    </a:cubicBezTo>
                    <a:cubicBezTo>
                      <a:pt x="648" y="242"/>
                      <a:pt x="640" y="238"/>
                      <a:pt x="638" y="237"/>
                    </a:cubicBezTo>
                    <a:cubicBezTo>
                      <a:pt x="637" y="237"/>
                      <a:pt x="634" y="238"/>
                      <a:pt x="634" y="238"/>
                    </a:cubicBezTo>
                    <a:cubicBezTo>
                      <a:pt x="634" y="237"/>
                      <a:pt x="634" y="237"/>
                      <a:pt x="634" y="237"/>
                    </a:cubicBezTo>
                    <a:cubicBezTo>
                      <a:pt x="634" y="236"/>
                      <a:pt x="631" y="234"/>
                      <a:pt x="631" y="234"/>
                    </a:cubicBezTo>
                    <a:cubicBezTo>
                      <a:pt x="632" y="234"/>
                      <a:pt x="634" y="234"/>
                      <a:pt x="636" y="234"/>
                    </a:cubicBezTo>
                    <a:cubicBezTo>
                      <a:pt x="636" y="234"/>
                      <a:pt x="637" y="232"/>
                      <a:pt x="637" y="232"/>
                    </a:cubicBezTo>
                    <a:cubicBezTo>
                      <a:pt x="638" y="232"/>
                      <a:pt x="640" y="232"/>
                      <a:pt x="641" y="232"/>
                    </a:cubicBezTo>
                    <a:cubicBezTo>
                      <a:pt x="641" y="230"/>
                      <a:pt x="642" y="229"/>
                      <a:pt x="641" y="227"/>
                    </a:cubicBezTo>
                    <a:cubicBezTo>
                      <a:pt x="641" y="226"/>
                      <a:pt x="639" y="225"/>
                      <a:pt x="639" y="225"/>
                    </a:cubicBezTo>
                    <a:cubicBezTo>
                      <a:pt x="638" y="224"/>
                      <a:pt x="638" y="223"/>
                      <a:pt x="637" y="223"/>
                    </a:cubicBezTo>
                    <a:cubicBezTo>
                      <a:pt x="637" y="223"/>
                      <a:pt x="635" y="223"/>
                      <a:pt x="636" y="223"/>
                    </a:cubicBezTo>
                    <a:cubicBezTo>
                      <a:pt x="636" y="224"/>
                      <a:pt x="633" y="228"/>
                      <a:pt x="632" y="228"/>
                    </a:cubicBezTo>
                    <a:cubicBezTo>
                      <a:pt x="629" y="229"/>
                      <a:pt x="632" y="227"/>
                      <a:pt x="630" y="225"/>
                    </a:cubicBezTo>
                    <a:cubicBezTo>
                      <a:pt x="629" y="225"/>
                      <a:pt x="627" y="225"/>
                      <a:pt x="626" y="225"/>
                    </a:cubicBezTo>
                    <a:cubicBezTo>
                      <a:pt x="626" y="225"/>
                      <a:pt x="627" y="224"/>
                      <a:pt x="627" y="224"/>
                    </a:cubicBezTo>
                    <a:cubicBezTo>
                      <a:pt x="628" y="224"/>
                      <a:pt x="628" y="224"/>
                      <a:pt x="629" y="223"/>
                    </a:cubicBezTo>
                    <a:cubicBezTo>
                      <a:pt x="630" y="223"/>
                      <a:pt x="630" y="222"/>
                      <a:pt x="630" y="221"/>
                    </a:cubicBezTo>
                    <a:cubicBezTo>
                      <a:pt x="631" y="221"/>
                      <a:pt x="632" y="222"/>
                      <a:pt x="633" y="222"/>
                    </a:cubicBezTo>
                    <a:cubicBezTo>
                      <a:pt x="633" y="222"/>
                      <a:pt x="633" y="220"/>
                      <a:pt x="633" y="220"/>
                    </a:cubicBezTo>
                    <a:cubicBezTo>
                      <a:pt x="631" y="219"/>
                      <a:pt x="630" y="220"/>
                      <a:pt x="629" y="219"/>
                    </a:cubicBezTo>
                    <a:cubicBezTo>
                      <a:pt x="628" y="219"/>
                      <a:pt x="627" y="216"/>
                      <a:pt x="627" y="216"/>
                    </a:cubicBezTo>
                    <a:cubicBezTo>
                      <a:pt x="626" y="216"/>
                      <a:pt x="624" y="216"/>
                      <a:pt x="623" y="216"/>
                    </a:cubicBezTo>
                    <a:cubicBezTo>
                      <a:pt x="622" y="217"/>
                      <a:pt x="621" y="218"/>
                      <a:pt x="621" y="219"/>
                    </a:cubicBezTo>
                    <a:cubicBezTo>
                      <a:pt x="620" y="219"/>
                      <a:pt x="619" y="218"/>
                      <a:pt x="620" y="218"/>
                    </a:cubicBezTo>
                    <a:cubicBezTo>
                      <a:pt x="620" y="218"/>
                      <a:pt x="621" y="216"/>
                      <a:pt x="621" y="216"/>
                    </a:cubicBezTo>
                    <a:cubicBezTo>
                      <a:pt x="619" y="216"/>
                      <a:pt x="616" y="215"/>
                      <a:pt x="615" y="218"/>
                    </a:cubicBezTo>
                    <a:cubicBezTo>
                      <a:pt x="615" y="219"/>
                      <a:pt x="615" y="219"/>
                      <a:pt x="615" y="219"/>
                    </a:cubicBezTo>
                    <a:cubicBezTo>
                      <a:pt x="613" y="219"/>
                      <a:pt x="613" y="219"/>
                      <a:pt x="613" y="219"/>
                    </a:cubicBezTo>
                    <a:cubicBezTo>
                      <a:pt x="614" y="219"/>
                      <a:pt x="613" y="216"/>
                      <a:pt x="613" y="216"/>
                    </a:cubicBezTo>
                    <a:cubicBezTo>
                      <a:pt x="614" y="216"/>
                      <a:pt x="615" y="216"/>
                      <a:pt x="615" y="216"/>
                    </a:cubicBezTo>
                    <a:cubicBezTo>
                      <a:pt x="616" y="216"/>
                      <a:pt x="617" y="214"/>
                      <a:pt x="617" y="214"/>
                    </a:cubicBezTo>
                    <a:cubicBezTo>
                      <a:pt x="617" y="211"/>
                      <a:pt x="617" y="211"/>
                      <a:pt x="617" y="211"/>
                    </a:cubicBezTo>
                    <a:cubicBezTo>
                      <a:pt x="617" y="211"/>
                      <a:pt x="614" y="213"/>
                      <a:pt x="615" y="213"/>
                    </a:cubicBezTo>
                    <a:cubicBezTo>
                      <a:pt x="614" y="212"/>
                      <a:pt x="613" y="213"/>
                      <a:pt x="613" y="213"/>
                    </a:cubicBezTo>
                    <a:cubicBezTo>
                      <a:pt x="613" y="213"/>
                      <a:pt x="613" y="211"/>
                      <a:pt x="613" y="211"/>
                    </a:cubicBezTo>
                    <a:cubicBezTo>
                      <a:pt x="613" y="211"/>
                      <a:pt x="611" y="211"/>
                      <a:pt x="612" y="211"/>
                    </a:cubicBezTo>
                    <a:cubicBezTo>
                      <a:pt x="611" y="211"/>
                      <a:pt x="611" y="211"/>
                      <a:pt x="611" y="211"/>
                    </a:cubicBezTo>
                    <a:cubicBezTo>
                      <a:pt x="612" y="212"/>
                      <a:pt x="612" y="213"/>
                      <a:pt x="612" y="213"/>
                    </a:cubicBezTo>
                    <a:cubicBezTo>
                      <a:pt x="612" y="214"/>
                      <a:pt x="610" y="214"/>
                      <a:pt x="610" y="215"/>
                    </a:cubicBezTo>
                    <a:cubicBezTo>
                      <a:pt x="606" y="214"/>
                      <a:pt x="605" y="215"/>
                      <a:pt x="608" y="212"/>
                    </a:cubicBezTo>
                    <a:cubicBezTo>
                      <a:pt x="609" y="211"/>
                      <a:pt x="610" y="211"/>
                      <a:pt x="611" y="211"/>
                    </a:cubicBezTo>
                    <a:cubicBezTo>
                      <a:pt x="611" y="210"/>
                      <a:pt x="611" y="209"/>
                      <a:pt x="610" y="209"/>
                    </a:cubicBezTo>
                    <a:cubicBezTo>
                      <a:pt x="610" y="209"/>
                      <a:pt x="606" y="209"/>
                      <a:pt x="606" y="209"/>
                    </a:cubicBezTo>
                    <a:cubicBezTo>
                      <a:pt x="605" y="208"/>
                      <a:pt x="605" y="206"/>
                      <a:pt x="604" y="205"/>
                    </a:cubicBezTo>
                    <a:cubicBezTo>
                      <a:pt x="603" y="205"/>
                      <a:pt x="603" y="204"/>
                      <a:pt x="602" y="204"/>
                    </a:cubicBezTo>
                    <a:cubicBezTo>
                      <a:pt x="598" y="204"/>
                      <a:pt x="599" y="208"/>
                      <a:pt x="599" y="211"/>
                    </a:cubicBezTo>
                    <a:cubicBezTo>
                      <a:pt x="599" y="211"/>
                      <a:pt x="599" y="211"/>
                      <a:pt x="598" y="211"/>
                    </a:cubicBezTo>
                    <a:cubicBezTo>
                      <a:pt x="598" y="211"/>
                      <a:pt x="598" y="209"/>
                      <a:pt x="598" y="209"/>
                    </a:cubicBezTo>
                    <a:cubicBezTo>
                      <a:pt x="596" y="210"/>
                      <a:pt x="597" y="209"/>
                      <a:pt x="596" y="209"/>
                    </a:cubicBezTo>
                    <a:cubicBezTo>
                      <a:pt x="596" y="209"/>
                      <a:pt x="595" y="211"/>
                      <a:pt x="594" y="211"/>
                    </a:cubicBezTo>
                    <a:cubicBezTo>
                      <a:pt x="593" y="208"/>
                      <a:pt x="593" y="199"/>
                      <a:pt x="590" y="206"/>
                    </a:cubicBezTo>
                    <a:cubicBezTo>
                      <a:pt x="590" y="207"/>
                      <a:pt x="590" y="208"/>
                      <a:pt x="589" y="209"/>
                    </a:cubicBezTo>
                    <a:cubicBezTo>
                      <a:pt x="589" y="210"/>
                      <a:pt x="588" y="210"/>
                      <a:pt x="587" y="210"/>
                    </a:cubicBezTo>
                    <a:cubicBezTo>
                      <a:pt x="588" y="210"/>
                      <a:pt x="586" y="209"/>
                      <a:pt x="586" y="209"/>
                    </a:cubicBezTo>
                    <a:cubicBezTo>
                      <a:pt x="587" y="209"/>
                      <a:pt x="587" y="207"/>
                      <a:pt x="587" y="207"/>
                    </a:cubicBezTo>
                    <a:cubicBezTo>
                      <a:pt x="588" y="207"/>
                      <a:pt x="587" y="205"/>
                      <a:pt x="587" y="205"/>
                    </a:cubicBezTo>
                    <a:cubicBezTo>
                      <a:pt x="586" y="205"/>
                      <a:pt x="586" y="206"/>
                      <a:pt x="585" y="205"/>
                    </a:cubicBezTo>
                    <a:cubicBezTo>
                      <a:pt x="585" y="205"/>
                      <a:pt x="584" y="203"/>
                      <a:pt x="584" y="203"/>
                    </a:cubicBezTo>
                    <a:cubicBezTo>
                      <a:pt x="586" y="203"/>
                      <a:pt x="588" y="203"/>
                      <a:pt x="589" y="202"/>
                    </a:cubicBezTo>
                    <a:cubicBezTo>
                      <a:pt x="589" y="196"/>
                      <a:pt x="589" y="194"/>
                      <a:pt x="583" y="194"/>
                    </a:cubicBezTo>
                    <a:cubicBezTo>
                      <a:pt x="584" y="194"/>
                      <a:pt x="585" y="194"/>
                      <a:pt x="586" y="193"/>
                    </a:cubicBezTo>
                    <a:cubicBezTo>
                      <a:pt x="586" y="193"/>
                      <a:pt x="586" y="191"/>
                      <a:pt x="586" y="191"/>
                    </a:cubicBezTo>
                    <a:cubicBezTo>
                      <a:pt x="585" y="191"/>
                      <a:pt x="585" y="191"/>
                      <a:pt x="585" y="191"/>
                    </a:cubicBezTo>
                    <a:cubicBezTo>
                      <a:pt x="585" y="191"/>
                      <a:pt x="583" y="187"/>
                      <a:pt x="583" y="186"/>
                    </a:cubicBezTo>
                    <a:cubicBezTo>
                      <a:pt x="582" y="187"/>
                      <a:pt x="579" y="187"/>
                      <a:pt x="578" y="187"/>
                    </a:cubicBezTo>
                    <a:cubicBezTo>
                      <a:pt x="576" y="187"/>
                      <a:pt x="576" y="186"/>
                      <a:pt x="575" y="187"/>
                    </a:cubicBezTo>
                    <a:cubicBezTo>
                      <a:pt x="574" y="187"/>
                      <a:pt x="573" y="189"/>
                      <a:pt x="570" y="189"/>
                    </a:cubicBezTo>
                    <a:cubicBezTo>
                      <a:pt x="569" y="189"/>
                      <a:pt x="567" y="187"/>
                      <a:pt x="566" y="186"/>
                    </a:cubicBezTo>
                    <a:close/>
                    <a:moveTo>
                      <a:pt x="474" y="30"/>
                    </a:moveTo>
                    <a:cubicBezTo>
                      <a:pt x="471" y="29"/>
                      <a:pt x="467" y="22"/>
                      <a:pt x="464" y="22"/>
                    </a:cubicBezTo>
                    <a:cubicBezTo>
                      <a:pt x="463" y="23"/>
                      <a:pt x="463" y="23"/>
                      <a:pt x="463" y="23"/>
                    </a:cubicBezTo>
                    <a:cubicBezTo>
                      <a:pt x="462" y="23"/>
                      <a:pt x="460" y="23"/>
                      <a:pt x="459" y="24"/>
                    </a:cubicBezTo>
                    <a:cubicBezTo>
                      <a:pt x="456" y="25"/>
                      <a:pt x="453" y="29"/>
                      <a:pt x="451" y="31"/>
                    </a:cubicBezTo>
                    <a:cubicBezTo>
                      <a:pt x="449" y="30"/>
                      <a:pt x="443" y="27"/>
                      <a:pt x="439" y="28"/>
                    </a:cubicBezTo>
                    <a:cubicBezTo>
                      <a:pt x="439" y="28"/>
                      <a:pt x="437" y="30"/>
                      <a:pt x="437" y="30"/>
                    </a:cubicBezTo>
                    <a:cubicBezTo>
                      <a:pt x="436" y="30"/>
                      <a:pt x="434" y="29"/>
                      <a:pt x="433" y="30"/>
                    </a:cubicBezTo>
                    <a:cubicBezTo>
                      <a:pt x="433" y="30"/>
                      <a:pt x="433" y="32"/>
                      <a:pt x="433" y="33"/>
                    </a:cubicBezTo>
                    <a:cubicBezTo>
                      <a:pt x="436" y="32"/>
                      <a:pt x="439" y="31"/>
                      <a:pt x="444" y="31"/>
                    </a:cubicBezTo>
                    <a:cubicBezTo>
                      <a:pt x="443" y="32"/>
                      <a:pt x="440" y="33"/>
                      <a:pt x="438" y="33"/>
                    </a:cubicBezTo>
                    <a:cubicBezTo>
                      <a:pt x="438" y="33"/>
                      <a:pt x="437" y="36"/>
                      <a:pt x="439" y="36"/>
                    </a:cubicBezTo>
                    <a:cubicBezTo>
                      <a:pt x="441" y="36"/>
                      <a:pt x="446" y="34"/>
                      <a:pt x="449" y="34"/>
                    </a:cubicBezTo>
                    <a:cubicBezTo>
                      <a:pt x="452" y="34"/>
                      <a:pt x="455" y="35"/>
                      <a:pt x="457" y="35"/>
                    </a:cubicBezTo>
                    <a:cubicBezTo>
                      <a:pt x="451" y="36"/>
                      <a:pt x="446" y="37"/>
                      <a:pt x="439" y="39"/>
                    </a:cubicBezTo>
                    <a:cubicBezTo>
                      <a:pt x="439" y="39"/>
                      <a:pt x="439" y="41"/>
                      <a:pt x="439" y="43"/>
                    </a:cubicBezTo>
                    <a:cubicBezTo>
                      <a:pt x="440" y="42"/>
                      <a:pt x="441" y="43"/>
                      <a:pt x="441" y="42"/>
                    </a:cubicBezTo>
                    <a:cubicBezTo>
                      <a:pt x="442" y="41"/>
                      <a:pt x="442" y="41"/>
                      <a:pt x="444" y="41"/>
                    </a:cubicBezTo>
                    <a:cubicBezTo>
                      <a:pt x="450" y="38"/>
                      <a:pt x="457" y="38"/>
                      <a:pt x="463" y="36"/>
                    </a:cubicBezTo>
                    <a:cubicBezTo>
                      <a:pt x="463" y="37"/>
                      <a:pt x="463" y="37"/>
                      <a:pt x="463" y="37"/>
                    </a:cubicBezTo>
                    <a:cubicBezTo>
                      <a:pt x="462" y="38"/>
                      <a:pt x="461" y="38"/>
                      <a:pt x="461" y="39"/>
                    </a:cubicBezTo>
                    <a:cubicBezTo>
                      <a:pt x="458" y="40"/>
                      <a:pt x="457" y="38"/>
                      <a:pt x="454" y="39"/>
                    </a:cubicBezTo>
                    <a:cubicBezTo>
                      <a:pt x="452" y="39"/>
                      <a:pt x="451" y="41"/>
                      <a:pt x="450" y="41"/>
                    </a:cubicBezTo>
                    <a:cubicBezTo>
                      <a:pt x="449" y="42"/>
                      <a:pt x="447" y="41"/>
                      <a:pt x="446" y="41"/>
                    </a:cubicBezTo>
                    <a:cubicBezTo>
                      <a:pt x="445" y="41"/>
                      <a:pt x="443" y="44"/>
                      <a:pt x="442" y="45"/>
                    </a:cubicBezTo>
                    <a:cubicBezTo>
                      <a:pt x="443" y="45"/>
                      <a:pt x="444" y="47"/>
                      <a:pt x="445" y="47"/>
                    </a:cubicBezTo>
                    <a:cubicBezTo>
                      <a:pt x="447" y="47"/>
                      <a:pt x="448" y="45"/>
                      <a:pt x="449" y="45"/>
                    </a:cubicBezTo>
                    <a:cubicBezTo>
                      <a:pt x="452" y="45"/>
                      <a:pt x="458" y="47"/>
                      <a:pt x="461" y="47"/>
                    </a:cubicBezTo>
                    <a:cubicBezTo>
                      <a:pt x="463" y="45"/>
                      <a:pt x="463" y="45"/>
                      <a:pt x="463" y="45"/>
                    </a:cubicBezTo>
                    <a:cubicBezTo>
                      <a:pt x="464" y="45"/>
                      <a:pt x="465" y="46"/>
                      <a:pt x="466" y="46"/>
                    </a:cubicBezTo>
                    <a:cubicBezTo>
                      <a:pt x="467" y="46"/>
                      <a:pt x="466" y="44"/>
                      <a:pt x="468" y="45"/>
                    </a:cubicBezTo>
                    <a:cubicBezTo>
                      <a:pt x="469" y="45"/>
                      <a:pt x="469" y="46"/>
                      <a:pt x="469" y="47"/>
                    </a:cubicBezTo>
                    <a:cubicBezTo>
                      <a:pt x="471" y="47"/>
                      <a:pt x="472" y="47"/>
                      <a:pt x="474" y="47"/>
                    </a:cubicBezTo>
                    <a:cubicBezTo>
                      <a:pt x="475" y="47"/>
                      <a:pt x="478" y="44"/>
                      <a:pt x="480" y="43"/>
                    </a:cubicBezTo>
                    <a:cubicBezTo>
                      <a:pt x="480" y="43"/>
                      <a:pt x="479" y="47"/>
                      <a:pt x="479" y="48"/>
                    </a:cubicBezTo>
                    <a:cubicBezTo>
                      <a:pt x="481" y="48"/>
                      <a:pt x="483" y="49"/>
                      <a:pt x="485" y="49"/>
                    </a:cubicBezTo>
                    <a:cubicBezTo>
                      <a:pt x="486" y="49"/>
                      <a:pt x="489" y="48"/>
                      <a:pt x="490" y="49"/>
                    </a:cubicBezTo>
                    <a:cubicBezTo>
                      <a:pt x="491" y="49"/>
                      <a:pt x="492" y="50"/>
                      <a:pt x="492" y="50"/>
                    </a:cubicBezTo>
                    <a:cubicBezTo>
                      <a:pt x="494" y="47"/>
                      <a:pt x="494" y="47"/>
                      <a:pt x="497" y="45"/>
                    </a:cubicBezTo>
                    <a:cubicBezTo>
                      <a:pt x="497" y="44"/>
                      <a:pt x="496" y="42"/>
                      <a:pt x="496" y="42"/>
                    </a:cubicBezTo>
                    <a:cubicBezTo>
                      <a:pt x="497" y="42"/>
                      <a:pt x="498" y="42"/>
                      <a:pt x="498" y="41"/>
                    </a:cubicBezTo>
                    <a:cubicBezTo>
                      <a:pt x="498" y="41"/>
                      <a:pt x="499" y="41"/>
                      <a:pt x="500" y="41"/>
                    </a:cubicBezTo>
                    <a:cubicBezTo>
                      <a:pt x="500" y="43"/>
                      <a:pt x="500" y="43"/>
                      <a:pt x="500" y="43"/>
                    </a:cubicBezTo>
                    <a:cubicBezTo>
                      <a:pt x="500" y="42"/>
                      <a:pt x="499" y="45"/>
                      <a:pt x="499" y="46"/>
                    </a:cubicBezTo>
                    <a:cubicBezTo>
                      <a:pt x="500" y="46"/>
                      <a:pt x="500" y="45"/>
                      <a:pt x="500" y="47"/>
                    </a:cubicBezTo>
                    <a:cubicBezTo>
                      <a:pt x="507" y="45"/>
                      <a:pt x="515" y="43"/>
                      <a:pt x="522" y="43"/>
                    </a:cubicBezTo>
                    <a:cubicBezTo>
                      <a:pt x="529" y="42"/>
                      <a:pt x="532" y="43"/>
                      <a:pt x="538" y="43"/>
                    </a:cubicBezTo>
                    <a:cubicBezTo>
                      <a:pt x="544" y="42"/>
                      <a:pt x="550" y="40"/>
                      <a:pt x="555" y="38"/>
                    </a:cubicBezTo>
                    <a:cubicBezTo>
                      <a:pt x="556" y="37"/>
                      <a:pt x="556" y="37"/>
                      <a:pt x="556" y="37"/>
                    </a:cubicBezTo>
                    <a:cubicBezTo>
                      <a:pt x="556" y="36"/>
                      <a:pt x="559" y="37"/>
                      <a:pt x="560" y="37"/>
                    </a:cubicBezTo>
                    <a:cubicBezTo>
                      <a:pt x="563" y="37"/>
                      <a:pt x="566" y="36"/>
                      <a:pt x="569" y="35"/>
                    </a:cubicBezTo>
                    <a:cubicBezTo>
                      <a:pt x="568" y="35"/>
                      <a:pt x="566" y="37"/>
                      <a:pt x="565" y="37"/>
                    </a:cubicBezTo>
                    <a:cubicBezTo>
                      <a:pt x="562" y="38"/>
                      <a:pt x="561" y="37"/>
                      <a:pt x="558" y="38"/>
                    </a:cubicBezTo>
                    <a:cubicBezTo>
                      <a:pt x="558" y="38"/>
                      <a:pt x="556" y="40"/>
                      <a:pt x="556" y="40"/>
                    </a:cubicBezTo>
                    <a:cubicBezTo>
                      <a:pt x="556" y="40"/>
                      <a:pt x="556" y="40"/>
                      <a:pt x="557" y="41"/>
                    </a:cubicBezTo>
                    <a:cubicBezTo>
                      <a:pt x="559" y="41"/>
                      <a:pt x="562" y="41"/>
                      <a:pt x="565" y="41"/>
                    </a:cubicBezTo>
                    <a:cubicBezTo>
                      <a:pt x="565" y="43"/>
                      <a:pt x="565" y="43"/>
                      <a:pt x="565" y="43"/>
                    </a:cubicBezTo>
                    <a:cubicBezTo>
                      <a:pt x="561" y="43"/>
                      <a:pt x="557" y="42"/>
                      <a:pt x="556" y="43"/>
                    </a:cubicBezTo>
                    <a:cubicBezTo>
                      <a:pt x="555" y="43"/>
                      <a:pt x="553" y="44"/>
                      <a:pt x="553" y="45"/>
                    </a:cubicBezTo>
                    <a:cubicBezTo>
                      <a:pt x="550" y="45"/>
                      <a:pt x="548" y="44"/>
                      <a:pt x="546" y="45"/>
                    </a:cubicBezTo>
                    <a:cubicBezTo>
                      <a:pt x="536" y="48"/>
                      <a:pt x="557" y="48"/>
                      <a:pt x="559" y="48"/>
                    </a:cubicBezTo>
                    <a:cubicBezTo>
                      <a:pt x="555" y="49"/>
                      <a:pt x="549" y="51"/>
                      <a:pt x="544" y="51"/>
                    </a:cubicBezTo>
                    <a:cubicBezTo>
                      <a:pt x="543" y="51"/>
                      <a:pt x="541" y="50"/>
                      <a:pt x="540" y="50"/>
                    </a:cubicBezTo>
                    <a:cubicBezTo>
                      <a:pt x="539" y="50"/>
                      <a:pt x="539" y="51"/>
                      <a:pt x="539" y="52"/>
                    </a:cubicBezTo>
                    <a:cubicBezTo>
                      <a:pt x="531" y="51"/>
                      <a:pt x="525" y="52"/>
                      <a:pt x="516" y="53"/>
                    </a:cubicBezTo>
                    <a:cubicBezTo>
                      <a:pt x="517" y="54"/>
                      <a:pt x="516" y="55"/>
                      <a:pt x="516" y="55"/>
                    </a:cubicBezTo>
                    <a:cubicBezTo>
                      <a:pt x="517" y="56"/>
                      <a:pt x="519" y="56"/>
                      <a:pt x="518" y="59"/>
                    </a:cubicBezTo>
                    <a:cubicBezTo>
                      <a:pt x="518" y="59"/>
                      <a:pt x="517" y="60"/>
                      <a:pt x="518" y="61"/>
                    </a:cubicBezTo>
                    <a:cubicBezTo>
                      <a:pt x="518" y="62"/>
                      <a:pt x="519" y="62"/>
                      <a:pt x="519" y="62"/>
                    </a:cubicBezTo>
                    <a:cubicBezTo>
                      <a:pt x="522" y="63"/>
                      <a:pt x="532" y="63"/>
                      <a:pt x="528" y="63"/>
                    </a:cubicBezTo>
                    <a:cubicBezTo>
                      <a:pt x="530" y="64"/>
                      <a:pt x="531" y="63"/>
                      <a:pt x="532" y="64"/>
                    </a:cubicBezTo>
                    <a:cubicBezTo>
                      <a:pt x="532" y="65"/>
                      <a:pt x="532" y="65"/>
                      <a:pt x="532" y="65"/>
                    </a:cubicBezTo>
                    <a:cubicBezTo>
                      <a:pt x="531" y="65"/>
                      <a:pt x="530" y="64"/>
                      <a:pt x="530" y="64"/>
                    </a:cubicBezTo>
                    <a:cubicBezTo>
                      <a:pt x="529" y="66"/>
                      <a:pt x="530" y="65"/>
                      <a:pt x="528" y="65"/>
                    </a:cubicBezTo>
                    <a:cubicBezTo>
                      <a:pt x="528" y="67"/>
                      <a:pt x="528" y="67"/>
                      <a:pt x="528" y="67"/>
                    </a:cubicBezTo>
                    <a:cubicBezTo>
                      <a:pt x="527" y="67"/>
                      <a:pt x="526" y="66"/>
                      <a:pt x="525" y="66"/>
                    </a:cubicBezTo>
                    <a:cubicBezTo>
                      <a:pt x="523" y="66"/>
                      <a:pt x="522" y="67"/>
                      <a:pt x="521" y="66"/>
                    </a:cubicBezTo>
                    <a:cubicBezTo>
                      <a:pt x="520" y="65"/>
                      <a:pt x="520" y="65"/>
                      <a:pt x="520" y="65"/>
                    </a:cubicBezTo>
                    <a:cubicBezTo>
                      <a:pt x="520" y="65"/>
                      <a:pt x="518" y="65"/>
                      <a:pt x="518" y="65"/>
                    </a:cubicBezTo>
                    <a:cubicBezTo>
                      <a:pt x="514" y="64"/>
                      <a:pt x="516" y="60"/>
                      <a:pt x="515" y="57"/>
                    </a:cubicBezTo>
                    <a:cubicBezTo>
                      <a:pt x="510" y="53"/>
                      <a:pt x="510" y="53"/>
                      <a:pt x="510" y="53"/>
                    </a:cubicBezTo>
                    <a:cubicBezTo>
                      <a:pt x="510" y="52"/>
                      <a:pt x="510" y="52"/>
                      <a:pt x="510" y="52"/>
                    </a:cubicBezTo>
                    <a:cubicBezTo>
                      <a:pt x="506" y="50"/>
                      <a:pt x="489" y="52"/>
                      <a:pt x="483" y="52"/>
                    </a:cubicBezTo>
                    <a:cubicBezTo>
                      <a:pt x="482" y="56"/>
                      <a:pt x="482" y="56"/>
                      <a:pt x="482" y="56"/>
                    </a:cubicBezTo>
                    <a:cubicBezTo>
                      <a:pt x="483" y="55"/>
                      <a:pt x="483" y="57"/>
                      <a:pt x="483" y="57"/>
                    </a:cubicBezTo>
                    <a:cubicBezTo>
                      <a:pt x="483" y="56"/>
                      <a:pt x="482" y="60"/>
                      <a:pt x="482" y="60"/>
                    </a:cubicBezTo>
                    <a:cubicBezTo>
                      <a:pt x="481" y="61"/>
                      <a:pt x="480" y="60"/>
                      <a:pt x="478" y="61"/>
                    </a:cubicBezTo>
                    <a:cubicBezTo>
                      <a:pt x="478" y="61"/>
                      <a:pt x="477" y="64"/>
                      <a:pt x="476" y="64"/>
                    </a:cubicBezTo>
                    <a:cubicBezTo>
                      <a:pt x="476" y="64"/>
                      <a:pt x="475" y="63"/>
                      <a:pt x="475" y="62"/>
                    </a:cubicBezTo>
                    <a:cubicBezTo>
                      <a:pt x="476" y="61"/>
                      <a:pt x="477" y="60"/>
                      <a:pt x="477" y="58"/>
                    </a:cubicBezTo>
                    <a:cubicBezTo>
                      <a:pt x="477" y="58"/>
                      <a:pt x="475" y="56"/>
                      <a:pt x="475" y="55"/>
                    </a:cubicBezTo>
                    <a:cubicBezTo>
                      <a:pt x="475" y="55"/>
                      <a:pt x="473" y="55"/>
                      <a:pt x="473" y="55"/>
                    </a:cubicBezTo>
                    <a:cubicBezTo>
                      <a:pt x="473" y="54"/>
                      <a:pt x="473" y="53"/>
                      <a:pt x="473" y="51"/>
                    </a:cubicBezTo>
                    <a:cubicBezTo>
                      <a:pt x="472" y="51"/>
                      <a:pt x="472" y="51"/>
                      <a:pt x="472" y="51"/>
                    </a:cubicBezTo>
                    <a:cubicBezTo>
                      <a:pt x="471" y="51"/>
                      <a:pt x="471" y="53"/>
                      <a:pt x="471" y="54"/>
                    </a:cubicBezTo>
                    <a:cubicBezTo>
                      <a:pt x="470" y="53"/>
                      <a:pt x="468" y="54"/>
                      <a:pt x="467" y="54"/>
                    </a:cubicBezTo>
                    <a:cubicBezTo>
                      <a:pt x="467" y="52"/>
                      <a:pt x="467" y="51"/>
                      <a:pt x="466" y="51"/>
                    </a:cubicBezTo>
                    <a:cubicBezTo>
                      <a:pt x="466" y="51"/>
                      <a:pt x="465" y="52"/>
                      <a:pt x="464" y="52"/>
                    </a:cubicBezTo>
                    <a:cubicBezTo>
                      <a:pt x="464" y="53"/>
                      <a:pt x="464" y="53"/>
                      <a:pt x="464" y="53"/>
                    </a:cubicBezTo>
                    <a:cubicBezTo>
                      <a:pt x="464" y="53"/>
                      <a:pt x="444" y="53"/>
                      <a:pt x="443" y="53"/>
                    </a:cubicBezTo>
                    <a:cubicBezTo>
                      <a:pt x="442" y="53"/>
                      <a:pt x="438" y="51"/>
                      <a:pt x="436" y="50"/>
                    </a:cubicBezTo>
                    <a:cubicBezTo>
                      <a:pt x="436" y="48"/>
                      <a:pt x="437" y="47"/>
                      <a:pt x="437" y="45"/>
                    </a:cubicBezTo>
                    <a:cubicBezTo>
                      <a:pt x="431" y="38"/>
                      <a:pt x="431" y="38"/>
                      <a:pt x="431" y="38"/>
                    </a:cubicBezTo>
                    <a:cubicBezTo>
                      <a:pt x="428" y="35"/>
                      <a:pt x="422" y="37"/>
                      <a:pt x="417" y="36"/>
                    </a:cubicBezTo>
                    <a:cubicBezTo>
                      <a:pt x="416" y="36"/>
                      <a:pt x="414" y="34"/>
                      <a:pt x="414" y="34"/>
                    </a:cubicBezTo>
                    <a:cubicBezTo>
                      <a:pt x="409" y="32"/>
                      <a:pt x="401" y="33"/>
                      <a:pt x="397" y="33"/>
                    </a:cubicBezTo>
                    <a:cubicBezTo>
                      <a:pt x="397" y="33"/>
                      <a:pt x="397" y="36"/>
                      <a:pt x="397" y="36"/>
                    </a:cubicBezTo>
                    <a:cubicBezTo>
                      <a:pt x="401" y="35"/>
                      <a:pt x="402" y="35"/>
                      <a:pt x="406" y="36"/>
                    </a:cubicBezTo>
                    <a:cubicBezTo>
                      <a:pt x="406" y="36"/>
                      <a:pt x="408" y="35"/>
                      <a:pt x="409" y="36"/>
                    </a:cubicBezTo>
                    <a:cubicBezTo>
                      <a:pt x="409" y="36"/>
                      <a:pt x="410" y="37"/>
                      <a:pt x="410" y="37"/>
                    </a:cubicBezTo>
                    <a:cubicBezTo>
                      <a:pt x="411" y="36"/>
                      <a:pt x="411" y="39"/>
                      <a:pt x="411" y="39"/>
                    </a:cubicBezTo>
                    <a:cubicBezTo>
                      <a:pt x="410" y="39"/>
                      <a:pt x="410" y="39"/>
                      <a:pt x="410" y="39"/>
                    </a:cubicBezTo>
                    <a:cubicBezTo>
                      <a:pt x="411" y="41"/>
                      <a:pt x="411" y="41"/>
                      <a:pt x="411" y="43"/>
                    </a:cubicBezTo>
                    <a:cubicBezTo>
                      <a:pt x="407" y="42"/>
                      <a:pt x="405" y="42"/>
                      <a:pt x="401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7" y="40"/>
                      <a:pt x="397" y="41"/>
                      <a:pt x="396" y="41"/>
                    </a:cubicBezTo>
                    <a:cubicBezTo>
                      <a:pt x="396" y="42"/>
                      <a:pt x="397" y="44"/>
                      <a:pt x="397" y="45"/>
                    </a:cubicBezTo>
                    <a:cubicBezTo>
                      <a:pt x="398" y="45"/>
                      <a:pt x="399" y="45"/>
                      <a:pt x="400" y="45"/>
                    </a:cubicBezTo>
                    <a:cubicBezTo>
                      <a:pt x="400" y="45"/>
                      <a:pt x="400" y="46"/>
                      <a:pt x="400" y="47"/>
                    </a:cubicBezTo>
                    <a:cubicBezTo>
                      <a:pt x="404" y="47"/>
                      <a:pt x="404" y="45"/>
                      <a:pt x="405" y="44"/>
                    </a:cubicBezTo>
                    <a:cubicBezTo>
                      <a:pt x="409" y="46"/>
                      <a:pt x="409" y="47"/>
                      <a:pt x="415" y="47"/>
                    </a:cubicBezTo>
                    <a:cubicBezTo>
                      <a:pt x="415" y="45"/>
                      <a:pt x="415" y="45"/>
                      <a:pt x="416" y="44"/>
                    </a:cubicBezTo>
                    <a:cubicBezTo>
                      <a:pt x="416" y="45"/>
                      <a:pt x="416" y="46"/>
                      <a:pt x="417" y="47"/>
                    </a:cubicBezTo>
                    <a:cubicBezTo>
                      <a:pt x="417" y="48"/>
                      <a:pt x="418" y="48"/>
                      <a:pt x="419" y="49"/>
                    </a:cubicBezTo>
                    <a:cubicBezTo>
                      <a:pt x="419" y="49"/>
                      <a:pt x="418" y="50"/>
                      <a:pt x="419" y="51"/>
                    </a:cubicBezTo>
                    <a:cubicBezTo>
                      <a:pt x="413" y="51"/>
                      <a:pt x="408" y="51"/>
                      <a:pt x="404" y="52"/>
                    </a:cubicBezTo>
                    <a:cubicBezTo>
                      <a:pt x="404" y="53"/>
                      <a:pt x="406" y="55"/>
                      <a:pt x="406" y="55"/>
                    </a:cubicBezTo>
                    <a:cubicBezTo>
                      <a:pt x="405" y="56"/>
                      <a:pt x="405" y="56"/>
                      <a:pt x="405" y="56"/>
                    </a:cubicBezTo>
                    <a:cubicBezTo>
                      <a:pt x="404" y="57"/>
                      <a:pt x="405" y="56"/>
                      <a:pt x="403" y="56"/>
                    </a:cubicBezTo>
                    <a:cubicBezTo>
                      <a:pt x="402" y="57"/>
                      <a:pt x="402" y="57"/>
                      <a:pt x="402" y="57"/>
                    </a:cubicBezTo>
                    <a:cubicBezTo>
                      <a:pt x="398" y="58"/>
                      <a:pt x="410" y="60"/>
                      <a:pt x="412" y="60"/>
                    </a:cubicBezTo>
                    <a:cubicBezTo>
                      <a:pt x="412" y="60"/>
                      <a:pt x="413" y="58"/>
                      <a:pt x="414" y="57"/>
                    </a:cubicBezTo>
                    <a:cubicBezTo>
                      <a:pt x="414" y="58"/>
                      <a:pt x="414" y="60"/>
                      <a:pt x="414" y="60"/>
                    </a:cubicBezTo>
                    <a:cubicBezTo>
                      <a:pt x="416" y="60"/>
                      <a:pt x="415" y="61"/>
                      <a:pt x="417" y="61"/>
                    </a:cubicBezTo>
                    <a:cubicBezTo>
                      <a:pt x="419" y="60"/>
                      <a:pt x="419" y="60"/>
                      <a:pt x="419" y="60"/>
                    </a:cubicBezTo>
                    <a:cubicBezTo>
                      <a:pt x="419" y="60"/>
                      <a:pt x="421" y="61"/>
                      <a:pt x="420" y="61"/>
                    </a:cubicBezTo>
                    <a:cubicBezTo>
                      <a:pt x="421" y="61"/>
                      <a:pt x="421" y="63"/>
                      <a:pt x="421" y="63"/>
                    </a:cubicBezTo>
                    <a:cubicBezTo>
                      <a:pt x="418" y="63"/>
                      <a:pt x="415" y="63"/>
                      <a:pt x="412" y="62"/>
                    </a:cubicBezTo>
                    <a:cubicBezTo>
                      <a:pt x="411" y="62"/>
                      <a:pt x="409" y="61"/>
                      <a:pt x="409" y="60"/>
                    </a:cubicBezTo>
                    <a:cubicBezTo>
                      <a:pt x="402" y="60"/>
                      <a:pt x="404" y="65"/>
                      <a:pt x="405" y="64"/>
                    </a:cubicBezTo>
                    <a:cubicBezTo>
                      <a:pt x="405" y="64"/>
                      <a:pt x="405" y="68"/>
                      <a:pt x="405" y="67"/>
                    </a:cubicBezTo>
                    <a:cubicBezTo>
                      <a:pt x="406" y="67"/>
                      <a:pt x="406" y="68"/>
                      <a:pt x="407" y="68"/>
                    </a:cubicBezTo>
                    <a:cubicBezTo>
                      <a:pt x="411" y="72"/>
                      <a:pt x="416" y="74"/>
                      <a:pt x="423" y="72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22" y="74"/>
                      <a:pt x="421" y="74"/>
                      <a:pt x="421" y="74"/>
                    </a:cubicBezTo>
                    <a:cubicBezTo>
                      <a:pt x="419" y="75"/>
                      <a:pt x="415" y="73"/>
                      <a:pt x="413" y="74"/>
                    </a:cubicBezTo>
                    <a:cubicBezTo>
                      <a:pt x="412" y="75"/>
                      <a:pt x="412" y="78"/>
                      <a:pt x="413" y="77"/>
                    </a:cubicBezTo>
                    <a:cubicBezTo>
                      <a:pt x="413" y="78"/>
                      <a:pt x="413" y="78"/>
                      <a:pt x="413" y="78"/>
                    </a:cubicBezTo>
                    <a:cubicBezTo>
                      <a:pt x="414" y="79"/>
                      <a:pt x="424" y="78"/>
                      <a:pt x="425" y="78"/>
                    </a:cubicBezTo>
                    <a:cubicBezTo>
                      <a:pt x="426" y="77"/>
                      <a:pt x="427" y="75"/>
                      <a:pt x="427" y="75"/>
                    </a:cubicBezTo>
                    <a:cubicBezTo>
                      <a:pt x="430" y="74"/>
                      <a:pt x="433" y="75"/>
                      <a:pt x="436" y="76"/>
                    </a:cubicBezTo>
                    <a:cubicBezTo>
                      <a:pt x="436" y="76"/>
                      <a:pt x="436" y="78"/>
                      <a:pt x="436" y="78"/>
                    </a:cubicBezTo>
                    <a:cubicBezTo>
                      <a:pt x="430" y="78"/>
                      <a:pt x="428" y="79"/>
                      <a:pt x="423" y="80"/>
                    </a:cubicBezTo>
                    <a:cubicBezTo>
                      <a:pt x="423" y="81"/>
                      <a:pt x="423" y="82"/>
                      <a:pt x="423" y="82"/>
                    </a:cubicBezTo>
                    <a:cubicBezTo>
                      <a:pt x="423" y="83"/>
                      <a:pt x="424" y="84"/>
                      <a:pt x="425" y="86"/>
                    </a:cubicBezTo>
                    <a:cubicBezTo>
                      <a:pt x="425" y="86"/>
                      <a:pt x="427" y="86"/>
                      <a:pt x="427" y="86"/>
                    </a:cubicBezTo>
                    <a:cubicBezTo>
                      <a:pt x="427" y="86"/>
                      <a:pt x="427" y="90"/>
                      <a:pt x="427" y="90"/>
                    </a:cubicBezTo>
                    <a:cubicBezTo>
                      <a:pt x="428" y="90"/>
                      <a:pt x="429" y="90"/>
                      <a:pt x="430" y="90"/>
                    </a:cubicBezTo>
                    <a:cubicBezTo>
                      <a:pt x="430" y="92"/>
                      <a:pt x="430" y="92"/>
                      <a:pt x="430" y="92"/>
                    </a:cubicBezTo>
                    <a:cubicBezTo>
                      <a:pt x="428" y="92"/>
                      <a:pt x="428" y="92"/>
                      <a:pt x="427" y="92"/>
                    </a:cubicBezTo>
                    <a:cubicBezTo>
                      <a:pt x="427" y="93"/>
                      <a:pt x="428" y="95"/>
                      <a:pt x="427" y="95"/>
                    </a:cubicBezTo>
                    <a:cubicBezTo>
                      <a:pt x="434" y="95"/>
                      <a:pt x="436" y="96"/>
                      <a:pt x="441" y="94"/>
                    </a:cubicBezTo>
                    <a:cubicBezTo>
                      <a:pt x="441" y="93"/>
                      <a:pt x="440" y="92"/>
                      <a:pt x="441" y="91"/>
                    </a:cubicBezTo>
                    <a:cubicBezTo>
                      <a:pt x="441" y="91"/>
                      <a:pt x="442" y="91"/>
                      <a:pt x="443" y="91"/>
                    </a:cubicBezTo>
                    <a:cubicBezTo>
                      <a:pt x="443" y="91"/>
                      <a:pt x="443" y="93"/>
                      <a:pt x="444" y="94"/>
                    </a:cubicBezTo>
                    <a:cubicBezTo>
                      <a:pt x="445" y="94"/>
                      <a:pt x="446" y="94"/>
                      <a:pt x="447" y="94"/>
                    </a:cubicBezTo>
                    <a:cubicBezTo>
                      <a:pt x="446" y="95"/>
                      <a:pt x="449" y="95"/>
                      <a:pt x="449" y="95"/>
                    </a:cubicBezTo>
                    <a:cubicBezTo>
                      <a:pt x="449" y="95"/>
                      <a:pt x="449" y="93"/>
                      <a:pt x="449" y="93"/>
                    </a:cubicBezTo>
                    <a:cubicBezTo>
                      <a:pt x="450" y="93"/>
                      <a:pt x="451" y="95"/>
                      <a:pt x="452" y="94"/>
                    </a:cubicBezTo>
                    <a:cubicBezTo>
                      <a:pt x="454" y="88"/>
                      <a:pt x="454" y="88"/>
                      <a:pt x="454" y="88"/>
                    </a:cubicBezTo>
                    <a:cubicBezTo>
                      <a:pt x="454" y="88"/>
                      <a:pt x="457" y="89"/>
                      <a:pt x="458" y="88"/>
                    </a:cubicBezTo>
                    <a:cubicBezTo>
                      <a:pt x="459" y="88"/>
                      <a:pt x="461" y="87"/>
                      <a:pt x="463" y="86"/>
                    </a:cubicBezTo>
                    <a:cubicBezTo>
                      <a:pt x="461" y="85"/>
                      <a:pt x="462" y="80"/>
                      <a:pt x="464" y="79"/>
                    </a:cubicBezTo>
                    <a:cubicBezTo>
                      <a:pt x="464" y="79"/>
                      <a:pt x="464" y="82"/>
                      <a:pt x="464" y="84"/>
                    </a:cubicBezTo>
                    <a:cubicBezTo>
                      <a:pt x="465" y="83"/>
                      <a:pt x="466" y="84"/>
                      <a:pt x="467" y="84"/>
                    </a:cubicBezTo>
                    <a:cubicBezTo>
                      <a:pt x="467" y="83"/>
                      <a:pt x="467" y="83"/>
                      <a:pt x="467" y="83"/>
                    </a:cubicBezTo>
                    <a:cubicBezTo>
                      <a:pt x="468" y="83"/>
                      <a:pt x="472" y="78"/>
                      <a:pt x="472" y="78"/>
                    </a:cubicBezTo>
                    <a:cubicBezTo>
                      <a:pt x="474" y="78"/>
                      <a:pt x="474" y="80"/>
                      <a:pt x="474" y="80"/>
                    </a:cubicBezTo>
                    <a:cubicBezTo>
                      <a:pt x="475" y="80"/>
                      <a:pt x="478" y="79"/>
                      <a:pt x="479" y="79"/>
                    </a:cubicBezTo>
                    <a:cubicBezTo>
                      <a:pt x="479" y="79"/>
                      <a:pt x="477" y="82"/>
                      <a:pt x="478" y="82"/>
                    </a:cubicBezTo>
                    <a:cubicBezTo>
                      <a:pt x="481" y="82"/>
                      <a:pt x="482" y="79"/>
                      <a:pt x="479" y="78"/>
                    </a:cubicBezTo>
                    <a:cubicBezTo>
                      <a:pt x="480" y="79"/>
                      <a:pt x="483" y="80"/>
                      <a:pt x="483" y="80"/>
                    </a:cubicBezTo>
                    <a:cubicBezTo>
                      <a:pt x="483" y="78"/>
                      <a:pt x="483" y="78"/>
                      <a:pt x="483" y="78"/>
                    </a:cubicBezTo>
                    <a:cubicBezTo>
                      <a:pt x="486" y="78"/>
                      <a:pt x="491" y="77"/>
                      <a:pt x="492" y="75"/>
                    </a:cubicBezTo>
                    <a:cubicBezTo>
                      <a:pt x="493" y="75"/>
                      <a:pt x="493" y="72"/>
                      <a:pt x="493" y="72"/>
                    </a:cubicBezTo>
                    <a:cubicBezTo>
                      <a:pt x="493" y="72"/>
                      <a:pt x="489" y="66"/>
                      <a:pt x="489" y="65"/>
                    </a:cubicBezTo>
                    <a:cubicBezTo>
                      <a:pt x="489" y="65"/>
                      <a:pt x="491" y="65"/>
                      <a:pt x="491" y="65"/>
                    </a:cubicBezTo>
                    <a:cubicBezTo>
                      <a:pt x="492" y="68"/>
                      <a:pt x="494" y="70"/>
                      <a:pt x="495" y="73"/>
                    </a:cubicBezTo>
                    <a:cubicBezTo>
                      <a:pt x="497" y="72"/>
                      <a:pt x="496" y="74"/>
                      <a:pt x="497" y="74"/>
                    </a:cubicBezTo>
                    <a:cubicBezTo>
                      <a:pt x="497" y="74"/>
                      <a:pt x="499" y="72"/>
                      <a:pt x="500" y="72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0" y="73"/>
                      <a:pt x="500" y="73"/>
                      <a:pt x="500" y="73"/>
                    </a:cubicBezTo>
                    <a:cubicBezTo>
                      <a:pt x="501" y="74"/>
                      <a:pt x="502" y="75"/>
                      <a:pt x="502" y="76"/>
                    </a:cubicBezTo>
                    <a:cubicBezTo>
                      <a:pt x="501" y="76"/>
                      <a:pt x="491" y="77"/>
                      <a:pt x="495" y="78"/>
                    </a:cubicBezTo>
                    <a:cubicBezTo>
                      <a:pt x="501" y="79"/>
                      <a:pt x="508" y="79"/>
                      <a:pt x="513" y="80"/>
                    </a:cubicBezTo>
                    <a:cubicBezTo>
                      <a:pt x="512" y="81"/>
                      <a:pt x="514" y="83"/>
                      <a:pt x="512" y="83"/>
                    </a:cubicBezTo>
                    <a:cubicBezTo>
                      <a:pt x="510" y="82"/>
                      <a:pt x="510" y="82"/>
                      <a:pt x="510" y="82"/>
                    </a:cubicBezTo>
                    <a:cubicBezTo>
                      <a:pt x="505" y="81"/>
                      <a:pt x="500" y="81"/>
                      <a:pt x="495" y="81"/>
                    </a:cubicBezTo>
                    <a:cubicBezTo>
                      <a:pt x="494" y="81"/>
                      <a:pt x="491" y="82"/>
                      <a:pt x="488" y="82"/>
                    </a:cubicBezTo>
                    <a:cubicBezTo>
                      <a:pt x="488" y="82"/>
                      <a:pt x="487" y="80"/>
                      <a:pt x="486" y="80"/>
                    </a:cubicBezTo>
                    <a:cubicBezTo>
                      <a:pt x="485" y="80"/>
                      <a:pt x="475" y="84"/>
                      <a:pt x="474" y="84"/>
                    </a:cubicBezTo>
                    <a:cubicBezTo>
                      <a:pt x="474" y="84"/>
                      <a:pt x="473" y="86"/>
                      <a:pt x="473" y="86"/>
                    </a:cubicBezTo>
                    <a:cubicBezTo>
                      <a:pt x="472" y="86"/>
                      <a:pt x="471" y="85"/>
                      <a:pt x="470" y="86"/>
                    </a:cubicBezTo>
                    <a:cubicBezTo>
                      <a:pt x="472" y="85"/>
                      <a:pt x="468" y="85"/>
                      <a:pt x="468" y="85"/>
                    </a:cubicBezTo>
                    <a:cubicBezTo>
                      <a:pt x="467" y="89"/>
                      <a:pt x="466" y="91"/>
                      <a:pt x="466" y="95"/>
                    </a:cubicBezTo>
                    <a:cubicBezTo>
                      <a:pt x="468" y="95"/>
                      <a:pt x="467" y="95"/>
                      <a:pt x="468" y="96"/>
                    </a:cubicBezTo>
                    <a:cubicBezTo>
                      <a:pt x="469" y="95"/>
                      <a:pt x="470" y="96"/>
                      <a:pt x="470" y="96"/>
                    </a:cubicBezTo>
                    <a:cubicBezTo>
                      <a:pt x="473" y="95"/>
                      <a:pt x="476" y="92"/>
                      <a:pt x="478" y="92"/>
                    </a:cubicBezTo>
                    <a:cubicBezTo>
                      <a:pt x="481" y="92"/>
                      <a:pt x="478" y="93"/>
                      <a:pt x="480" y="94"/>
                    </a:cubicBezTo>
                    <a:cubicBezTo>
                      <a:pt x="484" y="95"/>
                      <a:pt x="487" y="93"/>
                      <a:pt x="489" y="92"/>
                    </a:cubicBezTo>
                    <a:cubicBezTo>
                      <a:pt x="491" y="90"/>
                      <a:pt x="493" y="89"/>
                      <a:pt x="494" y="87"/>
                    </a:cubicBezTo>
                    <a:cubicBezTo>
                      <a:pt x="494" y="92"/>
                      <a:pt x="494" y="92"/>
                      <a:pt x="491" y="96"/>
                    </a:cubicBezTo>
                    <a:cubicBezTo>
                      <a:pt x="492" y="96"/>
                      <a:pt x="492" y="96"/>
                      <a:pt x="494" y="96"/>
                    </a:cubicBezTo>
                    <a:cubicBezTo>
                      <a:pt x="494" y="98"/>
                      <a:pt x="495" y="99"/>
                      <a:pt x="495" y="100"/>
                    </a:cubicBezTo>
                    <a:cubicBezTo>
                      <a:pt x="494" y="101"/>
                      <a:pt x="496" y="102"/>
                      <a:pt x="496" y="102"/>
                    </a:cubicBezTo>
                    <a:cubicBezTo>
                      <a:pt x="497" y="101"/>
                      <a:pt x="497" y="100"/>
                      <a:pt x="498" y="99"/>
                    </a:cubicBezTo>
                    <a:cubicBezTo>
                      <a:pt x="499" y="99"/>
                      <a:pt x="499" y="99"/>
                      <a:pt x="499" y="99"/>
                    </a:cubicBezTo>
                    <a:cubicBezTo>
                      <a:pt x="500" y="102"/>
                      <a:pt x="500" y="102"/>
                      <a:pt x="500" y="102"/>
                    </a:cubicBezTo>
                    <a:cubicBezTo>
                      <a:pt x="503" y="103"/>
                      <a:pt x="509" y="100"/>
                      <a:pt x="508" y="101"/>
                    </a:cubicBezTo>
                    <a:cubicBezTo>
                      <a:pt x="507" y="101"/>
                      <a:pt x="506" y="103"/>
                      <a:pt x="506" y="103"/>
                    </a:cubicBezTo>
                    <a:cubicBezTo>
                      <a:pt x="506" y="104"/>
                      <a:pt x="507" y="105"/>
                      <a:pt x="506" y="106"/>
                    </a:cubicBezTo>
                    <a:cubicBezTo>
                      <a:pt x="506" y="106"/>
                      <a:pt x="504" y="106"/>
                      <a:pt x="504" y="106"/>
                    </a:cubicBezTo>
                    <a:cubicBezTo>
                      <a:pt x="503" y="108"/>
                      <a:pt x="503" y="108"/>
                      <a:pt x="503" y="108"/>
                    </a:cubicBezTo>
                    <a:cubicBezTo>
                      <a:pt x="501" y="109"/>
                      <a:pt x="501" y="107"/>
                      <a:pt x="500" y="106"/>
                    </a:cubicBezTo>
                    <a:cubicBezTo>
                      <a:pt x="497" y="106"/>
                      <a:pt x="492" y="108"/>
                      <a:pt x="491" y="107"/>
                    </a:cubicBezTo>
                    <a:cubicBezTo>
                      <a:pt x="491" y="107"/>
                      <a:pt x="489" y="102"/>
                      <a:pt x="488" y="102"/>
                    </a:cubicBezTo>
                    <a:cubicBezTo>
                      <a:pt x="488" y="101"/>
                      <a:pt x="485" y="102"/>
                      <a:pt x="484" y="102"/>
                    </a:cubicBezTo>
                    <a:cubicBezTo>
                      <a:pt x="483" y="101"/>
                      <a:pt x="482" y="98"/>
                      <a:pt x="480" y="98"/>
                    </a:cubicBezTo>
                    <a:cubicBezTo>
                      <a:pt x="476" y="97"/>
                      <a:pt x="468" y="98"/>
                      <a:pt x="464" y="99"/>
                    </a:cubicBezTo>
                    <a:cubicBezTo>
                      <a:pt x="464" y="99"/>
                      <a:pt x="465" y="103"/>
                      <a:pt x="464" y="103"/>
                    </a:cubicBezTo>
                    <a:cubicBezTo>
                      <a:pt x="465" y="103"/>
                      <a:pt x="466" y="105"/>
                      <a:pt x="466" y="105"/>
                    </a:cubicBezTo>
                    <a:cubicBezTo>
                      <a:pt x="467" y="105"/>
                      <a:pt x="469" y="105"/>
                      <a:pt x="470" y="105"/>
                    </a:cubicBezTo>
                    <a:cubicBezTo>
                      <a:pt x="470" y="105"/>
                      <a:pt x="470" y="106"/>
                      <a:pt x="470" y="106"/>
                    </a:cubicBezTo>
                    <a:cubicBezTo>
                      <a:pt x="471" y="107"/>
                      <a:pt x="471" y="109"/>
                      <a:pt x="471" y="110"/>
                    </a:cubicBezTo>
                    <a:cubicBezTo>
                      <a:pt x="461" y="112"/>
                      <a:pt x="457" y="111"/>
                      <a:pt x="451" y="117"/>
                    </a:cubicBezTo>
                    <a:cubicBezTo>
                      <a:pt x="450" y="117"/>
                      <a:pt x="449" y="118"/>
                      <a:pt x="449" y="118"/>
                    </a:cubicBezTo>
                    <a:cubicBezTo>
                      <a:pt x="450" y="121"/>
                      <a:pt x="451" y="123"/>
                      <a:pt x="452" y="126"/>
                    </a:cubicBezTo>
                    <a:cubicBezTo>
                      <a:pt x="452" y="125"/>
                      <a:pt x="454" y="126"/>
                      <a:pt x="454" y="126"/>
                    </a:cubicBezTo>
                    <a:cubicBezTo>
                      <a:pt x="454" y="126"/>
                      <a:pt x="454" y="124"/>
                      <a:pt x="454" y="124"/>
                    </a:cubicBezTo>
                    <a:cubicBezTo>
                      <a:pt x="455" y="124"/>
                      <a:pt x="455" y="124"/>
                      <a:pt x="455" y="124"/>
                    </a:cubicBezTo>
                    <a:cubicBezTo>
                      <a:pt x="455" y="122"/>
                      <a:pt x="455" y="122"/>
                      <a:pt x="455" y="122"/>
                    </a:cubicBezTo>
                    <a:cubicBezTo>
                      <a:pt x="455" y="122"/>
                      <a:pt x="457" y="122"/>
                      <a:pt x="455" y="123"/>
                    </a:cubicBezTo>
                    <a:cubicBezTo>
                      <a:pt x="456" y="123"/>
                      <a:pt x="457" y="123"/>
                      <a:pt x="457" y="123"/>
                    </a:cubicBezTo>
                    <a:cubicBezTo>
                      <a:pt x="458" y="126"/>
                      <a:pt x="458" y="126"/>
                      <a:pt x="458" y="126"/>
                    </a:cubicBezTo>
                    <a:cubicBezTo>
                      <a:pt x="461" y="127"/>
                      <a:pt x="464" y="125"/>
                      <a:pt x="466" y="125"/>
                    </a:cubicBezTo>
                    <a:cubicBezTo>
                      <a:pt x="466" y="125"/>
                      <a:pt x="467" y="122"/>
                      <a:pt x="465" y="124"/>
                    </a:cubicBezTo>
                    <a:cubicBezTo>
                      <a:pt x="465" y="122"/>
                      <a:pt x="465" y="122"/>
                      <a:pt x="465" y="122"/>
                    </a:cubicBezTo>
                    <a:cubicBezTo>
                      <a:pt x="466" y="122"/>
                      <a:pt x="467" y="121"/>
                      <a:pt x="467" y="120"/>
                    </a:cubicBezTo>
                    <a:cubicBezTo>
                      <a:pt x="468" y="121"/>
                      <a:pt x="469" y="122"/>
                      <a:pt x="470" y="122"/>
                    </a:cubicBezTo>
                    <a:cubicBezTo>
                      <a:pt x="470" y="123"/>
                      <a:pt x="470" y="124"/>
                      <a:pt x="470" y="124"/>
                    </a:cubicBezTo>
                    <a:cubicBezTo>
                      <a:pt x="472" y="124"/>
                      <a:pt x="472" y="126"/>
                      <a:pt x="472" y="126"/>
                    </a:cubicBezTo>
                    <a:cubicBezTo>
                      <a:pt x="472" y="126"/>
                      <a:pt x="472" y="125"/>
                      <a:pt x="473" y="122"/>
                    </a:cubicBezTo>
                    <a:cubicBezTo>
                      <a:pt x="474" y="121"/>
                      <a:pt x="474" y="121"/>
                      <a:pt x="474" y="121"/>
                    </a:cubicBezTo>
                    <a:cubicBezTo>
                      <a:pt x="475" y="121"/>
                      <a:pt x="474" y="123"/>
                      <a:pt x="474" y="124"/>
                    </a:cubicBezTo>
                    <a:cubicBezTo>
                      <a:pt x="476" y="124"/>
                      <a:pt x="478" y="125"/>
                      <a:pt x="480" y="126"/>
                    </a:cubicBezTo>
                    <a:cubicBezTo>
                      <a:pt x="483" y="126"/>
                      <a:pt x="484" y="125"/>
                      <a:pt x="487" y="126"/>
                    </a:cubicBezTo>
                    <a:cubicBezTo>
                      <a:pt x="488" y="127"/>
                      <a:pt x="488" y="128"/>
                      <a:pt x="488" y="128"/>
                    </a:cubicBezTo>
                    <a:cubicBezTo>
                      <a:pt x="489" y="128"/>
                      <a:pt x="488" y="126"/>
                      <a:pt x="488" y="126"/>
                    </a:cubicBezTo>
                    <a:cubicBezTo>
                      <a:pt x="494" y="123"/>
                      <a:pt x="494" y="124"/>
                      <a:pt x="490" y="119"/>
                    </a:cubicBezTo>
                    <a:cubicBezTo>
                      <a:pt x="496" y="121"/>
                      <a:pt x="494" y="121"/>
                      <a:pt x="497" y="118"/>
                    </a:cubicBezTo>
                    <a:cubicBezTo>
                      <a:pt x="497" y="117"/>
                      <a:pt x="498" y="117"/>
                      <a:pt x="498" y="117"/>
                    </a:cubicBezTo>
                    <a:cubicBezTo>
                      <a:pt x="498" y="116"/>
                      <a:pt x="498" y="116"/>
                      <a:pt x="498" y="116"/>
                    </a:cubicBezTo>
                    <a:cubicBezTo>
                      <a:pt x="500" y="115"/>
                      <a:pt x="499" y="121"/>
                      <a:pt x="499" y="120"/>
                    </a:cubicBezTo>
                    <a:cubicBezTo>
                      <a:pt x="499" y="121"/>
                      <a:pt x="499" y="122"/>
                      <a:pt x="499" y="122"/>
                    </a:cubicBezTo>
                    <a:cubicBezTo>
                      <a:pt x="502" y="122"/>
                      <a:pt x="506" y="121"/>
                      <a:pt x="507" y="121"/>
                    </a:cubicBezTo>
                    <a:cubicBezTo>
                      <a:pt x="507" y="121"/>
                      <a:pt x="510" y="122"/>
                      <a:pt x="510" y="122"/>
                    </a:cubicBezTo>
                    <a:cubicBezTo>
                      <a:pt x="512" y="122"/>
                      <a:pt x="513" y="121"/>
                      <a:pt x="514" y="121"/>
                    </a:cubicBezTo>
                    <a:cubicBezTo>
                      <a:pt x="514" y="121"/>
                      <a:pt x="515" y="121"/>
                      <a:pt x="515" y="122"/>
                    </a:cubicBezTo>
                    <a:cubicBezTo>
                      <a:pt x="515" y="121"/>
                      <a:pt x="516" y="121"/>
                      <a:pt x="516" y="120"/>
                    </a:cubicBezTo>
                    <a:cubicBezTo>
                      <a:pt x="516" y="117"/>
                      <a:pt x="516" y="116"/>
                      <a:pt x="515" y="114"/>
                    </a:cubicBezTo>
                    <a:cubicBezTo>
                      <a:pt x="516" y="115"/>
                      <a:pt x="517" y="115"/>
                      <a:pt x="518" y="116"/>
                    </a:cubicBezTo>
                    <a:cubicBezTo>
                      <a:pt x="518" y="117"/>
                      <a:pt x="517" y="118"/>
                      <a:pt x="518" y="119"/>
                    </a:cubicBezTo>
                    <a:cubicBezTo>
                      <a:pt x="520" y="122"/>
                      <a:pt x="521" y="120"/>
                      <a:pt x="523" y="120"/>
                    </a:cubicBezTo>
                    <a:cubicBezTo>
                      <a:pt x="522" y="119"/>
                      <a:pt x="524" y="119"/>
                      <a:pt x="524" y="119"/>
                    </a:cubicBezTo>
                    <a:cubicBezTo>
                      <a:pt x="525" y="119"/>
                      <a:pt x="525" y="121"/>
                      <a:pt x="526" y="121"/>
                    </a:cubicBezTo>
                    <a:cubicBezTo>
                      <a:pt x="526" y="124"/>
                      <a:pt x="526" y="125"/>
                      <a:pt x="526" y="129"/>
                    </a:cubicBezTo>
                    <a:cubicBezTo>
                      <a:pt x="526" y="129"/>
                      <a:pt x="529" y="129"/>
                      <a:pt x="528" y="128"/>
                    </a:cubicBezTo>
                    <a:cubicBezTo>
                      <a:pt x="529" y="128"/>
                      <a:pt x="531" y="129"/>
                      <a:pt x="531" y="129"/>
                    </a:cubicBezTo>
                    <a:cubicBezTo>
                      <a:pt x="532" y="129"/>
                      <a:pt x="532" y="126"/>
                      <a:pt x="533" y="126"/>
                    </a:cubicBezTo>
                    <a:cubicBezTo>
                      <a:pt x="534" y="124"/>
                      <a:pt x="537" y="124"/>
                      <a:pt x="538" y="122"/>
                    </a:cubicBezTo>
                    <a:cubicBezTo>
                      <a:pt x="539" y="122"/>
                      <a:pt x="539" y="122"/>
                      <a:pt x="539" y="122"/>
                    </a:cubicBezTo>
                    <a:cubicBezTo>
                      <a:pt x="539" y="120"/>
                      <a:pt x="539" y="120"/>
                      <a:pt x="539" y="120"/>
                    </a:cubicBezTo>
                    <a:cubicBezTo>
                      <a:pt x="540" y="121"/>
                      <a:pt x="540" y="122"/>
                      <a:pt x="541" y="123"/>
                    </a:cubicBezTo>
                    <a:cubicBezTo>
                      <a:pt x="542" y="123"/>
                      <a:pt x="543" y="123"/>
                      <a:pt x="544" y="123"/>
                    </a:cubicBezTo>
                    <a:cubicBezTo>
                      <a:pt x="544" y="123"/>
                      <a:pt x="545" y="121"/>
                      <a:pt x="545" y="121"/>
                    </a:cubicBezTo>
                    <a:cubicBezTo>
                      <a:pt x="547" y="119"/>
                      <a:pt x="550" y="118"/>
                      <a:pt x="552" y="116"/>
                    </a:cubicBezTo>
                    <a:cubicBezTo>
                      <a:pt x="551" y="116"/>
                      <a:pt x="551" y="114"/>
                      <a:pt x="550" y="114"/>
                    </a:cubicBezTo>
                    <a:cubicBezTo>
                      <a:pt x="549" y="114"/>
                      <a:pt x="547" y="115"/>
                      <a:pt x="546" y="114"/>
                    </a:cubicBezTo>
                    <a:cubicBezTo>
                      <a:pt x="545" y="114"/>
                      <a:pt x="543" y="110"/>
                      <a:pt x="542" y="109"/>
                    </a:cubicBezTo>
                    <a:cubicBezTo>
                      <a:pt x="539" y="108"/>
                      <a:pt x="536" y="108"/>
                      <a:pt x="532" y="108"/>
                    </a:cubicBezTo>
                    <a:cubicBezTo>
                      <a:pt x="539" y="106"/>
                      <a:pt x="545" y="106"/>
                      <a:pt x="552" y="104"/>
                    </a:cubicBezTo>
                    <a:cubicBezTo>
                      <a:pt x="551" y="101"/>
                      <a:pt x="551" y="99"/>
                      <a:pt x="551" y="97"/>
                    </a:cubicBezTo>
                    <a:cubicBezTo>
                      <a:pt x="554" y="97"/>
                      <a:pt x="559" y="100"/>
                      <a:pt x="564" y="98"/>
                    </a:cubicBezTo>
                    <a:cubicBezTo>
                      <a:pt x="565" y="97"/>
                      <a:pt x="565" y="97"/>
                      <a:pt x="565" y="97"/>
                    </a:cubicBezTo>
                    <a:cubicBezTo>
                      <a:pt x="566" y="97"/>
                      <a:pt x="568" y="98"/>
                      <a:pt x="569" y="97"/>
                    </a:cubicBezTo>
                    <a:cubicBezTo>
                      <a:pt x="569" y="97"/>
                      <a:pt x="569" y="96"/>
                      <a:pt x="570" y="96"/>
                    </a:cubicBezTo>
                    <a:cubicBezTo>
                      <a:pt x="571" y="96"/>
                      <a:pt x="570" y="94"/>
                      <a:pt x="571" y="94"/>
                    </a:cubicBezTo>
                    <a:cubicBezTo>
                      <a:pt x="568" y="93"/>
                      <a:pt x="563" y="92"/>
                      <a:pt x="569" y="92"/>
                    </a:cubicBezTo>
                    <a:cubicBezTo>
                      <a:pt x="572" y="91"/>
                      <a:pt x="580" y="93"/>
                      <a:pt x="574" y="89"/>
                    </a:cubicBezTo>
                    <a:cubicBezTo>
                      <a:pt x="574" y="88"/>
                      <a:pt x="574" y="88"/>
                      <a:pt x="574" y="88"/>
                    </a:cubicBezTo>
                    <a:cubicBezTo>
                      <a:pt x="580" y="88"/>
                      <a:pt x="580" y="87"/>
                      <a:pt x="584" y="85"/>
                    </a:cubicBezTo>
                    <a:cubicBezTo>
                      <a:pt x="584" y="84"/>
                      <a:pt x="584" y="84"/>
                      <a:pt x="584" y="84"/>
                    </a:cubicBezTo>
                    <a:cubicBezTo>
                      <a:pt x="583" y="83"/>
                      <a:pt x="584" y="83"/>
                      <a:pt x="583" y="81"/>
                    </a:cubicBezTo>
                    <a:cubicBezTo>
                      <a:pt x="580" y="81"/>
                      <a:pt x="579" y="82"/>
                      <a:pt x="576" y="82"/>
                    </a:cubicBezTo>
                    <a:cubicBezTo>
                      <a:pt x="576" y="82"/>
                      <a:pt x="576" y="80"/>
                      <a:pt x="576" y="80"/>
                    </a:cubicBezTo>
                    <a:cubicBezTo>
                      <a:pt x="574" y="80"/>
                      <a:pt x="570" y="78"/>
                      <a:pt x="570" y="78"/>
                    </a:cubicBezTo>
                    <a:cubicBezTo>
                      <a:pt x="569" y="78"/>
                      <a:pt x="568" y="80"/>
                      <a:pt x="568" y="80"/>
                    </a:cubicBezTo>
                    <a:cubicBezTo>
                      <a:pt x="566" y="80"/>
                      <a:pt x="565" y="79"/>
                      <a:pt x="564" y="80"/>
                    </a:cubicBezTo>
                    <a:cubicBezTo>
                      <a:pt x="562" y="81"/>
                      <a:pt x="562" y="81"/>
                      <a:pt x="562" y="81"/>
                    </a:cubicBezTo>
                    <a:cubicBezTo>
                      <a:pt x="558" y="82"/>
                      <a:pt x="556" y="83"/>
                      <a:pt x="552" y="84"/>
                    </a:cubicBezTo>
                    <a:cubicBezTo>
                      <a:pt x="553" y="83"/>
                      <a:pt x="552" y="82"/>
                      <a:pt x="553" y="81"/>
                    </a:cubicBezTo>
                    <a:cubicBezTo>
                      <a:pt x="554" y="80"/>
                      <a:pt x="556" y="79"/>
                      <a:pt x="557" y="79"/>
                    </a:cubicBezTo>
                    <a:cubicBezTo>
                      <a:pt x="558" y="80"/>
                      <a:pt x="556" y="77"/>
                      <a:pt x="556" y="77"/>
                    </a:cubicBezTo>
                    <a:cubicBezTo>
                      <a:pt x="553" y="76"/>
                      <a:pt x="551" y="76"/>
                      <a:pt x="548" y="76"/>
                    </a:cubicBezTo>
                    <a:cubicBezTo>
                      <a:pt x="548" y="76"/>
                      <a:pt x="549" y="74"/>
                      <a:pt x="550" y="74"/>
                    </a:cubicBezTo>
                    <a:cubicBezTo>
                      <a:pt x="550" y="74"/>
                      <a:pt x="558" y="76"/>
                      <a:pt x="559" y="76"/>
                    </a:cubicBezTo>
                    <a:cubicBezTo>
                      <a:pt x="559" y="76"/>
                      <a:pt x="561" y="78"/>
                      <a:pt x="561" y="78"/>
                    </a:cubicBezTo>
                    <a:cubicBezTo>
                      <a:pt x="562" y="78"/>
                      <a:pt x="564" y="77"/>
                      <a:pt x="566" y="77"/>
                    </a:cubicBezTo>
                    <a:cubicBezTo>
                      <a:pt x="567" y="77"/>
                      <a:pt x="574" y="76"/>
                      <a:pt x="569" y="74"/>
                    </a:cubicBezTo>
                    <a:cubicBezTo>
                      <a:pt x="566" y="73"/>
                      <a:pt x="565" y="73"/>
                      <a:pt x="562" y="72"/>
                    </a:cubicBezTo>
                    <a:cubicBezTo>
                      <a:pt x="563" y="72"/>
                      <a:pt x="560" y="71"/>
                      <a:pt x="560" y="71"/>
                    </a:cubicBezTo>
                    <a:cubicBezTo>
                      <a:pt x="564" y="72"/>
                      <a:pt x="567" y="71"/>
                      <a:pt x="571" y="72"/>
                    </a:cubicBezTo>
                    <a:cubicBezTo>
                      <a:pt x="571" y="73"/>
                      <a:pt x="573" y="74"/>
                      <a:pt x="574" y="74"/>
                    </a:cubicBezTo>
                    <a:cubicBezTo>
                      <a:pt x="574" y="74"/>
                      <a:pt x="576" y="73"/>
                      <a:pt x="576" y="72"/>
                    </a:cubicBezTo>
                    <a:cubicBezTo>
                      <a:pt x="575" y="70"/>
                      <a:pt x="575" y="70"/>
                      <a:pt x="575" y="70"/>
                    </a:cubicBezTo>
                    <a:cubicBezTo>
                      <a:pt x="570" y="69"/>
                      <a:pt x="565" y="69"/>
                      <a:pt x="560" y="69"/>
                    </a:cubicBezTo>
                    <a:cubicBezTo>
                      <a:pt x="560" y="69"/>
                      <a:pt x="560" y="67"/>
                      <a:pt x="560" y="66"/>
                    </a:cubicBezTo>
                    <a:cubicBezTo>
                      <a:pt x="562" y="67"/>
                      <a:pt x="564" y="67"/>
                      <a:pt x="566" y="68"/>
                    </a:cubicBezTo>
                    <a:cubicBezTo>
                      <a:pt x="566" y="67"/>
                      <a:pt x="567" y="65"/>
                      <a:pt x="568" y="65"/>
                    </a:cubicBezTo>
                    <a:cubicBezTo>
                      <a:pt x="568" y="65"/>
                      <a:pt x="569" y="66"/>
                      <a:pt x="570" y="65"/>
                    </a:cubicBezTo>
                    <a:cubicBezTo>
                      <a:pt x="570" y="65"/>
                      <a:pt x="570" y="67"/>
                      <a:pt x="570" y="67"/>
                    </a:cubicBezTo>
                    <a:cubicBezTo>
                      <a:pt x="572" y="69"/>
                      <a:pt x="576" y="70"/>
                      <a:pt x="577" y="69"/>
                    </a:cubicBezTo>
                    <a:cubicBezTo>
                      <a:pt x="577" y="69"/>
                      <a:pt x="575" y="66"/>
                      <a:pt x="579" y="67"/>
                    </a:cubicBezTo>
                    <a:cubicBezTo>
                      <a:pt x="579" y="67"/>
                      <a:pt x="582" y="69"/>
                      <a:pt x="583" y="70"/>
                    </a:cubicBezTo>
                    <a:cubicBezTo>
                      <a:pt x="584" y="69"/>
                      <a:pt x="586" y="67"/>
                      <a:pt x="586" y="66"/>
                    </a:cubicBezTo>
                    <a:cubicBezTo>
                      <a:pt x="587" y="67"/>
                      <a:pt x="588" y="68"/>
                      <a:pt x="588" y="68"/>
                    </a:cubicBezTo>
                    <a:cubicBezTo>
                      <a:pt x="593" y="70"/>
                      <a:pt x="596" y="68"/>
                      <a:pt x="600" y="68"/>
                    </a:cubicBezTo>
                    <a:cubicBezTo>
                      <a:pt x="600" y="68"/>
                      <a:pt x="601" y="66"/>
                      <a:pt x="601" y="65"/>
                    </a:cubicBezTo>
                    <a:cubicBezTo>
                      <a:pt x="600" y="65"/>
                      <a:pt x="600" y="65"/>
                      <a:pt x="599" y="64"/>
                    </a:cubicBezTo>
                    <a:cubicBezTo>
                      <a:pt x="596" y="63"/>
                      <a:pt x="603" y="64"/>
                      <a:pt x="603" y="64"/>
                    </a:cubicBezTo>
                    <a:cubicBezTo>
                      <a:pt x="604" y="64"/>
                      <a:pt x="605" y="61"/>
                      <a:pt x="605" y="61"/>
                    </a:cubicBezTo>
                    <a:cubicBezTo>
                      <a:pt x="605" y="61"/>
                      <a:pt x="615" y="60"/>
                      <a:pt x="611" y="59"/>
                    </a:cubicBezTo>
                    <a:cubicBezTo>
                      <a:pt x="610" y="59"/>
                      <a:pt x="608" y="58"/>
                      <a:pt x="607" y="58"/>
                    </a:cubicBezTo>
                    <a:cubicBezTo>
                      <a:pt x="607" y="58"/>
                      <a:pt x="608" y="57"/>
                      <a:pt x="607" y="56"/>
                    </a:cubicBezTo>
                    <a:cubicBezTo>
                      <a:pt x="609" y="55"/>
                      <a:pt x="609" y="55"/>
                      <a:pt x="609" y="55"/>
                    </a:cubicBezTo>
                    <a:cubicBezTo>
                      <a:pt x="610" y="55"/>
                      <a:pt x="611" y="57"/>
                      <a:pt x="612" y="57"/>
                    </a:cubicBezTo>
                    <a:cubicBezTo>
                      <a:pt x="616" y="59"/>
                      <a:pt x="616" y="57"/>
                      <a:pt x="619" y="56"/>
                    </a:cubicBezTo>
                    <a:cubicBezTo>
                      <a:pt x="619" y="54"/>
                      <a:pt x="619" y="54"/>
                      <a:pt x="619" y="54"/>
                    </a:cubicBezTo>
                    <a:cubicBezTo>
                      <a:pt x="620" y="54"/>
                      <a:pt x="621" y="55"/>
                      <a:pt x="622" y="54"/>
                    </a:cubicBezTo>
                    <a:cubicBezTo>
                      <a:pt x="623" y="53"/>
                      <a:pt x="621" y="52"/>
                      <a:pt x="621" y="51"/>
                    </a:cubicBezTo>
                    <a:cubicBezTo>
                      <a:pt x="622" y="50"/>
                      <a:pt x="623" y="50"/>
                      <a:pt x="623" y="49"/>
                    </a:cubicBezTo>
                    <a:cubicBezTo>
                      <a:pt x="627" y="55"/>
                      <a:pt x="628" y="51"/>
                      <a:pt x="627" y="51"/>
                    </a:cubicBezTo>
                    <a:cubicBezTo>
                      <a:pt x="628" y="51"/>
                      <a:pt x="628" y="52"/>
                      <a:pt x="629" y="52"/>
                    </a:cubicBezTo>
                    <a:cubicBezTo>
                      <a:pt x="630" y="52"/>
                      <a:pt x="630" y="49"/>
                      <a:pt x="631" y="49"/>
                    </a:cubicBezTo>
                    <a:cubicBezTo>
                      <a:pt x="633" y="48"/>
                      <a:pt x="635" y="48"/>
                      <a:pt x="637" y="47"/>
                    </a:cubicBezTo>
                    <a:cubicBezTo>
                      <a:pt x="638" y="47"/>
                      <a:pt x="639" y="45"/>
                      <a:pt x="639" y="45"/>
                    </a:cubicBezTo>
                    <a:cubicBezTo>
                      <a:pt x="640" y="44"/>
                      <a:pt x="642" y="44"/>
                      <a:pt x="643" y="43"/>
                    </a:cubicBezTo>
                    <a:cubicBezTo>
                      <a:pt x="644" y="43"/>
                      <a:pt x="643" y="41"/>
                      <a:pt x="644" y="41"/>
                    </a:cubicBezTo>
                    <a:cubicBezTo>
                      <a:pt x="646" y="41"/>
                      <a:pt x="647" y="42"/>
                      <a:pt x="650" y="42"/>
                    </a:cubicBezTo>
                    <a:cubicBezTo>
                      <a:pt x="651" y="42"/>
                      <a:pt x="655" y="40"/>
                      <a:pt x="656" y="40"/>
                    </a:cubicBezTo>
                    <a:cubicBezTo>
                      <a:pt x="663" y="38"/>
                      <a:pt x="667" y="38"/>
                      <a:pt x="673" y="35"/>
                    </a:cubicBezTo>
                    <a:cubicBezTo>
                      <a:pt x="674" y="34"/>
                      <a:pt x="674" y="32"/>
                      <a:pt x="675" y="31"/>
                    </a:cubicBezTo>
                    <a:cubicBezTo>
                      <a:pt x="673" y="31"/>
                      <a:pt x="672" y="31"/>
                      <a:pt x="670" y="31"/>
                    </a:cubicBezTo>
                    <a:cubicBezTo>
                      <a:pt x="668" y="32"/>
                      <a:pt x="664" y="34"/>
                      <a:pt x="662" y="35"/>
                    </a:cubicBezTo>
                    <a:cubicBezTo>
                      <a:pt x="659" y="35"/>
                      <a:pt x="652" y="35"/>
                      <a:pt x="653" y="35"/>
                    </a:cubicBezTo>
                    <a:cubicBezTo>
                      <a:pt x="655" y="33"/>
                      <a:pt x="655" y="33"/>
                      <a:pt x="655" y="33"/>
                    </a:cubicBezTo>
                    <a:cubicBezTo>
                      <a:pt x="658" y="32"/>
                      <a:pt x="661" y="33"/>
                      <a:pt x="665" y="32"/>
                    </a:cubicBezTo>
                    <a:cubicBezTo>
                      <a:pt x="664" y="31"/>
                      <a:pt x="665" y="31"/>
                      <a:pt x="665" y="31"/>
                    </a:cubicBezTo>
                    <a:cubicBezTo>
                      <a:pt x="665" y="31"/>
                      <a:pt x="663" y="29"/>
                      <a:pt x="664" y="29"/>
                    </a:cubicBezTo>
                    <a:cubicBezTo>
                      <a:pt x="665" y="29"/>
                      <a:pt x="667" y="30"/>
                      <a:pt x="667" y="31"/>
                    </a:cubicBezTo>
                    <a:cubicBezTo>
                      <a:pt x="668" y="31"/>
                      <a:pt x="674" y="30"/>
                      <a:pt x="675" y="29"/>
                    </a:cubicBezTo>
                    <a:cubicBezTo>
                      <a:pt x="676" y="29"/>
                      <a:pt x="677" y="26"/>
                      <a:pt x="678" y="25"/>
                    </a:cubicBezTo>
                    <a:cubicBezTo>
                      <a:pt x="679" y="25"/>
                      <a:pt x="682" y="26"/>
                      <a:pt x="683" y="25"/>
                    </a:cubicBezTo>
                    <a:cubicBezTo>
                      <a:pt x="683" y="24"/>
                      <a:pt x="683" y="24"/>
                      <a:pt x="683" y="24"/>
                    </a:cubicBezTo>
                    <a:cubicBezTo>
                      <a:pt x="684" y="24"/>
                      <a:pt x="686" y="24"/>
                      <a:pt x="687" y="23"/>
                    </a:cubicBezTo>
                    <a:cubicBezTo>
                      <a:pt x="688" y="23"/>
                      <a:pt x="689" y="21"/>
                      <a:pt x="689" y="21"/>
                    </a:cubicBezTo>
                    <a:cubicBezTo>
                      <a:pt x="690" y="20"/>
                      <a:pt x="692" y="21"/>
                      <a:pt x="693" y="21"/>
                    </a:cubicBezTo>
                    <a:cubicBezTo>
                      <a:pt x="694" y="19"/>
                      <a:pt x="694" y="19"/>
                      <a:pt x="694" y="19"/>
                    </a:cubicBezTo>
                    <a:cubicBezTo>
                      <a:pt x="695" y="19"/>
                      <a:pt x="696" y="20"/>
                      <a:pt x="696" y="19"/>
                    </a:cubicBezTo>
                    <a:cubicBezTo>
                      <a:pt x="696" y="19"/>
                      <a:pt x="696" y="19"/>
                      <a:pt x="696" y="19"/>
                    </a:cubicBezTo>
                    <a:cubicBezTo>
                      <a:pt x="696" y="18"/>
                      <a:pt x="698" y="17"/>
                      <a:pt x="698" y="17"/>
                    </a:cubicBezTo>
                    <a:cubicBezTo>
                      <a:pt x="698" y="14"/>
                      <a:pt x="698" y="14"/>
                      <a:pt x="698" y="14"/>
                    </a:cubicBezTo>
                    <a:cubicBezTo>
                      <a:pt x="695" y="14"/>
                      <a:pt x="693" y="14"/>
                      <a:pt x="690" y="13"/>
                    </a:cubicBezTo>
                    <a:cubicBezTo>
                      <a:pt x="690" y="12"/>
                      <a:pt x="690" y="12"/>
                      <a:pt x="690" y="12"/>
                    </a:cubicBezTo>
                    <a:cubicBezTo>
                      <a:pt x="690" y="12"/>
                      <a:pt x="686" y="11"/>
                      <a:pt x="686" y="11"/>
                    </a:cubicBezTo>
                    <a:cubicBezTo>
                      <a:pt x="685" y="11"/>
                      <a:pt x="684" y="13"/>
                      <a:pt x="683" y="12"/>
                    </a:cubicBezTo>
                    <a:cubicBezTo>
                      <a:pt x="683" y="11"/>
                      <a:pt x="683" y="11"/>
                      <a:pt x="683" y="11"/>
                    </a:cubicBezTo>
                    <a:cubicBezTo>
                      <a:pt x="681" y="11"/>
                      <a:pt x="682" y="10"/>
                      <a:pt x="681" y="9"/>
                    </a:cubicBezTo>
                    <a:cubicBezTo>
                      <a:pt x="680" y="9"/>
                      <a:pt x="679" y="9"/>
                      <a:pt x="678" y="9"/>
                    </a:cubicBezTo>
                    <a:cubicBezTo>
                      <a:pt x="678" y="7"/>
                      <a:pt x="678" y="7"/>
                      <a:pt x="678" y="7"/>
                    </a:cubicBezTo>
                    <a:cubicBezTo>
                      <a:pt x="675" y="6"/>
                      <a:pt x="673" y="7"/>
                      <a:pt x="669" y="6"/>
                    </a:cubicBezTo>
                    <a:cubicBezTo>
                      <a:pt x="669" y="6"/>
                      <a:pt x="667" y="4"/>
                      <a:pt x="666" y="4"/>
                    </a:cubicBezTo>
                    <a:cubicBezTo>
                      <a:pt x="662" y="3"/>
                      <a:pt x="654" y="3"/>
                      <a:pt x="653" y="3"/>
                    </a:cubicBezTo>
                    <a:cubicBezTo>
                      <a:pt x="651" y="4"/>
                      <a:pt x="650" y="8"/>
                      <a:pt x="648" y="9"/>
                    </a:cubicBezTo>
                    <a:cubicBezTo>
                      <a:pt x="646" y="10"/>
                      <a:pt x="644" y="10"/>
                      <a:pt x="643" y="11"/>
                    </a:cubicBezTo>
                    <a:cubicBezTo>
                      <a:pt x="642" y="11"/>
                      <a:pt x="641" y="13"/>
                      <a:pt x="640" y="13"/>
                    </a:cubicBezTo>
                    <a:cubicBezTo>
                      <a:pt x="638" y="14"/>
                      <a:pt x="638" y="12"/>
                      <a:pt x="637" y="13"/>
                    </a:cubicBezTo>
                    <a:cubicBezTo>
                      <a:pt x="637" y="13"/>
                      <a:pt x="635" y="14"/>
                      <a:pt x="635" y="15"/>
                    </a:cubicBezTo>
                    <a:cubicBezTo>
                      <a:pt x="631" y="16"/>
                      <a:pt x="630" y="15"/>
                      <a:pt x="627" y="17"/>
                    </a:cubicBezTo>
                    <a:cubicBezTo>
                      <a:pt x="628" y="16"/>
                      <a:pt x="627" y="15"/>
                      <a:pt x="627" y="15"/>
                    </a:cubicBezTo>
                    <a:cubicBezTo>
                      <a:pt x="628" y="14"/>
                      <a:pt x="631" y="12"/>
                      <a:pt x="633" y="11"/>
                    </a:cubicBezTo>
                    <a:cubicBezTo>
                      <a:pt x="634" y="11"/>
                      <a:pt x="636" y="12"/>
                      <a:pt x="638" y="11"/>
                    </a:cubicBezTo>
                    <a:cubicBezTo>
                      <a:pt x="639" y="11"/>
                      <a:pt x="647" y="7"/>
                      <a:pt x="647" y="6"/>
                    </a:cubicBezTo>
                    <a:cubicBezTo>
                      <a:pt x="648" y="5"/>
                      <a:pt x="647" y="4"/>
                      <a:pt x="648" y="3"/>
                    </a:cubicBezTo>
                    <a:cubicBezTo>
                      <a:pt x="647" y="3"/>
                      <a:pt x="645" y="2"/>
                      <a:pt x="644" y="2"/>
                    </a:cubicBezTo>
                    <a:cubicBezTo>
                      <a:pt x="639" y="0"/>
                      <a:pt x="637" y="2"/>
                      <a:pt x="632" y="3"/>
                    </a:cubicBezTo>
                    <a:cubicBezTo>
                      <a:pt x="631" y="3"/>
                      <a:pt x="628" y="2"/>
                      <a:pt x="629" y="2"/>
                    </a:cubicBezTo>
                    <a:cubicBezTo>
                      <a:pt x="628" y="3"/>
                      <a:pt x="628" y="3"/>
                      <a:pt x="628" y="3"/>
                    </a:cubicBezTo>
                    <a:cubicBezTo>
                      <a:pt x="627" y="3"/>
                      <a:pt x="623" y="3"/>
                      <a:pt x="622" y="2"/>
                    </a:cubicBezTo>
                    <a:cubicBezTo>
                      <a:pt x="621" y="1"/>
                      <a:pt x="621" y="1"/>
                      <a:pt x="621" y="1"/>
                    </a:cubicBezTo>
                    <a:cubicBezTo>
                      <a:pt x="621" y="0"/>
                      <a:pt x="620" y="1"/>
                      <a:pt x="618" y="1"/>
                    </a:cubicBezTo>
                    <a:cubicBezTo>
                      <a:pt x="616" y="1"/>
                      <a:pt x="613" y="0"/>
                      <a:pt x="611" y="0"/>
                    </a:cubicBezTo>
                    <a:cubicBezTo>
                      <a:pt x="610" y="0"/>
                      <a:pt x="606" y="3"/>
                      <a:pt x="606" y="3"/>
                    </a:cubicBezTo>
                    <a:cubicBezTo>
                      <a:pt x="606" y="4"/>
                      <a:pt x="606" y="6"/>
                      <a:pt x="606" y="7"/>
                    </a:cubicBezTo>
                    <a:cubicBezTo>
                      <a:pt x="605" y="6"/>
                      <a:pt x="605" y="5"/>
                      <a:pt x="605" y="5"/>
                    </a:cubicBezTo>
                    <a:cubicBezTo>
                      <a:pt x="602" y="4"/>
                      <a:pt x="589" y="7"/>
                      <a:pt x="594" y="12"/>
                    </a:cubicBezTo>
                    <a:cubicBezTo>
                      <a:pt x="592" y="11"/>
                      <a:pt x="590" y="11"/>
                      <a:pt x="588" y="9"/>
                    </a:cubicBezTo>
                    <a:cubicBezTo>
                      <a:pt x="587" y="9"/>
                      <a:pt x="587" y="7"/>
                      <a:pt x="585" y="7"/>
                    </a:cubicBezTo>
                    <a:cubicBezTo>
                      <a:pt x="584" y="6"/>
                      <a:pt x="582" y="7"/>
                      <a:pt x="582" y="7"/>
                    </a:cubicBezTo>
                    <a:cubicBezTo>
                      <a:pt x="575" y="8"/>
                      <a:pt x="566" y="6"/>
                      <a:pt x="561" y="7"/>
                    </a:cubicBezTo>
                    <a:cubicBezTo>
                      <a:pt x="559" y="7"/>
                      <a:pt x="557" y="9"/>
                      <a:pt x="556" y="9"/>
                    </a:cubicBezTo>
                    <a:cubicBezTo>
                      <a:pt x="556" y="11"/>
                      <a:pt x="556" y="11"/>
                      <a:pt x="556" y="11"/>
                    </a:cubicBezTo>
                    <a:cubicBezTo>
                      <a:pt x="556" y="11"/>
                      <a:pt x="557" y="11"/>
                      <a:pt x="558" y="11"/>
                    </a:cubicBezTo>
                    <a:cubicBezTo>
                      <a:pt x="558" y="12"/>
                      <a:pt x="557" y="13"/>
                      <a:pt x="558" y="13"/>
                    </a:cubicBezTo>
                    <a:cubicBezTo>
                      <a:pt x="559" y="14"/>
                      <a:pt x="561" y="13"/>
                      <a:pt x="562" y="13"/>
                    </a:cubicBezTo>
                    <a:cubicBezTo>
                      <a:pt x="562" y="13"/>
                      <a:pt x="563" y="15"/>
                      <a:pt x="563" y="15"/>
                    </a:cubicBezTo>
                    <a:cubicBezTo>
                      <a:pt x="564" y="15"/>
                      <a:pt x="566" y="16"/>
                      <a:pt x="567" y="17"/>
                    </a:cubicBezTo>
                    <a:cubicBezTo>
                      <a:pt x="567" y="18"/>
                      <a:pt x="566" y="20"/>
                      <a:pt x="566" y="20"/>
                    </a:cubicBezTo>
                    <a:cubicBezTo>
                      <a:pt x="564" y="17"/>
                      <a:pt x="563" y="15"/>
                      <a:pt x="560" y="15"/>
                    </a:cubicBezTo>
                    <a:cubicBezTo>
                      <a:pt x="559" y="14"/>
                      <a:pt x="557" y="15"/>
                      <a:pt x="557" y="15"/>
                    </a:cubicBezTo>
                    <a:cubicBezTo>
                      <a:pt x="556" y="14"/>
                      <a:pt x="555" y="12"/>
                      <a:pt x="554" y="11"/>
                    </a:cubicBezTo>
                    <a:cubicBezTo>
                      <a:pt x="554" y="12"/>
                      <a:pt x="553" y="11"/>
                      <a:pt x="552" y="11"/>
                    </a:cubicBezTo>
                    <a:cubicBezTo>
                      <a:pt x="552" y="11"/>
                      <a:pt x="551" y="13"/>
                      <a:pt x="551" y="13"/>
                    </a:cubicBezTo>
                    <a:cubicBezTo>
                      <a:pt x="549" y="14"/>
                      <a:pt x="547" y="13"/>
                      <a:pt x="545" y="13"/>
                    </a:cubicBezTo>
                    <a:cubicBezTo>
                      <a:pt x="544" y="12"/>
                      <a:pt x="544" y="11"/>
                      <a:pt x="543" y="11"/>
                    </a:cubicBezTo>
                    <a:cubicBezTo>
                      <a:pt x="543" y="11"/>
                      <a:pt x="543" y="13"/>
                      <a:pt x="543" y="13"/>
                    </a:cubicBezTo>
                    <a:cubicBezTo>
                      <a:pt x="543" y="14"/>
                      <a:pt x="540" y="17"/>
                      <a:pt x="539" y="17"/>
                    </a:cubicBezTo>
                    <a:cubicBezTo>
                      <a:pt x="538" y="17"/>
                      <a:pt x="537" y="18"/>
                      <a:pt x="536" y="17"/>
                    </a:cubicBezTo>
                    <a:cubicBezTo>
                      <a:pt x="535" y="17"/>
                      <a:pt x="535" y="15"/>
                      <a:pt x="535" y="15"/>
                    </a:cubicBezTo>
                    <a:cubicBezTo>
                      <a:pt x="534" y="15"/>
                      <a:pt x="533" y="15"/>
                      <a:pt x="532" y="15"/>
                    </a:cubicBezTo>
                    <a:cubicBezTo>
                      <a:pt x="532" y="15"/>
                      <a:pt x="531" y="16"/>
                      <a:pt x="531" y="17"/>
                    </a:cubicBezTo>
                    <a:cubicBezTo>
                      <a:pt x="532" y="18"/>
                      <a:pt x="533" y="19"/>
                      <a:pt x="533" y="19"/>
                    </a:cubicBezTo>
                    <a:cubicBezTo>
                      <a:pt x="534" y="20"/>
                      <a:pt x="535" y="19"/>
                      <a:pt x="536" y="19"/>
                    </a:cubicBezTo>
                    <a:cubicBezTo>
                      <a:pt x="536" y="21"/>
                      <a:pt x="536" y="21"/>
                      <a:pt x="536" y="21"/>
                    </a:cubicBezTo>
                    <a:cubicBezTo>
                      <a:pt x="532" y="19"/>
                      <a:pt x="529" y="17"/>
                      <a:pt x="526" y="17"/>
                    </a:cubicBezTo>
                    <a:cubicBezTo>
                      <a:pt x="526" y="16"/>
                      <a:pt x="524" y="17"/>
                      <a:pt x="524" y="17"/>
                    </a:cubicBezTo>
                    <a:cubicBezTo>
                      <a:pt x="523" y="16"/>
                      <a:pt x="522" y="14"/>
                      <a:pt x="521" y="14"/>
                    </a:cubicBezTo>
                    <a:cubicBezTo>
                      <a:pt x="520" y="14"/>
                      <a:pt x="518" y="14"/>
                      <a:pt x="517" y="14"/>
                    </a:cubicBezTo>
                    <a:cubicBezTo>
                      <a:pt x="517" y="16"/>
                      <a:pt x="517" y="21"/>
                      <a:pt x="518" y="23"/>
                    </a:cubicBezTo>
                    <a:cubicBezTo>
                      <a:pt x="519" y="24"/>
                      <a:pt x="521" y="24"/>
                      <a:pt x="521" y="25"/>
                    </a:cubicBezTo>
                    <a:cubicBezTo>
                      <a:pt x="521" y="25"/>
                      <a:pt x="521" y="26"/>
                      <a:pt x="521" y="27"/>
                    </a:cubicBezTo>
                    <a:cubicBezTo>
                      <a:pt x="520" y="26"/>
                      <a:pt x="519" y="24"/>
                      <a:pt x="518" y="23"/>
                    </a:cubicBezTo>
                    <a:cubicBezTo>
                      <a:pt x="517" y="23"/>
                      <a:pt x="517" y="22"/>
                      <a:pt x="516" y="22"/>
                    </a:cubicBezTo>
                    <a:cubicBezTo>
                      <a:pt x="516" y="23"/>
                      <a:pt x="515" y="21"/>
                      <a:pt x="514" y="21"/>
                    </a:cubicBezTo>
                    <a:cubicBezTo>
                      <a:pt x="514" y="22"/>
                      <a:pt x="515" y="25"/>
                      <a:pt x="514" y="25"/>
                    </a:cubicBezTo>
                    <a:cubicBezTo>
                      <a:pt x="513" y="25"/>
                      <a:pt x="513" y="25"/>
                      <a:pt x="513" y="25"/>
                    </a:cubicBezTo>
                    <a:cubicBezTo>
                      <a:pt x="510" y="21"/>
                      <a:pt x="510" y="19"/>
                      <a:pt x="504" y="18"/>
                    </a:cubicBezTo>
                    <a:cubicBezTo>
                      <a:pt x="503" y="17"/>
                      <a:pt x="503" y="17"/>
                      <a:pt x="503" y="17"/>
                    </a:cubicBezTo>
                    <a:cubicBezTo>
                      <a:pt x="500" y="16"/>
                      <a:pt x="498" y="17"/>
                      <a:pt x="495" y="16"/>
                    </a:cubicBezTo>
                    <a:cubicBezTo>
                      <a:pt x="491" y="15"/>
                      <a:pt x="491" y="15"/>
                      <a:pt x="491" y="15"/>
                    </a:cubicBezTo>
                    <a:cubicBezTo>
                      <a:pt x="491" y="14"/>
                      <a:pt x="490" y="13"/>
                      <a:pt x="490" y="13"/>
                    </a:cubicBezTo>
                    <a:cubicBezTo>
                      <a:pt x="490" y="12"/>
                      <a:pt x="490" y="12"/>
                      <a:pt x="490" y="12"/>
                    </a:cubicBezTo>
                    <a:cubicBezTo>
                      <a:pt x="488" y="11"/>
                      <a:pt x="484" y="12"/>
                      <a:pt x="482" y="12"/>
                    </a:cubicBezTo>
                    <a:cubicBezTo>
                      <a:pt x="483" y="13"/>
                      <a:pt x="482" y="13"/>
                      <a:pt x="482" y="14"/>
                    </a:cubicBezTo>
                    <a:cubicBezTo>
                      <a:pt x="482" y="14"/>
                      <a:pt x="485" y="18"/>
                      <a:pt x="486" y="19"/>
                    </a:cubicBezTo>
                    <a:cubicBezTo>
                      <a:pt x="480" y="17"/>
                      <a:pt x="476" y="19"/>
                      <a:pt x="470" y="18"/>
                    </a:cubicBezTo>
                    <a:cubicBezTo>
                      <a:pt x="471" y="20"/>
                      <a:pt x="471" y="21"/>
                      <a:pt x="472" y="23"/>
                    </a:cubicBezTo>
                    <a:cubicBezTo>
                      <a:pt x="474" y="23"/>
                      <a:pt x="474" y="22"/>
                      <a:pt x="476" y="23"/>
                    </a:cubicBezTo>
                    <a:cubicBezTo>
                      <a:pt x="477" y="23"/>
                      <a:pt x="478" y="25"/>
                      <a:pt x="478" y="25"/>
                    </a:cubicBezTo>
                    <a:cubicBezTo>
                      <a:pt x="481" y="25"/>
                      <a:pt x="482" y="23"/>
                      <a:pt x="484" y="23"/>
                    </a:cubicBezTo>
                    <a:cubicBezTo>
                      <a:pt x="485" y="23"/>
                      <a:pt x="487" y="24"/>
                      <a:pt x="489" y="24"/>
                    </a:cubicBezTo>
                    <a:cubicBezTo>
                      <a:pt x="490" y="24"/>
                      <a:pt x="491" y="22"/>
                      <a:pt x="493" y="23"/>
                    </a:cubicBezTo>
                    <a:cubicBezTo>
                      <a:pt x="493" y="23"/>
                      <a:pt x="494" y="24"/>
                      <a:pt x="494" y="24"/>
                    </a:cubicBezTo>
                    <a:cubicBezTo>
                      <a:pt x="494" y="25"/>
                      <a:pt x="494" y="25"/>
                      <a:pt x="494" y="25"/>
                    </a:cubicBezTo>
                    <a:cubicBezTo>
                      <a:pt x="494" y="26"/>
                      <a:pt x="492" y="25"/>
                      <a:pt x="492" y="25"/>
                    </a:cubicBezTo>
                    <a:cubicBezTo>
                      <a:pt x="492" y="25"/>
                      <a:pt x="492" y="31"/>
                      <a:pt x="492" y="31"/>
                    </a:cubicBezTo>
                    <a:cubicBezTo>
                      <a:pt x="491" y="31"/>
                      <a:pt x="491" y="31"/>
                      <a:pt x="490" y="31"/>
                    </a:cubicBezTo>
                    <a:cubicBezTo>
                      <a:pt x="490" y="29"/>
                      <a:pt x="490" y="28"/>
                      <a:pt x="489" y="26"/>
                    </a:cubicBezTo>
                    <a:cubicBezTo>
                      <a:pt x="487" y="26"/>
                      <a:pt x="486" y="26"/>
                      <a:pt x="484" y="27"/>
                    </a:cubicBezTo>
                    <a:cubicBezTo>
                      <a:pt x="483" y="29"/>
                      <a:pt x="483" y="29"/>
                      <a:pt x="483" y="29"/>
                    </a:cubicBezTo>
                    <a:cubicBezTo>
                      <a:pt x="483" y="29"/>
                      <a:pt x="476" y="26"/>
                      <a:pt x="474" y="25"/>
                    </a:cubicBezTo>
                    <a:cubicBezTo>
                      <a:pt x="475" y="25"/>
                      <a:pt x="473" y="27"/>
                      <a:pt x="473" y="27"/>
                    </a:cubicBezTo>
                    <a:cubicBezTo>
                      <a:pt x="474" y="27"/>
                      <a:pt x="475" y="30"/>
                      <a:pt x="474" y="30"/>
                    </a:cubicBezTo>
                    <a:close/>
                    <a:moveTo>
                      <a:pt x="101" y="453"/>
                    </a:moveTo>
                    <a:cubicBezTo>
                      <a:pt x="102" y="453"/>
                      <a:pt x="102" y="453"/>
                      <a:pt x="102" y="453"/>
                    </a:cubicBezTo>
                    <a:cubicBezTo>
                      <a:pt x="102" y="452"/>
                      <a:pt x="102" y="452"/>
                      <a:pt x="102" y="452"/>
                    </a:cubicBezTo>
                    <a:cubicBezTo>
                      <a:pt x="102" y="452"/>
                      <a:pt x="103" y="453"/>
                      <a:pt x="104" y="453"/>
                    </a:cubicBezTo>
                    <a:cubicBezTo>
                      <a:pt x="103" y="453"/>
                      <a:pt x="104" y="455"/>
                      <a:pt x="104" y="455"/>
                    </a:cubicBezTo>
                    <a:cubicBezTo>
                      <a:pt x="103" y="456"/>
                      <a:pt x="102" y="455"/>
                      <a:pt x="102" y="455"/>
                    </a:cubicBezTo>
                    <a:cubicBezTo>
                      <a:pt x="100" y="456"/>
                      <a:pt x="97" y="462"/>
                      <a:pt x="96" y="464"/>
                    </a:cubicBezTo>
                    <a:cubicBezTo>
                      <a:pt x="97" y="465"/>
                      <a:pt x="99" y="465"/>
                      <a:pt x="100" y="466"/>
                    </a:cubicBezTo>
                    <a:cubicBezTo>
                      <a:pt x="100" y="467"/>
                      <a:pt x="99" y="467"/>
                      <a:pt x="99" y="467"/>
                    </a:cubicBezTo>
                    <a:cubicBezTo>
                      <a:pt x="99" y="467"/>
                      <a:pt x="99" y="469"/>
                      <a:pt x="99" y="469"/>
                    </a:cubicBezTo>
                    <a:cubicBezTo>
                      <a:pt x="99" y="469"/>
                      <a:pt x="101" y="470"/>
                      <a:pt x="101" y="470"/>
                    </a:cubicBezTo>
                    <a:cubicBezTo>
                      <a:pt x="101" y="471"/>
                      <a:pt x="101" y="471"/>
                      <a:pt x="101" y="471"/>
                    </a:cubicBezTo>
                    <a:cubicBezTo>
                      <a:pt x="98" y="470"/>
                      <a:pt x="100" y="476"/>
                      <a:pt x="101" y="477"/>
                    </a:cubicBezTo>
                    <a:cubicBezTo>
                      <a:pt x="104" y="480"/>
                      <a:pt x="104" y="480"/>
                      <a:pt x="104" y="480"/>
                    </a:cubicBezTo>
                    <a:cubicBezTo>
                      <a:pt x="104" y="479"/>
                      <a:pt x="106" y="480"/>
                      <a:pt x="106" y="479"/>
                    </a:cubicBezTo>
                    <a:cubicBezTo>
                      <a:pt x="107" y="479"/>
                      <a:pt x="106" y="478"/>
                      <a:pt x="106" y="478"/>
                    </a:cubicBezTo>
                    <a:cubicBezTo>
                      <a:pt x="108" y="475"/>
                      <a:pt x="108" y="475"/>
                      <a:pt x="108" y="475"/>
                    </a:cubicBezTo>
                    <a:cubicBezTo>
                      <a:pt x="109" y="474"/>
                      <a:pt x="110" y="476"/>
                      <a:pt x="111" y="475"/>
                    </a:cubicBezTo>
                    <a:cubicBezTo>
                      <a:pt x="110" y="477"/>
                      <a:pt x="110" y="476"/>
                      <a:pt x="109" y="477"/>
                    </a:cubicBezTo>
                    <a:cubicBezTo>
                      <a:pt x="109" y="478"/>
                      <a:pt x="110" y="481"/>
                      <a:pt x="110" y="481"/>
                    </a:cubicBezTo>
                    <a:cubicBezTo>
                      <a:pt x="110" y="481"/>
                      <a:pt x="108" y="481"/>
                      <a:pt x="108" y="481"/>
                    </a:cubicBezTo>
                    <a:cubicBezTo>
                      <a:pt x="108" y="481"/>
                      <a:pt x="107" y="483"/>
                      <a:pt x="107" y="484"/>
                    </a:cubicBezTo>
                    <a:cubicBezTo>
                      <a:pt x="108" y="484"/>
                      <a:pt x="109" y="485"/>
                      <a:pt x="110" y="486"/>
                    </a:cubicBezTo>
                    <a:cubicBezTo>
                      <a:pt x="110" y="489"/>
                      <a:pt x="110" y="489"/>
                      <a:pt x="110" y="489"/>
                    </a:cubicBezTo>
                    <a:cubicBezTo>
                      <a:pt x="110" y="489"/>
                      <a:pt x="112" y="487"/>
                      <a:pt x="110" y="487"/>
                    </a:cubicBezTo>
                    <a:cubicBezTo>
                      <a:pt x="111" y="487"/>
                      <a:pt x="112" y="487"/>
                      <a:pt x="113" y="487"/>
                    </a:cubicBezTo>
                    <a:cubicBezTo>
                      <a:pt x="114" y="487"/>
                      <a:pt x="112" y="486"/>
                      <a:pt x="114" y="485"/>
                    </a:cubicBezTo>
                    <a:cubicBezTo>
                      <a:pt x="114" y="487"/>
                      <a:pt x="114" y="490"/>
                      <a:pt x="116" y="491"/>
                    </a:cubicBezTo>
                    <a:cubicBezTo>
                      <a:pt x="116" y="492"/>
                      <a:pt x="118" y="491"/>
                      <a:pt x="120" y="493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8" y="494"/>
                      <a:pt x="119" y="495"/>
                      <a:pt x="121" y="495"/>
                    </a:cubicBezTo>
                    <a:cubicBezTo>
                      <a:pt x="120" y="497"/>
                      <a:pt x="121" y="496"/>
                      <a:pt x="120" y="497"/>
                    </a:cubicBezTo>
                    <a:cubicBezTo>
                      <a:pt x="120" y="498"/>
                      <a:pt x="120" y="499"/>
                      <a:pt x="120" y="500"/>
                    </a:cubicBezTo>
                    <a:cubicBezTo>
                      <a:pt x="120" y="500"/>
                      <a:pt x="122" y="501"/>
                      <a:pt x="122" y="501"/>
                    </a:cubicBezTo>
                    <a:cubicBezTo>
                      <a:pt x="122" y="501"/>
                      <a:pt x="121" y="502"/>
                      <a:pt x="120" y="502"/>
                    </a:cubicBezTo>
                    <a:cubicBezTo>
                      <a:pt x="118" y="502"/>
                      <a:pt x="122" y="502"/>
                      <a:pt x="121" y="503"/>
                    </a:cubicBezTo>
                    <a:cubicBezTo>
                      <a:pt x="120" y="504"/>
                      <a:pt x="119" y="503"/>
                      <a:pt x="118" y="504"/>
                    </a:cubicBezTo>
                    <a:cubicBezTo>
                      <a:pt x="117" y="505"/>
                      <a:pt x="119" y="509"/>
                      <a:pt x="119" y="510"/>
                    </a:cubicBezTo>
                    <a:cubicBezTo>
                      <a:pt x="117" y="510"/>
                      <a:pt x="116" y="510"/>
                      <a:pt x="114" y="509"/>
                    </a:cubicBezTo>
                    <a:cubicBezTo>
                      <a:pt x="114" y="509"/>
                      <a:pt x="114" y="512"/>
                      <a:pt x="114" y="513"/>
                    </a:cubicBezTo>
                    <a:cubicBezTo>
                      <a:pt x="116" y="514"/>
                      <a:pt x="116" y="514"/>
                      <a:pt x="116" y="514"/>
                    </a:cubicBezTo>
                    <a:cubicBezTo>
                      <a:pt x="116" y="515"/>
                      <a:pt x="116" y="517"/>
                      <a:pt x="116" y="520"/>
                    </a:cubicBezTo>
                    <a:cubicBezTo>
                      <a:pt x="117" y="520"/>
                      <a:pt x="117" y="521"/>
                      <a:pt x="118" y="520"/>
                    </a:cubicBezTo>
                    <a:cubicBezTo>
                      <a:pt x="119" y="520"/>
                      <a:pt x="120" y="518"/>
                      <a:pt x="121" y="518"/>
                    </a:cubicBezTo>
                    <a:cubicBezTo>
                      <a:pt x="122" y="520"/>
                      <a:pt x="122" y="520"/>
                      <a:pt x="122" y="520"/>
                    </a:cubicBezTo>
                    <a:cubicBezTo>
                      <a:pt x="124" y="520"/>
                      <a:pt x="127" y="520"/>
                      <a:pt x="130" y="520"/>
                    </a:cubicBezTo>
                    <a:cubicBezTo>
                      <a:pt x="129" y="523"/>
                      <a:pt x="129" y="525"/>
                      <a:pt x="129" y="526"/>
                    </a:cubicBezTo>
                    <a:cubicBezTo>
                      <a:pt x="131" y="525"/>
                      <a:pt x="132" y="525"/>
                      <a:pt x="135" y="525"/>
                    </a:cubicBezTo>
                    <a:cubicBezTo>
                      <a:pt x="135" y="525"/>
                      <a:pt x="135" y="526"/>
                      <a:pt x="135" y="526"/>
                    </a:cubicBezTo>
                    <a:cubicBezTo>
                      <a:pt x="136" y="527"/>
                      <a:pt x="137" y="526"/>
                      <a:pt x="137" y="526"/>
                    </a:cubicBezTo>
                    <a:cubicBezTo>
                      <a:pt x="137" y="526"/>
                      <a:pt x="137" y="529"/>
                      <a:pt x="137" y="529"/>
                    </a:cubicBezTo>
                    <a:cubicBezTo>
                      <a:pt x="139" y="530"/>
                      <a:pt x="141" y="530"/>
                      <a:pt x="143" y="530"/>
                    </a:cubicBezTo>
                    <a:cubicBezTo>
                      <a:pt x="143" y="534"/>
                      <a:pt x="142" y="535"/>
                      <a:pt x="146" y="537"/>
                    </a:cubicBezTo>
                    <a:cubicBezTo>
                      <a:pt x="147" y="537"/>
                      <a:pt x="148" y="537"/>
                      <a:pt x="149" y="537"/>
                    </a:cubicBezTo>
                    <a:cubicBezTo>
                      <a:pt x="149" y="537"/>
                      <a:pt x="149" y="538"/>
                      <a:pt x="149" y="538"/>
                    </a:cubicBezTo>
                    <a:cubicBezTo>
                      <a:pt x="156" y="538"/>
                      <a:pt x="158" y="539"/>
                      <a:pt x="162" y="540"/>
                    </a:cubicBezTo>
                    <a:cubicBezTo>
                      <a:pt x="162" y="539"/>
                      <a:pt x="162" y="537"/>
                      <a:pt x="162" y="536"/>
                    </a:cubicBezTo>
                    <a:cubicBezTo>
                      <a:pt x="162" y="536"/>
                      <a:pt x="160" y="536"/>
                      <a:pt x="159" y="535"/>
                    </a:cubicBezTo>
                    <a:cubicBezTo>
                      <a:pt x="159" y="535"/>
                      <a:pt x="157" y="532"/>
                      <a:pt x="157" y="532"/>
                    </a:cubicBezTo>
                    <a:cubicBezTo>
                      <a:pt x="157" y="531"/>
                      <a:pt x="158" y="531"/>
                      <a:pt x="157" y="530"/>
                    </a:cubicBezTo>
                    <a:cubicBezTo>
                      <a:pt x="156" y="529"/>
                      <a:pt x="151" y="526"/>
                      <a:pt x="149" y="525"/>
                    </a:cubicBezTo>
                    <a:cubicBezTo>
                      <a:pt x="147" y="524"/>
                      <a:pt x="144" y="525"/>
                      <a:pt x="143" y="523"/>
                    </a:cubicBezTo>
                    <a:cubicBezTo>
                      <a:pt x="142" y="523"/>
                      <a:pt x="143" y="520"/>
                      <a:pt x="143" y="520"/>
                    </a:cubicBezTo>
                    <a:cubicBezTo>
                      <a:pt x="143" y="519"/>
                      <a:pt x="141" y="519"/>
                      <a:pt x="140" y="519"/>
                    </a:cubicBezTo>
                    <a:cubicBezTo>
                      <a:pt x="139" y="519"/>
                      <a:pt x="139" y="515"/>
                      <a:pt x="139" y="517"/>
                    </a:cubicBezTo>
                    <a:cubicBezTo>
                      <a:pt x="140" y="515"/>
                      <a:pt x="140" y="515"/>
                      <a:pt x="140" y="515"/>
                    </a:cubicBezTo>
                    <a:cubicBezTo>
                      <a:pt x="139" y="515"/>
                      <a:pt x="139" y="516"/>
                      <a:pt x="138" y="516"/>
                    </a:cubicBezTo>
                    <a:cubicBezTo>
                      <a:pt x="138" y="516"/>
                      <a:pt x="136" y="514"/>
                      <a:pt x="135" y="514"/>
                    </a:cubicBezTo>
                    <a:cubicBezTo>
                      <a:pt x="133" y="513"/>
                      <a:pt x="130" y="514"/>
                      <a:pt x="128" y="514"/>
                    </a:cubicBezTo>
                    <a:cubicBezTo>
                      <a:pt x="125" y="513"/>
                      <a:pt x="121" y="511"/>
                      <a:pt x="119" y="511"/>
                    </a:cubicBezTo>
                    <a:cubicBezTo>
                      <a:pt x="121" y="510"/>
                      <a:pt x="123" y="508"/>
                      <a:pt x="127" y="508"/>
                    </a:cubicBezTo>
                    <a:cubicBezTo>
                      <a:pt x="131" y="508"/>
                      <a:pt x="130" y="510"/>
                      <a:pt x="128" y="512"/>
                    </a:cubicBezTo>
                    <a:cubicBezTo>
                      <a:pt x="129" y="512"/>
                      <a:pt x="129" y="513"/>
                      <a:pt x="130" y="513"/>
                    </a:cubicBezTo>
                    <a:cubicBezTo>
                      <a:pt x="132" y="514"/>
                      <a:pt x="137" y="512"/>
                      <a:pt x="139" y="511"/>
                    </a:cubicBezTo>
                    <a:cubicBezTo>
                      <a:pt x="140" y="511"/>
                      <a:pt x="141" y="510"/>
                      <a:pt x="142" y="510"/>
                    </a:cubicBezTo>
                    <a:cubicBezTo>
                      <a:pt x="143" y="510"/>
                      <a:pt x="142" y="512"/>
                      <a:pt x="142" y="513"/>
                    </a:cubicBezTo>
                    <a:cubicBezTo>
                      <a:pt x="142" y="513"/>
                      <a:pt x="144" y="513"/>
                      <a:pt x="145" y="514"/>
                    </a:cubicBezTo>
                    <a:cubicBezTo>
                      <a:pt x="145" y="515"/>
                      <a:pt x="144" y="515"/>
                      <a:pt x="144" y="516"/>
                    </a:cubicBezTo>
                    <a:cubicBezTo>
                      <a:pt x="147" y="517"/>
                      <a:pt x="148" y="517"/>
                      <a:pt x="151" y="517"/>
                    </a:cubicBezTo>
                    <a:cubicBezTo>
                      <a:pt x="151" y="518"/>
                      <a:pt x="151" y="518"/>
                      <a:pt x="151" y="518"/>
                    </a:cubicBezTo>
                    <a:cubicBezTo>
                      <a:pt x="155" y="520"/>
                      <a:pt x="149" y="524"/>
                      <a:pt x="153" y="523"/>
                    </a:cubicBezTo>
                    <a:cubicBezTo>
                      <a:pt x="154" y="523"/>
                      <a:pt x="155" y="521"/>
                      <a:pt x="155" y="520"/>
                    </a:cubicBezTo>
                    <a:cubicBezTo>
                      <a:pt x="156" y="520"/>
                      <a:pt x="157" y="521"/>
                      <a:pt x="157" y="520"/>
                    </a:cubicBezTo>
                    <a:cubicBezTo>
                      <a:pt x="157" y="521"/>
                      <a:pt x="158" y="522"/>
                      <a:pt x="158" y="522"/>
                    </a:cubicBezTo>
                    <a:cubicBezTo>
                      <a:pt x="157" y="522"/>
                      <a:pt x="157" y="524"/>
                      <a:pt x="157" y="524"/>
                    </a:cubicBezTo>
                    <a:cubicBezTo>
                      <a:pt x="158" y="525"/>
                      <a:pt x="159" y="525"/>
                      <a:pt x="160" y="526"/>
                    </a:cubicBezTo>
                    <a:cubicBezTo>
                      <a:pt x="160" y="527"/>
                      <a:pt x="160" y="527"/>
                      <a:pt x="160" y="527"/>
                    </a:cubicBezTo>
                    <a:cubicBezTo>
                      <a:pt x="161" y="527"/>
                      <a:pt x="161" y="527"/>
                      <a:pt x="162" y="527"/>
                    </a:cubicBezTo>
                    <a:cubicBezTo>
                      <a:pt x="162" y="528"/>
                      <a:pt x="162" y="529"/>
                      <a:pt x="162" y="530"/>
                    </a:cubicBezTo>
                    <a:cubicBezTo>
                      <a:pt x="163" y="531"/>
                      <a:pt x="165" y="531"/>
                      <a:pt x="165" y="532"/>
                    </a:cubicBezTo>
                    <a:cubicBezTo>
                      <a:pt x="403" y="536"/>
                      <a:pt x="403" y="536"/>
                      <a:pt x="403" y="536"/>
                    </a:cubicBezTo>
                    <a:cubicBezTo>
                      <a:pt x="403" y="536"/>
                      <a:pt x="403" y="531"/>
                      <a:pt x="405" y="531"/>
                    </a:cubicBezTo>
                    <a:cubicBezTo>
                      <a:pt x="407" y="531"/>
                      <a:pt x="409" y="539"/>
                      <a:pt x="409" y="539"/>
                    </a:cubicBezTo>
                    <a:cubicBezTo>
                      <a:pt x="409" y="539"/>
                      <a:pt x="410" y="540"/>
                      <a:pt x="413" y="540"/>
                    </a:cubicBezTo>
                    <a:cubicBezTo>
                      <a:pt x="416" y="540"/>
                      <a:pt x="418" y="544"/>
                      <a:pt x="419" y="542"/>
                    </a:cubicBezTo>
                    <a:cubicBezTo>
                      <a:pt x="419" y="540"/>
                      <a:pt x="422" y="539"/>
                      <a:pt x="423" y="540"/>
                    </a:cubicBezTo>
                    <a:cubicBezTo>
                      <a:pt x="425" y="541"/>
                      <a:pt x="427" y="543"/>
                      <a:pt x="430" y="543"/>
                    </a:cubicBezTo>
                    <a:cubicBezTo>
                      <a:pt x="432" y="543"/>
                      <a:pt x="433" y="544"/>
                      <a:pt x="435" y="544"/>
                    </a:cubicBezTo>
                    <a:cubicBezTo>
                      <a:pt x="437" y="543"/>
                      <a:pt x="438" y="544"/>
                      <a:pt x="440" y="544"/>
                    </a:cubicBezTo>
                    <a:cubicBezTo>
                      <a:pt x="442" y="545"/>
                      <a:pt x="443" y="543"/>
                      <a:pt x="445" y="545"/>
                    </a:cubicBezTo>
                    <a:cubicBezTo>
                      <a:pt x="446" y="546"/>
                      <a:pt x="448" y="546"/>
                      <a:pt x="449" y="547"/>
                    </a:cubicBezTo>
                    <a:cubicBezTo>
                      <a:pt x="451" y="546"/>
                      <a:pt x="451" y="545"/>
                      <a:pt x="453" y="540"/>
                    </a:cubicBezTo>
                    <a:cubicBezTo>
                      <a:pt x="454" y="540"/>
                      <a:pt x="454" y="541"/>
                      <a:pt x="456" y="541"/>
                    </a:cubicBezTo>
                    <a:cubicBezTo>
                      <a:pt x="456" y="541"/>
                      <a:pt x="457" y="539"/>
                      <a:pt x="457" y="539"/>
                    </a:cubicBezTo>
                    <a:cubicBezTo>
                      <a:pt x="459" y="539"/>
                      <a:pt x="459" y="539"/>
                      <a:pt x="459" y="539"/>
                    </a:cubicBezTo>
                    <a:cubicBezTo>
                      <a:pt x="459" y="538"/>
                      <a:pt x="458" y="537"/>
                      <a:pt x="459" y="536"/>
                    </a:cubicBezTo>
                    <a:cubicBezTo>
                      <a:pt x="461" y="536"/>
                      <a:pt x="461" y="536"/>
                      <a:pt x="461" y="536"/>
                    </a:cubicBezTo>
                    <a:cubicBezTo>
                      <a:pt x="459" y="537"/>
                      <a:pt x="460" y="539"/>
                      <a:pt x="461" y="539"/>
                    </a:cubicBezTo>
                    <a:cubicBezTo>
                      <a:pt x="461" y="539"/>
                      <a:pt x="462" y="539"/>
                      <a:pt x="462" y="538"/>
                    </a:cubicBezTo>
                    <a:cubicBezTo>
                      <a:pt x="462" y="537"/>
                      <a:pt x="462" y="537"/>
                      <a:pt x="462" y="537"/>
                    </a:cubicBezTo>
                    <a:cubicBezTo>
                      <a:pt x="462" y="538"/>
                      <a:pt x="461" y="536"/>
                      <a:pt x="461" y="535"/>
                    </a:cubicBezTo>
                    <a:cubicBezTo>
                      <a:pt x="463" y="534"/>
                      <a:pt x="463" y="534"/>
                      <a:pt x="463" y="534"/>
                    </a:cubicBezTo>
                    <a:cubicBezTo>
                      <a:pt x="464" y="534"/>
                      <a:pt x="465" y="535"/>
                      <a:pt x="466" y="535"/>
                    </a:cubicBezTo>
                    <a:cubicBezTo>
                      <a:pt x="467" y="535"/>
                      <a:pt x="469" y="534"/>
                      <a:pt x="470" y="534"/>
                    </a:cubicBezTo>
                    <a:cubicBezTo>
                      <a:pt x="471" y="534"/>
                      <a:pt x="470" y="536"/>
                      <a:pt x="472" y="536"/>
                    </a:cubicBezTo>
                    <a:cubicBezTo>
                      <a:pt x="473" y="536"/>
                      <a:pt x="473" y="535"/>
                      <a:pt x="474" y="534"/>
                    </a:cubicBezTo>
                    <a:cubicBezTo>
                      <a:pt x="476" y="538"/>
                      <a:pt x="479" y="547"/>
                      <a:pt x="483" y="548"/>
                    </a:cubicBezTo>
                    <a:cubicBezTo>
                      <a:pt x="485" y="548"/>
                      <a:pt x="486" y="546"/>
                      <a:pt x="488" y="547"/>
                    </a:cubicBezTo>
                    <a:cubicBezTo>
                      <a:pt x="488" y="547"/>
                      <a:pt x="488" y="548"/>
                      <a:pt x="489" y="548"/>
                    </a:cubicBezTo>
                    <a:cubicBezTo>
                      <a:pt x="490" y="554"/>
                      <a:pt x="488" y="552"/>
                      <a:pt x="492" y="555"/>
                    </a:cubicBezTo>
                    <a:cubicBezTo>
                      <a:pt x="492" y="556"/>
                      <a:pt x="492" y="556"/>
                      <a:pt x="491" y="556"/>
                    </a:cubicBezTo>
                    <a:cubicBezTo>
                      <a:pt x="492" y="560"/>
                      <a:pt x="492" y="562"/>
                      <a:pt x="493" y="566"/>
                    </a:cubicBezTo>
                    <a:cubicBezTo>
                      <a:pt x="494" y="566"/>
                      <a:pt x="496" y="566"/>
                      <a:pt x="497" y="566"/>
                    </a:cubicBezTo>
                    <a:cubicBezTo>
                      <a:pt x="498" y="567"/>
                      <a:pt x="500" y="570"/>
                      <a:pt x="502" y="570"/>
                    </a:cubicBezTo>
                    <a:cubicBezTo>
                      <a:pt x="503" y="571"/>
                      <a:pt x="502" y="570"/>
                      <a:pt x="503" y="570"/>
                    </a:cubicBezTo>
                    <a:cubicBezTo>
                      <a:pt x="503" y="570"/>
                      <a:pt x="508" y="570"/>
                      <a:pt x="509" y="570"/>
                    </a:cubicBezTo>
                    <a:cubicBezTo>
                      <a:pt x="510" y="572"/>
                      <a:pt x="510" y="572"/>
                      <a:pt x="510" y="572"/>
                    </a:cubicBezTo>
                    <a:cubicBezTo>
                      <a:pt x="512" y="572"/>
                      <a:pt x="514" y="571"/>
                      <a:pt x="516" y="572"/>
                    </a:cubicBezTo>
                    <a:cubicBezTo>
                      <a:pt x="516" y="572"/>
                      <a:pt x="517" y="574"/>
                      <a:pt x="517" y="574"/>
                    </a:cubicBezTo>
                    <a:cubicBezTo>
                      <a:pt x="521" y="574"/>
                      <a:pt x="522" y="572"/>
                      <a:pt x="525" y="572"/>
                    </a:cubicBezTo>
                    <a:cubicBezTo>
                      <a:pt x="525" y="574"/>
                      <a:pt x="525" y="574"/>
                      <a:pt x="525" y="574"/>
                    </a:cubicBezTo>
                    <a:cubicBezTo>
                      <a:pt x="525" y="575"/>
                      <a:pt x="529" y="575"/>
                      <a:pt x="529" y="576"/>
                    </a:cubicBezTo>
                    <a:cubicBezTo>
                      <a:pt x="529" y="578"/>
                      <a:pt x="529" y="578"/>
                      <a:pt x="529" y="578"/>
                    </a:cubicBezTo>
                    <a:cubicBezTo>
                      <a:pt x="530" y="578"/>
                      <a:pt x="531" y="577"/>
                      <a:pt x="532" y="578"/>
                    </a:cubicBezTo>
                    <a:cubicBezTo>
                      <a:pt x="532" y="584"/>
                      <a:pt x="532" y="583"/>
                      <a:pt x="536" y="586"/>
                    </a:cubicBezTo>
                    <a:cubicBezTo>
                      <a:pt x="536" y="587"/>
                      <a:pt x="536" y="588"/>
                      <a:pt x="536" y="588"/>
                    </a:cubicBezTo>
                    <a:cubicBezTo>
                      <a:pt x="536" y="588"/>
                      <a:pt x="535" y="590"/>
                      <a:pt x="535" y="590"/>
                    </a:cubicBezTo>
                    <a:cubicBezTo>
                      <a:pt x="535" y="590"/>
                      <a:pt x="532" y="590"/>
                      <a:pt x="532" y="590"/>
                    </a:cubicBezTo>
                    <a:cubicBezTo>
                      <a:pt x="533" y="590"/>
                      <a:pt x="532" y="590"/>
                      <a:pt x="532" y="590"/>
                    </a:cubicBezTo>
                    <a:cubicBezTo>
                      <a:pt x="532" y="591"/>
                      <a:pt x="532" y="592"/>
                      <a:pt x="533" y="592"/>
                    </a:cubicBezTo>
                    <a:cubicBezTo>
                      <a:pt x="533" y="592"/>
                      <a:pt x="532" y="592"/>
                      <a:pt x="532" y="594"/>
                    </a:cubicBezTo>
                    <a:cubicBezTo>
                      <a:pt x="532" y="593"/>
                      <a:pt x="530" y="594"/>
                      <a:pt x="530" y="594"/>
                    </a:cubicBezTo>
                    <a:cubicBezTo>
                      <a:pt x="529" y="593"/>
                      <a:pt x="529" y="592"/>
                      <a:pt x="529" y="592"/>
                    </a:cubicBezTo>
                    <a:cubicBezTo>
                      <a:pt x="528" y="591"/>
                      <a:pt x="524" y="591"/>
                      <a:pt x="524" y="591"/>
                    </a:cubicBezTo>
                    <a:cubicBezTo>
                      <a:pt x="524" y="591"/>
                      <a:pt x="524" y="589"/>
                      <a:pt x="524" y="589"/>
                    </a:cubicBezTo>
                    <a:cubicBezTo>
                      <a:pt x="523" y="589"/>
                      <a:pt x="522" y="588"/>
                      <a:pt x="522" y="588"/>
                    </a:cubicBezTo>
                    <a:cubicBezTo>
                      <a:pt x="520" y="590"/>
                      <a:pt x="517" y="593"/>
                      <a:pt x="516" y="594"/>
                    </a:cubicBezTo>
                    <a:cubicBezTo>
                      <a:pt x="514" y="598"/>
                      <a:pt x="517" y="601"/>
                      <a:pt x="516" y="605"/>
                    </a:cubicBezTo>
                    <a:cubicBezTo>
                      <a:pt x="516" y="605"/>
                      <a:pt x="515" y="607"/>
                      <a:pt x="515" y="608"/>
                    </a:cubicBezTo>
                    <a:cubicBezTo>
                      <a:pt x="513" y="608"/>
                      <a:pt x="512" y="608"/>
                      <a:pt x="511" y="609"/>
                    </a:cubicBezTo>
                    <a:cubicBezTo>
                      <a:pt x="511" y="609"/>
                      <a:pt x="510" y="612"/>
                      <a:pt x="510" y="615"/>
                    </a:cubicBezTo>
                    <a:cubicBezTo>
                      <a:pt x="510" y="617"/>
                      <a:pt x="508" y="618"/>
                      <a:pt x="506" y="619"/>
                    </a:cubicBezTo>
                    <a:cubicBezTo>
                      <a:pt x="506" y="619"/>
                      <a:pt x="506" y="620"/>
                      <a:pt x="506" y="622"/>
                    </a:cubicBezTo>
                    <a:cubicBezTo>
                      <a:pt x="511" y="621"/>
                      <a:pt x="511" y="621"/>
                      <a:pt x="514" y="620"/>
                    </a:cubicBezTo>
                    <a:cubicBezTo>
                      <a:pt x="515" y="619"/>
                      <a:pt x="515" y="617"/>
                      <a:pt x="516" y="617"/>
                    </a:cubicBezTo>
                    <a:cubicBezTo>
                      <a:pt x="517" y="616"/>
                      <a:pt x="518" y="617"/>
                      <a:pt x="519" y="616"/>
                    </a:cubicBezTo>
                    <a:cubicBezTo>
                      <a:pt x="519" y="616"/>
                      <a:pt x="520" y="614"/>
                      <a:pt x="521" y="614"/>
                    </a:cubicBezTo>
                    <a:cubicBezTo>
                      <a:pt x="523" y="613"/>
                      <a:pt x="525" y="614"/>
                      <a:pt x="528" y="613"/>
                    </a:cubicBezTo>
                    <a:cubicBezTo>
                      <a:pt x="528" y="613"/>
                      <a:pt x="528" y="611"/>
                      <a:pt x="528" y="611"/>
                    </a:cubicBezTo>
                    <a:cubicBezTo>
                      <a:pt x="531" y="609"/>
                      <a:pt x="534" y="610"/>
                      <a:pt x="537" y="610"/>
                    </a:cubicBezTo>
                    <a:cubicBezTo>
                      <a:pt x="537" y="610"/>
                      <a:pt x="539" y="607"/>
                      <a:pt x="537" y="606"/>
                    </a:cubicBezTo>
                    <a:cubicBezTo>
                      <a:pt x="536" y="606"/>
                      <a:pt x="535" y="607"/>
                      <a:pt x="534" y="606"/>
                    </a:cubicBezTo>
                    <a:cubicBezTo>
                      <a:pt x="534" y="605"/>
                      <a:pt x="534" y="605"/>
                      <a:pt x="534" y="605"/>
                    </a:cubicBezTo>
                    <a:cubicBezTo>
                      <a:pt x="537" y="603"/>
                      <a:pt x="545" y="598"/>
                      <a:pt x="552" y="600"/>
                    </a:cubicBezTo>
                    <a:cubicBezTo>
                      <a:pt x="553" y="600"/>
                      <a:pt x="553" y="602"/>
                      <a:pt x="554" y="602"/>
                    </a:cubicBezTo>
                    <a:cubicBezTo>
                      <a:pt x="554" y="603"/>
                      <a:pt x="556" y="602"/>
                      <a:pt x="556" y="602"/>
                    </a:cubicBezTo>
                    <a:cubicBezTo>
                      <a:pt x="557" y="601"/>
                      <a:pt x="557" y="600"/>
                      <a:pt x="559" y="600"/>
                    </a:cubicBezTo>
                    <a:cubicBezTo>
                      <a:pt x="560" y="599"/>
                      <a:pt x="557" y="599"/>
                      <a:pt x="557" y="599"/>
                    </a:cubicBezTo>
                    <a:cubicBezTo>
                      <a:pt x="556" y="600"/>
                      <a:pt x="556" y="599"/>
                      <a:pt x="555" y="600"/>
                    </a:cubicBezTo>
                    <a:cubicBezTo>
                      <a:pt x="554" y="600"/>
                      <a:pt x="555" y="598"/>
                      <a:pt x="554" y="598"/>
                    </a:cubicBezTo>
                    <a:cubicBezTo>
                      <a:pt x="553" y="597"/>
                      <a:pt x="552" y="598"/>
                      <a:pt x="551" y="597"/>
                    </a:cubicBezTo>
                    <a:cubicBezTo>
                      <a:pt x="551" y="597"/>
                      <a:pt x="550" y="596"/>
                      <a:pt x="550" y="596"/>
                    </a:cubicBezTo>
                    <a:cubicBezTo>
                      <a:pt x="553" y="595"/>
                      <a:pt x="554" y="595"/>
                      <a:pt x="556" y="595"/>
                    </a:cubicBezTo>
                    <a:cubicBezTo>
                      <a:pt x="557" y="595"/>
                      <a:pt x="560" y="597"/>
                      <a:pt x="563" y="596"/>
                    </a:cubicBezTo>
                    <a:cubicBezTo>
                      <a:pt x="564" y="596"/>
                      <a:pt x="565" y="595"/>
                      <a:pt x="566" y="594"/>
                    </a:cubicBezTo>
                    <a:cubicBezTo>
                      <a:pt x="566" y="594"/>
                      <a:pt x="566" y="593"/>
                      <a:pt x="566" y="593"/>
                    </a:cubicBezTo>
                    <a:cubicBezTo>
                      <a:pt x="566" y="593"/>
                      <a:pt x="567" y="591"/>
                      <a:pt x="574" y="587"/>
                    </a:cubicBezTo>
                    <a:cubicBezTo>
                      <a:pt x="578" y="585"/>
                      <a:pt x="579" y="584"/>
                      <a:pt x="581" y="584"/>
                    </a:cubicBezTo>
                    <a:cubicBezTo>
                      <a:pt x="581" y="583"/>
                      <a:pt x="582" y="582"/>
                      <a:pt x="583" y="582"/>
                    </a:cubicBezTo>
                    <a:cubicBezTo>
                      <a:pt x="584" y="582"/>
                      <a:pt x="582" y="583"/>
                      <a:pt x="582" y="584"/>
                    </a:cubicBezTo>
                    <a:cubicBezTo>
                      <a:pt x="582" y="584"/>
                      <a:pt x="583" y="584"/>
                      <a:pt x="583" y="585"/>
                    </a:cubicBezTo>
                    <a:cubicBezTo>
                      <a:pt x="586" y="585"/>
                      <a:pt x="608" y="582"/>
                      <a:pt x="608" y="582"/>
                    </a:cubicBezTo>
                    <a:cubicBezTo>
                      <a:pt x="608" y="582"/>
                      <a:pt x="609" y="579"/>
                      <a:pt x="611" y="578"/>
                    </a:cubicBezTo>
                    <a:cubicBezTo>
                      <a:pt x="613" y="578"/>
                      <a:pt x="619" y="572"/>
                      <a:pt x="619" y="571"/>
                    </a:cubicBezTo>
                    <a:cubicBezTo>
                      <a:pt x="618" y="569"/>
                      <a:pt x="621" y="564"/>
                      <a:pt x="621" y="564"/>
                    </a:cubicBezTo>
                    <a:cubicBezTo>
                      <a:pt x="624" y="559"/>
                      <a:pt x="624" y="559"/>
                      <a:pt x="624" y="559"/>
                    </a:cubicBezTo>
                    <a:cubicBezTo>
                      <a:pt x="624" y="559"/>
                      <a:pt x="626" y="556"/>
                      <a:pt x="627" y="560"/>
                    </a:cubicBezTo>
                    <a:cubicBezTo>
                      <a:pt x="627" y="564"/>
                      <a:pt x="628" y="557"/>
                      <a:pt x="631" y="558"/>
                    </a:cubicBezTo>
                    <a:cubicBezTo>
                      <a:pt x="635" y="559"/>
                      <a:pt x="638" y="560"/>
                      <a:pt x="637" y="565"/>
                    </a:cubicBezTo>
                    <a:cubicBezTo>
                      <a:pt x="637" y="570"/>
                      <a:pt x="637" y="577"/>
                      <a:pt x="637" y="577"/>
                    </a:cubicBezTo>
                    <a:cubicBezTo>
                      <a:pt x="637" y="577"/>
                      <a:pt x="641" y="576"/>
                      <a:pt x="641" y="578"/>
                    </a:cubicBezTo>
                    <a:cubicBezTo>
                      <a:pt x="641" y="581"/>
                      <a:pt x="640" y="583"/>
                      <a:pt x="641" y="583"/>
                    </a:cubicBezTo>
                    <a:cubicBezTo>
                      <a:pt x="642" y="583"/>
                      <a:pt x="643" y="584"/>
                      <a:pt x="643" y="584"/>
                    </a:cubicBezTo>
                    <a:cubicBezTo>
                      <a:pt x="643" y="584"/>
                      <a:pt x="644" y="584"/>
                      <a:pt x="645" y="584"/>
                    </a:cubicBezTo>
                    <a:cubicBezTo>
                      <a:pt x="646" y="584"/>
                      <a:pt x="647" y="586"/>
                      <a:pt x="649" y="586"/>
                    </a:cubicBezTo>
                    <a:cubicBezTo>
                      <a:pt x="649" y="586"/>
                      <a:pt x="651" y="586"/>
                      <a:pt x="650" y="586"/>
                    </a:cubicBezTo>
                    <a:cubicBezTo>
                      <a:pt x="651" y="585"/>
                      <a:pt x="655" y="585"/>
                      <a:pt x="653" y="584"/>
                    </a:cubicBezTo>
                    <a:cubicBezTo>
                      <a:pt x="652" y="583"/>
                      <a:pt x="652" y="583"/>
                      <a:pt x="651" y="583"/>
                    </a:cubicBezTo>
                    <a:cubicBezTo>
                      <a:pt x="651" y="582"/>
                      <a:pt x="651" y="582"/>
                      <a:pt x="651" y="582"/>
                    </a:cubicBezTo>
                    <a:cubicBezTo>
                      <a:pt x="651" y="581"/>
                      <a:pt x="652" y="581"/>
                      <a:pt x="653" y="581"/>
                    </a:cubicBezTo>
                    <a:cubicBezTo>
                      <a:pt x="653" y="580"/>
                      <a:pt x="653" y="579"/>
                      <a:pt x="653" y="578"/>
                    </a:cubicBezTo>
                    <a:cubicBezTo>
                      <a:pt x="653" y="578"/>
                      <a:pt x="654" y="579"/>
                      <a:pt x="655" y="579"/>
                    </a:cubicBezTo>
                    <a:cubicBezTo>
                      <a:pt x="655" y="580"/>
                      <a:pt x="655" y="580"/>
                      <a:pt x="655" y="580"/>
                    </a:cubicBezTo>
                    <a:cubicBezTo>
                      <a:pt x="655" y="580"/>
                      <a:pt x="653" y="581"/>
                      <a:pt x="654" y="581"/>
                    </a:cubicBezTo>
                    <a:cubicBezTo>
                      <a:pt x="653" y="580"/>
                      <a:pt x="654" y="583"/>
                      <a:pt x="655" y="584"/>
                    </a:cubicBezTo>
                    <a:cubicBezTo>
                      <a:pt x="656" y="584"/>
                      <a:pt x="656" y="584"/>
                      <a:pt x="656" y="584"/>
                    </a:cubicBezTo>
                    <a:cubicBezTo>
                      <a:pt x="657" y="583"/>
                      <a:pt x="657" y="580"/>
                      <a:pt x="661" y="579"/>
                    </a:cubicBezTo>
                    <a:cubicBezTo>
                      <a:pt x="661" y="578"/>
                      <a:pt x="661" y="578"/>
                      <a:pt x="661" y="578"/>
                    </a:cubicBezTo>
                    <a:cubicBezTo>
                      <a:pt x="661" y="578"/>
                      <a:pt x="661" y="576"/>
                      <a:pt x="661" y="576"/>
                    </a:cubicBezTo>
                    <a:cubicBezTo>
                      <a:pt x="662" y="576"/>
                      <a:pt x="662" y="576"/>
                      <a:pt x="662" y="576"/>
                    </a:cubicBezTo>
                    <a:cubicBezTo>
                      <a:pt x="662" y="574"/>
                      <a:pt x="662" y="574"/>
                      <a:pt x="662" y="572"/>
                    </a:cubicBezTo>
                    <a:cubicBezTo>
                      <a:pt x="663" y="572"/>
                      <a:pt x="663" y="574"/>
                      <a:pt x="663" y="574"/>
                    </a:cubicBezTo>
                    <a:cubicBezTo>
                      <a:pt x="664" y="574"/>
                      <a:pt x="665" y="573"/>
                      <a:pt x="666" y="573"/>
                    </a:cubicBezTo>
                    <a:cubicBezTo>
                      <a:pt x="666" y="573"/>
                      <a:pt x="666" y="575"/>
                      <a:pt x="666" y="575"/>
                    </a:cubicBezTo>
                    <a:cubicBezTo>
                      <a:pt x="666" y="575"/>
                      <a:pt x="664" y="576"/>
                      <a:pt x="664" y="576"/>
                    </a:cubicBezTo>
                    <a:cubicBezTo>
                      <a:pt x="664" y="577"/>
                      <a:pt x="665" y="577"/>
                      <a:pt x="665" y="578"/>
                    </a:cubicBezTo>
                    <a:cubicBezTo>
                      <a:pt x="664" y="578"/>
                      <a:pt x="663" y="579"/>
                      <a:pt x="663" y="580"/>
                    </a:cubicBezTo>
                    <a:cubicBezTo>
                      <a:pt x="662" y="581"/>
                      <a:pt x="663" y="582"/>
                      <a:pt x="663" y="582"/>
                    </a:cubicBezTo>
                    <a:cubicBezTo>
                      <a:pt x="663" y="582"/>
                      <a:pt x="663" y="581"/>
                      <a:pt x="663" y="581"/>
                    </a:cubicBezTo>
                    <a:cubicBezTo>
                      <a:pt x="667" y="580"/>
                      <a:pt x="673" y="581"/>
                      <a:pt x="676" y="581"/>
                    </a:cubicBezTo>
                    <a:cubicBezTo>
                      <a:pt x="675" y="581"/>
                      <a:pt x="674" y="581"/>
                      <a:pt x="673" y="582"/>
                    </a:cubicBezTo>
                    <a:cubicBezTo>
                      <a:pt x="672" y="583"/>
                      <a:pt x="671" y="585"/>
                      <a:pt x="670" y="586"/>
                    </a:cubicBezTo>
                    <a:cubicBezTo>
                      <a:pt x="669" y="586"/>
                      <a:pt x="668" y="586"/>
                      <a:pt x="667" y="586"/>
                    </a:cubicBezTo>
                    <a:cubicBezTo>
                      <a:pt x="667" y="586"/>
                      <a:pt x="667" y="584"/>
                      <a:pt x="667" y="584"/>
                    </a:cubicBezTo>
                    <a:cubicBezTo>
                      <a:pt x="665" y="583"/>
                      <a:pt x="659" y="586"/>
                      <a:pt x="659" y="587"/>
                    </a:cubicBezTo>
                    <a:cubicBezTo>
                      <a:pt x="658" y="588"/>
                      <a:pt x="659" y="589"/>
                      <a:pt x="658" y="590"/>
                    </a:cubicBezTo>
                    <a:cubicBezTo>
                      <a:pt x="657" y="591"/>
                      <a:pt x="655" y="590"/>
                      <a:pt x="654" y="591"/>
                    </a:cubicBezTo>
                    <a:cubicBezTo>
                      <a:pt x="654" y="591"/>
                      <a:pt x="653" y="593"/>
                      <a:pt x="653" y="594"/>
                    </a:cubicBezTo>
                    <a:cubicBezTo>
                      <a:pt x="649" y="597"/>
                      <a:pt x="650" y="597"/>
                      <a:pt x="651" y="602"/>
                    </a:cubicBezTo>
                    <a:cubicBezTo>
                      <a:pt x="652" y="602"/>
                      <a:pt x="654" y="601"/>
                      <a:pt x="655" y="602"/>
                    </a:cubicBezTo>
                    <a:cubicBezTo>
                      <a:pt x="655" y="602"/>
                      <a:pt x="655" y="603"/>
                      <a:pt x="656" y="604"/>
                    </a:cubicBezTo>
                    <a:cubicBezTo>
                      <a:pt x="657" y="604"/>
                      <a:pt x="657" y="604"/>
                      <a:pt x="657" y="605"/>
                    </a:cubicBezTo>
                    <a:cubicBezTo>
                      <a:pt x="658" y="605"/>
                      <a:pt x="658" y="605"/>
                      <a:pt x="659" y="606"/>
                    </a:cubicBezTo>
                    <a:cubicBezTo>
                      <a:pt x="659" y="605"/>
                      <a:pt x="659" y="603"/>
                      <a:pt x="660" y="603"/>
                    </a:cubicBezTo>
                    <a:cubicBezTo>
                      <a:pt x="661" y="603"/>
                      <a:pt x="661" y="603"/>
                      <a:pt x="661" y="603"/>
                    </a:cubicBezTo>
                    <a:cubicBezTo>
                      <a:pt x="661" y="605"/>
                      <a:pt x="661" y="605"/>
                      <a:pt x="661" y="605"/>
                    </a:cubicBezTo>
                    <a:cubicBezTo>
                      <a:pt x="661" y="605"/>
                      <a:pt x="662" y="605"/>
                      <a:pt x="662" y="606"/>
                    </a:cubicBezTo>
                    <a:cubicBezTo>
                      <a:pt x="663" y="605"/>
                      <a:pt x="663" y="604"/>
                      <a:pt x="665" y="603"/>
                    </a:cubicBezTo>
                    <a:cubicBezTo>
                      <a:pt x="665" y="603"/>
                      <a:pt x="665" y="601"/>
                      <a:pt x="666" y="601"/>
                    </a:cubicBezTo>
                    <a:cubicBezTo>
                      <a:pt x="666" y="601"/>
                      <a:pt x="668" y="601"/>
                      <a:pt x="667" y="602"/>
                    </a:cubicBezTo>
                    <a:cubicBezTo>
                      <a:pt x="669" y="602"/>
                      <a:pt x="669" y="602"/>
                      <a:pt x="669" y="602"/>
                    </a:cubicBezTo>
                    <a:cubicBezTo>
                      <a:pt x="669" y="601"/>
                      <a:pt x="668" y="600"/>
                      <a:pt x="668" y="600"/>
                    </a:cubicBezTo>
                    <a:cubicBezTo>
                      <a:pt x="667" y="598"/>
                      <a:pt x="668" y="596"/>
                      <a:pt x="669" y="594"/>
                    </a:cubicBezTo>
                    <a:cubicBezTo>
                      <a:pt x="669" y="594"/>
                      <a:pt x="670" y="596"/>
                      <a:pt x="671" y="595"/>
                    </a:cubicBezTo>
                    <a:cubicBezTo>
                      <a:pt x="671" y="595"/>
                      <a:pt x="671" y="593"/>
                      <a:pt x="671" y="592"/>
                    </a:cubicBezTo>
                    <a:cubicBezTo>
                      <a:pt x="672" y="593"/>
                      <a:pt x="674" y="595"/>
                      <a:pt x="675" y="596"/>
                    </a:cubicBezTo>
                    <a:cubicBezTo>
                      <a:pt x="675" y="596"/>
                      <a:pt x="676" y="594"/>
                      <a:pt x="675" y="593"/>
                    </a:cubicBezTo>
                    <a:cubicBezTo>
                      <a:pt x="675" y="593"/>
                      <a:pt x="676" y="592"/>
                      <a:pt x="676" y="592"/>
                    </a:cubicBezTo>
                    <a:cubicBezTo>
                      <a:pt x="685" y="591"/>
                      <a:pt x="688" y="588"/>
                      <a:pt x="691" y="582"/>
                    </a:cubicBezTo>
                    <a:cubicBezTo>
                      <a:pt x="692" y="582"/>
                      <a:pt x="693" y="582"/>
                      <a:pt x="693" y="582"/>
                    </a:cubicBezTo>
                    <a:cubicBezTo>
                      <a:pt x="693" y="581"/>
                      <a:pt x="693" y="580"/>
                      <a:pt x="692" y="580"/>
                    </a:cubicBezTo>
                    <a:cubicBezTo>
                      <a:pt x="692" y="579"/>
                      <a:pt x="690" y="580"/>
                      <a:pt x="690" y="580"/>
                    </a:cubicBezTo>
                    <a:cubicBezTo>
                      <a:pt x="690" y="577"/>
                      <a:pt x="690" y="577"/>
                      <a:pt x="690" y="574"/>
                    </a:cubicBezTo>
                    <a:cubicBezTo>
                      <a:pt x="690" y="575"/>
                      <a:pt x="689" y="574"/>
                      <a:pt x="688" y="574"/>
                    </a:cubicBezTo>
                    <a:cubicBezTo>
                      <a:pt x="687" y="575"/>
                      <a:pt x="685" y="579"/>
                      <a:pt x="683" y="580"/>
                    </a:cubicBezTo>
                    <a:cubicBezTo>
                      <a:pt x="683" y="580"/>
                      <a:pt x="681" y="580"/>
                      <a:pt x="681" y="580"/>
                    </a:cubicBezTo>
                    <a:cubicBezTo>
                      <a:pt x="681" y="579"/>
                      <a:pt x="681" y="578"/>
                      <a:pt x="681" y="578"/>
                    </a:cubicBezTo>
                    <a:cubicBezTo>
                      <a:pt x="681" y="577"/>
                      <a:pt x="679" y="578"/>
                      <a:pt x="679" y="578"/>
                    </a:cubicBezTo>
                    <a:cubicBezTo>
                      <a:pt x="678" y="577"/>
                      <a:pt x="676" y="575"/>
                      <a:pt x="675" y="575"/>
                    </a:cubicBezTo>
                    <a:cubicBezTo>
                      <a:pt x="674" y="575"/>
                      <a:pt x="674" y="575"/>
                      <a:pt x="674" y="575"/>
                    </a:cubicBezTo>
                    <a:cubicBezTo>
                      <a:pt x="673" y="575"/>
                      <a:pt x="673" y="576"/>
                      <a:pt x="672" y="576"/>
                    </a:cubicBezTo>
                    <a:cubicBezTo>
                      <a:pt x="671" y="574"/>
                      <a:pt x="671" y="574"/>
                      <a:pt x="671" y="574"/>
                    </a:cubicBezTo>
                    <a:cubicBezTo>
                      <a:pt x="672" y="574"/>
                      <a:pt x="673" y="574"/>
                      <a:pt x="674" y="574"/>
                    </a:cubicBezTo>
                    <a:cubicBezTo>
                      <a:pt x="674" y="573"/>
                      <a:pt x="674" y="572"/>
                      <a:pt x="675" y="572"/>
                    </a:cubicBezTo>
                    <a:cubicBezTo>
                      <a:pt x="672" y="572"/>
                      <a:pt x="670" y="571"/>
                      <a:pt x="667" y="570"/>
                    </a:cubicBezTo>
                    <a:cubicBezTo>
                      <a:pt x="667" y="570"/>
                      <a:pt x="667" y="568"/>
                      <a:pt x="667" y="568"/>
                    </a:cubicBezTo>
                    <a:cubicBezTo>
                      <a:pt x="666" y="568"/>
                      <a:pt x="666" y="569"/>
                      <a:pt x="665" y="568"/>
                    </a:cubicBezTo>
                    <a:cubicBezTo>
                      <a:pt x="666" y="568"/>
                      <a:pt x="666" y="563"/>
                      <a:pt x="665" y="562"/>
                    </a:cubicBezTo>
                    <a:cubicBezTo>
                      <a:pt x="667" y="562"/>
                      <a:pt x="667" y="562"/>
                      <a:pt x="667" y="562"/>
                    </a:cubicBezTo>
                    <a:cubicBezTo>
                      <a:pt x="668" y="561"/>
                      <a:pt x="667" y="560"/>
                      <a:pt x="667" y="559"/>
                    </a:cubicBezTo>
                    <a:cubicBezTo>
                      <a:pt x="666" y="559"/>
                      <a:pt x="663" y="560"/>
                      <a:pt x="663" y="560"/>
                    </a:cubicBezTo>
                    <a:cubicBezTo>
                      <a:pt x="663" y="560"/>
                      <a:pt x="660" y="559"/>
                      <a:pt x="662" y="559"/>
                    </a:cubicBezTo>
                    <a:cubicBezTo>
                      <a:pt x="663" y="557"/>
                      <a:pt x="663" y="557"/>
                      <a:pt x="663" y="557"/>
                    </a:cubicBezTo>
                    <a:cubicBezTo>
                      <a:pt x="663" y="557"/>
                      <a:pt x="664" y="557"/>
                      <a:pt x="665" y="557"/>
                    </a:cubicBezTo>
                    <a:cubicBezTo>
                      <a:pt x="665" y="556"/>
                      <a:pt x="665" y="556"/>
                      <a:pt x="665" y="556"/>
                    </a:cubicBezTo>
                    <a:cubicBezTo>
                      <a:pt x="664" y="556"/>
                      <a:pt x="664" y="553"/>
                      <a:pt x="664" y="552"/>
                    </a:cubicBezTo>
                    <a:cubicBezTo>
                      <a:pt x="666" y="552"/>
                      <a:pt x="666" y="552"/>
                      <a:pt x="666" y="552"/>
                    </a:cubicBezTo>
                    <a:cubicBezTo>
                      <a:pt x="666" y="550"/>
                      <a:pt x="665" y="551"/>
                      <a:pt x="665" y="549"/>
                    </a:cubicBezTo>
                    <a:cubicBezTo>
                      <a:pt x="664" y="549"/>
                      <a:pt x="662" y="548"/>
                      <a:pt x="660" y="549"/>
                    </a:cubicBezTo>
                    <a:cubicBezTo>
                      <a:pt x="659" y="549"/>
                      <a:pt x="659" y="551"/>
                      <a:pt x="658" y="551"/>
                    </a:cubicBezTo>
                    <a:cubicBezTo>
                      <a:pt x="652" y="553"/>
                      <a:pt x="653" y="549"/>
                      <a:pt x="655" y="549"/>
                    </a:cubicBezTo>
                    <a:cubicBezTo>
                      <a:pt x="655" y="548"/>
                      <a:pt x="655" y="548"/>
                      <a:pt x="655" y="548"/>
                    </a:cubicBezTo>
                    <a:cubicBezTo>
                      <a:pt x="654" y="547"/>
                      <a:pt x="654" y="547"/>
                      <a:pt x="653" y="546"/>
                    </a:cubicBezTo>
                    <a:cubicBezTo>
                      <a:pt x="653" y="545"/>
                      <a:pt x="653" y="545"/>
                      <a:pt x="653" y="545"/>
                    </a:cubicBezTo>
                    <a:cubicBezTo>
                      <a:pt x="654" y="545"/>
                      <a:pt x="654" y="543"/>
                      <a:pt x="655" y="543"/>
                    </a:cubicBezTo>
                    <a:cubicBezTo>
                      <a:pt x="655" y="543"/>
                      <a:pt x="656" y="544"/>
                      <a:pt x="656" y="544"/>
                    </a:cubicBezTo>
                    <a:cubicBezTo>
                      <a:pt x="656" y="545"/>
                      <a:pt x="656" y="546"/>
                      <a:pt x="657" y="547"/>
                    </a:cubicBezTo>
                    <a:cubicBezTo>
                      <a:pt x="657" y="547"/>
                      <a:pt x="659" y="548"/>
                      <a:pt x="659" y="548"/>
                    </a:cubicBezTo>
                    <a:cubicBezTo>
                      <a:pt x="659" y="546"/>
                      <a:pt x="659" y="546"/>
                      <a:pt x="659" y="546"/>
                    </a:cubicBezTo>
                    <a:cubicBezTo>
                      <a:pt x="660" y="546"/>
                      <a:pt x="662" y="546"/>
                      <a:pt x="663" y="546"/>
                    </a:cubicBezTo>
                    <a:cubicBezTo>
                      <a:pt x="663" y="544"/>
                      <a:pt x="663" y="543"/>
                      <a:pt x="663" y="540"/>
                    </a:cubicBezTo>
                    <a:cubicBezTo>
                      <a:pt x="664" y="540"/>
                      <a:pt x="666" y="541"/>
                      <a:pt x="667" y="541"/>
                    </a:cubicBezTo>
                    <a:cubicBezTo>
                      <a:pt x="668" y="538"/>
                      <a:pt x="668" y="537"/>
                      <a:pt x="667" y="533"/>
                    </a:cubicBezTo>
                    <a:cubicBezTo>
                      <a:pt x="668" y="533"/>
                      <a:pt x="669" y="534"/>
                      <a:pt x="670" y="534"/>
                    </a:cubicBezTo>
                    <a:cubicBezTo>
                      <a:pt x="670" y="534"/>
                      <a:pt x="670" y="532"/>
                      <a:pt x="670" y="532"/>
                    </a:cubicBezTo>
                    <a:cubicBezTo>
                      <a:pt x="669" y="531"/>
                      <a:pt x="669" y="531"/>
                      <a:pt x="669" y="530"/>
                    </a:cubicBezTo>
                    <a:cubicBezTo>
                      <a:pt x="667" y="530"/>
                      <a:pt x="667" y="530"/>
                      <a:pt x="667" y="530"/>
                    </a:cubicBezTo>
                    <a:cubicBezTo>
                      <a:pt x="667" y="528"/>
                      <a:pt x="667" y="528"/>
                      <a:pt x="667" y="528"/>
                    </a:cubicBezTo>
                    <a:cubicBezTo>
                      <a:pt x="666" y="528"/>
                      <a:pt x="666" y="528"/>
                      <a:pt x="666" y="528"/>
                    </a:cubicBezTo>
                    <a:cubicBezTo>
                      <a:pt x="666" y="528"/>
                      <a:pt x="666" y="528"/>
                      <a:pt x="666" y="528"/>
                    </a:cubicBezTo>
                    <a:cubicBezTo>
                      <a:pt x="663" y="527"/>
                      <a:pt x="660" y="529"/>
                      <a:pt x="658" y="528"/>
                    </a:cubicBezTo>
                    <a:cubicBezTo>
                      <a:pt x="657" y="528"/>
                      <a:pt x="658" y="526"/>
                      <a:pt x="656" y="526"/>
                    </a:cubicBezTo>
                    <a:cubicBezTo>
                      <a:pt x="655" y="528"/>
                      <a:pt x="655" y="528"/>
                      <a:pt x="655" y="528"/>
                    </a:cubicBezTo>
                    <a:cubicBezTo>
                      <a:pt x="651" y="529"/>
                      <a:pt x="648" y="529"/>
                      <a:pt x="645" y="531"/>
                    </a:cubicBezTo>
                    <a:cubicBezTo>
                      <a:pt x="644" y="531"/>
                      <a:pt x="644" y="533"/>
                      <a:pt x="643" y="533"/>
                    </a:cubicBezTo>
                    <a:cubicBezTo>
                      <a:pt x="642" y="534"/>
                      <a:pt x="641" y="533"/>
                      <a:pt x="640" y="534"/>
                    </a:cubicBezTo>
                    <a:cubicBezTo>
                      <a:pt x="640" y="534"/>
                      <a:pt x="639" y="536"/>
                      <a:pt x="639" y="536"/>
                    </a:cubicBezTo>
                    <a:cubicBezTo>
                      <a:pt x="638" y="536"/>
                      <a:pt x="637" y="535"/>
                      <a:pt x="637" y="536"/>
                    </a:cubicBezTo>
                    <a:cubicBezTo>
                      <a:pt x="635" y="537"/>
                      <a:pt x="635" y="539"/>
                      <a:pt x="634" y="540"/>
                    </a:cubicBezTo>
                    <a:cubicBezTo>
                      <a:pt x="633" y="541"/>
                      <a:pt x="629" y="541"/>
                      <a:pt x="628" y="542"/>
                    </a:cubicBezTo>
                    <a:cubicBezTo>
                      <a:pt x="627" y="543"/>
                      <a:pt x="628" y="546"/>
                      <a:pt x="628" y="546"/>
                    </a:cubicBezTo>
                    <a:cubicBezTo>
                      <a:pt x="627" y="547"/>
                      <a:pt x="623" y="547"/>
                      <a:pt x="623" y="547"/>
                    </a:cubicBezTo>
                    <a:cubicBezTo>
                      <a:pt x="622" y="548"/>
                      <a:pt x="622" y="551"/>
                      <a:pt x="622" y="552"/>
                    </a:cubicBezTo>
                    <a:cubicBezTo>
                      <a:pt x="622" y="552"/>
                      <a:pt x="618" y="557"/>
                      <a:pt x="617" y="557"/>
                    </a:cubicBezTo>
                    <a:cubicBezTo>
                      <a:pt x="617" y="557"/>
                      <a:pt x="617" y="557"/>
                      <a:pt x="617" y="557"/>
                    </a:cubicBezTo>
                    <a:cubicBezTo>
                      <a:pt x="617" y="558"/>
                      <a:pt x="617" y="558"/>
                      <a:pt x="617" y="558"/>
                    </a:cubicBezTo>
                    <a:cubicBezTo>
                      <a:pt x="616" y="558"/>
                      <a:pt x="616" y="557"/>
                      <a:pt x="615" y="558"/>
                    </a:cubicBezTo>
                    <a:cubicBezTo>
                      <a:pt x="618" y="553"/>
                      <a:pt x="620" y="551"/>
                      <a:pt x="622" y="544"/>
                    </a:cubicBezTo>
                    <a:cubicBezTo>
                      <a:pt x="621" y="544"/>
                      <a:pt x="620" y="543"/>
                      <a:pt x="619" y="542"/>
                    </a:cubicBezTo>
                    <a:cubicBezTo>
                      <a:pt x="621" y="542"/>
                      <a:pt x="622" y="543"/>
                      <a:pt x="623" y="542"/>
                    </a:cubicBezTo>
                    <a:cubicBezTo>
                      <a:pt x="625" y="542"/>
                      <a:pt x="625" y="538"/>
                      <a:pt x="627" y="537"/>
                    </a:cubicBezTo>
                    <a:cubicBezTo>
                      <a:pt x="627" y="537"/>
                      <a:pt x="628" y="537"/>
                      <a:pt x="629" y="536"/>
                    </a:cubicBezTo>
                    <a:cubicBezTo>
                      <a:pt x="629" y="536"/>
                      <a:pt x="629" y="535"/>
                      <a:pt x="629" y="534"/>
                    </a:cubicBezTo>
                    <a:cubicBezTo>
                      <a:pt x="631" y="534"/>
                      <a:pt x="632" y="535"/>
                      <a:pt x="633" y="534"/>
                    </a:cubicBezTo>
                    <a:cubicBezTo>
                      <a:pt x="633" y="534"/>
                      <a:pt x="633" y="532"/>
                      <a:pt x="634" y="531"/>
                    </a:cubicBezTo>
                    <a:cubicBezTo>
                      <a:pt x="634" y="530"/>
                      <a:pt x="634" y="530"/>
                      <a:pt x="634" y="530"/>
                    </a:cubicBezTo>
                    <a:cubicBezTo>
                      <a:pt x="635" y="530"/>
                      <a:pt x="637" y="531"/>
                      <a:pt x="637" y="530"/>
                    </a:cubicBezTo>
                    <a:cubicBezTo>
                      <a:pt x="638" y="529"/>
                      <a:pt x="637" y="528"/>
                      <a:pt x="638" y="527"/>
                    </a:cubicBezTo>
                    <a:cubicBezTo>
                      <a:pt x="639" y="526"/>
                      <a:pt x="641" y="527"/>
                      <a:pt x="642" y="526"/>
                    </a:cubicBezTo>
                    <a:cubicBezTo>
                      <a:pt x="643" y="525"/>
                      <a:pt x="643" y="520"/>
                      <a:pt x="643" y="520"/>
                    </a:cubicBezTo>
                    <a:cubicBezTo>
                      <a:pt x="645" y="520"/>
                      <a:pt x="645" y="520"/>
                      <a:pt x="645" y="520"/>
                    </a:cubicBezTo>
                    <a:cubicBezTo>
                      <a:pt x="645" y="518"/>
                      <a:pt x="645" y="518"/>
                      <a:pt x="645" y="518"/>
                    </a:cubicBezTo>
                    <a:cubicBezTo>
                      <a:pt x="645" y="518"/>
                      <a:pt x="646" y="519"/>
                      <a:pt x="646" y="519"/>
                    </a:cubicBezTo>
                    <a:cubicBezTo>
                      <a:pt x="647" y="518"/>
                      <a:pt x="647" y="518"/>
                      <a:pt x="649" y="517"/>
                    </a:cubicBezTo>
                    <a:cubicBezTo>
                      <a:pt x="649" y="516"/>
                      <a:pt x="649" y="516"/>
                      <a:pt x="649" y="516"/>
                    </a:cubicBezTo>
                    <a:cubicBezTo>
                      <a:pt x="650" y="515"/>
                      <a:pt x="655" y="517"/>
                      <a:pt x="658" y="517"/>
                    </a:cubicBezTo>
                    <a:cubicBezTo>
                      <a:pt x="658" y="517"/>
                      <a:pt x="658" y="517"/>
                      <a:pt x="658" y="517"/>
                    </a:cubicBezTo>
                    <a:cubicBezTo>
                      <a:pt x="661" y="517"/>
                      <a:pt x="662" y="517"/>
                      <a:pt x="665" y="517"/>
                    </a:cubicBezTo>
                    <a:cubicBezTo>
                      <a:pt x="665" y="516"/>
                      <a:pt x="665" y="515"/>
                      <a:pt x="665" y="515"/>
                    </a:cubicBezTo>
                    <a:cubicBezTo>
                      <a:pt x="667" y="515"/>
                      <a:pt x="668" y="517"/>
                      <a:pt x="669" y="517"/>
                    </a:cubicBezTo>
                    <a:cubicBezTo>
                      <a:pt x="670" y="517"/>
                      <a:pt x="671" y="516"/>
                      <a:pt x="673" y="516"/>
                    </a:cubicBezTo>
                    <a:cubicBezTo>
                      <a:pt x="675" y="516"/>
                      <a:pt x="676" y="517"/>
                      <a:pt x="677" y="517"/>
                    </a:cubicBezTo>
                    <a:cubicBezTo>
                      <a:pt x="677" y="517"/>
                      <a:pt x="678" y="515"/>
                      <a:pt x="679" y="515"/>
                    </a:cubicBezTo>
                    <a:cubicBezTo>
                      <a:pt x="685" y="514"/>
                      <a:pt x="683" y="518"/>
                      <a:pt x="690" y="515"/>
                    </a:cubicBezTo>
                    <a:cubicBezTo>
                      <a:pt x="691" y="515"/>
                      <a:pt x="691" y="517"/>
                      <a:pt x="691" y="518"/>
                    </a:cubicBezTo>
                    <a:cubicBezTo>
                      <a:pt x="693" y="518"/>
                      <a:pt x="694" y="517"/>
                      <a:pt x="694" y="517"/>
                    </a:cubicBezTo>
                    <a:cubicBezTo>
                      <a:pt x="694" y="519"/>
                      <a:pt x="696" y="517"/>
                      <a:pt x="696" y="517"/>
                    </a:cubicBezTo>
                    <a:cubicBezTo>
                      <a:pt x="696" y="517"/>
                      <a:pt x="696" y="515"/>
                      <a:pt x="696" y="515"/>
                    </a:cubicBezTo>
                    <a:cubicBezTo>
                      <a:pt x="696" y="515"/>
                      <a:pt x="697" y="516"/>
                      <a:pt x="698" y="515"/>
                    </a:cubicBezTo>
                    <a:cubicBezTo>
                      <a:pt x="699" y="516"/>
                      <a:pt x="699" y="518"/>
                      <a:pt x="702" y="517"/>
                    </a:cubicBezTo>
                    <a:cubicBezTo>
                      <a:pt x="702" y="517"/>
                      <a:pt x="703" y="515"/>
                      <a:pt x="703" y="515"/>
                    </a:cubicBezTo>
                    <a:cubicBezTo>
                      <a:pt x="706" y="514"/>
                      <a:pt x="706" y="514"/>
                      <a:pt x="708" y="515"/>
                    </a:cubicBezTo>
                    <a:cubicBezTo>
                      <a:pt x="708" y="514"/>
                      <a:pt x="709" y="513"/>
                      <a:pt x="709" y="513"/>
                    </a:cubicBezTo>
                    <a:cubicBezTo>
                      <a:pt x="709" y="513"/>
                      <a:pt x="709" y="510"/>
                      <a:pt x="709" y="510"/>
                    </a:cubicBezTo>
                    <a:cubicBezTo>
                      <a:pt x="709" y="510"/>
                      <a:pt x="714" y="510"/>
                      <a:pt x="715" y="508"/>
                    </a:cubicBezTo>
                    <a:cubicBezTo>
                      <a:pt x="716" y="506"/>
                      <a:pt x="714" y="506"/>
                      <a:pt x="714" y="505"/>
                    </a:cubicBezTo>
                    <a:cubicBezTo>
                      <a:pt x="715" y="504"/>
                      <a:pt x="717" y="503"/>
                      <a:pt x="717" y="503"/>
                    </a:cubicBezTo>
                    <a:cubicBezTo>
                      <a:pt x="717" y="502"/>
                      <a:pt x="717" y="500"/>
                      <a:pt x="717" y="500"/>
                    </a:cubicBezTo>
                    <a:cubicBezTo>
                      <a:pt x="718" y="499"/>
                      <a:pt x="719" y="500"/>
                      <a:pt x="720" y="499"/>
                    </a:cubicBezTo>
                    <a:cubicBezTo>
                      <a:pt x="721" y="499"/>
                      <a:pt x="720" y="497"/>
                      <a:pt x="720" y="497"/>
                    </a:cubicBezTo>
                    <a:cubicBezTo>
                      <a:pt x="722" y="497"/>
                      <a:pt x="720" y="498"/>
                      <a:pt x="721" y="498"/>
                    </a:cubicBezTo>
                    <a:cubicBezTo>
                      <a:pt x="725" y="499"/>
                      <a:pt x="725" y="495"/>
                      <a:pt x="729" y="496"/>
                    </a:cubicBezTo>
                    <a:cubicBezTo>
                      <a:pt x="729" y="496"/>
                      <a:pt x="730" y="497"/>
                      <a:pt x="732" y="497"/>
                    </a:cubicBezTo>
                    <a:cubicBezTo>
                      <a:pt x="734" y="494"/>
                      <a:pt x="734" y="494"/>
                      <a:pt x="734" y="494"/>
                    </a:cubicBezTo>
                    <a:cubicBezTo>
                      <a:pt x="735" y="493"/>
                      <a:pt x="736" y="494"/>
                      <a:pt x="737" y="493"/>
                    </a:cubicBezTo>
                    <a:cubicBezTo>
                      <a:pt x="738" y="493"/>
                      <a:pt x="737" y="491"/>
                      <a:pt x="738" y="491"/>
                    </a:cubicBezTo>
                    <a:cubicBezTo>
                      <a:pt x="738" y="491"/>
                      <a:pt x="739" y="492"/>
                      <a:pt x="740" y="491"/>
                    </a:cubicBezTo>
                    <a:cubicBezTo>
                      <a:pt x="740" y="490"/>
                      <a:pt x="740" y="490"/>
                      <a:pt x="740" y="490"/>
                    </a:cubicBezTo>
                    <a:cubicBezTo>
                      <a:pt x="741" y="489"/>
                      <a:pt x="741" y="489"/>
                      <a:pt x="741" y="489"/>
                    </a:cubicBezTo>
                    <a:cubicBezTo>
                      <a:pt x="743" y="486"/>
                      <a:pt x="742" y="486"/>
                      <a:pt x="740" y="483"/>
                    </a:cubicBezTo>
                    <a:cubicBezTo>
                      <a:pt x="741" y="483"/>
                      <a:pt x="741" y="483"/>
                      <a:pt x="740" y="483"/>
                    </a:cubicBezTo>
                    <a:cubicBezTo>
                      <a:pt x="740" y="481"/>
                      <a:pt x="740" y="481"/>
                      <a:pt x="740" y="481"/>
                    </a:cubicBezTo>
                    <a:cubicBezTo>
                      <a:pt x="742" y="481"/>
                      <a:pt x="742" y="478"/>
                      <a:pt x="742" y="476"/>
                    </a:cubicBezTo>
                    <a:cubicBezTo>
                      <a:pt x="741" y="476"/>
                      <a:pt x="741" y="475"/>
                      <a:pt x="740" y="475"/>
                    </a:cubicBezTo>
                    <a:cubicBezTo>
                      <a:pt x="740" y="475"/>
                      <a:pt x="738" y="475"/>
                      <a:pt x="738" y="475"/>
                    </a:cubicBezTo>
                    <a:cubicBezTo>
                      <a:pt x="738" y="475"/>
                      <a:pt x="738" y="477"/>
                      <a:pt x="738" y="477"/>
                    </a:cubicBezTo>
                    <a:cubicBezTo>
                      <a:pt x="736" y="477"/>
                      <a:pt x="736" y="477"/>
                      <a:pt x="736" y="477"/>
                    </a:cubicBezTo>
                    <a:cubicBezTo>
                      <a:pt x="736" y="476"/>
                      <a:pt x="736" y="475"/>
                      <a:pt x="736" y="474"/>
                    </a:cubicBezTo>
                    <a:cubicBezTo>
                      <a:pt x="735" y="473"/>
                      <a:pt x="732" y="472"/>
                      <a:pt x="731" y="471"/>
                    </a:cubicBezTo>
                    <a:cubicBezTo>
                      <a:pt x="731" y="471"/>
                      <a:pt x="730" y="469"/>
                      <a:pt x="730" y="469"/>
                    </a:cubicBezTo>
                    <a:cubicBezTo>
                      <a:pt x="727" y="468"/>
                      <a:pt x="725" y="469"/>
                      <a:pt x="723" y="469"/>
                    </a:cubicBezTo>
                    <a:cubicBezTo>
                      <a:pt x="724" y="471"/>
                      <a:pt x="724" y="471"/>
                      <a:pt x="724" y="471"/>
                    </a:cubicBezTo>
                    <a:cubicBezTo>
                      <a:pt x="722" y="472"/>
                      <a:pt x="720" y="471"/>
                      <a:pt x="718" y="471"/>
                    </a:cubicBezTo>
                    <a:cubicBezTo>
                      <a:pt x="716" y="472"/>
                      <a:pt x="713" y="476"/>
                      <a:pt x="710" y="477"/>
                    </a:cubicBezTo>
                    <a:cubicBezTo>
                      <a:pt x="709" y="478"/>
                      <a:pt x="708" y="477"/>
                      <a:pt x="706" y="478"/>
                    </a:cubicBezTo>
                    <a:cubicBezTo>
                      <a:pt x="706" y="478"/>
                      <a:pt x="706" y="481"/>
                      <a:pt x="705" y="481"/>
                    </a:cubicBezTo>
                    <a:cubicBezTo>
                      <a:pt x="704" y="482"/>
                      <a:pt x="703" y="481"/>
                      <a:pt x="702" y="481"/>
                    </a:cubicBezTo>
                    <a:cubicBezTo>
                      <a:pt x="702" y="480"/>
                      <a:pt x="702" y="478"/>
                      <a:pt x="701" y="476"/>
                    </a:cubicBezTo>
                    <a:cubicBezTo>
                      <a:pt x="702" y="476"/>
                      <a:pt x="706" y="476"/>
                      <a:pt x="708" y="476"/>
                    </a:cubicBezTo>
                    <a:cubicBezTo>
                      <a:pt x="709" y="476"/>
                      <a:pt x="713" y="472"/>
                      <a:pt x="714" y="471"/>
                    </a:cubicBezTo>
                    <a:cubicBezTo>
                      <a:pt x="714" y="471"/>
                      <a:pt x="715" y="472"/>
                      <a:pt x="716" y="471"/>
                    </a:cubicBezTo>
                    <a:cubicBezTo>
                      <a:pt x="716" y="471"/>
                      <a:pt x="717" y="470"/>
                      <a:pt x="717" y="469"/>
                    </a:cubicBezTo>
                    <a:cubicBezTo>
                      <a:pt x="719" y="468"/>
                      <a:pt x="719" y="470"/>
                      <a:pt x="721" y="469"/>
                    </a:cubicBezTo>
                    <a:cubicBezTo>
                      <a:pt x="722" y="468"/>
                      <a:pt x="722" y="468"/>
                      <a:pt x="722" y="468"/>
                    </a:cubicBezTo>
                    <a:cubicBezTo>
                      <a:pt x="723" y="467"/>
                      <a:pt x="724" y="468"/>
                      <a:pt x="725" y="467"/>
                    </a:cubicBezTo>
                    <a:cubicBezTo>
                      <a:pt x="726" y="467"/>
                      <a:pt x="727" y="464"/>
                      <a:pt x="728" y="463"/>
                    </a:cubicBezTo>
                    <a:cubicBezTo>
                      <a:pt x="728" y="463"/>
                      <a:pt x="727" y="463"/>
                      <a:pt x="726" y="463"/>
                    </a:cubicBezTo>
                    <a:cubicBezTo>
                      <a:pt x="726" y="463"/>
                      <a:pt x="725" y="462"/>
                      <a:pt x="724" y="462"/>
                    </a:cubicBezTo>
                    <a:cubicBezTo>
                      <a:pt x="724" y="461"/>
                      <a:pt x="724" y="459"/>
                      <a:pt x="724" y="458"/>
                    </a:cubicBezTo>
                    <a:cubicBezTo>
                      <a:pt x="723" y="458"/>
                      <a:pt x="722" y="459"/>
                      <a:pt x="722" y="459"/>
                    </a:cubicBezTo>
                    <a:cubicBezTo>
                      <a:pt x="721" y="460"/>
                      <a:pt x="722" y="461"/>
                      <a:pt x="721" y="462"/>
                    </a:cubicBezTo>
                    <a:cubicBezTo>
                      <a:pt x="718" y="461"/>
                      <a:pt x="718" y="462"/>
                      <a:pt x="716" y="459"/>
                    </a:cubicBez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7"/>
                      <a:pt x="715" y="456"/>
                      <a:pt x="715" y="455"/>
                    </a:cubicBezTo>
                    <a:cubicBezTo>
                      <a:pt x="714" y="455"/>
                      <a:pt x="713" y="456"/>
                      <a:pt x="713" y="456"/>
                    </a:cubicBezTo>
                    <a:cubicBezTo>
                      <a:pt x="712" y="456"/>
                      <a:pt x="713" y="456"/>
                      <a:pt x="712" y="455"/>
                    </a:cubicBezTo>
                    <a:cubicBezTo>
                      <a:pt x="711" y="456"/>
                      <a:pt x="710" y="456"/>
                      <a:pt x="709" y="457"/>
                    </a:cubicBezTo>
                    <a:cubicBezTo>
                      <a:pt x="709" y="457"/>
                      <a:pt x="709" y="455"/>
                      <a:pt x="709" y="455"/>
                    </a:cubicBezTo>
                    <a:cubicBezTo>
                      <a:pt x="706" y="455"/>
                      <a:pt x="706" y="455"/>
                      <a:pt x="702" y="455"/>
                    </a:cubicBezTo>
                    <a:cubicBezTo>
                      <a:pt x="703" y="454"/>
                      <a:pt x="702" y="451"/>
                      <a:pt x="702" y="451"/>
                    </a:cubicBezTo>
                    <a:cubicBezTo>
                      <a:pt x="701" y="450"/>
                      <a:pt x="702" y="448"/>
                      <a:pt x="702" y="447"/>
                    </a:cubicBezTo>
                    <a:cubicBezTo>
                      <a:pt x="701" y="447"/>
                      <a:pt x="700" y="448"/>
                      <a:pt x="700" y="447"/>
                    </a:cubicBezTo>
                    <a:cubicBezTo>
                      <a:pt x="699" y="447"/>
                      <a:pt x="699" y="445"/>
                      <a:pt x="698" y="445"/>
                    </a:cubicBezTo>
                    <a:cubicBezTo>
                      <a:pt x="696" y="444"/>
                      <a:pt x="694" y="444"/>
                      <a:pt x="692" y="444"/>
                    </a:cubicBezTo>
                    <a:cubicBezTo>
                      <a:pt x="692" y="443"/>
                      <a:pt x="692" y="441"/>
                      <a:pt x="692" y="439"/>
                    </a:cubicBezTo>
                    <a:cubicBezTo>
                      <a:pt x="692" y="439"/>
                      <a:pt x="689" y="440"/>
                      <a:pt x="689" y="439"/>
                    </a:cubicBezTo>
                    <a:cubicBezTo>
                      <a:pt x="688" y="438"/>
                      <a:pt x="690" y="439"/>
                      <a:pt x="690" y="439"/>
                    </a:cubicBezTo>
                    <a:cubicBezTo>
                      <a:pt x="691" y="435"/>
                      <a:pt x="687" y="438"/>
                      <a:pt x="686" y="438"/>
                    </a:cubicBezTo>
                    <a:cubicBezTo>
                      <a:pt x="688" y="434"/>
                      <a:pt x="689" y="434"/>
                      <a:pt x="685" y="433"/>
                    </a:cubicBezTo>
                    <a:cubicBezTo>
                      <a:pt x="685" y="431"/>
                      <a:pt x="685" y="431"/>
                      <a:pt x="685" y="431"/>
                    </a:cubicBezTo>
                    <a:cubicBezTo>
                      <a:pt x="687" y="432"/>
                      <a:pt x="689" y="433"/>
                      <a:pt x="691" y="432"/>
                    </a:cubicBezTo>
                    <a:cubicBezTo>
                      <a:pt x="692" y="432"/>
                      <a:pt x="692" y="431"/>
                      <a:pt x="692" y="431"/>
                    </a:cubicBezTo>
                    <a:cubicBezTo>
                      <a:pt x="693" y="431"/>
                      <a:pt x="693" y="432"/>
                      <a:pt x="694" y="432"/>
                    </a:cubicBezTo>
                    <a:cubicBezTo>
                      <a:pt x="694" y="431"/>
                      <a:pt x="693" y="430"/>
                      <a:pt x="694" y="430"/>
                    </a:cubicBezTo>
                    <a:cubicBezTo>
                      <a:pt x="694" y="429"/>
                      <a:pt x="694" y="427"/>
                      <a:pt x="693" y="427"/>
                    </a:cubicBezTo>
                    <a:cubicBezTo>
                      <a:pt x="693" y="426"/>
                      <a:pt x="691" y="427"/>
                      <a:pt x="690" y="427"/>
                    </a:cubicBezTo>
                    <a:cubicBezTo>
                      <a:pt x="689" y="426"/>
                      <a:pt x="689" y="424"/>
                      <a:pt x="688" y="424"/>
                    </a:cubicBezTo>
                    <a:cubicBezTo>
                      <a:pt x="687" y="424"/>
                      <a:pt x="686" y="425"/>
                      <a:pt x="685" y="424"/>
                    </a:cubicBezTo>
                    <a:cubicBezTo>
                      <a:pt x="687" y="421"/>
                      <a:pt x="687" y="422"/>
                      <a:pt x="688" y="417"/>
                    </a:cubicBezTo>
                    <a:cubicBezTo>
                      <a:pt x="687" y="417"/>
                      <a:pt x="687" y="417"/>
                      <a:pt x="686" y="417"/>
                    </a:cubicBezTo>
                    <a:cubicBezTo>
                      <a:pt x="686" y="417"/>
                      <a:pt x="686" y="415"/>
                      <a:pt x="685" y="415"/>
                    </a:cubicBezTo>
                    <a:cubicBezTo>
                      <a:pt x="684" y="415"/>
                      <a:pt x="683" y="415"/>
                      <a:pt x="683" y="415"/>
                    </a:cubicBezTo>
                    <a:cubicBezTo>
                      <a:pt x="683" y="415"/>
                      <a:pt x="683" y="412"/>
                      <a:pt x="683" y="412"/>
                    </a:cubicBezTo>
                    <a:cubicBezTo>
                      <a:pt x="682" y="412"/>
                      <a:pt x="681" y="412"/>
                      <a:pt x="681" y="412"/>
                    </a:cubicBezTo>
                    <a:cubicBezTo>
                      <a:pt x="681" y="411"/>
                      <a:pt x="682" y="410"/>
                      <a:pt x="683" y="409"/>
                    </a:cubicBezTo>
                    <a:cubicBezTo>
                      <a:pt x="683" y="408"/>
                      <a:pt x="682" y="408"/>
                      <a:pt x="683" y="407"/>
                    </a:cubicBezTo>
                    <a:cubicBezTo>
                      <a:pt x="679" y="408"/>
                      <a:pt x="677" y="407"/>
                      <a:pt x="675" y="407"/>
                    </a:cubicBezTo>
                    <a:cubicBezTo>
                      <a:pt x="675" y="407"/>
                      <a:pt x="675" y="406"/>
                      <a:pt x="675" y="405"/>
                    </a:cubicBezTo>
                    <a:cubicBezTo>
                      <a:pt x="676" y="405"/>
                      <a:pt x="678" y="405"/>
                      <a:pt x="679" y="404"/>
                    </a:cubicBezTo>
                    <a:cubicBezTo>
                      <a:pt x="682" y="401"/>
                      <a:pt x="677" y="402"/>
                      <a:pt x="677" y="400"/>
                    </a:cubicBezTo>
                    <a:cubicBezTo>
                      <a:pt x="676" y="399"/>
                      <a:pt x="678" y="399"/>
                      <a:pt x="678" y="399"/>
                    </a:cubicBezTo>
                    <a:cubicBezTo>
                      <a:pt x="678" y="398"/>
                      <a:pt x="678" y="398"/>
                      <a:pt x="678" y="398"/>
                    </a:cubicBezTo>
                    <a:cubicBezTo>
                      <a:pt x="677" y="397"/>
                      <a:pt x="677" y="398"/>
                      <a:pt x="676" y="398"/>
                    </a:cubicBezTo>
                    <a:cubicBezTo>
                      <a:pt x="676" y="397"/>
                      <a:pt x="676" y="396"/>
                      <a:pt x="676" y="396"/>
                    </a:cubicBezTo>
                    <a:cubicBezTo>
                      <a:pt x="674" y="396"/>
                      <a:pt x="675" y="395"/>
                      <a:pt x="674" y="395"/>
                    </a:cubicBezTo>
                    <a:cubicBezTo>
                      <a:pt x="674" y="395"/>
                      <a:pt x="672" y="396"/>
                      <a:pt x="671" y="396"/>
                    </a:cubicBezTo>
                    <a:cubicBezTo>
                      <a:pt x="671" y="395"/>
                      <a:pt x="671" y="394"/>
                      <a:pt x="671" y="394"/>
                    </a:cubicBezTo>
                    <a:cubicBezTo>
                      <a:pt x="670" y="394"/>
                      <a:pt x="670" y="394"/>
                      <a:pt x="670" y="394"/>
                    </a:cubicBezTo>
                    <a:cubicBezTo>
                      <a:pt x="669" y="391"/>
                      <a:pt x="668" y="389"/>
                      <a:pt x="669" y="386"/>
                    </a:cubicBezTo>
                    <a:cubicBezTo>
                      <a:pt x="669" y="386"/>
                      <a:pt x="670" y="385"/>
                      <a:pt x="670" y="383"/>
                    </a:cubicBezTo>
                    <a:cubicBezTo>
                      <a:pt x="670" y="382"/>
                      <a:pt x="669" y="382"/>
                      <a:pt x="668" y="382"/>
                    </a:cubicBezTo>
                    <a:cubicBezTo>
                      <a:pt x="668" y="379"/>
                      <a:pt x="668" y="379"/>
                      <a:pt x="668" y="376"/>
                    </a:cubicBezTo>
                    <a:cubicBezTo>
                      <a:pt x="666" y="376"/>
                      <a:pt x="666" y="376"/>
                      <a:pt x="664" y="376"/>
                    </a:cubicBezTo>
                    <a:cubicBezTo>
                      <a:pt x="663" y="378"/>
                      <a:pt x="664" y="379"/>
                      <a:pt x="663" y="381"/>
                    </a:cubicBezTo>
                    <a:cubicBezTo>
                      <a:pt x="662" y="381"/>
                      <a:pt x="662" y="381"/>
                      <a:pt x="661" y="382"/>
                    </a:cubicBezTo>
                    <a:cubicBezTo>
                      <a:pt x="661" y="383"/>
                      <a:pt x="662" y="384"/>
                      <a:pt x="661" y="385"/>
                    </a:cubicBezTo>
                    <a:cubicBezTo>
                      <a:pt x="661" y="385"/>
                      <a:pt x="659" y="386"/>
                      <a:pt x="659" y="386"/>
                    </a:cubicBezTo>
                    <a:cubicBezTo>
                      <a:pt x="658" y="389"/>
                      <a:pt x="660" y="389"/>
                      <a:pt x="660" y="390"/>
                    </a:cubicBezTo>
                    <a:cubicBezTo>
                      <a:pt x="659" y="391"/>
                      <a:pt x="659" y="391"/>
                      <a:pt x="659" y="391"/>
                    </a:cubicBezTo>
                    <a:cubicBezTo>
                      <a:pt x="657" y="394"/>
                      <a:pt x="656" y="394"/>
                      <a:pt x="654" y="396"/>
                    </a:cubicBezTo>
                    <a:cubicBezTo>
                      <a:pt x="654" y="397"/>
                      <a:pt x="655" y="400"/>
                      <a:pt x="655" y="400"/>
                    </a:cubicBezTo>
                    <a:cubicBezTo>
                      <a:pt x="654" y="401"/>
                      <a:pt x="652" y="399"/>
                      <a:pt x="651" y="399"/>
                    </a:cubicBezTo>
                    <a:cubicBezTo>
                      <a:pt x="651" y="401"/>
                      <a:pt x="649" y="405"/>
                      <a:pt x="647" y="405"/>
                    </a:cubicBezTo>
                    <a:cubicBezTo>
                      <a:pt x="647" y="406"/>
                      <a:pt x="646" y="405"/>
                      <a:pt x="645" y="405"/>
                    </a:cubicBezTo>
                    <a:cubicBezTo>
                      <a:pt x="645" y="406"/>
                      <a:pt x="644" y="407"/>
                      <a:pt x="644" y="407"/>
                    </a:cubicBezTo>
                    <a:cubicBezTo>
                      <a:pt x="643" y="406"/>
                      <a:pt x="642" y="404"/>
                      <a:pt x="641" y="403"/>
                    </a:cubicBezTo>
                    <a:cubicBezTo>
                      <a:pt x="640" y="403"/>
                      <a:pt x="640" y="403"/>
                      <a:pt x="640" y="403"/>
                    </a:cubicBezTo>
                    <a:cubicBezTo>
                      <a:pt x="640" y="402"/>
                      <a:pt x="640" y="401"/>
                      <a:pt x="640" y="401"/>
                    </a:cubicBezTo>
                    <a:cubicBezTo>
                      <a:pt x="640" y="401"/>
                      <a:pt x="638" y="400"/>
                      <a:pt x="638" y="400"/>
                    </a:cubicBezTo>
                    <a:cubicBezTo>
                      <a:pt x="638" y="401"/>
                      <a:pt x="638" y="401"/>
                      <a:pt x="638" y="401"/>
                    </a:cubicBezTo>
                    <a:cubicBezTo>
                      <a:pt x="637" y="402"/>
                      <a:pt x="636" y="403"/>
                      <a:pt x="636" y="403"/>
                    </a:cubicBezTo>
                    <a:cubicBezTo>
                      <a:pt x="635" y="402"/>
                      <a:pt x="634" y="399"/>
                      <a:pt x="634" y="397"/>
                    </a:cubicBezTo>
                    <a:cubicBezTo>
                      <a:pt x="633" y="397"/>
                      <a:pt x="630" y="396"/>
                      <a:pt x="629" y="396"/>
                    </a:cubicBezTo>
                    <a:cubicBezTo>
                      <a:pt x="629" y="395"/>
                      <a:pt x="629" y="395"/>
                      <a:pt x="629" y="395"/>
                    </a:cubicBezTo>
                    <a:cubicBezTo>
                      <a:pt x="627" y="394"/>
                      <a:pt x="627" y="396"/>
                      <a:pt x="626" y="396"/>
                    </a:cubicBezTo>
                    <a:cubicBezTo>
                      <a:pt x="625" y="395"/>
                      <a:pt x="623" y="393"/>
                      <a:pt x="622" y="393"/>
                    </a:cubicBezTo>
                    <a:cubicBezTo>
                      <a:pt x="622" y="391"/>
                      <a:pt x="621" y="392"/>
                      <a:pt x="621" y="390"/>
                    </a:cubicBezTo>
                    <a:cubicBezTo>
                      <a:pt x="621" y="390"/>
                      <a:pt x="623" y="390"/>
                      <a:pt x="623" y="390"/>
                    </a:cubicBezTo>
                    <a:cubicBezTo>
                      <a:pt x="623" y="388"/>
                      <a:pt x="623" y="385"/>
                      <a:pt x="623" y="384"/>
                    </a:cubicBezTo>
                    <a:cubicBezTo>
                      <a:pt x="623" y="383"/>
                      <a:pt x="621" y="383"/>
                      <a:pt x="621" y="382"/>
                    </a:cubicBezTo>
                    <a:cubicBezTo>
                      <a:pt x="621" y="382"/>
                      <a:pt x="620" y="379"/>
                      <a:pt x="621" y="378"/>
                    </a:cubicBezTo>
                    <a:cubicBezTo>
                      <a:pt x="621" y="378"/>
                      <a:pt x="624" y="378"/>
                      <a:pt x="624" y="378"/>
                    </a:cubicBezTo>
                    <a:cubicBezTo>
                      <a:pt x="624" y="377"/>
                      <a:pt x="624" y="376"/>
                      <a:pt x="624" y="376"/>
                    </a:cubicBezTo>
                    <a:cubicBezTo>
                      <a:pt x="619" y="378"/>
                      <a:pt x="626" y="368"/>
                      <a:pt x="627" y="368"/>
                    </a:cubicBezTo>
                    <a:cubicBezTo>
                      <a:pt x="626" y="368"/>
                      <a:pt x="625" y="367"/>
                      <a:pt x="625" y="368"/>
                    </a:cubicBezTo>
                    <a:cubicBezTo>
                      <a:pt x="624" y="368"/>
                      <a:pt x="623" y="370"/>
                      <a:pt x="623" y="370"/>
                    </a:cubicBezTo>
                    <a:cubicBezTo>
                      <a:pt x="623" y="370"/>
                      <a:pt x="622" y="368"/>
                      <a:pt x="621" y="368"/>
                    </a:cubicBezTo>
                    <a:cubicBezTo>
                      <a:pt x="617" y="367"/>
                      <a:pt x="613" y="369"/>
                      <a:pt x="619" y="365"/>
                    </a:cubicBezTo>
                    <a:cubicBezTo>
                      <a:pt x="619" y="364"/>
                      <a:pt x="619" y="364"/>
                      <a:pt x="619" y="364"/>
                    </a:cubicBezTo>
                    <a:cubicBezTo>
                      <a:pt x="615" y="363"/>
                      <a:pt x="611" y="364"/>
                      <a:pt x="606" y="363"/>
                    </a:cubicBezTo>
                    <a:cubicBezTo>
                      <a:pt x="606" y="363"/>
                      <a:pt x="606" y="360"/>
                      <a:pt x="605" y="359"/>
                    </a:cubicBezTo>
                    <a:cubicBezTo>
                      <a:pt x="605" y="359"/>
                      <a:pt x="604" y="359"/>
                      <a:pt x="603" y="360"/>
                    </a:cubicBezTo>
                    <a:cubicBezTo>
                      <a:pt x="603" y="359"/>
                      <a:pt x="603" y="357"/>
                      <a:pt x="603" y="356"/>
                    </a:cubicBezTo>
                    <a:cubicBezTo>
                      <a:pt x="602" y="355"/>
                      <a:pt x="599" y="355"/>
                      <a:pt x="599" y="354"/>
                    </a:cubicBezTo>
                    <a:cubicBezTo>
                      <a:pt x="598" y="354"/>
                      <a:pt x="599" y="352"/>
                      <a:pt x="599" y="352"/>
                    </a:cubicBezTo>
                    <a:cubicBezTo>
                      <a:pt x="598" y="351"/>
                      <a:pt x="597" y="351"/>
                      <a:pt x="597" y="351"/>
                    </a:cubicBezTo>
                    <a:cubicBezTo>
                      <a:pt x="596" y="351"/>
                      <a:pt x="595" y="349"/>
                      <a:pt x="595" y="348"/>
                    </a:cubicBezTo>
                    <a:cubicBezTo>
                      <a:pt x="593" y="347"/>
                      <a:pt x="591" y="348"/>
                      <a:pt x="589" y="347"/>
                    </a:cubicBezTo>
                    <a:cubicBezTo>
                      <a:pt x="589" y="346"/>
                      <a:pt x="589" y="346"/>
                      <a:pt x="589" y="346"/>
                    </a:cubicBezTo>
                    <a:cubicBezTo>
                      <a:pt x="587" y="346"/>
                      <a:pt x="581" y="352"/>
                      <a:pt x="581" y="352"/>
                    </a:cubicBezTo>
                    <a:cubicBezTo>
                      <a:pt x="578" y="352"/>
                      <a:pt x="576" y="350"/>
                      <a:pt x="574" y="350"/>
                    </a:cubicBezTo>
                    <a:cubicBezTo>
                      <a:pt x="571" y="350"/>
                      <a:pt x="569" y="351"/>
                      <a:pt x="566" y="351"/>
                    </a:cubicBezTo>
                    <a:cubicBezTo>
                      <a:pt x="566" y="351"/>
                      <a:pt x="564" y="349"/>
                      <a:pt x="564" y="349"/>
                    </a:cubicBezTo>
                    <a:cubicBezTo>
                      <a:pt x="563" y="349"/>
                      <a:pt x="562" y="350"/>
                      <a:pt x="561" y="350"/>
                    </a:cubicBezTo>
                    <a:cubicBezTo>
                      <a:pt x="558" y="348"/>
                      <a:pt x="558" y="348"/>
                      <a:pt x="558" y="348"/>
                    </a:cubicBezTo>
                    <a:cubicBezTo>
                      <a:pt x="555" y="348"/>
                      <a:pt x="555" y="350"/>
                      <a:pt x="554" y="350"/>
                    </a:cubicBezTo>
                    <a:cubicBezTo>
                      <a:pt x="553" y="351"/>
                      <a:pt x="552" y="350"/>
                      <a:pt x="551" y="350"/>
                    </a:cubicBezTo>
                    <a:cubicBezTo>
                      <a:pt x="551" y="351"/>
                      <a:pt x="550" y="352"/>
                      <a:pt x="550" y="353"/>
                    </a:cubicBezTo>
                    <a:cubicBezTo>
                      <a:pt x="550" y="354"/>
                      <a:pt x="552" y="355"/>
                      <a:pt x="552" y="356"/>
                    </a:cubicBezTo>
                    <a:cubicBezTo>
                      <a:pt x="553" y="355"/>
                      <a:pt x="555" y="355"/>
                      <a:pt x="555" y="355"/>
                    </a:cubicBezTo>
                    <a:cubicBezTo>
                      <a:pt x="555" y="355"/>
                      <a:pt x="555" y="358"/>
                      <a:pt x="555" y="358"/>
                    </a:cubicBezTo>
                    <a:cubicBezTo>
                      <a:pt x="553" y="358"/>
                      <a:pt x="553" y="358"/>
                      <a:pt x="553" y="358"/>
                    </a:cubicBezTo>
                    <a:cubicBezTo>
                      <a:pt x="553" y="358"/>
                      <a:pt x="554" y="360"/>
                      <a:pt x="554" y="361"/>
                    </a:cubicBezTo>
                    <a:cubicBezTo>
                      <a:pt x="553" y="362"/>
                      <a:pt x="550" y="366"/>
                      <a:pt x="549" y="368"/>
                    </a:cubicBezTo>
                    <a:cubicBezTo>
                      <a:pt x="549" y="368"/>
                      <a:pt x="550" y="369"/>
                      <a:pt x="550" y="370"/>
                    </a:cubicBezTo>
                    <a:cubicBezTo>
                      <a:pt x="551" y="370"/>
                      <a:pt x="553" y="369"/>
                      <a:pt x="554" y="370"/>
                    </a:cubicBezTo>
                    <a:cubicBezTo>
                      <a:pt x="553" y="370"/>
                      <a:pt x="552" y="371"/>
                      <a:pt x="551" y="372"/>
                    </a:cubicBezTo>
                    <a:cubicBezTo>
                      <a:pt x="551" y="373"/>
                      <a:pt x="552" y="378"/>
                      <a:pt x="553" y="378"/>
                    </a:cubicBezTo>
                    <a:cubicBezTo>
                      <a:pt x="553" y="378"/>
                      <a:pt x="552" y="379"/>
                      <a:pt x="552" y="380"/>
                    </a:cubicBezTo>
                    <a:cubicBezTo>
                      <a:pt x="552" y="380"/>
                      <a:pt x="555" y="381"/>
                      <a:pt x="555" y="381"/>
                    </a:cubicBezTo>
                    <a:cubicBezTo>
                      <a:pt x="555" y="381"/>
                      <a:pt x="554" y="383"/>
                      <a:pt x="555" y="384"/>
                    </a:cubicBezTo>
                    <a:cubicBezTo>
                      <a:pt x="554" y="384"/>
                      <a:pt x="554" y="384"/>
                      <a:pt x="554" y="384"/>
                    </a:cubicBezTo>
                    <a:cubicBezTo>
                      <a:pt x="553" y="385"/>
                      <a:pt x="554" y="386"/>
                      <a:pt x="553" y="386"/>
                    </a:cubicBezTo>
                    <a:cubicBezTo>
                      <a:pt x="550" y="386"/>
                      <a:pt x="550" y="386"/>
                      <a:pt x="550" y="386"/>
                    </a:cubicBezTo>
                    <a:cubicBezTo>
                      <a:pt x="550" y="386"/>
                      <a:pt x="550" y="388"/>
                      <a:pt x="551" y="388"/>
                    </a:cubicBezTo>
                    <a:cubicBezTo>
                      <a:pt x="551" y="389"/>
                      <a:pt x="551" y="390"/>
                      <a:pt x="551" y="391"/>
                    </a:cubicBezTo>
                    <a:cubicBezTo>
                      <a:pt x="544" y="392"/>
                      <a:pt x="544" y="393"/>
                      <a:pt x="542" y="399"/>
                    </a:cubicBezTo>
                    <a:cubicBezTo>
                      <a:pt x="543" y="399"/>
                      <a:pt x="542" y="400"/>
                      <a:pt x="543" y="400"/>
                    </a:cubicBezTo>
                    <a:cubicBezTo>
                      <a:pt x="545" y="401"/>
                      <a:pt x="546" y="400"/>
                      <a:pt x="547" y="401"/>
                    </a:cubicBezTo>
                    <a:cubicBezTo>
                      <a:pt x="548" y="402"/>
                      <a:pt x="548" y="404"/>
                      <a:pt x="549" y="405"/>
                    </a:cubicBezTo>
                    <a:cubicBezTo>
                      <a:pt x="550" y="405"/>
                      <a:pt x="551" y="405"/>
                      <a:pt x="552" y="405"/>
                    </a:cubicBezTo>
                    <a:cubicBezTo>
                      <a:pt x="553" y="406"/>
                      <a:pt x="553" y="408"/>
                      <a:pt x="553" y="409"/>
                    </a:cubicBezTo>
                    <a:cubicBezTo>
                      <a:pt x="553" y="409"/>
                      <a:pt x="554" y="409"/>
                      <a:pt x="554" y="409"/>
                    </a:cubicBezTo>
                    <a:cubicBezTo>
                      <a:pt x="555" y="411"/>
                      <a:pt x="554" y="412"/>
                      <a:pt x="555" y="413"/>
                    </a:cubicBezTo>
                    <a:cubicBezTo>
                      <a:pt x="555" y="414"/>
                      <a:pt x="557" y="414"/>
                      <a:pt x="557" y="415"/>
                    </a:cubicBezTo>
                    <a:cubicBezTo>
                      <a:pt x="558" y="417"/>
                      <a:pt x="557" y="420"/>
                      <a:pt x="559" y="422"/>
                    </a:cubicBezTo>
                    <a:cubicBezTo>
                      <a:pt x="560" y="423"/>
                      <a:pt x="562" y="424"/>
                      <a:pt x="563" y="425"/>
                    </a:cubicBezTo>
                    <a:cubicBezTo>
                      <a:pt x="561" y="429"/>
                      <a:pt x="560" y="431"/>
                      <a:pt x="560" y="437"/>
                    </a:cubicBezTo>
                    <a:cubicBezTo>
                      <a:pt x="562" y="437"/>
                      <a:pt x="562" y="437"/>
                      <a:pt x="562" y="437"/>
                    </a:cubicBezTo>
                    <a:cubicBezTo>
                      <a:pt x="562" y="430"/>
                      <a:pt x="563" y="434"/>
                      <a:pt x="564" y="438"/>
                    </a:cubicBezTo>
                    <a:cubicBezTo>
                      <a:pt x="563" y="438"/>
                      <a:pt x="562" y="438"/>
                      <a:pt x="560" y="439"/>
                    </a:cubicBezTo>
                    <a:cubicBezTo>
                      <a:pt x="559" y="440"/>
                      <a:pt x="559" y="441"/>
                      <a:pt x="559" y="442"/>
                    </a:cubicBezTo>
                    <a:cubicBezTo>
                      <a:pt x="558" y="443"/>
                      <a:pt x="556" y="444"/>
                      <a:pt x="555" y="445"/>
                    </a:cubicBezTo>
                    <a:cubicBezTo>
                      <a:pt x="554" y="447"/>
                      <a:pt x="554" y="448"/>
                      <a:pt x="554" y="449"/>
                    </a:cubicBezTo>
                    <a:cubicBezTo>
                      <a:pt x="553" y="450"/>
                      <a:pt x="550" y="451"/>
                      <a:pt x="549" y="452"/>
                    </a:cubicBezTo>
                    <a:cubicBezTo>
                      <a:pt x="549" y="452"/>
                      <a:pt x="548" y="454"/>
                      <a:pt x="548" y="454"/>
                    </a:cubicBezTo>
                    <a:cubicBezTo>
                      <a:pt x="547" y="455"/>
                      <a:pt x="546" y="454"/>
                      <a:pt x="545" y="455"/>
                    </a:cubicBezTo>
                    <a:cubicBezTo>
                      <a:pt x="544" y="455"/>
                      <a:pt x="544" y="456"/>
                      <a:pt x="544" y="457"/>
                    </a:cubicBezTo>
                    <a:cubicBezTo>
                      <a:pt x="542" y="458"/>
                      <a:pt x="540" y="457"/>
                      <a:pt x="538" y="459"/>
                    </a:cubicBezTo>
                    <a:cubicBezTo>
                      <a:pt x="538" y="459"/>
                      <a:pt x="538" y="459"/>
                      <a:pt x="538" y="459"/>
                    </a:cubicBezTo>
                    <a:cubicBezTo>
                      <a:pt x="537" y="461"/>
                      <a:pt x="537" y="467"/>
                      <a:pt x="538" y="468"/>
                    </a:cubicBezTo>
                    <a:cubicBezTo>
                      <a:pt x="542" y="471"/>
                      <a:pt x="542" y="471"/>
                      <a:pt x="542" y="471"/>
                    </a:cubicBezTo>
                    <a:cubicBezTo>
                      <a:pt x="543" y="475"/>
                      <a:pt x="541" y="480"/>
                      <a:pt x="542" y="484"/>
                    </a:cubicBezTo>
                    <a:cubicBezTo>
                      <a:pt x="542" y="484"/>
                      <a:pt x="543" y="485"/>
                      <a:pt x="543" y="485"/>
                    </a:cubicBezTo>
                    <a:cubicBezTo>
                      <a:pt x="544" y="487"/>
                      <a:pt x="541" y="487"/>
                      <a:pt x="544" y="489"/>
                    </a:cubicBezTo>
                    <a:cubicBezTo>
                      <a:pt x="544" y="489"/>
                      <a:pt x="546" y="490"/>
                      <a:pt x="544" y="490"/>
                    </a:cubicBezTo>
                    <a:cubicBezTo>
                      <a:pt x="541" y="496"/>
                      <a:pt x="541" y="496"/>
                      <a:pt x="541" y="496"/>
                    </a:cubicBezTo>
                    <a:cubicBezTo>
                      <a:pt x="541" y="497"/>
                      <a:pt x="541" y="499"/>
                      <a:pt x="542" y="499"/>
                    </a:cubicBezTo>
                    <a:cubicBezTo>
                      <a:pt x="542" y="500"/>
                      <a:pt x="542" y="500"/>
                      <a:pt x="542" y="500"/>
                    </a:cubicBezTo>
                    <a:cubicBezTo>
                      <a:pt x="540" y="501"/>
                      <a:pt x="539" y="499"/>
                      <a:pt x="538" y="500"/>
                    </a:cubicBezTo>
                    <a:cubicBezTo>
                      <a:pt x="537" y="500"/>
                      <a:pt x="537" y="502"/>
                      <a:pt x="536" y="502"/>
                    </a:cubicBezTo>
                    <a:cubicBezTo>
                      <a:pt x="535" y="503"/>
                      <a:pt x="536" y="502"/>
                      <a:pt x="536" y="504"/>
                    </a:cubicBezTo>
                    <a:cubicBezTo>
                      <a:pt x="532" y="503"/>
                      <a:pt x="530" y="504"/>
                      <a:pt x="527" y="503"/>
                    </a:cubicBezTo>
                    <a:cubicBezTo>
                      <a:pt x="527" y="502"/>
                      <a:pt x="527" y="502"/>
                      <a:pt x="528" y="502"/>
                    </a:cubicBezTo>
                    <a:cubicBezTo>
                      <a:pt x="528" y="501"/>
                      <a:pt x="525" y="498"/>
                      <a:pt x="524" y="498"/>
                    </a:cubicBezTo>
                    <a:cubicBezTo>
                      <a:pt x="524" y="498"/>
                      <a:pt x="518" y="493"/>
                      <a:pt x="518" y="493"/>
                    </a:cubicBezTo>
                    <a:cubicBezTo>
                      <a:pt x="518" y="492"/>
                      <a:pt x="520" y="492"/>
                      <a:pt x="520" y="491"/>
                    </a:cubicBezTo>
                    <a:cubicBezTo>
                      <a:pt x="520" y="490"/>
                      <a:pt x="517" y="484"/>
                      <a:pt x="516" y="484"/>
                    </a:cubicBezTo>
                    <a:cubicBezTo>
                      <a:pt x="515" y="484"/>
                      <a:pt x="514" y="484"/>
                      <a:pt x="514" y="484"/>
                    </a:cubicBezTo>
                    <a:cubicBezTo>
                      <a:pt x="514" y="482"/>
                      <a:pt x="515" y="471"/>
                      <a:pt x="514" y="469"/>
                    </a:cubicBezTo>
                    <a:cubicBezTo>
                      <a:pt x="514" y="468"/>
                      <a:pt x="512" y="467"/>
                      <a:pt x="512" y="467"/>
                    </a:cubicBezTo>
                    <a:cubicBezTo>
                      <a:pt x="512" y="465"/>
                      <a:pt x="514" y="462"/>
                      <a:pt x="514" y="461"/>
                    </a:cubicBezTo>
                    <a:cubicBezTo>
                      <a:pt x="515" y="459"/>
                      <a:pt x="514" y="457"/>
                      <a:pt x="514" y="455"/>
                    </a:cubicBezTo>
                    <a:cubicBezTo>
                      <a:pt x="513" y="454"/>
                      <a:pt x="508" y="452"/>
                      <a:pt x="508" y="452"/>
                    </a:cubicBezTo>
                    <a:cubicBezTo>
                      <a:pt x="506" y="452"/>
                      <a:pt x="506" y="453"/>
                      <a:pt x="504" y="453"/>
                    </a:cubicBezTo>
                    <a:cubicBezTo>
                      <a:pt x="504" y="453"/>
                      <a:pt x="502" y="451"/>
                      <a:pt x="502" y="451"/>
                    </a:cubicBezTo>
                    <a:cubicBezTo>
                      <a:pt x="498" y="450"/>
                      <a:pt x="495" y="452"/>
                      <a:pt x="491" y="451"/>
                    </a:cubicBezTo>
                    <a:cubicBezTo>
                      <a:pt x="491" y="451"/>
                      <a:pt x="489" y="450"/>
                      <a:pt x="488" y="449"/>
                    </a:cubicBezTo>
                    <a:cubicBezTo>
                      <a:pt x="488" y="448"/>
                      <a:pt x="488" y="448"/>
                      <a:pt x="488" y="448"/>
                    </a:cubicBezTo>
                    <a:cubicBezTo>
                      <a:pt x="486" y="447"/>
                      <a:pt x="485" y="448"/>
                      <a:pt x="483" y="447"/>
                    </a:cubicBezTo>
                    <a:cubicBezTo>
                      <a:pt x="483" y="447"/>
                      <a:pt x="482" y="445"/>
                      <a:pt x="482" y="445"/>
                    </a:cubicBezTo>
                    <a:cubicBezTo>
                      <a:pt x="480" y="444"/>
                      <a:pt x="479" y="446"/>
                      <a:pt x="476" y="445"/>
                    </a:cubicBezTo>
                    <a:cubicBezTo>
                      <a:pt x="474" y="444"/>
                      <a:pt x="473" y="441"/>
                      <a:pt x="472" y="441"/>
                    </a:cubicBezTo>
                    <a:cubicBezTo>
                      <a:pt x="470" y="440"/>
                      <a:pt x="469" y="441"/>
                      <a:pt x="466" y="441"/>
                    </a:cubicBezTo>
                    <a:cubicBezTo>
                      <a:pt x="466" y="439"/>
                      <a:pt x="467" y="438"/>
                      <a:pt x="466" y="437"/>
                    </a:cubicBezTo>
                    <a:cubicBezTo>
                      <a:pt x="466" y="436"/>
                      <a:pt x="464" y="435"/>
                      <a:pt x="464" y="433"/>
                    </a:cubicBezTo>
                    <a:cubicBezTo>
                      <a:pt x="464" y="433"/>
                      <a:pt x="464" y="432"/>
                      <a:pt x="464" y="431"/>
                    </a:cubicBezTo>
                    <a:cubicBezTo>
                      <a:pt x="463" y="430"/>
                      <a:pt x="460" y="431"/>
                      <a:pt x="459" y="431"/>
                    </a:cubicBezTo>
                    <a:cubicBezTo>
                      <a:pt x="458" y="430"/>
                      <a:pt x="457" y="428"/>
                      <a:pt x="456" y="427"/>
                    </a:cubicBezTo>
                    <a:cubicBezTo>
                      <a:pt x="455" y="427"/>
                      <a:pt x="454" y="428"/>
                      <a:pt x="453" y="427"/>
                    </a:cubicBezTo>
                    <a:cubicBezTo>
                      <a:pt x="451" y="427"/>
                      <a:pt x="449" y="425"/>
                      <a:pt x="448" y="424"/>
                    </a:cubicBezTo>
                    <a:cubicBezTo>
                      <a:pt x="447" y="424"/>
                      <a:pt x="445" y="424"/>
                      <a:pt x="445" y="424"/>
                    </a:cubicBezTo>
                    <a:cubicBezTo>
                      <a:pt x="443" y="424"/>
                      <a:pt x="441" y="420"/>
                      <a:pt x="440" y="420"/>
                    </a:cubicBezTo>
                    <a:cubicBezTo>
                      <a:pt x="436" y="419"/>
                      <a:pt x="430" y="423"/>
                      <a:pt x="427" y="423"/>
                    </a:cubicBezTo>
                    <a:cubicBezTo>
                      <a:pt x="427" y="421"/>
                      <a:pt x="427" y="418"/>
                      <a:pt x="426" y="415"/>
                    </a:cubicBezTo>
                    <a:cubicBezTo>
                      <a:pt x="426" y="415"/>
                      <a:pt x="424" y="413"/>
                      <a:pt x="423" y="412"/>
                    </a:cubicBezTo>
                    <a:cubicBezTo>
                      <a:pt x="423" y="411"/>
                      <a:pt x="424" y="409"/>
                      <a:pt x="423" y="408"/>
                    </a:cubicBezTo>
                    <a:cubicBezTo>
                      <a:pt x="423" y="408"/>
                      <a:pt x="421" y="407"/>
                      <a:pt x="421" y="407"/>
                    </a:cubicBezTo>
                    <a:cubicBezTo>
                      <a:pt x="421" y="406"/>
                      <a:pt x="421" y="405"/>
                      <a:pt x="421" y="405"/>
                    </a:cubicBezTo>
                    <a:cubicBezTo>
                      <a:pt x="421" y="403"/>
                      <a:pt x="419" y="401"/>
                      <a:pt x="418" y="399"/>
                    </a:cubicBezTo>
                    <a:cubicBezTo>
                      <a:pt x="413" y="400"/>
                      <a:pt x="406" y="401"/>
                      <a:pt x="405" y="398"/>
                    </a:cubicBezTo>
                    <a:cubicBezTo>
                      <a:pt x="404" y="396"/>
                      <a:pt x="405" y="393"/>
                      <a:pt x="404" y="391"/>
                    </a:cubicBezTo>
                    <a:cubicBezTo>
                      <a:pt x="404" y="391"/>
                      <a:pt x="401" y="388"/>
                      <a:pt x="401" y="388"/>
                    </a:cubicBezTo>
                    <a:cubicBezTo>
                      <a:pt x="402" y="388"/>
                      <a:pt x="403" y="387"/>
                      <a:pt x="403" y="387"/>
                    </a:cubicBezTo>
                    <a:cubicBezTo>
                      <a:pt x="404" y="385"/>
                      <a:pt x="403" y="383"/>
                      <a:pt x="403" y="381"/>
                    </a:cubicBezTo>
                    <a:cubicBezTo>
                      <a:pt x="404" y="380"/>
                      <a:pt x="407" y="377"/>
                      <a:pt x="407" y="377"/>
                    </a:cubicBezTo>
                    <a:cubicBezTo>
                      <a:pt x="408" y="376"/>
                      <a:pt x="407" y="375"/>
                      <a:pt x="407" y="374"/>
                    </a:cubicBezTo>
                    <a:cubicBezTo>
                      <a:pt x="406" y="374"/>
                      <a:pt x="406" y="374"/>
                      <a:pt x="405" y="374"/>
                    </a:cubicBezTo>
                    <a:cubicBezTo>
                      <a:pt x="406" y="373"/>
                      <a:pt x="406" y="372"/>
                      <a:pt x="406" y="372"/>
                    </a:cubicBezTo>
                    <a:cubicBezTo>
                      <a:pt x="408" y="372"/>
                      <a:pt x="410" y="372"/>
                      <a:pt x="412" y="372"/>
                    </a:cubicBezTo>
                    <a:cubicBezTo>
                      <a:pt x="412" y="370"/>
                      <a:pt x="410" y="369"/>
                      <a:pt x="411" y="367"/>
                    </a:cubicBezTo>
                    <a:cubicBezTo>
                      <a:pt x="411" y="366"/>
                      <a:pt x="417" y="362"/>
                      <a:pt x="417" y="362"/>
                    </a:cubicBezTo>
                    <a:cubicBezTo>
                      <a:pt x="417" y="362"/>
                      <a:pt x="416" y="360"/>
                      <a:pt x="417" y="360"/>
                    </a:cubicBezTo>
                    <a:cubicBezTo>
                      <a:pt x="417" y="359"/>
                      <a:pt x="421" y="359"/>
                      <a:pt x="421" y="359"/>
                    </a:cubicBezTo>
                    <a:cubicBezTo>
                      <a:pt x="421" y="357"/>
                      <a:pt x="422" y="356"/>
                      <a:pt x="422" y="353"/>
                    </a:cubicBezTo>
                    <a:cubicBezTo>
                      <a:pt x="422" y="353"/>
                      <a:pt x="424" y="353"/>
                      <a:pt x="425" y="353"/>
                    </a:cubicBezTo>
                    <a:cubicBezTo>
                      <a:pt x="425" y="353"/>
                      <a:pt x="425" y="351"/>
                      <a:pt x="425" y="350"/>
                    </a:cubicBezTo>
                    <a:cubicBezTo>
                      <a:pt x="425" y="350"/>
                      <a:pt x="427" y="350"/>
                      <a:pt x="426" y="351"/>
                    </a:cubicBezTo>
                    <a:cubicBezTo>
                      <a:pt x="427" y="351"/>
                      <a:pt x="429" y="351"/>
                      <a:pt x="430" y="351"/>
                    </a:cubicBezTo>
                    <a:cubicBezTo>
                      <a:pt x="429" y="351"/>
                      <a:pt x="430" y="349"/>
                      <a:pt x="428" y="350"/>
                    </a:cubicBezTo>
                    <a:cubicBezTo>
                      <a:pt x="428" y="349"/>
                      <a:pt x="427" y="348"/>
                      <a:pt x="427" y="348"/>
                    </a:cubicBezTo>
                    <a:cubicBezTo>
                      <a:pt x="428" y="348"/>
                      <a:pt x="430" y="348"/>
                      <a:pt x="431" y="348"/>
                    </a:cubicBezTo>
                    <a:cubicBezTo>
                      <a:pt x="431" y="348"/>
                      <a:pt x="433" y="345"/>
                      <a:pt x="430" y="346"/>
                    </a:cubicBezTo>
                    <a:cubicBezTo>
                      <a:pt x="430" y="344"/>
                      <a:pt x="430" y="344"/>
                      <a:pt x="430" y="344"/>
                    </a:cubicBezTo>
                    <a:cubicBezTo>
                      <a:pt x="435" y="346"/>
                      <a:pt x="436" y="346"/>
                      <a:pt x="441" y="344"/>
                    </a:cubicBezTo>
                    <a:cubicBezTo>
                      <a:pt x="441" y="343"/>
                      <a:pt x="442" y="344"/>
                      <a:pt x="443" y="343"/>
                    </a:cubicBezTo>
                    <a:cubicBezTo>
                      <a:pt x="443" y="343"/>
                      <a:pt x="443" y="341"/>
                      <a:pt x="443" y="341"/>
                    </a:cubicBezTo>
                    <a:cubicBezTo>
                      <a:pt x="443" y="341"/>
                      <a:pt x="443" y="339"/>
                      <a:pt x="443" y="338"/>
                    </a:cubicBezTo>
                    <a:cubicBezTo>
                      <a:pt x="442" y="338"/>
                      <a:pt x="440" y="338"/>
                      <a:pt x="440" y="338"/>
                    </a:cubicBezTo>
                    <a:cubicBezTo>
                      <a:pt x="439" y="337"/>
                      <a:pt x="440" y="335"/>
                      <a:pt x="440" y="334"/>
                    </a:cubicBezTo>
                    <a:cubicBezTo>
                      <a:pt x="438" y="333"/>
                      <a:pt x="443" y="334"/>
                      <a:pt x="444" y="334"/>
                    </a:cubicBezTo>
                    <a:cubicBezTo>
                      <a:pt x="445" y="332"/>
                      <a:pt x="445" y="332"/>
                      <a:pt x="445" y="332"/>
                    </a:cubicBezTo>
                    <a:cubicBezTo>
                      <a:pt x="446" y="332"/>
                      <a:pt x="446" y="332"/>
                      <a:pt x="446" y="332"/>
                    </a:cubicBezTo>
                    <a:cubicBezTo>
                      <a:pt x="446" y="331"/>
                      <a:pt x="446" y="330"/>
                      <a:pt x="447" y="329"/>
                    </a:cubicBezTo>
                    <a:cubicBezTo>
                      <a:pt x="444" y="328"/>
                      <a:pt x="445" y="327"/>
                      <a:pt x="446" y="324"/>
                    </a:cubicBezTo>
                    <a:cubicBezTo>
                      <a:pt x="447" y="324"/>
                      <a:pt x="448" y="324"/>
                      <a:pt x="451" y="324"/>
                    </a:cubicBezTo>
                    <a:cubicBezTo>
                      <a:pt x="451" y="323"/>
                      <a:pt x="450" y="321"/>
                      <a:pt x="451" y="321"/>
                    </a:cubicBezTo>
                    <a:cubicBezTo>
                      <a:pt x="452" y="321"/>
                      <a:pt x="459" y="323"/>
                      <a:pt x="459" y="323"/>
                    </a:cubicBezTo>
                    <a:cubicBezTo>
                      <a:pt x="460" y="323"/>
                      <a:pt x="459" y="325"/>
                      <a:pt x="461" y="325"/>
                    </a:cubicBez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2" y="322"/>
                      <a:pt x="464" y="323"/>
                      <a:pt x="465" y="322"/>
                    </a:cubicBezTo>
                    <a:cubicBezTo>
                      <a:pt x="466" y="322"/>
                      <a:pt x="468" y="320"/>
                      <a:pt x="469" y="320"/>
                    </a:cubicBezTo>
                    <a:cubicBezTo>
                      <a:pt x="468" y="314"/>
                      <a:pt x="469" y="312"/>
                      <a:pt x="472" y="310"/>
                    </a:cubicBezTo>
                    <a:cubicBezTo>
                      <a:pt x="468" y="309"/>
                      <a:pt x="465" y="307"/>
                      <a:pt x="461" y="307"/>
                    </a:cubicBezTo>
                    <a:cubicBezTo>
                      <a:pt x="455" y="307"/>
                      <a:pt x="447" y="308"/>
                      <a:pt x="443" y="308"/>
                    </a:cubicBezTo>
                    <a:cubicBezTo>
                      <a:pt x="443" y="308"/>
                      <a:pt x="443" y="306"/>
                      <a:pt x="443" y="306"/>
                    </a:cubicBezTo>
                    <a:cubicBezTo>
                      <a:pt x="445" y="306"/>
                      <a:pt x="446" y="307"/>
                      <a:pt x="447" y="306"/>
                    </a:cubicBezTo>
                    <a:cubicBezTo>
                      <a:pt x="448" y="306"/>
                      <a:pt x="451" y="305"/>
                      <a:pt x="452" y="305"/>
                    </a:cubicBezTo>
                    <a:cubicBezTo>
                      <a:pt x="452" y="304"/>
                      <a:pt x="452" y="304"/>
                      <a:pt x="452" y="304"/>
                    </a:cubicBezTo>
                    <a:cubicBezTo>
                      <a:pt x="451" y="304"/>
                      <a:pt x="449" y="303"/>
                      <a:pt x="451" y="303"/>
                    </a:cubicBezTo>
                    <a:cubicBezTo>
                      <a:pt x="451" y="302"/>
                      <a:pt x="451" y="301"/>
                      <a:pt x="451" y="300"/>
                    </a:cubicBezTo>
                    <a:cubicBezTo>
                      <a:pt x="453" y="301"/>
                      <a:pt x="455" y="303"/>
                      <a:pt x="458" y="302"/>
                    </a:cubicBezTo>
                    <a:cubicBezTo>
                      <a:pt x="459" y="302"/>
                      <a:pt x="458" y="301"/>
                      <a:pt x="461" y="301"/>
                    </a:cubicBezTo>
                    <a:cubicBezTo>
                      <a:pt x="461" y="301"/>
                      <a:pt x="463" y="303"/>
                      <a:pt x="464" y="303"/>
                    </a:cubicBezTo>
                    <a:cubicBezTo>
                      <a:pt x="465" y="303"/>
                      <a:pt x="466" y="302"/>
                      <a:pt x="467" y="302"/>
                    </a:cubicBezTo>
                    <a:cubicBezTo>
                      <a:pt x="468" y="303"/>
                      <a:pt x="472" y="307"/>
                      <a:pt x="474" y="308"/>
                    </a:cubicBezTo>
                    <a:cubicBezTo>
                      <a:pt x="474" y="308"/>
                      <a:pt x="475" y="307"/>
                      <a:pt x="476" y="307"/>
                    </a:cubicBezTo>
                    <a:cubicBezTo>
                      <a:pt x="476" y="306"/>
                      <a:pt x="475" y="306"/>
                      <a:pt x="476" y="304"/>
                    </a:cubicBezTo>
                    <a:cubicBezTo>
                      <a:pt x="477" y="302"/>
                      <a:pt x="480" y="302"/>
                      <a:pt x="479" y="297"/>
                    </a:cubicBezTo>
                    <a:cubicBezTo>
                      <a:pt x="479" y="296"/>
                      <a:pt x="476" y="294"/>
                      <a:pt x="476" y="294"/>
                    </a:cubicBezTo>
                    <a:cubicBezTo>
                      <a:pt x="477" y="294"/>
                      <a:pt x="484" y="292"/>
                      <a:pt x="484" y="292"/>
                    </a:cubicBezTo>
                    <a:cubicBezTo>
                      <a:pt x="484" y="292"/>
                      <a:pt x="490" y="297"/>
                      <a:pt x="490" y="298"/>
                    </a:cubicBezTo>
                    <a:cubicBezTo>
                      <a:pt x="490" y="298"/>
                      <a:pt x="493" y="298"/>
                      <a:pt x="494" y="298"/>
                    </a:cubicBezTo>
                    <a:cubicBezTo>
                      <a:pt x="494" y="297"/>
                      <a:pt x="494" y="297"/>
                      <a:pt x="494" y="297"/>
                    </a:cubicBezTo>
                    <a:cubicBezTo>
                      <a:pt x="496" y="297"/>
                      <a:pt x="497" y="296"/>
                      <a:pt x="499" y="296"/>
                    </a:cubicBezTo>
                    <a:cubicBezTo>
                      <a:pt x="499" y="296"/>
                      <a:pt x="498" y="295"/>
                      <a:pt x="498" y="294"/>
                    </a:cubicBezTo>
                    <a:cubicBezTo>
                      <a:pt x="498" y="294"/>
                      <a:pt x="497" y="295"/>
                      <a:pt x="496" y="294"/>
                    </a:cubicBezTo>
                    <a:cubicBezTo>
                      <a:pt x="496" y="293"/>
                      <a:pt x="496" y="293"/>
                      <a:pt x="496" y="293"/>
                    </a:cubicBezTo>
                    <a:cubicBezTo>
                      <a:pt x="496" y="292"/>
                      <a:pt x="495" y="293"/>
                      <a:pt x="494" y="292"/>
                    </a:cubicBezTo>
                    <a:cubicBezTo>
                      <a:pt x="494" y="292"/>
                      <a:pt x="493" y="291"/>
                      <a:pt x="493" y="290"/>
                    </a:cubicBezTo>
                    <a:cubicBezTo>
                      <a:pt x="492" y="289"/>
                      <a:pt x="492" y="290"/>
                      <a:pt x="492" y="288"/>
                    </a:cubicBezTo>
                    <a:cubicBezTo>
                      <a:pt x="491" y="288"/>
                      <a:pt x="490" y="289"/>
                      <a:pt x="489" y="288"/>
                    </a:cubicBezTo>
                    <a:cubicBezTo>
                      <a:pt x="490" y="288"/>
                      <a:pt x="488" y="289"/>
                      <a:pt x="491" y="286"/>
                    </a:cubicBezTo>
                    <a:cubicBezTo>
                      <a:pt x="490" y="286"/>
                      <a:pt x="492" y="286"/>
                      <a:pt x="492" y="286"/>
                    </a:cubicBezTo>
                    <a:cubicBezTo>
                      <a:pt x="493" y="286"/>
                      <a:pt x="493" y="288"/>
                      <a:pt x="494" y="288"/>
                    </a:cubicBezTo>
                    <a:cubicBezTo>
                      <a:pt x="495" y="288"/>
                      <a:pt x="495" y="287"/>
                      <a:pt x="496" y="287"/>
                    </a:cubicBezTo>
                    <a:cubicBezTo>
                      <a:pt x="497" y="288"/>
                      <a:pt x="496" y="290"/>
                      <a:pt x="497" y="291"/>
                    </a:cubicBezTo>
                    <a:cubicBezTo>
                      <a:pt x="498" y="292"/>
                      <a:pt x="499" y="291"/>
                      <a:pt x="500" y="292"/>
                    </a:cubicBezTo>
                    <a:cubicBezTo>
                      <a:pt x="501" y="292"/>
                      <a:pt x="501" y="294"/>
                      <a:pt x="502" y="294"/>
                    </a:cubicBezTo>
                    <a:cubicBezTo>
                      <a:pt x="503" y="294"/>
                      <a:pt x="503" y="294"/>
                      <a:pt x="503" y="294"/>
                    </a:cubicBezTo>
                    <a:cubicBezTo>
                      <a:pt x="503" y="294"/>
                      <a:pt x="507" y="289"/>
                      <a:pt x="508" y="288"/>
                    </a:cubicBezTo>
                    <a:cubicBezTo>
                      <a:pt x="508" y="288"/>
                      <a:pt x="508" y="288"/>
                      <a:pt x="508" y="288"/>
                    </a:cubicBezTo>
                    <a:cubicBezTo>
                      <a:pt x="509" y="287"/>
                      <a:pt x="511" y="288"/>
                      <a:pt x="512" y="287"/>
                    </a:cubicBezTo>
                    <a:cubicBezTo>
                      <a:pt x="513" y="287"/>
                      <a:pt x="516" y="284"/>
                      <a:pt x="518" y="283"/>
                    </a:cubicBezTo>
                    <a:cubicBezTo>
                      <a:pt x="520" y="282"/>
                      <a:pt x="520" y="284"/>
                      <a:pt x="522" y="283"/>
                    </a:cubicBezTo>
                    <a:cubicBezTo>
                      <a:pt x="524" y="282"/>
                      <a:pt x="527" y="278"/>
                      <a:pt x="526" y="275"/>
                    </a:cubicBezTo>
                    <a:cubicBezTo>
                      <a:pt x="525" y="273"/>
                      <a:pt x="525" y="273"/>
                      <a:pt x="525" y="273"/>
                    </a:cubicBezTo>
                    <a:cubicBezTo>
                      <a:pt x="523" y="269"/>
                      <a:pt x="523" y="272"/>
                      <a:pt x="520" y="271"/>
                    </a:cubicBezTo>
                    <a:cubicBezTo>
                      <a:pt x="519" y="270"/>
                      <a:pt x="516" y="265"/>
                      <a:pt x="516" y="264"/>
                    </a:cubicBezTo>
                    <a:cubicBezTo>
                      <a:pt x="517" y="263"/>
                      <a:pt x="514" y="260"/>
                      <a:pt x="516" y="258"/>
                    </a:cubicBezTo>
                    <a:cubicBezTo>
                      <a:pt x="517" y="257"/>
                      <a:pt x="519" y="257"/>
                      <a:pt x="520" y="257"/>
                    </a:cubicBezTo>
                    <a:cubicBezTo>
                      <a:pt x="521" y="254"/>
                      <a:pt x="521" y="254"/>
                      <a:pt x="521" y="254"/>
                    </a:cubicBezTo>
                    <a:cubicBezTo>
                      <a:pt x="520" y="254"/>
                      <a:pt x="518" y="254"/>
                      <a:pt x="518" y="254"/>
                    </a:cubicBezTo>
                    <a:cubicBezTo>
                      <a:pt x="518" y="253"/>
                      <a:pt x="517" y="254"/>
                      <a:pt x="517" y="252"/>
                    </a:cubicBezTo>
                    <a:cubicBezTo>
                      <a:pt x="517" y="252"/>
                      <a:pt x="526" y="244"/>
                      <a:pt x="521" y="243"/>
                    </a:cubicBezTo>
                    <a:cubicBezTo>
                      <a:pt x="520" y="242"/>
                      <a:pt x="516" y="244"/>
                      <a:pt x="514" y="244"/>
                    </a:cubicBezTo>
                    <a:cubicBezTo>
                      <a:pt x="513" y="242"/>
                      <a:pt x="511" y="239"/>
                      <a:pt x="514" y="239"/>
                    </a:cubicBezTo>
                    <a:cubicBezTo>
                      <a:pt x="512" y="238"/>
                      <a:pt x="511" y="238"/>
                      <a:pt x="510" y="237"/>
                    </a:cubicBezTo>
                    <a:cubicBezTo>
                      <a:pt x="510" y="236"/>
                      <a:pt x="511" y="236"/>
                      <a:pt x="510" y="235"/>
                    </a:cubicBezTo>
                    <a:cubicBezTo>
                      <a:pt x="508" y="234"/>
                      <a:pt x="506" y="234"/>
                      <a:pt x="504" y="234"/>
                    </a:cubicBezTo>
                    <a:cubicBezTo>
                      <a:pt x="503" y="235"/>
                      <a:pt x="503" y="236"/>
                      <a:pt x="502" y="236"/>
                    </a:cubicBezTo>
                    <a:cubicBezTo>
                      <a:pt x="502" y="236"/>
                      <a:pt x="500" y="234"/>
                      <a:pt x="500" y="234"/>
                    </a:cubicBezTo>
                    <a:cubicBezTo>
                      <a:pt x="496" y="232"/>
                      <a:pt x="493" y="233"/>
                      <a:pt x="488" y="233"/>
                    </a:cubicBezTo>
                    <a:cubicBezTo>
                      <a:pt x="488" y="234"/>
                      <a:pt x="490" y="234"/>
                      <a:pt x="490" y="235"/>
                    </a:cubicBezTo>
                    <a:cubicBezTo>
                      <a:pt x="490" y="235"/>
                      <a:pt x="489" y="241"/>
                      <a:pt x="490" y="244"/>
                    </a:cubicBezTo>
                    <a:cubicBezTo>
                      <a:pt x="492" y="245"/>
                      <a:pt x="492" y="245"/>
                      <a:pt x="492" y="245"/>
                    </a:cubicBezTo>
                    <a:cubicBezTo>
                      <a:pt x="493" y="246"/>
                      <a:pt x="494" y="247"/>
                      <a:pt x="494" y="247"/>
                    </a:cubicBezTo>
                    <a:cubicBezTo>
                      <a:pt x="493" y="247"/>
                      <a:pt x="493" y="249"/>
                      <a:pt x="493" y="249"/>
                    </a:cubicBezTo>
                    <a:cubicBezTo>
                      <a:pt x="493" y="250"/>
                      <a:pt x="494" y="250"/>
                      <a:pt x="494" y="251"/>
                    </a:cubicBezTo>
                    <a:cubicBezTo>
                      <a:pt x="494" y="251"/>
                      <a:pt x="493" y="250"/>
                      <a:pt x="492" y="251"/>
                    </a:cubicBezTo>
                    <a:cubicBezTo>
                      <a:pt x="492" y="252"/>
                      <a:pt x="492" y="252"/>
                      <a:pt x="492" y="252"/>
                    </a:cubicBezTo>
                    <a:cubicBezTo>
                      <a:pt x="494" y="252"/>
                      <a:pt x="492" y="253"/>
                      <a:pt x="492" y="253"/>
                    </a:cubicBezTo>
                    <a:cubicBezTo>
                      <a:pt x="492" y="253"/>
                      <a:pt x="489" y="253"/>
                      <a:pt x="488" y="253"/>
                    </a:cubicBezTo>
                    <a:cubicBezTo>
                      <a:pt x="487" y="255"/>
                      <a:pt x="487" y="258"/>
                      <a:pt x="486" y="260"/>
                    </a:cubicBezTo>
                    <a:cubicBezTo>
                      <a:pt x="486" y="260"/>
                      <a:pt x="485" y="261"/>
                      <a:pt x="485" y="261"/>
                    </a:cubicBezTo>
                    <a:cubicBezTo>
                      <a:pt x="485" y="262"/>
                      <a:pt x="486" y="262"/>
                      <a:pt x="486" y="263"/>
                    </a:cubicBezTo>
                    <a:cubicBezTo>
                      <a:pt x="486" y="263"/>
                      <a:pt x="484" y="264"/>
                      <a:pt x="484" y="264"/>
                    </a:cubicBezTo>
                    <a:cubicBezTo>
                      <a:pt x="483" y="264"/>
                      <a:pt x="483" y="266"/>
                      <a:pt x="483" y="267"/>
                    </a:cubicBezTo>
                    <a:cubicBezTo>
                      <a:pt x="482" y="268"/>
                      <a:pt x="478" y="270"/>
                      <a:pt x="479" y="274"/>
                    </a:cubicBezTo>
                    <a:cubicBezTo>
                      <a:pt x="479" y="274"/>
                      <a:pt x="480" y="275"/>
                      <a:pt x="480" y="276"/>
                    </a:cubicBezTo>
                    <a:cubicBezTo>
                      <a:pt x="478" y="277"/>
                      <a:pt x="477" y="277"/>
                      <a:pt x="474" y="278"/>
                    </a:cubicBezTo>
                    <a:cubicBezTo>
                      <a:pt x="475" y="278"/>
                      <a:pt x="475" y="280"/>
                      <a:pt x="475" y="281"/>
                    </a:cubicBezTo>
                    <a:cubicBezTo>
                      <a:pt x="473" y="281"/>
                      <a:pt x="473" y="279"/>
                      <a:pt x="472" y="279"/>
                    </a:cubicBezTo>
                    <a:cubicBezTo>
                      <a:pt x="471" y="279"/>
                      <a:pt x="471" y="279"/>
                      <a:pt x="469" y="280"/>
                    </a:cubicBezTo>
                    <a:cubicBezTo>
                      <a:pt x="468" y="278"/>
                      <a:pt x="467" y="274"/>
                      <a:pt x="466" y="273"/>
                    </a:cubicBezTo>
                    <a:cubicBezTo>
                      <a:pt x="465" y="272"/>
                      <a:pt x="463" y="272"/>
                      <a:pt x="463" y="272"/>
                    </a:cubicBezTo>
                    <a:cubicBezTo>
                      <a:pt x="462" y="271"/>
                      <a:pt x="459" y="265"/>
                      <a:pt x="459" y="264"/>
                    </a:cubicBezTo>
                    <a:cubicBezTo>
                      <a:pt x="460" y="263"/>
                      <a:pt x="460" y="261"/>
                      <a:pt x="462" y="261"/>
                    </a:cubicBezTo>
                    <a:cubicBezTo>
                      <a:pt x="463" y="261"/>
                      <a:pt x="463" y="261"/>
                      <a:pt x="463" y="261"/>
                    </a:cubicBezTo>
                    <a:cubicBezTo>
                      <a:pt x="463" y="259"/>
                      <a:pt x="462" y="257"/>
                      <a:pt x="463" y="255"/>
                    </a:cubicBezTo>
                    <a:cubicBezTo>
                      <a:pt x="463" y="255"/>
                      <a:pt x="464" y="254"/>
                      <a:pt x="464" y="253"/>
                    </a:cubicBezTo>
                    <a:cubicBezTo>
                      <a:pt x="466" y="251"/>
                      <a:pt x="466" y="251"/>
                      <a:pt x="466" y="251"/>
                    </a:cubicBezTo>
                    <a:cubicBezTo>
                      <a:pt x="466" y="250"/>
                      <a:pt x="465" y="248"/>
                      <a:pt x="465" y="248"/>
                    </a:cubicBezTo>
                    <a:cubicBezTo>
                      <a:pt x="464" y="246"/>
                      <a:pt x="463" y="243"/>
                      <a:pt x="462" y="241"/>
                    </a:cubicBezTo>
                    <a:cubicBezTo>
                      <a:pt x="460" y="242"/>
                      <a:pt x="455" y="243"/>
                      <a:pt x="454" y="245"/>
                    </a:cubicBezTo>
                    <a:cubicBezTo>
                      <a:pt x="453" y="246"/>
                      <a:pt x="453" y="250"/>
                      <a:pt x="453" y="251"/>
                    </a:cubicBezTo>
                    <a:cubicBezTo>
                      <a:pt x="454" y="251"/>
                      <a:pt x="453" y="255"/>
                      <a:pt x="453" y="257"/>
                    </a:cubicBezTo>
                    <a:cubicBezTo>
                      <a:pt x="452" y="257"/>
                      <a:pt x="452" y="256"/>
                      <a:pt x="451" y="257"/>
                    </a:cubicBezTo>
                    <a:cubicBezTo>
                      <a:pt x="449" y="258"/>
                      <a:pt x="449" y="258"/>
                      <a:pt x="449" y="258"/>
                    </a:cubicBezTo>
                    <a:cubicBezTo>
                      <a:pt x="448" y="264"/>
                      <a:pt x="451" y="262"/>
                      <a:pt x="445" y="262"/>
                    </a:cubicBezTo>
                    <a:cubicBezTo>
                      <a:pt x="445" y="261"/>
                      <a:pt x="445" y="261"/>
                      <a:pt x="445" y="261"/>
                    </a:cubicBezTo>
                    <a:cubicBezTo>
                      <a:pt x="445" y="261"/>
                      <a:pt x="446" y="259"/>
                      <a:pt x="446" y="258"/>
                    </a:cubicBezTo>
                    <a:cubicBezTo>
                      <a:pt x="446" y="257"/>
                      <a:pt x="444" y="254"/>
                      <a:pt x="444" y="253"/>
                    </a:cubicBezTo>
                    <a:cubicBezTo>
                      <a:pt x="443" y="252"/>
                      <a:pt x="443" y="252"/>
                      <a:pt x="442" y="251"/>
                    </a:cubicBezTo>
                    <a:cubicBezTo>
                      <a:pt x="445" y="251"/>
                      <a:pt x="441" y="246"/>
                      <a:pt x="441" y="246"/>
                    </a:cubicBezTo>
                    <a:cubicBezTo>
                      <a:pt x="440" y="246"/>
                      <a:pt x="440" y="244"/>
                      <a:pt x="440" y="242"/>
                    </a:cubicBezTo>
                    <a:cubicBezTo>
                      <a:pt x="437" y="242"/>
                      <a:pt x="434" y="242"/>
                      <a:pt x="431" y="241"/>
                    </a:cubicBezTo>
                    <a:cubicBezTo>
                      <a:pt x="431" y="240"/>
                      <a:pt x="430" y="238"/>
                      <a:pt x="429" y="238"/>
                    </a:cubicBezTo>
                    <a:cubicBezTo>
                      <a:pt x="429" y="238"/>
                      <a:pt x="427" y="238"/>
                      <a:pt x="427" y="237"/>
                    </a:cubicBezTo>
                    <a:cubicBezTo>
                      <a:pt x="426" y="237"/>
                      <a:pt x="426" y="236"/>
                      <a:pt x="426" y="235"/>
                    </a:cubicBezTo>
                    <a:cubicBezTo>
                      <a:pt x="425" y="235"/>
                      <a:pt x="425" y="235"/>
                      <a:pt x="425" y="235"/>
                    </a:cubicBezTo>
                    <a:cubicBezTo>
                      <a:pt x="426" y="235"/>
                      <a:pt x="427" y="233"/>
                      <a:pt x="427" y="233"/>
                    </a:cubicBezTo>
                    <a:cubicBezTo>
                      <a:pt x="428" y="232"/>
                      <a:pt x="429" y="233"/>
                      <a:pt x="429" y="233"/>
                    </a:cubicBezTo>
                    <a:cubicBezTo>
                      <a:pt x="429" y="233"/>
                      <a:pt x="432" y="230"/>
                      <a:pt x="433" y="230"/>
                    </a:cubicBezTo>
                    <a:cubicBezTo>
                      <a:pt x="433" y="230"/>
                      <a:pt x="433" y="227"/>
                      <a:pt x="433" y="227"/>
                    </a:cubicBezTo>
                    <a:cubicBezTo>
                      <a:pt x="433" y="227"/>
                      <a:pt x="430" y="227"/>
                      <a:pt x="431" y="227"/>
                    </a:cubicBezTo>
                    <a:cubicBezTo>
                      <a:pt x="430" y="228"/>
                      <a:pt x="429" y="228"/>
                      <a:pt x="428" y="229"/>
                    </a:cubicBezTo>
                    <a:cubicBezTo>
                      <a:pt x="429" y="227"/>
                      <a:pt x="429" y="225"/>
                      <a:pt x="430" y="223"/>
                    </a:cubicBezTo>
                    <a:cubicBezTo>
                      <a:pt x="430" y="223"/>
                      <a:pt x="431" y="223"/>
                      <a:pt x="431" y="223"/>
                    </a:cubicBezTo>
                    <a:cubicBezTo>
                      <a:pt x="433" y="225"/>
                      <a:pt x="433" y="225"/>
                      <a:pt x="433" y="225"/>
                    </a:cubicBezTo>
                    <a:cubicBezTo>
                      <a:pt x="434" y="225"/>
                      <a:pt x="436" y="225"/>
                      <a:pt x="437" y="225"/>
                    </a:cubicBezTo>
                    <a:cubicBezTo>
                      <a:pt x="437" y="220"/>
                      <a:pt x="437" y="220"/>
                      <a:pt x="437" y="220"/>
                    </a:cubicBezTo>
                    <a:cubicBezTo>
                      <a:pt x="436" y="220"/>
                      <a:pt x="435" y="220"/>
                      <a:pt x="435" y="221"/>
                    </a:cubicBezTo>
                    <a:cubicBezTo>
                      <a:pt x="433" y="217"/>
                      <a:pt x="433" y="217"/>
                      <a:pt x="433" y="217"/>
                    </a:cubicBezTo>
                    <a:cubicBezTo>
                      <a:pt x="431" y="216"/>
                      <a:pt x="430" y="217"/>
                      <a:pt x="429" y="217"/>
                    </a:cubicBezTo>
                    <a:cubicBezTo>
                      <a:pt x="428" y="216"/>
                      <a:pt x="426" y="213"/>
                      <a:pt x="425" y="212"/>
                    </a:cubicBezTo>
                    <a:cubicBezTo>
                      <a:pt x="423" y="212"/>
                      <a:pt x="422" y="212"/>
                      <a:pt x="421" y="212"/>
                    </a:cubicBezTo>
                    <a:cubicBezTo>
                      <a:pt x="421" y="211"/>
                      <a:pt x="421" y="211"/>
                      <a:pt x="421" y="211"/>
                    </a:cubicBezTo>
                    <a:cubicBezTo>
                      <a:pt x="419" y="211"/>
                      <a:pt x="418" y="209"/>
                      <a:pt x="417" y="209"/>
                    </a:cubicBezTo>
                    <a:cubicBezTo>
                      <a:pt x="417" y="209"/>
                      <a:pt x="416" y="209"/>
                      <a:pt x="415" y="209"/>
                    </a:cubicBezTo>
                    <a:cubicBezTo>
                      <a:pt x="415" y="207"/>
                      <a:pt x="415" y="207"/>
                      <a:pt x="415" y="207"/>
                    </a:cubicBezTo>
                    <a:cubicBezTo>
                      <a:pt x="411" y="203"/>
                      <a:pt x="411" y="203"/>
                      <a:pt x="411" y="203"/>
                    </a:cubicBezTo>
                    <a:cubicBezTo>
                      <a:pt x="410" y="204"/>
                      <a:pt x="410" y="204"/>
                      <a:pt x="409" y="204"/>
                    </a:cubicBezTo>
                    <a:cubicBezTo>
                      <a:pt x="409" y="204"/>
                      <a:pt x="409" y="202"/>
                      <a:pt x="409" y="201"/>
                    </a:cubicBezTo>
                    <a:cubicBezTo>
                      <a:pt x="407" y="201"/>
                      <a:pt x="408" y="203"/>
                      <a:pt x="406" y="202"/>
                    </a:cubicBezTo>
                    <a:cubicBezTo>
                      <a:pt x="406" y="202"/>
                      <a:pt x="406" y="200"/>
                      <a:pt x="406" y="199"/>
                    </a:cubicBezTo>
                    <a:cubicBezTo>
                      <a:pt x="407" y="199"/>
                      <a:pt x="408" y="199"/>
                      <a:pt x="409" y="199"/>
                    </a:cubicBezTo>
                    <a:cubicBezTo>
                      <a:pt x="408" y="199"/>
                      <a:pt x="409" y="198"/>
                      <a:pt x="409" y="198"/>
                    </a:cubicBezTo>
                    <a:cubicBezTo>
                      <a:pt x="410" y="198"/>
                      <a:pt x="408" y="197"/>
                      <a:pt x="408" y="197"/>
                    </a:cubicBezTo>
                    <a:cubicBezTo>
                      <a:pt x="408" y="197"/>
                      <a:pt x="409" y="195"/>
                      <a:pt x="409" y="195"/>
                    </a:cubicBezTo>
                    <a:cubicBezTo>
                      <a:pt x="410" y="194"/>
                      <a:pt x="411" y="194"/>
                      <a:pt x="413" y="193"/>
                    </a:cubicBezTo>
                    <a:cubicBezTo>
                      <a:pt x="413" y="193"/>
                      <a:pt x="413" y="193"/>
                      <a:pt x="413" y="193"/>
                    </a:cubicBezTo>
                    <a:cubicBezTo>
                      <a:pt x="414" y="192"/>
                      <a:pt x="410" y="190"/>
                      <a:pt x="409" y="189"/>
                    </a:cubicBezTo>
                    <a:cubicBezTo>
                      <a:pt x="410" y="189"/>
                      <a:pt x="409" y="187"/>
                      <a:pt x="409" y="187"/>
                    </a:cubicBezTo>
                    <a:cubicBezTo>
                      <a:pt x="409" y="187"/>
                      <a:pt x="411" y="187"/>
                      <a:pt x="410" y="186"/>
                    </a:cubicBezTo>
                    <a:cubicBezTo>
                      <a:pt x="411" y="186"/>
                      <a:pt x="411" y="185"/>
                      <a:pt x="411" y="185"/>
                    </a:cubicBezTo>
                    <a:cubicBezTo>
                      <a:pt x="414" y="184"/>
                      <a:pt x="417" y="185"/>
                      <a:pt x="420" y="185"/>
                    </a:cubicBezTo>
                    <a:cubicBezTo>
                      <a:pt x="423" y="185"/>
                      <a:pt x="431" y="183"/>
                      <a:pt x="434" y="182"/>
                    </a:cubicBezTo>
                    <a:cubicBezTo>
                      <a:pt x="436" y="181"/>
                      <a:pt x="436" y="178"/>
                      <a:pt x="438" y="177"/>
                    </a:cubicBezTo>
                    <a:cubicBezTo>
                      <a:pt x="439" y="176"/>
                      <a:pt x="440" y="176"/>
                      <a:pt x="441" y="175"/>
                    </a:cubicBezTo>
                    <a:cubicBezTo>
                      <a:pt x="441" y="174"/>
                      <a:pt x="440" y="173"/>
                      <a:pt x="441" y="172"/>
                    </a:cubicBezTo>
                    <a:cubicBezTo>
                      <a:pt x="441" y="172"/>
                      <a:pt x="442" y="172"/>
                      <a:pt x="442" y="171"/>
                    </a:cubicBezTo>
                    <a:cubicBezTo>
                      <a:pt x="443" y="170"/>
                      <a:pt x="443" y="168"/>
                      <a:pt x="444" y="166"/>
                    </a:cubicBezTo>
                    <a:cubicBezTo>
                      <a:pt x="438" y="165"/>
                      <a:pt x="436" y="164"/>
                      <a:pt x="430" y="164"/>
                    </a:cubicBezTo>
                    <a:cubicBezTo>
                      <a:pt x="429" y="165"/>
                      <a:pt x="430" y="165"/>
                      <a:pt x="429" y="166"/>
                    </a:cubicBezTo>
                    <a:cubicBezTo>
                      <a:pt x="428" y="165"/>
                      <a:pt x="428" y="163"/>
                      <a:pt x="427" y="163"/>
                    </a:cubicBezTo>
                    <a:cubicBezTo>
                      <a:pt x="425" y="161"/>
                      <a:pt x="416" y="160"/>
                      <a:pt x="412" y="160"/>
                    </a:cubicBezTo>
                    <a:cubicBezTo>
                      <a:pt x="411" y="161"/>
                      <a:pt x="410" y="163"/>
                      <a:pt x="409" y="165"/>
                    </a:cubicBezTo>
                    <a:cubicBezTo>
                      <a:pt x="408" y="164"/>
                      <a:pt x="408" y="164"/>
                      <a:pt x="407" y="163"/>
                    </a:cubicBezTo>
                    <a:cubicBezTo>
                      <a:pt x="404" y="163"/>
                      <a:pt x="402" y="163"/>
                      <a:pt x="399" y="164"/>
                    </a:cubicBezTo>
                    <a:cubicBezTo>
                      <a:pt x="401" y="170"/>
                      <a:pt x="401" y="168"/>
                      <a:pt x="397" y="168"/>
                    </a:cubicBezTo>
                    <a:cubicBezTo>
                      <a:pt x="397" y="168"/>
                      <a:pt x="397" y="171"/>
                      <a:pt x="397" y="171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7" y="173"/>
                      <a:pt x="397" y="174"/>
                    </a:cubicBezTo>
                    <a:cubicBezTo>
                      <a:pt x="397" y="175"/>
                      <a:pt x="399" y="177"/>
                      <a:pt x="399" y="177"/>
                    </a:cubicBezTo>
                    <a:cubicBezTo>
                      <a:pt x="400" y="179"/>
                      <a:pt x="399" y="180"/>
                      <a:pt x="400" y="183"/>
                    </a:cubicBezTo>
                    <a:cubicBezTo>
                      <a:pt x="401" y="183"/>
                      <a:pt x="401" y="183"/>
                      <a:pt x="401" y="183"/>
                    </a:cubicBezTo>
                    <a:cubicBezTo>
                      <a:pt x="402" y="184"/>
                      <a:pt x="401" y="185"/>
                      <a:pt x="401" y="186"/>
                    </a:cubicBezTo>
                    <a:cubicBezTo>
                      <a:pt x="400" y="187"/>
                      <a:pt x="400" y="187"/>
                      <a:pt x="399" y="188"/>
                    </a:cubicBezTo>
                    <a:cubicBezTo>
                      <a:pt x="400" y="189"/>
                      <a:pt x="402" y="190"/>
                      <a:pt x="403" y="191"/>
                    </a:cubicBezTo>
                    <a:cubicBezTo>
                      <a:pt x="403" y="192"/>
                      <a:pt x="401" y="199"/>
                      <a:pt x="403" y="199"/>
                    </a:cubicBezTo>
                    <a:cubicBezTo>
                      <a:pt x="403" y="199"/>
                      <a:pt x="401" y="200"/>
                      <a:pt x="402" y="201"/>
                    </a:cubicBezTo>
                    <a:cubicBezTo>
                      <a:pt x="401" y="201"/>
                      <a:pt x="400" y="201"/>
                      <a:pt x="399" y="201"/>
                    </a:cubicBezTo>
                    <a:cubicBezTo>
                      <a:pt x="398" y="202"/>
                      <a:pt x="397" y="204"/>
                      <a:pt x="397" y="205"/>
                    </a:cubicBezTo>
                    <a:cubicBezTo>
                      <a:pt x="399" y="206"/>
                      <a:pt x="400" y="207"/>
                      <a:pt x="401" y="209"/>
                    </a:cubicBezTo>
                    <a:cubicBezTo>
                      <a:pt x="401" y="209"/>
                      <a:pt x="400" y="210"/>
                      <a:pt x="399" y="209"/>
                    </a:cubicBezTo>
                    <a:cubicBezTo>
                      <a:pt x="399" y="209"/>
                      <a:pt x="397" y="208"/>
                      <a:pt x="397" y="207"/>
                    </a:cubicBezTo>
                    <a:cubicBezTo>
                      <a:pt x="397" y="207"/>
                      <a:pt x="395" y="207"/>
                      <a:pt x="395" y="207"/>
                    </a:cubicBezTo>
                    <a:cubicBezTo>
                      <a:pt x="394" y="208"/>
                      <a:pt x="395" y="209"/>
                      <a:pt x="395" y="210"/>
                    </a:cubicBezTo>
                    <a:cubicBezTo>
                      <a:pt x="395" y="210"/>
                      <a:pt x="393" y="211"/>
                      <a:pt x="393" y="211"/>
                    </a:cubicBezTo>
                    <a:cubicBezTo>
                      <a:pt x="392" y="211"/>
                      <a:pt x="393" y="213"/>
                      <a:pt x="392" y="213"/>
                    </a:cubicBezTo>
                    <a:cubicBezTo>
                      <a:pt x="392" y="212"/>
                      <a:pt x="393" y="215"/>
                      <a:pt x="393" y="215"/>
                    </a:cubicBezTo>
                    <a:cubicBezTo>
                      <a:pt x="392" y="215"/>
                      <a:pt x="392" y="215"/>
                      <a:pt x="392" y="215"/>
                    </a:cubicBezTo>
                    <a:cubicBezTo>
                      <a:pt x="393" y="220"/>
                      <a:pt x="392" y="219"/>
                      <a:pt x="395" y="222"/>
                    </a:cubicBezTo>
                    <a:cubicBezTo>
                      <a:pt x="393" y="222"/>
                      <a:pt x="392" y="222"/>
                      <a:pt x="389" y="223"/>
                    </a:cubicBezTo>
                    <a:cubicBezTo>
                      <a:pt x="390" y="224"/>
                      <a:pt x="389" y="226"/>
                      <a:pt x="391" y="225"/>
                    </a:cubicBezTo>
                    <a:cubicBezTo>
                      <a:pt x="390" y="227"/>
                      <a:pt x="390" y="227"/>
                      <a:pt x="390" y="227"/>
                    </a:cubicBezTo>
                    <a:cubicBezTo>
                      <a:pt x="393" y="230"/>
                      <a:pt x="393" y="230"/>
                      <a:pt x="393" y="230"/>
                    </a:cubicBezTo>
                    <a:cubicBezTo>
                      <a:pt x="394" y="230"/>
                      <a:pt x="395" y="230"/>
                      <a:pt x="396" y="230"/>
                    </a:cubicBezTo>
                    <a:cubicBezTo>
                      <a:pt x="397" y="230"/>
                      <a:pt x="396" y="232"/>
                      <a:pt x="396" y="232"/>
                    </a:cubicBezTo>
                    <a:cubicBezTo>
                      <a:pt x="396" y="232"/>
                      <a:pt x="394" y="233"/>
                      <a:pt x="394" y="233"/>
                    </a:cubicBezTo>
                    <a:cubicBezTo>
                      <a:pt x="394" y="235"/>
                      <a:pt x="393" y="238"/>
                      <a:pt x="395" y="237"/>
                    </a:cubicBezTo>
                    <a:cubicBezTo>
                      <a:pt x="395" y="237"/>
                      <a:pt x="397" y="235"/>
                      <a:pt x="396" y="235"/>
                    </a:cubicBezTo>
                    <a:cubicBezTo>
                      <a:pt x="398" y="236"/>
                      <a:pt x="396" y="236"/>
                      <a:pt x="397" y="237"/>
                    </a:cubicBezTo>
                    <a:cubicBezTo>
                      <a:pt x="397" y="237"/>
                      <a:pt x="400" y="236"/>
                      <a:pt x="399" y="235"/>
                    </a:cubicBezTo>
                    <a:cubicBezTo>
                      <a:pt x="399" y="234"/>
                      <a:pt x="398" y="233"/>
                      <a:pt x="399" y="232"/>
                    </a:cubicBezTo>
                    <a:cubicBezTo>
                      <a:pt x="400" y="231"/>
                      <a:pt x="400" y="231"/>
                      <a:pt x="400" y="231"/>
                    </a:cubicBezTo>
                    <a:cubicBezTo>
                      <a:pt x="405" y="233"/>
                      <a:pt x="407" y="236"/>
                      <a:pt x="409" y="240"/>
                    </a:cubicBezTo>
                    <a:cubicBezTo>
                      <a:pt x="411" y="239"/>
                      <a:pt x="412" y="240"/>
                      <a:pt x="414" y="239"/>
                    </a:cubicBezTo>
                    <a:cubicBezTo>
                      <a:pt x="416" y="238"/>
                      <a:pt x="418" y="235"/>
                      <a:pt x="421" y="235"/>
                    </a:cubicBezTo>
                    <a:cubicBezTo>
                      <a:pt x="422" y="234"/>
                      <a:pt x="422" y="235"/>
                      <a:pt x="423" y="235"/>
                    </a:cubicBezTo>
                    <a:cubicBezTo>
                      <a:pt x="423" y="235"/>
                      <a:pt x="423" y="237"/>
                      <a:pt x="423" y="237"/>
                    </a:cubicBezTo>
                    <a:cubicBezTo>
                      <a:pt x="422" y="237"/>
                      <a:pt x="420" y="237"/>
                      <a:pt x="419" y="237"/>
                    </a:cubicBezTo>
                    <a:cubicBezTo>
                      <a:pt x="418" y="237"/>
                      <a:pt x="417" y="238"/>
                      <a:pt x="417" y="239"/>
                    </a:cubicBezTo>
                    <a:cubicBezTo>
                      <a:pt x="416" y="241"/>
                      <a:pt x="417" y="243"/>
                      <a:pt x="417" y="245"/>
                    </a:cubicBezTo>
                    <a:cubicBezTo>
                      <a:pt x="415" y="245"/>
                      <a:pt x="411" y="243"/>
                      <a:pt x="410" y="243"/>
                    </a:cubicBezTo>
                    <a:cubicBezTo>
                      <a:pt x="409" y="243"/>
                      <a:pt x="408" y="245"/>
                      <a:pt x="407" y="245"/>
                    </a:cubicBezTo>
                    <a:cubicBezTo>
                      <a:pt x="407" y="246"/>
                      <a:pt x="408" y="247"/>
                      <a:pt x="407" y="247"/>
                    </a:cubicBezTo>
                    <a:cubicBezTo>
                      <a:pt x="407" y="247"/>
                      <a:pt x="409" y="250"/>
                      <a:pt x="409" y="250"/>
                    </a:cubicBezTo>
                    <a:cubicBezTo>
                      <a:pt x="407" y="251"/>
                      <a:pt x="406" y="256"/>
                      <a:pt x="411" y="255"/>
                    </a:cubicBezTo>
                    <a:cubicBezTo>
                      <a:pt x="412" y="255"/>
                      <a:pt x="414" y="252"/>
                      <a:pt x="415" y="252"/>
                    </a:cubicBezTo>
                    <a:cubicBezTo>
                      <a:pt x="414" y="254"/>
                      <a:pt x="414" y="254"/>
                      <a:pt x="415" y="255"/>
                    </a:cubicBezTo>
                    <a:cubicBezTo>
                      <a:pt x="415" y="256"/>
                      <a:pt x="415" y="255"/>
                      <a:pt x="415" y="257"/>
                    </a:cubicBezTo>
                    <a:cubicBezTo>
                      <a:pt x="414" y="257"/>
                      <a:pt x="411" y="259"/>
                      <a:pt x="409" y="259"/>
                    </a:cubicBezTo>
                    <a:cubicBezTo>
                      <a:pt x="409" y="259"/>
                      <a:pt x="407" y="259"/>
                      <a:pt x="407" y="259"/>
                    </a:cubicBezTo>
                    <a:cubicBezTo>
                      <a:pt x="404" y="260"/>
                      <a:pt x="404" y="265"/>
                      <a:pt x="401" y="267"/>
                    </a:cubicBezTo>
                    <a:cubicBezTo>
                      <a:pt x="401" y="267"/>
                      <a:pt x="398" y="266"/>
                      <a:pt x="397" y="266"/>
                    </a:cubicBezTo>
                    <a:cubicBezTo>
                      <a:pt x="397" y="267"/>
                      <a:pt x="397" y="267"/>
                      <a:pt x="397" y="267"/>
                    </a:cubicBezTo>
                    <a:cubicBezTo>
                      <a:pt x="398" y="267"/>
                      <a:pt x="398" y="267"/>
                      <a:pt x="398" y="268"/>
                    </a:cubicBezTo>
                    <a:cubicBezTo>
                      <a:pt x="398" y="268"/>
                      <a:pt x="396" y="269"/>
                      <a:pt x="396" y="269"/>
                    </a:cubicBezTo>
                    <a:cubicBezTo>
                      <a:pt x="396" y="270"/>
                      <a:pt x="396" y="271"/>
                      <a:pt x="396" y="272"/>
                    </a:cubicBezTo>
                    <a:cubicBezTo>
                      <a:pt x="396" y="272"/>
                      <a:pt x="393" y="273"/>
                      <a:pt x="393" y="273"/>
                    </a:cubicBezTo>
                    <a:cubicBezTo>
                      <a:pt x="393" y="275"/>
                      <a:pt x="393" y="275"/>
                      <a:pt x="393" y="275"/>
                    </a:cubicBezTo>
                    <a:cubicBezTo>
                      <a:pt x="394" y="275"/>
                      <a:pt x="396" y="275"/>
                      <a:pt x="397" y="276"/>
                    </a:cubicBezTo>
                    <a:cubicBezTo>
                      <a:pt x="397" y="277"/>
                      <a:pt x="396" y="278"/>
                      <a:pt x="396" y="279"/>
                    </a:cubicBezTo>
                    <a:cubicBezTo>
                      <a:pt x="397" y="280"/>
                      <a:pt x="398" y="280"/>
                      <a:pt x="400" y="281"/>
                    </a:cubicBezTo>
                    <a:cubicBezTo>
                      <a:pt x="400" y="282"/>
                      <a:pt x="400" y="282"/>
                      <a:pt x="400" y="282"/>
                    </a:cubicBezTo>
                    <a:cubicBezTo>
                      <a:pt x="399" y="282"/>
                      <a:pt x="399" y="282"/>
                      <a:pt x="399" y="282"/>
                    </a:cubicBezTo>
                    <a:cubicBezTo>
                      <a:pt x="398" y="283"/>
                      <a:pt x="398" y="283"/>
                      <a:pt x="398" y="283"/>
                    </a:cubicBezTo>
                    <a:cubicBezTo>
                      <a:pt x="397" y="283"/>
                      <a:pt x="393" y="280"/>
                      <a:pt x="391" y="280"/>
                    </a:cubicBezTo>
                    <a:cubicBezTo>
                      <a:pt x="392" y="280"/>
                      <a:pt x="392" y="278"/>
                      <a:pt x="391" y="278"/>
                    </a:cubicBezTo>
                    <a:cubicBezTo>
                      <a:pt x="391" y="278"/>
                      <a:pt x="390" y="278"/>
                      <a:pt x="389" y="278"/>
                    </a:cubicBezTo>
                    <a:cubicBezTo>
                      <a:pt x="388" y="277"/>
                      <a:pt x="386" y="275"/>
                      <a:pt x="385" y="274"/>
                    </a:cubicBezTo>
                    <a:cubicBezTo>
                      <a:pt x="387" y="271"/>
                      <a:pt x="387" y="268"/>
                      <a:pt x="388" y="263"/>
                    </a:cubicBezTo>
                    <a:cubicBezTo>
                      <a:pt x="388" y="263"/>
                      <a:pt x="386" y="264"/>
                      <a:pt x="387" y="265"/>
                    </a:cubicBezTo>
                    <a:cubicBezTo>
                      <a:pt x="386" y="265"/>
                      <a:pt x="386" y="263"/>
                      <a:pt x="387" y="263"/>
                    </a:cubicBezTo>
                    <a:cubicBezTo>
                      <a:pt x="386" y="260"/>
                      <a:pt x="386" y="260"/>
                      <a:pt x="386" y="260"/>
                    </a:cubicBezTo>
                    <a:cubicBezTo>
                      <a:pt x="386" y="261"/>
                      <a:pt x="384" y="261"/>
                      <a:pt x="384" y="262"/>
                    </a:cubicBezTo>
                    <a:cubicBezTo>
                      <a:pt x="384" y="263"/>
                      <a:pt x="384" y="263"/>
                      <a:pt x="384" y="263"/>
                    </a:cubicBezTo>
                    <a:cubicBezTo>
                      <a:pt x="384" y="263"/>
                      <a:pt x="379" y="262"/>
                      <a:pt x="381" y="262"/>
                    </a:cubicBezTo>
                    <a:cubicBezTo>
                      <a:pt x="381" y="262"/>
                      <a:pt x="380" y="261"/>
                      <a:pt x="379" y="261"/>
                    </a:cubicBezTo>
                    <a:cubicBezTo>
                      <a:pt x="379" y="259"/>
                      <a:pt x="379" y="259"/>
                      <a:pt x="379" y="259"/>
                    </a:cubicBezTo>
                    <a:cubicBezTo>
                      <a:pt x="379" y="259"/>
                      <a:pt x="378" y="259"/>
                      <a:pt x="377" y="259"/>
                    </a:cubicBezTo>
                    <a:cubicBezTo>
                      <a:pt x="376" y="259"/>
                      <a:pt x="374" y="257"/>
                      <a:pt x="373" y="256"/>
                    </a:cubicBezTo>
                    <a:cubicBezTo>
                      <a:pt x="372" y="256"/>
                      <a:pt x="372" y="259"/>
                      <a:pt x="373" y="259"/>
                    </a:cubicBezTo>
                    <a:cubicBezTo>
                      <a:pt x="373" y="259"/>
                      <a:pt x="371" y="259"/>
                      <a:pt x="371" y="259"/>
                    </a:cubicBezTo>
                    <a:cubicBezTo>
                      <a:pt x="371" y="261"/>
                      <a:pt x="371" y="266"/>
                      <a:pt x="373" y="267"/>
                    </a:cubicBezTo>
                    <a:cubicBezTo>
                      <a:pt x="373" y="268"/>
                      <a:pt x="372" y="268"/>
                      <a:pt x="372" y="269"/>
                    </a:cubicBezTo>
                    <a:cubicBezTo>
                      <a:pt x="371" y="269"/>
                      <a:pt x="371" y="268"/>
                      <a:pt x="369" y="268"/>
                    </a:cubicBezTo>
                    <a:cubicBezTo>
                      <a:pt x="368" y="268"/>
                      <a:pt x="368" y="270"/>
                      <a:pt x="367" y="271"/>
                    </a:cubicBezTo>
                    <a:cubicBezTo>
                      <a:pt x="366" y="271"/>
                      <a:pt x="364" y="269"/>
                      <a:pt x="363" y="269"/>
                    </a:cubicBezTo>
                    <a:cubicBezTo>
                      <a:pt x="353" y="268"/>
                      <a:pt x="351" y="266"/>
                      <a:pt x="344" y="272"/>
                    </a:cubicBezTo>
                    <a:cubicBezTo>
                      <a:pt x="344" y="271"/>
                      <a:pt x="344" y="271"/>
                      <a:pt x="344" y="271"/>
                    </a:cubicBezTo>
                    <a:cubicBezTo>
                      <a:pt x="343" y="271"/>
                      <a:pt x="342" y="269"/>
                      <a:pt x="342" y="269"/>
                    </a:cubicBezTo>
                    <a:cubicBezTo>
                      <a:pt x="341" y="268"/>
                      <a:pt x="341" y="269"/>
                      <a:pt x="340" y="270"/>
                    </a:cubicBezTo>
                    <a:cubicBezTo>
                      <a:pt x="340" y="270"/>
                      <a:pt x="339" y="270"/>
                      <a:pt x="338" y="270"/>
                    </a:cubicBezTo>
                    <a:cubicBezTo>
                      <a:pt x="338" y="268"/>
                      <a:pt x="338" y="268"/>
                      <a:pt x="338" y="268"/>
                    </a:cubicBezTo>
                    <a:cubicBezTo>
                      <a:pt x="336" y="267"/>
                      <a:pt x="334" y="268"/>
                      <a:pt x="333" y="268"/>
                    </a:cubicBezTo>
                    <a:cubicBezTo>
                      <a:pt x="332" y="268"/>
                      <a:pt x="333" y="266"/>
                      <a:pt x="332" y="266"/>
                    </a:cubicBezTo>
                    <a:cubicBezTo>
                      <a:pt x="332" y="265"/>
                      <a:pt x="331" y="266"/>
                      <a:pt x="330" y="266"/>
                    </a:cubicBezTo>
                    <a:cubicBezTo>
                      <a:pt x="329" y="266"/>
                      <a:pt x="330" y="264"/>
                      <a:pt x="330" y="263"/>
                    </a:cubicBezTo>
                    <a:cubicBezTo>
                      <a:pt x="328" y="263"/>
                      <a:pt x="329" y="264"/>
                      <a:pt x="328" y="264"/>
                    </a:cubicBezTo>
                    <a:cubicBezTo>
                      <a:pt x="327" y="263"/>
                      <a:pt x="327" y="263"/>
                      <a:pt x="327" y="263"/>
                    </a:cubicBezTo>
                    <a:cubicBezTo>
                      <a:pt x="325" y="263"/>
                      <a:pt x="326" y="264"/>
                      <a:pt x="326" y="265"/>
                    </a:cubicBezTo>
                    <a:cubicBezTo>
                      <a:pt x="324" y="265"/>
                      <a:pt x="321" y="265"/>
                      <a:pt x="319" y="265"/>
                    </a:cubicBezTo>
                    <a:cubicBezTo>
                      <a:pt x="321" y="261"/>
                      <a:pt x="321" y="263"/>
                      <a:pt x="319" y="259"/>
                    </a:cubicBezTo>
                    <a:cubicBezTo>
                      <a:pt x="317" y="261"/>
                      <a:pt x="314" y="264"/>
                      <a:pt x="312" y="261"/>
                    </a:cubicBezTo>
                    <a:cubicBezTo>
                      <a:pt x="310" y="260"/>
                      <a:pt x="312" y="252"/>
                      <a:pt x="308" y="251"/>
                    </a:cubicBezTo>
                    <a:cubicBezTo>
                      <a:pt x="304" y="248"/>
                      <a:pt x="302" y="251"/>
                      <a:pt x="298" y="251"/>
                    </a:cubicBezTo>
                    <a:cubicBezTo>
                      <a:pt x="298" y="251"/>
                      <a:pt x="296" y="250"/>
                      <a:pt x="295" y="250"/>
                    </a:cubicBezTo>
                    <a:cubicBezTo>
                      <a:pt x="294" y="250"/>
                      <a:pt x="293" y="252"/>
                      <a:pt x="292" y="252"/>
                    </a:cubicBezTo>
                    <a:cubicBezTo>
                      <a:pt x="291" y="252"/>
                      <a:pt x="287" y="251"/>
                      <a:pt x="285" y="251"/>
                    </a:cubicBezTo>
                    <a:cubicBezTo>
                      <a:pt x="285" y="252"/>
                      <a:pt x="284" y="258"/>
                      <a:pt x="283" y="259"/>
                    </a:cubicBezTo>
                    <a:cubicBezTo>
                      <a:pt x="283" y="260"/>
                      <a:pt x="281" y="260"/>
                      <a:pt x="281" y="260"/>
                    </a:cubicBezTo>
                    <a:cubicBezTo>
                      <a:pt x="280" y="261"/>
                      <a:pt x="281" y="262"/>
                      <a:pt x="280" y="263"/>
                    </a:cubicBezTo>
                    <a:cubicBezTo>
                      <a:pt x="282" y="262"/>
                      <a:pt x="281" y="263"/>
                      <a:pt x="282" y="263"/>
                    </a:cubicBezTo>
                    <a:cubicBezTo>
                      <a:pt x="283" y="263"/>
                      <a:pt x="283" y="262"/>
                      <a:pt x="284" y="262"/>
                    </a:cubicBezTo>
                    <a:cubicBezTo>
                      <a:pt x="285" y="262"/>
                      <a:pt x="286" y="263"/>
                      <a:pt x="286" y="263"/>
                    </a:cubicBezTo>
                    <a:cubicBezTo>
                      <a:pt x="286" y="263"/>
                      <a:pt x="287" y="262"/>
                      <a:pt x="287" y="261"/>
                    </a:cubicBezTo>
                    <a:cubicBezTo>
                      <a:pt x="286" y="262"/>
                      <a:pt x="286" y="260"/>
                      <a:pt x="286" y="260"/>
                    </a:cubicBezTo>
                    <a:cubicBezTo>
                      <a:pt x="286" y="260"/>
                      <a:pt x="288" y="259"/>
                      <a:pt x="288" y="259"/>
                    </a:cubicBezTo>
                    <a:cubicBezTo>
                      <a:pt x="289" y="260"/>
                      <a:pt x="290" y="260"/>
                      <a:pt x="291" y="261"/>
                    </a:cubicBezTo>
                    <a:cubicBezTo>
                      <a:pt x="295" y="256"/>
                      <a:pt x="294" y="258"/>
                      <a:pt x="301" y="257"/>
                    </a:cubicBezTo>
                    <a:cubicBezTo>
                      <a:pt x="301" y="257"/>
                      <a:pt x="301" y="255"/>
                      <a:pt x="302" y="255"/>
                    </a:cubicBezTo>
                    <a:cubicBezTo>
                      <a:pt x="300" y="255"/>
                      <a:pt x="300" y="252"/>
                      <a:pt x="303" y="253"/>
                    </a:cubicBezTo>
                    <a:cubicBezTo>
                      <a:pt x="303" y="253"/>
                      <a:pt x="305" y="255"/>
                      <a:pt x="305" y="255"/>
                    </a:cubicBezTo>
                    <a:cubicBezTo>
                      <a:pt x="308" y="258"/>
                      <a:pt x="304" y="257"/>
                      <a:pt x="302" y="257"/>
                    </a:cubicBezTo>
                    <a:cubicBezTo>
                      <a:pt x="301" y="258"/>
                      <a:pt x="301" y="259"/>
                      <a:pt x="301" y="259"/>
                    </a:cubicBezTo>
                    <a:cubicBezTo>
                      <a:pt x="300" y="260"/>
                      <a:pt x="299" y="259"/>
                      <a:pt x="298" y="259"/>
                    </a:cubicBezTo>
                    <a:cubicBezTo>
                      <a:pt x="297" y="259"/>
                      <a:pt x="296" y="261"/>
                      <a:pt x="295" y="262"/>
                    </a:cubicBezTo>
                    <a:cubicBezTo>
                      <a:pt x="295" y="263"/>
                      <a:pt x="295" y="263"/>
                      <a:pt x="295" y="263"/>
                    </a:cubicBezTo>
                    <a:cubicBezTo>
                      <a:pt x="294" y="264"/>
                      <a:pt x="292" y="263"/>
                      <a:pt x="291" y="264"/>
                    </a:cubicBezTo>
                    <a:cubicBezTo>
                      <a:pt x="290" y="264"/>
                      <a:pt x="290" y="266"/>
                      <a:pt x="289" y="267"/>
                    </a:cubicBezTo>
                    <a:cubicBezTo>
                      <a:pt x="288" y="267"/>
                      <a:pt x="287" y="266"/>
                      <a:pt x="286" y="267"/>
                    </a:cubicBezTo>
                    <a:cubicBezTo>
                      <a:pt x="286" y="267"/>
                      <a:pt x="286" y="268"/>
                      <a:pt x="286" y="269"/>
                    </a:cubicBezTo>
                    <a:cubicBezTo>
                      <a:pt x="286" y="269"/>
                      <a:pt x="284" y="269"/>
                      <a:pt x="284" y="270"/>
                    </a:cubicBezTo>
                    <a:cubicBezTo>
                      <a:pt x="284" y="272"/>
                      <a:pt x="285" y="274"/>
                      <a:pt x="286" y="275"/>
                    </a:cubicBezTo>
                    <a:cubicBezTo>
                      <a:pt x="286" y="275"/>
                      <a:pt x="286" y="275"/>
                      <a:pt x="286" y="275"/>
                    </a:cubicBezTo>
                    <a:cubicBezTo>
                      <a:pt x="287" y="277"/>
                      <a:pt x="285" y="278"/>
                      <a:pt x="285" y="279"/>
                    </a:cubicBezTo>
                    <a:cubicBezTo>
                      <a:pt x="286" y="280"/>
                      <a:pt x="288" y="280"/>
                      <a:pt x="288" y="281"/>
                    </a:cubicBezTo>
                    <a:cubicBezTo>
                      <a:pt x="289" y="282"/>
                      <a:pt x="288" y="283"/>
                      <a:pt x="288" y="283"/>
                    </a:cubicBezTo>
                    <a:cubicBezTo>
                      <a:pt x="288" y="283"/>
                      <a:pt x="286" y="283"/>
                      <a:pt x="286" y="283"/>
                    </a:cubicBezTo>
                    <a:cubicBezTo>
                      <a:pt x="286" y="284"/>
                      <a:pt x="285" y="286"/>
                      <a:pt x="285" y="287"/>
                    </a:cubicBezTo>
                    <a:cubicBezTo>
                      <a:pt x="280" y="283"/>
                      <a:pt x="280" y="279"/>
                      <a:pt x="279" y="271"/>
                    </a:cubicBezTo>
                    <a:cubicBezTo>
                      <a:pt x="279" y="273"/>
                      <a:pt x="278" y="275"/>
                      <a:pt x="278" y="278"/>
                    </a:cubicBezTo>
                    <a:cubicBezTo>
                      <a:pt x="276" y="279"/>
                      <a:pt x="276" y="279"/>
                      <a:pt x="276" y="279"/>
                    </a:cubicBezTo>
                    <a:cubicBezTo>
                      <a:pt x="276" y="279"/>
                      <a:pt x="275" y="275"/>
                      <a:pt x="275" y="275"/>
                    </a:cubicBezTo>
                    <a:cubicBezTo>
                      <a:pt x="276" y="275"/>
                      <a:pt x="276" y="273"/>
                      <a:pt x="276" y="273"/>
                    </a:cubicBezTo>
                    <a:cubicBezTo>
                      <a:pt x="276" y="273"/>
                      <a:pt x="275" y="271"/>
                      <a:pt x="274" y="269"/>
                    </a:cubicBezTo>
                    <a:cubicBezTo>
                      <a:pt x="274" y="269"/>
                      <a:pt x="272" y="269"/>
                      <a:pt x="272" y="269"/>
                    </a:cubicBezTo>
                    <a:cubicBezTo>
                      <a:pt x="269" y="268"/>
                      <a:pt x="268" y="267"/>
                      <a:pt x="266" y="264"/>
                    </a:cubicBezTo>
                    <a:cubicBezTo>
                      <a:pt x="265" y="265"/>
                      <a:pt x="264" y="264"/>
                      <a:pt x="262" y="265"/>
                    </a:cubicBezTo>
                    <a:cubicBezTo>
                      <a:pt x="262" y="266"/>
                      <a:pt x="261" y="268"/>
                      <a:pt x="260" y="268"/>
                    </a:cubicBezTo>
                    <a:cubicBezTo>
                      <a:pt x="259" y="268"/>
                      <a:pt x="257" y="268"/>
                      <a:pt x="256" y="268"/>
                    </a:cubicBezTo>
                    <a:cubicBezTo>
                      <a:pt x="255" y="268"/>
                      <a:pt x="252" y="270"/>
                      <a:pt x="251" y="270"/>
                    </a:cubicBezTo>
                    <a:cubicBezTo>
                      <a:pt x="250" y="270"/>
                      <a:pt x="250" y="269"/>
                      <a:pt x="249" y="269"/>
                    </a:cubicBezTo>
                    <a:cubicBezTo>
                      <a:pt x="247" y="271"/>
                      <a:pt x="247" y="271"/>
                      <a:pt x="247" y="271"/>
                    </a:cubicBezTo>
                    <a:cubicBezTo>
                      <a:pt x="241" y="272"/>
                      <a:pt x="234" y="272"/>
                      <a:pt x="229" y="270"/>
                    </a:cubicBezTo>
                    <a:cubicBezTo>
                      <a:pt x="229" y="265"/>
                      <a:pt x="228" y="265"/>
                      <a:pt x="231" y="263"/>
                    </a:cubicBezTo>
                    <a:cubicBezTo>
                      <a:pt x="231" y="263"/>
                      <a:pt x="231" y="261"/>
                      <a:pt x="231" y="261"/>
                    </a:cubicBezTo>
                    <a:cubicBezTo>
                      <a:pt x="233" y="261"/>
                      <a:pt x="235" y="261"/>
                      <a:pt x="237" y="261"/>
                    </a:cubicBezTo>
                    <a:cubicBezTo>
                      <a:pt x="238" y="259"/>
                      <a:pt x="238" y="259"/>
                      <a:pt x="238" y="259"/>
                    </a:cubicBezTo>
                    <a:cubicBezTo>
                      <a:pt x="237" y="259"/>
                      <a:pt x="237" y="259"/>
                      <a:pt x="237" y="259"/>
                    </a:cubicBezTo>
                    <a:cubicBezTo>
                      <a:pt x="235" y="258"/>
                      <a:pt x="236" y="257"/>
                      <a:pt x="235" y="255"/>
                    </a:cubicBezTo>
                    <a:cubicBezTo>
                      <a:pt x="231" y="252"/>
                      <a:pt x="231" y="252"/>
                      <a:pt x="231" y="252"/>
                    </a:cubicBezTo>
                    <a:cubicBezTo>
                      <a:pt x="230" y="252"/>
                      <a:pt x="230" y="253"/>
                      <a:pt x="229" y="253"/>
                    </a:cubicBezTo>
                    <a:cubicBezTo>
                      <a:pt x="228" y="252"/>
                      <a:pt x="227" y="250"/>
                      <a:pt x="227" y="250"/>
                    </a:cubicBezTo>
                    <a:cubicBezTo>
                      <a:pt x="225" y="250"/>
                      <a:pt x="224" y="250"/>
                      <a:pt x="224" y="251"/>
                    </a:cubicBezTo>
                    <a:cubicBezTo>
                      <a:pt x="222" y="251"/>
                      <a:pt x="222" y="251"/>
                      <a:pt x="220" y="251"/>
                    </a:cubicBezTo>
                    <a:cubicBezTo>
                      <a:pt x="220" y="251"/>
                      <a:pt x="221" y="253"/>
                      <a:pt x="222" y="253"/>
                    </a:cubicBezTo>
                    <a:cubicBezTo>
                      <a:pt x="222" y="253"/>
                      <a:pt x="224" y="254"/>
                      <a:pt x="221" y="255"/>
                    </a:cubicBezTo>
                    <a:cubicBezTo>
                      <a:pt x="221" y="255"/>
                      <a:pt x="218" y="254"/>
                      <a:pt x="217" y="254"/>
                    </a:cubicBezTo>
                    <a:cubicBezTo>
                      <a:pt x="217" y="253"/>
                      <a:pt x="217" y="253"/>
                      <a:pt x="217" y="253"/>
                    </a:cubicBezTo>
                    <a:cubicBezTo>
                      <a:pt x="215" y="252"/>
                      <a:pt x="213" y="253"/>
                      <a:pt x="211" y="252"/>
                    </a:cubicBezTo>
                    <a:cubicBezTo>
                      <a:pt x="210" y="252"/>
                      <a:pt x="208" y="249"/>
                      <a:pt x="207" y="249"/>
                    </a:cubicBezTo>
                    <a:cubicBezTo>
                      <a:pt x="207" y="248"/>
                      <a:pt x="202" y="249"/>
                      <a:pt x="200" y="248"/>
                    </a:cubicBezTo>
                    <a:cubicBezTo>
                      <a:pt x="199" y="245"/>
                      <a:pt x="199" y="245"/>
                      <a:pt x="199" y="245"/>
                    </a:cubicBezTo>
                    <a:cubicBezTo>
                      <a:pt x="194" y="245"/>
                      <a:pt x="188" y="243"/>
                      <a:pt x="185" y="241"/>
                    </a:cubicBezTo>
                    <a:cubicBezTo>
                      <a:pt x="184" y="240"/>
                      <a:pt x="184" y="238"/>
                      <a:pt x="183" y="238"/>
                    </a:cubicBezTo>
                    <a:cubicBezTo>
                      <a:pt x="182" y="238"/>
                      <a:pt x="181" y="238"/>
                      <a:pt x="180" y="238"/>
                    </a:cubicBezTo>
                    <a:cubicBezTo>
                      <a:pt x="178" y="238"/>
                      <a:pt x="175" y="235"/>
                      <a:pt x="173" y="235"/>
                    </a:cubicBezTo>
                    <a:cubicBezTo>
                      <a:pt x="169" y="234"/>
                      <a:pt x="167" y="235"/>
                      <a:pt x="163" y="235"/>
                    </a:cubicBezTo>
                    <a:cubicBezTo>
                      <a:pt x="163" y="235"/>
                      <a:pt x="163" y="237"/>
                      <a:pt x="163" y="237"/>
                    </a:cubicBezTo>
                    <a:cubicBezTo>
                      <a:pt x="161" y="239"/>
                      <a:pt x="159" y="240"/>
                      <a:pt x="157" y="241"/>
                    </a:cubicBezTo>
                    <a:cubicBezTo>
                      <a:pt x="155" y="237"/>
                      <a:pt x="154" y="236"/>
                      <a:pt x="153" y="231"/>
                    </a:cubicBezTo>
                    <a:cubicBezTo>
                      <a:pt x="155" y="230"/>
                      <a:pt x="154" y="231"/>
                      <a:pt x="155" y="229"/>
                    </a:cubicBezTo>
                    <a:cubicBezTo>
                      <a:pt x="155" y="229"/>
                      <a:pt x="153" y="229"/>
                      <a:pt x="153" y="229"/>
                    </a:cubicBezTo>
                    <a:cubicBezTo>
                      <a:pt x="152" y="231"/>
                      <a:pt x="150" y="232"/>
                      <a:pt x="152" y="234"/>
                    </a:cubicBezTo>
                    <a:cubicBezTo>
                      <a:pt x="149" y="234"/>
                      <a:pt x="151" y="236"/>
                      <a:pt x="151" y="239"/>
                    </a:cubicBezTo>
                    <a:cubicBezTo>
                      <a:pt x="151" y="239"/>
                      <a:pt x="149" y="240"/>
                      <a:pt x="149" y="240"/>
                    </a:cubicBezTo>
                    <a:cubicBezTo>
                      <a:pt x="149" y="241"/>
                      <a:pt x="151" y="241"/>
                      <a:pt x="150" y="243"/>
                    </a:cubicBezTo>
                    <a:cubicBezTo>
                      <a:pt x="150" y="243"/>
                      <a:pt x="148" y="243"/>
                      <a:pt x="147" y="243"/>
                    </a:cubicBezTo>
                    <a:cubicBezTo>
                      <a:pt x="144" y="239"/>
                      <a:pt x="141" y="237"/>
                      <a:pt x="137" y="233"/>
                    </a:cubicBezTo>
                    <a:cubicBezTo>
                      <a:pt x="136" y="233"/>
                      <a:pt x="136" y="231"/>
                      <a:pt x="135" y="231"/>
                    </a:cubicBezTo>
                    <a:cubicBezTo>
                      <a:pt x="135" y="231"/>
                      <a:pt x="134" y="232"/>
                      <a:pt x="134" y="231"/>
                    </a:cubicBezTo>
                    <a:cubicBezTo>
                      <a:pt x="133" y="230"/>
                      <a:pt x="133" y="228"/>
                      <a:pt x="132" y="227"/>
                    </a:cubicBezTo>
                    <a:cubicBezTo>
                      <a:pt x="131" y="227"/>
                      <a:pt x="130" y="227"/>
                      <a:pt x="129" y="227"/>
                    </a:cubicBezTo>
                    <a:cubicBezTo>
                      <a:pt x="122" y="221"/>
                      <a:pt x="122" y="221"/>
                      <a:pt x="122" y="221"/>
                    </a:cubicBezTo>
                    <a:cubicBezTo>
                      <a:pt x="121" y="220"/>
                      <a:pt x="121" y="218"/>
                      <a:pt x="120" y="217"/>
                    </a:cubicBezTo>
                    <a:cubicBezTo>
                      <a:pt x="119" y="215"/>
                      <a:pt x="116" y="214"/>
                      <a:pt x="114" y="213"/>
                    </a:cubicBezTo>
                    <a:cubicBezTo>
                      <a:pt x="112" y="215"/>
                      <a:pt x="111" y="215"/>
                      <a:pt x="112" y="219"/>
                    </a:cubicBezTo>
                    <a:cubicBezTo>
                      <a:pt x="112" y="220"/>
                      <a:pt x="114" y="219"/>
                      <a:pt x="114" y="221"/>
                    </a:cubicBezTo>
                    <a:cubicBezTo>
                      <a:pt x="113" y="223"/>
                      <a:pt x="109" y="229"/>
                      <a:pt x="108" y="231"/>
                    </a:cubicBezTo>
                    <a:cubicBezTo>
                      <a:pt x="106" y="231"/>
                      <a:pt x="98" y="232"/>
                      <a:pt x="96" y="234"/>
                    </a:cubicBezTo>
                    <a:cubicBezTo>
                      <a:pt x="95" y="236"/>
                      <a:pt x="96" y="238"/>
                      <a:pt x="95" y="239"/>
                    </a:cubicBezTo>
                    <a:cubicBezTo>
                      <a:pt x="95" y="240"/>
                      <a:pt x="89" y="242"/>
                      <a:pt x="88" y="242"/>
                    </a:cubicBezTo>
                    <a:cubicBezTo>
                      <a:pt x="88" y="241"/>
                      <a:pt x="88" y="239"/>
                      <a:pt x="88" y="239"/>
                    </a:cubicBezTo>
                    <a:cubicBezTo>
                      <a:pt x="87" y="239"/>
                      <a:pt x="86" y="240"/>
                      <a:pt x="86" y="239"/>
                    </a:cubicBezTo>
                    <a:cubicBezTo>
                      <a:pt x="85" y="241"/>
                      <a:pt x="85" y="239"/>
                      <a:pt x="84" y="240"/>
                    </a:cubicBezTo>
                    <a:cubicBezTo>
                      <a:pt x="84" y="241"/>
                      <a:pt x="84" y="241"/>
                      <a:pt x="84" y="241"/>
                    </a:cubicBezTo>
                    <a:cubicBezTo>
                      <a:pt x="85" y="241"/>
                      <a:pt x="85" y="242"/>
                      <a:pt x="85" y="243"/>
                    </a:cubicBezTo>
                    <a:cubicBezTo>
                      <a:pt x="84" y="243"/>
                      <a:pt x="83" y="243"/>
                      <a:pt x="82" y="243"/>
                    </a:cubicBezTo>
                    <a:cubicBezTo>
                      <a:pt x="82" y="243"/>
                      <a:pt x="82" y="244"/>
                      <a:pt x="82" y="245"/>
                    </a:cubicBezTo>
                    <a:cubicBezTo>
                      <a:pt x="82" y="245"/>
                      <a:pt x="80" y="245"/>
                      <a:pt x="81" y="24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79" y="244"/>
                      <a:pt x="79" y="247"/>
                      <a:pt x="79" y="247"/>
                    </a:cubicBezTo>
                    <a:cubicBezTo>
                      <a:pt x="79" y="248"/>
                      <a:pt x="77" y="248"/>
                      <a:pt x="77" y="249"/>
                    </a:cubicBezTo>
                    <a:cubicBezTo>
                      <a:pt x="76" y="250"/>
                      <a:pt x="77" y="251"/>
                      <a:pt x="78" y="252"/>
                    </a:cubicBezTo>
                    <a:cubicBezTo>
                      <a:pt x="75" y="253"/>
                      <a:pt x="74" y="253"/>
                      <a:pt x="72" y="253"/>
                    </a:cubicBezTo>
                    <a:cubicBezTo>
                      <a:pt x="73" y="248"/>
                      <a:pt x="71" y="250"/>
                      <a:pt x="76" y="247"/>
                    </a:cubicBezTo>
                    <a:cubicBezTo>
                      <a:pt x="75" y="246"/>
                      <a:pt x="75" y="244"/>
                      <a:pt x="75" y="243"/>
                    </a:cubicBezTo>
                    <a:cubicBezTo>
                      <a:pt x="76" y="242"/>
                      <a:pt x="78" y="242"/>
                      <a:pt x="79" y="241"/>
                    </a:cubicBezTo>
                    <a:cubicBezTo>
                      <a:pt x="79" y="240"/>
                      <a:pt x="80" y="237"/>
                      <a:pt x="80" y="237"/>
                    </a:cubicBezTo>
                    <a:cubicBezTo>
                      <a:pt x="84" y="236"/>
                      <a:pt x="88" y="234"/>
                      <a:pt x="91" y="234"/>
                    </a:cubicBezTo>
                    <a:cubicBezTo>
                      <a:pt x="93" y="234"/>
                      <a:pt x="93" y="235"/>
                      <a:pt x="95" y="234"/>
                    </a:cubicBezTo>
                    <a:cubicBezTo>
                      <a:pt x="95" y="234"/>
                      <a:pt x="98" y="230"/>
                      <a:pt x="98" y="229"/>
                    </a:cubicBezTo>
                    <a:cubicBezTo>
                      <a:pt x="102" y="227"/>
                      <a:pt x="102" y="227"/>
                      <a:pt x="102" y="227"/>
                    </a:cubicBezTo>
                    <a:cubicBezTo>
                      <a:pt x="102" y="226"/>
                      <a:pt x="101" y="225"/>
                      <a:pt x="102" y="224"/>
                    </a:cubicBezTo>
                    <a:cubicBezTo>
                      <a:pt x="97" y="224"/>
                      <a:pt x="95" y="224"/>
                      <a:pt x="91" y="223"/>
                    </a:cubicBezTo>
                    <a:cubicBezTo>
                      <a:pt x="90" y="226"/>
                      <a:pt x="89" y="228"/>
                      <a:pt x="88" y="231"/>
                    </a:cubicBezTo>
                    <a:cubicBezTo>
                      <a:pt x="85" y="230"/>
                      <a:pt x="84" y="230"/>
                      <a:pt x="82" y="230"/>
                    </a:cubicBezTo>
                    <a:cubicBezTo>
                      <a:pt x="82" y="230"/>
                      <a:pt x="81" y="231"/>
                      <a:pt x="81" y="231"/>
                    </a:cubicBezTo>
                    <a:cubicBezTo>
                      <a:pt x="80" y="232"/>
                      <a:pt x="78" y="231"/>
                      <a:pt x="77" y="231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75" y="233"/>
                      <a:pt x="74" y="232"/>
                      <a:pt x="73" y="233"/>
                    </a:cubicBezTo>
                    <a:cubicBezTo>
                      <a:pt x="72" y="234"/>
                      <a:pt x="72" y="237"/>
                      <a:pt x="72" y="238"/>
                    </a:cubicBezTo>
                    <a:cubicBezTo>
                      <a:pt x="70" y="239"/>
                      <a:pt x="68" y="239"/>
                      <a:pt x="66" y="239"/>
                    </a:cubicBezTo>
                    <a:cubicBezTo>
                      <a:pt x="65" y="239"/>
                      <a:pt x="66" y="237"/>
                      <a:pt x="66" y="237"/>
                    </a:cubicBezTo>
                    <a:cubicBezTo>
                      <a:pt x="65" y="236"/>
                      <a:pt x="61" y="235"/>
                      <a:pt x="61" y="235"/>
                    </a:cubicBezTo>
                    <a:cubicBezTo>
                      <a:pt x="60" y="233"/>
                      <a:pt x="61" y="233"/>
                      <a:pt x="60" y="233"/>
                    </a:cubicBezTo>
                    <a:cubicBezTo>
                      <a:pt x="60" y="234"/>
                      <a:pt x="61" y="237"/>
                      <a:pt x="60" y="237"/>
                    </a:cubicBezTo>
                    <a:cubicBezTo>
                      <a:pt x="60" y="238"/>
                      <a:pt x="59" y="238"/>
                      <a:pt x="58" y="239"/>
                    </a:cubicBezTo>
                    <a:cubicBezTo>
                      <a:pt x="58" y="239"/>
                      <a:pt x="59" y="240"/>
                      <a:pt x="58" y="241"/>
                    </a:cubicBezTo>
                    <a:cubicBezTo>
                      <a:pt x="57" y="240"/>
                      <a:pt x="57" y="240"/>
                      <a:pt x="55" y="240"/>
                    </a:cubicBezTo>
                    <a:cubicBezTo>
                      <a:pt x="55" y="241"/>
                      <a:pt x="55" y="244"/>
                      <a:pt x="55" y="244"/>
                    </a:cubicBezTo>
                    <a:cubicBezTo>
                      <a:pt x="54" y="244"/>
                      <a:pt x="54" y="244"/>
                      <a:pt x="53" y="244"/>
                    </a:cubicBezTo>
                    <a:cubicBezTo>
                      <a:pt x="52" y="244"/>
                      <a:pt x="53" y="243"/>
                      <a:pt x="52" y="242"/>
                    </a:cubicBezTo>
                    <a:cubicBezTo>
                      <a:pt x="47" y="242"/>
                      <a:pt x="47" y="242"/>
                      <a:pt x="47" y="242"/>
                    </a:cubicBezTo>
                    <a:cubicBezTo>
                      <a:pt x="47" y="243"/>
                      <a:pt x="47" y="244"/>
                      <a:pt x="47" y="245"/>
                    </a:cubicBezTo>
                    <a:cubicBezTo>
                      <a:pt x="52" y="247"/>
                      <a:pt x="53" y="248"/>
                      <a:pt x="53" y="253"/>
                    </a:cubicBezTo>
                    <a:cubicBezTo>
                      <a:pt x="52" y="253"/>
                      <a:pt x="52" y="253"/>
                      <a:pt x="52" y="253"/>
                    </a:cubicBezTo>
                    <a:cubicBezTo>
                      <a:pt x="50" y="251"/>
                      <a:pt x="50" y="249"/>
                      <a:pt x="48" y="247"/>
                    </a:cubicBezTo>
                    <a:cubicBezTo>
                      <a:pt x="47" y="247"/>
                      <a:pt x="38" y="243"/>
                      <a:pt x="38" y="243"/>
                    </a:cubicBezTo>
                    <a:cubicBezTo>
                      <a:pt x="37" y="242"/>
                      <a:pt x="36" y="243"/>
                      <a:pt x="35" y="243"/>
                    </a:cubicBezTo>
                    <a:cubicBezTo>
                      <a:pt x="34" y="242"/>
                      <a:pt x="33" y="240"/>
                      <a:pt x="32" y="239"/>
                    </a:cubicBezTo>
                    <a:cubicBezTo>
                      <a:pt x="31" y="239"/>
                      <a:pt x="30" y="240"/>
                      <a:pt x="28" y="239"/>
                    </a:cubicBezTo>
                    <a:cubicBezTo>
                      <a:pt x="28" y="239"/>
                      <a:pt x="26" y="236"/>
                      <a:pt x="25" y="236"/>
                    </a:cubicBezTo>
                    <a:cubicBezTo>
                      <a:pt x="24" y="236"/>
                      <a:pt x="23" y="236"/>
                      <a:pt x="22" y="236"/>
                    </a:cubicBezTo>
                    <a:cubicBezTo>
                      <a:pt x="21" y="235"/>
                      <a:pt x="20" y="232"/>
                      <a:pt x="18" y="232"/>
                    </a:cubicBezTo>
                    <a:cubicBezTo>
                      <a:pt x="14" y="231"/>
                      <a:pt x="10" y="234"/>
                      <a:pt x="7" y="233"/>
                    </a:cubicBezTo>
                    <a:cubicBezTo>
                      <a:pt x="7" y="232"/>
                      <a:pt x="7" y="232"/>
                      <a:pt x="7" y="232"/>
                    </a:cubicBezTo>
                    <a:cubicBezTo>
                      <a:pt x="4" y="231"/>
                      <a:pt x="2" y="232"/>
                      <a:pt x="0" y="231"/>
                    </a:cubicBezTo>
                    <a:cubicBezTo>
                      <a:pt x="3" y="370"/>
                      <a:pt x="3" y="370"/>
                      <a:pt x="3" y="370"/>
                    </a:cubicBezTo>
                    <a:cubicBezTo>
                      <a:pt x="3" y="370"/>
                      <a:pt x="9" y="367"/>
                      <a:pt x="11" y="368"/>
                    </a:cubicBezTo>
                    <a:cubicBezTo>
                      <a:pt x="12" y="369"/>
                      <a:pt x="15" y="371"/>
                      <a:pt x="16" y="370"/>
                    </a:cubicBezTo>
                    <a:cubicBezTo>
                      <a:pt x="22" y="364"/>
                      <a:pt x="19" y="370"/>
                      <a:pt x="20" y="373"/>
                    </a:cubicBezTo>
                    <a:cubicBezTo>
                      <a:pt x="21" y="376"/>
                      <a:pt x="21" y="376"/>
                      <a:pt x="23" y="379"/>
                    </a:cubicBezTo>
                    <a:cubicBezTo>
                      <a:pt x="25" y="382"/>
                      <a:pt x="31" y="385"/>
                      <a:pt x="33" y="388"/>
                    </a:cubicBezTo>
                    <a:cubicBezTo>
                      <a:pt x="35" y="391"/>
                      <a:pt x="32" y="395"/>
                      <a:pt x="37" y="390"/>
                    </a:cubicBezTo>
                    <a:cubicBezTo>
                      <a:pt x="40" y="388"/>
                      <a:pt x="43" y="389"/>
                      <a:pt x="44" y="386"/>
                    </a:cubicBezTo>
                    <a:cubicBezTo>
                      <a:pt x="45" y="383"/>
                      <a:pt x="42" y="381"/>
                      <a:pt x="44" y="381"/>
                    </a:cubicBezTo>
                    <a:cubicBezTo>
                      <a:pt x="47" y="381"/>
                      <a:pt x="50" y="378"/>
                      <a:pt x="52" y="381"/>
                    </a:cubicBezTo>
                    <a:cubicBezTo>
                      <a:pt x="53" y="384"/>
                      <a:pt x="58" y="383"/>
                      <a:pt x="58" y="386"/>
                    </a:cubicBezTo>
                    <a:cubicBezTo>
                      <a:pt x="58" y="388"/>
                      <a:pt x="58" y="390"/>
                      <a:pt x="61" y="390"/>
                    </a:cubicBezTo>
                    <a:cubicBezTo>
                      <a:pt x="65" y="391"/>
                      <a:pt x="67" y="395"/>
                      <a:pt x="69" y="397"/>
                    </a:cubicBezTo>
                    <a:cubicBezTo>
                      <a:pt x="70" y="400"/>
                      <a:pt x="77" y="406"/>
                      <a:pt x="79" y="409"/>
                    </a:cubicBezTo>
                    <a:cubicBezTo>
                      <a:pt x="81" y="412"/>
                      <a:pt x="81" y="416"/>
                      <a:pt x="85" y="418"/>
                    </a:cubicBezTo>
                    <a:cubicBezTo>
                      <a:pt x="88" y="420"/>
                      <a:pt x="87" y="423"/>
                      <a:pt x="91" y="425"/>
                    </a:cubicBezTo>
                    <a:cubicBezTo>
                      <a:pt x="94" y="427"/>
                      <a:pt x="97" y="422"/>
                      <a:pt x="97" y="425"/>
                    </a:cubicBezTo>
                    <a:cubicBezTo>
                      <a:pt x="97" y="428"/>
                      <a:pt x="98" y="430"/>
                      <a:pt x="99" y="433"/>
                    </a:cubicBezTo>
                    <a:cubicBezTo>
                      <a:pt x="100" y="436"/>
                      <a:pt x="100" y="434"/>
                      <a:pt x="102" y="435"/>
                    </a:cubicBezTo>
                    <a:cubicBezTo>
                      <a:pt x="104" y="437"/>
                      <a:pt x="103" y="441"/>
                      <a:pt x="105" y="441"/>
                    </a:cubicBezTo>
                    <a:cubicBezTo>
                      <a:pt x="107" y="441"/>
                      <a:pt x="103" y="443"/>
                      <a:pt x="104" y="445"/>
                    </a:cubicBezTo>
                    <a:cubicBezTo>
                      <a:pt x="104" y="447"/>
                      <a:pt x="104" y="448"/>
                      <a:pt x="104" y="449"/>
                    </a:cubicBezTo>
                    <a:cubicBezTo>
                      <a:pt x="103" y="450"/>
                      <a:pt x="101" y="453"/>
                      <a:pt x="101" y="453"/>
                    </a:cubicBezTo>
                    <a:close/>
                    <a:moveTo>
                      <a:pt x="506" y="620"/>
                    </a:moveTo>
                    <a:cubicBezTo>
                      <a:pt x="506" y="620"/>
                      <a:pt x="506" y="620"/>
                      <a:pt x="506" y="619"/>
                    </a:cubicBezTo>
                    <a:cubicBezTo>
                      <a:pt x="505" y="620"/>
                      <a:pt x="505" y="621"/>
                      <a:pt x="505" y="621"/>
                    </a:cubicBezTo>
                    <a:lnTo>
                      <a:pt x="506" y="620"/>
                    </a:lnTo>
                    <a:close/>
                    <a:moveTo>
                      <a:pt x="656" y="29"/>
                    </a:moveTo>
                    <a:cubicBezTo>
                      <a:pt x="657" y="29"/>
                      <a:pt x="657" y="30"/>
                      <a:pt x="657" y="31"/>
                    </a:cubicBezTo>
                    <a:cubicBezTo>
                      <a:pt x="653" y="30"/>
                      <a:pt x="653" y="29"/>
                      <a:pt x="656" y="29"/>
                    </a:cubicBezTo>
                    <a:close/>
                    <a:moveTo>
                      <a:pt x="386" y="265"/>
                    </a:moveTo>
                    <a:cubicBezTo>
                      <a:pt x="386" y="266"/>
                      <a:pt x="386" y="266"/>
                      <a:pt x="386" y="266"/>
                    </a:cubicBezTo>
                    <a:cubicBezTo>
                      <a:pt x="384" y="266"/>
                      <a:pt x="385" y="265"/>
                      <a:pt x="386" y="265"/>
                    </a:cubicBezTo>
                    <a:close/>
                    <a:moveTo>
                      <a:pt x="94" y="241"/>
                    </a:moveTo>
                    <a:cubicBezTo>
                      <a:pt x="95" y="241"/>
                      <a:pt x="94" y="242"/>
                      <a:pt x="94" y="242"/>
                    </a:cubicBezTo>
                    <a:cubicBezTo>
                      <a:pt x="94" y="241"/>
                      <a:pt x="93" y="240"/>
                      <a:pt x="94" y="241"/>
                    </a:cubicBezTo>
                    <a:close/>
                    <a:moveTo>
                      <a:pt x="147" y="518"/>
                    </a:moveTo>
                    <a:cubicBezTo>
                      <a:pt x="147" y="520"/>
                      <a:pt x="147" y="521"/>
                      <a:pt x="147" y="522"/>
                    </a:cubicBezTo>
                    <a:cubicBezTo>
                      <a:pt x="148" y="522"/>
                      <a:pt x="148" y="523"/>
                      <a:pt x="149" y="523"/>
                    </a:cubicBezTo>
                    <a:cubicBezTo>
                      <a:pt x="155" y="525"/>
                      <a:pt x="147" y="518"/>
                      <a:pt x="147" y="518"/>
                    </a:cubicBezTo>
                    <a:close/>
                    <a:moveTo>
                      <a:pt x="113" y="492"/>
                    </a:moveTo>
                    <a:cubicBezTo>
                      <a:pt x="112" y="492"/>
                      <a:pt x="114" y="494"/>
                      <a:pt x="114" y="494"/>
                    </a:cubicBezTo>
                    <a:cubicBezTo>
                      <a:pt x="114" y="494"/>
                      <a:pt x="115" y="491"/>
                      <a:pt x="113" y="492"/>
                    </a:cubicBezTo>
                    <a:close/>
                    <a:moveTo>
                      <a:pt x="111" y="472"/>
                    </a:moveTo>
                    <a:cubicBezTo>
                      <a:pt x="112" y="472"/>
                      <a:pt x="110" y="473"/>
                      <a:pt x="110" y="473"/>
                    </a:cubicBezTo>
                    <a:cubicBezTo>
                      <a:pt x="110" y="473"/>
                      <a:pt x="110" y="471"/>
                      <a:pt x="111" y="472"/>
                    </a:cubicBezTo>
                    <a:close/>
                    <a:moveTo>
                      <a:pt x="453" y="542"/>
                    </a:moveTo>
                    <a:cubicBezTo>
                      <a:pt x="452" y="543"/>
                      <a:pt x="454" y="544"/>
                      <a:pt x="454" y="544"/>
                    </a:cubicBezTo>
                    <a:cubicBezTo>
                      <a:pt x="454" y="544"/>
                      <a:pt x="456" y="542"/>
                      <a:pt x="453" y="542"/>
                    </a:cubicBezTo>
                    <a:close/>
                    <a:moveTo>
                      <a:pt x="464" y="536"/>
                    </a:moveTo>
                    <a:cubicBezTo>
                      <a:pt x="464" y="536"/>
                      <a:pt x="463" y="537"/>
                      <a:pt x="463" y="537"/>
                    </a:cubicBezTo>
                    <a:cubicBezTo>
                      <a:pt x="465" y="537"/>
                      <a:pt x="466" y="536"/>
                      <a:pt x="464" y="536"/>
                    </a:cubicBezTo>
                    <a:close/>
                    <a:moveTo>
                      <a:pt x="638" y="573"/>
                    </a:moveTo>
                    <a:cubicBezTo>
                      <a:pt x="639" y="573"/>
                      <a:pt x="637" y="574"/>
                      <a:pt x="637" y="574"/>
                    </a:cubicBezTo>
                    <a:cubicBezTo>
                      <a:pt x="637" y="574"/>
                      <a:pt x="637" y="572"/>
                      <a:pt x="638" y="573"/>
                    </a:cubicBezTo>
                    <a:close/>
                    <a:moveTo>
                      <a:pt x="693" y="583"/>
                    </a:moveTo>
                    <a:cubicBezTo>
                      <a:pt x="693" y="584"/>
                      <a:pt x="693" y="584"/>
                      <a:pt x="693" y="584"/>
                    </a:cubicBezTo>
                    <a:cubicBezTo>
                      <a:pt x="694" y="584"/>
                      <a:pt x="694" y="584"/>
                      <a:pt x="694" y="584"/>
                    </a:cubicBezTo>
                    <a:cubicBezTo>
                      <a:pt x="694" y="584"/>
                      <a:pt x="695" y="583"/>
                      <a:pt x="693" y="583"/>
                    </a:cubicBezTo>
                    <a:close/>
                    <a:moveTo>
                      <a:pt x="613" y="559"/>
                    </a:moveTo>
                    <a:cubicBezTo>
                      <a:pt x="617" y="558"/>
                      <a:pt x="612" y="562"/>
                      <a:pt x="611" y="562"/>
                    </a:cubicBezTo>
                    <a:cubicBezTo>
                      <a:pt x="607" y="564"/>
                      <a:pt x="612" y="559"/>
                      <a:pt x="613" y="559"/>
                    </a:cubicBezTo>
                    <a:close/>
                    <a:moveTo>
                      <a:pt x="667" y="520"/>
                    </a:moveTo>
                    <a:cubicBezTo>
                      <a:pt x="667" y="521"/>
                      <a:pt x="667" y="523"/>
                      <a:pt x="667" y="524"/>
                    </a:cubicBezTo>
                    <a:cubicBezTo>
                      <a:pt x="668" y="524"/>
                      <a:pt x="669" y="524"/>
                      <a:pt x="671" y="524"/>
                    </a:cubicBezTo>
                    <a:cubicBezTo>
                      <a:pt x="674" y="527"/>
                      <a:pt x="674" y="527"/>
                      <a:pt x="674" y="527"/>
                    </a:cubicBezTo>
                    <a:cubicBezTo>
                      <a:pt x="674" y="528"/>
                      <a:pt x="674" y="529"/>
                      <a:pt x="674" y="529"/>
                    </a:cubicBezTo>
                    <a:cubicBezTo>
                      <a:pt x="675" y="530"/>
                      <a:pt x="677" y="530"/>
                      <a:pt x="679" y="530"/>
                    </a:cubicBezTo>
                    <a:cubicBezTo>
                      <a:pt x="681" y="531"/>
                      <a:pt x="683" y="533"/>
                      <a:pt x="685" y="534"/>
                    </a:cubicBezTo>
                    <a:cubicBezTo>
                      <a:pt x="686" y="534"/>
                      <a:pt x="687" y="534"/>
                      <a:pt x="689" y="534"/>
                    </a:cubicBezTo>
                    <a:cubicBezTo>
                      <a:pt x="689" y="533"/>
                      <a:pt x="690" y="533"/>
                      <a:pt x="690" y="532"/>
                    </a:cubicBezTo>
                    <a:cubicBezTo>
                      <a:pt x="686" y="529"/>
                      <a:pt x="686" y="529"/>
                      <a:pt x="686" y="529"/>
                    </a:cubicBezTo>
                    <a:cubicBezTo>
                      <a:pt x="686" y="529"/>
                      <a:pt x="685" y="529"/>
                      <a:pt x="685" y="529"/>
                    </a:cubicBezTo>
                    <a:cubicBezTo>
                      <a:pt x="683" y="528"/>
                      <a:pt x="682" y="525"/>
                      <a:pt x="681" y="524"/>
                    </a:cubicBezTo>
                    <a:cubicBezTo>
                      <a:pt x="681" y="524"/>
                      <a:pt x="679" y="525"/>
                      <a:pt x="679" y="524"/>
                    </a:cubicBezTo>
                    <a:cubicBezTo>
                      <a:pt x="676" y="524"/>
                      <a:pt x="674" y="522"/>
                      <a:pt x="672" y="521"/>
                    </a:cubicBezTo>
                    <a:cubicBezTo>
                      <a:pt x="670" y="521"/>
                      <a:pt x="669" y="521"/>
                      <a:pt x="667" y="520"/>
                    </a:cubicBezTo>
                    <a:close/>
                    <a:moveTo>
                      <a:pt x="538" y="591"/>
                    </a:moveTo>
                    <a:cubicBezTo>
                      <a:pt x="538" y="592"/>
                      <a:pt x="539" y="593"/>
                      <a:pt x="539" y="593"/>
                    </a:cubicBezTo>
                    <a:cubicBezTo>
                      <a:pt x="538" y="596"/>
                      <a:pt x="538" y="596"/>
                      <a:pt x="538" y="596"/>
                    </a:cubicBezTo>
                    <a:cubicBezTo>
                      <a:pt x="534" y="594"/>
                      <a:pt x="537" y="593"/>
                      <a:pt x="538" y="591"/>
                    </a:cubicBezTo>
                    <a:close/>
                    <a:moveTo>
                      <a:pt x="518" y="583"/>
                    </a:moveTo>
                    <a:cubicBezTo>
                      <a:pt x="518" y="583"/>
                      <a:pt x="519" y="586"/>
                      <a:pt x="519" y="586"/>
                    </a:cubicBezTo>
                    <a:cubicBezTo>
                      <a:pt x="522" y="587"/>
                      <a:pt x="520" y="584"/>
                      <a:pt x="518" y="583"/>
                    </a:cubicBezTo>
                    <a:close/>
                    <a:moveTo>
                      <a:pt x="583" y="578"/>
                    </a:moveTo>
                    <a:cubicBezTo>
                      <a:pt x="584" y="579"/>
                      <a:pt x="586" y="580"/>
                      <a:pt x="587" y="580"/>
                    </a:cubicBezTo>
                    <a:cubicBezTo>
                      <a:pt x="586" y="581"/>
                      <a:pt x="585" y="583"/>
                      <a:pt x="583" y="582"/>
                    </a:cubicBezTo>
                    <a:cubicBezTo>
                      <a:pt x="583" y="582"/>
                      <a:pt x="584" y="581"/>
                      <a:pt x="584" y="580"/>
                    </a:cubicBezTo>
                    <a:cubicBezTo>
                      <a:pt x="583" y="580"/>
                      <a:pt x="580" y="580"/>
                      <a:pt x="582" y="579"/>
                    </a:cubicBezTo>
                    <a:cubicBezTo>
                      <a:pt x="584" y="578"/>
                      <a:pt x="581" y="578"/>
                      <a:pt x="583" y="578"/>
                    </a:cubicBezTo>
                    <a:close/>
                    <a:moveTo>
                      <a:pt x="506" y="575"/>
                    </a:moveTo>
                    <a:cubicBezTo>
                      <a:pt x="507" y="575"/>
                      <a:pt x="506" y="576"/>
                      <a:pt x="506" y="576"/>
                    </a:cubicBezTo>
                    <a:cubicBezTo>
                      <a:pt x="507" y="577"/>
                      <a:pt x="509" y="578"/>
                      <a:pt x="510" y="578"/>
                    </a:cubicBezTo>
                    <a:cubicBezTo>
                      <a:pt x="512" y="579"/>
                      <a:pt x="516" y="579"/>
                      <a:pt x="516" y="579"/>
                    </a:cubicBezTo>
                    <a:cubicBezTo>
                      <a:pt x="518" y="580"/>
                      <a:pt x="515" y="578"/>
                      <a:pt x="515" y="578"/>
                    </a:cubicBezTo>
                    <a:cubicBezTo>
                      <a:pt x="512" y="576"/>
                      <a:pt x="510" y="576"/>
                      <a:pt x="506" y="575"/>
                    </a:cubicBezTo>
                    <a:close/>
                    <a:moveTo>
                      <a:pt x="708" y="568"/>
                    </a:moveTo>
                    <a:cubicBezTo>
                      <a:pt x="707" y="569"/>
                      <a:pt x="707" y="570"/>
                      <a:pt x="707" y="570"/>
                    </a:cubicBezTo>
                    <a:cubicBezTo>
                      <a:pt x="706" y="571"/>
                      <a:pt x="705" y="570"/>
                      <a:pt x="704" y="570"/>
                    </a:cubicBezTo>
                    <a:cubicBezTo>
                      <a:pt x="703" y="571"/>
                      <a:pt x="702" y="572"/>
                      <a:pt x="702" y="573"/>
                    </a:cubicBezTo>
                    <a:cubicBezTo>
                      <a:pt x="703" y="574"/>
                      <a:pt x="703" y="574"/>
                      <a:pt x="702" y="574"/>
                    </a:cubicBezTo>
                    <a:cubicBezTo>
                      <a:pt x="702" y="576"/>
                      <a:pt x="701" y="578"/>
                      <a:pt x="701" y="579"/>
                    </a:cubicBezTo>
                    <a:cubicBezTo>
                      <a:pt x="703" y="578"/>
                      <a:pt x="705" y="579"/>
                      <a:pt x="706" y="578"/>
                    </a:cubicBezTo>
                    <a:cubicBezTo>
                      <a:pt x="707" y="577"/>
                      <a:pt x="706" y="576"/>
                      <a:pt x="706" y="576"/>
                    </a:cubicBezTo>
                    <a:cubicBezTo>
                      <a:pt x="706" y="576"/>
                      <a:pt x="713" y="571"/>
                      <a:pt x="708" y="574"/>
                    </a:cubicBezTo>
                    <a:cubicBezTo>
                      <a:pt x="708" y="573"/>
                      <a:pt x="708" y="572"/>
                      <a:pt x="708" y="572"/>
                    </a:cubicBezTo>
                    <a:cubicBezTo>
                      <a:pt x="711" y="571"/>
                      <a:pt x="709" y="570"/>
                      <a:pt x="708" y="568"/>
                    </a:cubicBezTo>
                    <a:close/>
                    <a:moveTo>
                      <a:pt x="532" y="566"/>
                    </a:moveTo>
                    <a:cubicBezTo>
                      <a:pt x="535" y="567"/>
                      <a:pt x="536" y="570"/>
                      <a:pt x="532" y="570"/>
                    </a:cubicBezTo>
                    <a:cubicBezTo>
                      <a:pt x="532" y="569"/>
                      <a:pt x="532" y="569"/>
                      <a:pt x="532" y="569"/>
                    </a:cubicBezTo>
                    <a:cubicBezTo>
                      <a:pt x="530" y="569"/>
                      <a:pt x="528" y="569"/>
                      <a:pt x="527" y="568"/>
                    </a:cubicBezTo>
                    <a:cubicBezTo>
                      <a:pt x="527" y="567"/>
                      <a:pt x="527" y="567"/>
                      <a:pt x="527" y="567"/>
                    </a:cubicBezTo>
                    <a:cubicBezTo>
                      <a:pt x="528" y="567"/>
                      <a:pt x="531" y="566"/>
                      <a:pt x="532" y="566"/>
                    </a:cubicBezTo>
                    <a:close/>
                    <a:moveTo>
                      <a:pt x="671" y="560"/>
                    </a:moveTo>
                    <a:cubicBezTo>
                      <a:pt x="670" y="560"/>
                      <a:pt x="670" y="561"/>
                      <a:pt x="670" y="562"/>
                    </a:cubicBezTo>
                    <a:cubicBezTo>
                      <a:pt x="670" y="563"/>
                      <a:pt x="668" y="564"/>
                      <a:pt x="668" y="564"/>
                    </a:cubicBezTo>
                    <a:cubicBezTo>
                      <a:pt x="669" y="566"/>
                      <a:pt x="669" y="566"/>
                      <a:pt x="669" y="566"/>
                    </a:cubicBezTo>
                    <a:cubicBezTo>
                      <a:pt x="669" y="566"/>
                      <a:pt x="671" y="566"/>
                      <a:pt x="671" y="566"/>
                    </a:cubicBezTo>
                    <a:cubicBezTo>
                      <a:pt x="672" y="567"/>
                      <a:pt x="671" y="569"/>
                      <a:pt x="672" y="569"/>
                    </a:cubicBezTo>
                    <a:cubicBezTo>
                      <a:pt x="672" y="569"/>
                      <a:pt x="674" y="569"/>
                      <a:pt x="674" y="569"/>
                    </a:cubicBezTo>
                    <a:cubicBezTo>
                      <a:pt x="679" y="570"/>
                      <a:pt x="678" y="570"/>
                      <a:pt x="683" y="568"/>
                    </a:cubicBezTo>
                    <a:cubicBezTo>
                      <a:pt x="683" y="569"/>
                      <a:pt x="683" y="570"/>
                      <a:pt x="682" y="570"/>
                    </a:cubicBezTo>
                    <a:cubicBezTo>
                      <a:pt x="682" y="572"/>
                      <a:pt x="682" y="572"/>
                      <a:pt x="682" y="572"/>
                    </a:cubicBezTo>
                    <a:cubicBezTo>
                      <a:pt x="683" y="572"/>
                      <a:pt x="683" y="573"/>
                      <a:pt x="683" y="573"/>
                    </a:cubicBezTo>
                    <a:cubicBezTo>
                      <a:pt x="684" y="573"/>
                      <a:pt x="685" y="573"/>
                      <a:pt x="686" y="573"/>
                    </a:cubicBezTo>
                    <a:cubicBezTo>
                      <a:pt x="685" y="572"/>
                      <a:pt x="686" y="572"/>
                      <a:pt x="686" y="572"/>
                    </a:cubicBezTo>
                    <a:cubicBezTo>
                      <a:pt x="686" y="572"/>
                      <a:pt x="687" y="571"/>
                      <a:pt x="687" y="571"/>
                    </a:cubicBezTo>
                    <a:cubicBezTo>
                      <a:pt x="686" y="571"/>
                      <a:pt x="685" y="570"/>
                      <a:pt x="685" y="570"/>
                    </a:cubicBezTo>
                    <a:cubicBezTo>
                      <a:pt x="685" y="569"/>
                      <a:pt x="685" y="568"/>
                      <a:pt x="685" y="568"/>
                    </a:cubicBezTo>
                    <a:cubicBezTo>
                      <a:pt x="685" y="568"/>
                      <a:pt x="687" y="567"/>
                      <a:pt x="686" y="567"/>
                    </a:cubicBezTo>
                    <a:cubicBezTo>
                      <a:pt x="684" y="567"/>
                      <a:pt x="680" y="568"/>
                      <a:pt x="677" y="568"/>
                    </a:cubicBezTo>
                    <a:cubicBezTo>
                      <a:pt x="677" y="566"/>
                      <a:pt x="677" y="566"/>
                      <a:pt x="677" y="566"/>
                    </a:cubicBezTo>
                    <a:cubicBezTo>
                      <a:pt x="676" y="566"/>
                      <a:pt x="676" y="567"/>
                      <a:pt x="676" y="567"/>
                    </a:cubicBezTo>
                    <a:cubicBezTo>
                      <a:pt x="674" y="568"/>
                      <a:pt x="672" y="566"/>
                      <a:pt x="671" y="565"/>
                    </a:cubicBezTo>
                    <a:cubicBezTo>
                      <a:pt x="671" y="565"/>
                      <a:pt x="672" y="562"/>
                      <a:pt x="671" y="562"/>
                    </a:cubicBezTo>
                    <a:cubicBezTo>
                      <a:pt x="672" y="562"/>
                      <a:pt x="673" y="559"/>
                      <a:pt x="671" y="560"/>
                    </a:cubicBezTo>
                    <a:close/>
                    <a:moveTo>
                      <a:pt x="707" y="558"/>
                    </a:moveTo>
                    <a:cubicBezTo>
                      <a:pt x="706" y="560"/>
                      <a:pt x="706" y="560"/>
                      <a:pt x="706" y="560"/>
                    </a:cubicBezTo>
                    <a:cubicBezTo>
                      <a:pt x="703" y="561"/>
                      <a:pt x="702" y="559"/>
                      <a:pt x="700" y="559"/>
                    </a:cubicBezTo>
                    <a:cubicBezTo>
                      <a:pt x="699" y="560"/>
                      <a:pt x="698" y="561"/>
                      <a:pt x="697" y="562"/>
                    </a:cubicBezTo>
                    <a:cubicBezTo>
                      <a:pt x="698" y="562"/>
                      <a:pt x="698" y="565"/>
                      <a:pt x="697" y="566"/>
                    </a:cubicBezTo>
                    <a:cubicBezTo>
                      <a:pt x="695" y="566"/>
                      <a:pt x="695" y="566"/>
                      <a:pt x="695" y="566"/>
                    </a:cubicBezTo>
                    <a:cubicBezTo>
                      <a:pt x="695" y="567"/>
                      <a:pt x="694" y="568"/>
                      <a:pt x="694" y="568"/>
                    </a:cubicBezTo>
                    <a:cubicBezTo>
                      <a:pt x="693" y="570"/>
                      <a:pt x="695" y="570"/>
                      <a:pt x="694" y="571"/>
                    </a:cubicBezTo>
                    <a:cubicBezTo>
                      <a:pt x="692" y="572"/>
                      <a:pt x="692" y="572"/>
                      <a:pt x="692" y="572"/>
                    </a:cubicBezTo>
                    <a:cubicBezTo>
                      <a:pt x="693" y="575"/>
                      <a:pt x="692" y="578"/>
                      <a:pt x="694" y="579"/>
                    </a:cubicBezTo>
                    <a:cubicBezTo>
                      <a:pt x="696" y="580"/>
                      <a:pt x="696" y="579"/>
                      <a:pt x="698" y="580"/>
                    </a:cubicBezTo>
                    <a:cubicBezTo>
                      <a:pt x="698" y="579"/>
                      <a:pt x="699" y="579"/>
                      <a:pt x="698" y="578"/>
                    </a:cubicBezTo>
                    <a:cubicBezTo>
                      <a:pt x="694" y="576"/>
                      <a:pt x="700" y="571"/>
                      <a:pt x="701" y="570"/>
                    </a:cubicBezTo>
                    <a:cubicBezTo>
                      <a:pt x="701" y="569"/>
                      <a:pt x="701" y="569"/>
                      <a:pt x="701" y="569"/>
                    </a:cubicBezTo>
                    <a:cubicBezTo>
                      <a:pt x="701" y="569"/>
                      <a:pt x="700" y="569"/>
                      <a:pt x="699" y="569"/>
                    </a:cubicBezTo>
                    <a:cubicBezTo>
                      <a:pt x="700" y="568"/>
                      <a:pt x="702" y="562"/>
                      <a:pt x="703" y="562"/>
                    </a:cubicBezTo>
                    <a:cubicBezTo>
                      <a:pt x="704" y="561"/>
                      <a:pt x="706" y="562"/>
                      <a:pt x="707" y="562"/>
                    </a:cubicBezTo>
                    <a:cubicBezTo>
                      <a:pt x="708" y="559"/>
                      <a:pt x="707" y="561"/>
                      <a:pt x="709" y="559"/>
                    </a:cubicBezTo>
                    <a:cubicBezTo>
                      <a:pt x="709" y="559"/>
                      <a:pt x="708" y="558"/>
                      <a:pt x="707" y="558"/>
                    </a:cubicBezTo>
                    <a:close/>
                    <a:moveTo>
                      <a:pt x="747" y="554"/>
                    </a:moveTo>
                    <a:cubicBezTo>
                      <a:pt x="747" y="555"/>
                      <a:pt x="746" y="560"/>
                      <a:pt x="748" y="558"/>
                    </a:cubicBezTo>
                    <a:cubicBezTo>
                      <a:pt x="750" y="558"/>
                      <a:pt x="749" y="556"/>
                      <a:pt x="749" y="554"/>
                    </a:cubicBezTo>
                    <a:cubicBezTo>
                      <a:pt x="748" y="554"/>
                      <a:pt x="747" y="554"/>
                      <a:pt x="747" y="554"/>
                    </a:cubicBezTo>
                    <a:close/>
                    <a:moveTo>
                      <a:pt x="692" y="549"/>
                    </a:moveTo>
                    <a:cubicBezTo>
                      <a:pt x="692" y="549"/>
                      <a:pt x="686" y="555"/>
                      <a:pt x="690" y="552"/>
                    </a:cubicBezTo>
                    <a:cubicBezTo>
                      <a:pt x="691" y="552"/>
                      <a:pt x="696" y="547"/>
                      <a:pt x="692" y="549"/>
                    </a:cubicBezTo>
                    <a:close/>
                    <a:moveTo>
                      <a:pt x="461" y="517"/>
                    </a:moveTo>
                    <a:cubicBezTo>
                      <a:pt x="464" y="520"/>
                      <a:pt x="464" y="521"/>
                      <a:pt x="465" y="526"/>
                    </a:cubicBezTo>
                    <a:cubicBezTo>
                      <a:pt x="464" y="526"/>
                      <a:pt x="462" y="526"/>
                      <a:pt x="463" y="526"/>
                    </a:cubicBezTo>
                    <a:cubicBezTo>
                      <a:pt x="463" y="526"/>
                      <a:pt x="460" y="526"/>
                      <a:pt x="462" y="526"/>
                    </a:cubicBezTo>
                    <a:cubicBezTo>
                      <a:pt x="461" y="526"/>
                      <a:pt x="459" y="526"/>
                      <a:pt x="459" y="526"/>
                    </a:cubicBezTo>
                    <a:cubicBezTo>
                      <a:pt x="459" y="523"/>
                      <a:pt x="459" y="523"/>
                      <a:pt x="459" y="523"/>
                    </a:cubicBezTo>
                    <a:cubicBezTo>
                      <a:pt x="457" y="522"/>
                      <a:pt x="459" y="525"/>
                      <a:pt x="458" y="525"/>
                    </a:cubicBezTo>
                    <a:cubicBezTo>
                      <a:pt x="457" y="525"/>
                      <a:pt x="457" y="525"/>
                      <a:pt x="457" y="525"/>
                    </a:cubicBezTo>
                    <a:cubicBezTo>
                      <a:pt x="457" y="525"/>
                      <a:pt x="457" y="519"/>
                      <a:pt x="457" y="518"/>
                    </a:cubicBezTo>
                    <a:cubicBezTo>
                      <a:pt x="458" y="517"/>
                      <a:pt x="460" y="517"/>
                      <a:pt x="461" y="517"/>
                    </a:cubicBezTo>
                    <a:close/>
                    <a:moveTo>
                      <a:pt x="603" y="505"/>
                    </a:moveTo>
                    <a:cubicBezTo>
                      <a:pt x="607" y="504"/>
                      <a:pt x="601" y="509"/>
                      <a:pt x="601" y="509"/>
                    </a:cubicBezTo>
                    <a:cubicBezTo>
                      <a:pt x="599" y="509"/>
                      <a:pt x="601" y="506"/>
                      <a:pt x="601" y="506"/>
                    </a:cubicBezTo>
                    <a:cubicBezTo>
                      <a:pt x="602" y="505"/>
                      <a:pt x="602" y="506"/>
                      <a:pt x="603" y="505"/>
                    </a:cubicBezTo>
                    <a:close/>
                    <a:moveTo>
                      <a:pt x="598" y="502"/>
                    </a:moveTo>
                    <a:cubicBezTo>
                      <a:pt x="598" y="502"/>
                      <a:pt x="597" y="502"/>
                      <a:pt x="599" y="503"/>
                    </a:cubicBezTo>
                    <a:cubicBezTo>
                      <a:pt x="600" y="503"/>
                      <a:pt x="599" y="504"/>
                      <a:pt x="599" y="505"/>
                    </a:cubicBezTo>
                    <a:cubicBezTo>
                      <a:pt x="599" y="506"/>
                      <a:pt x="592" y="512"/>
                      <a:pt x="591" y="512"/>
                    </a:cubicBezTo>
                    <a:cubicBezTo>
                      <a:pt x="590" y="512"/>
                      <a:pt x="590" y="511"/>
                      <a:pt x="589" y="511"/>
                    </a:cubicBezTo>
                    <a:cubicBezTo>
                      <a:pt x="589" y="511"/>
                      <a:pt x="588" y="511"/>
                      <a:pt x="587" y="511"/>
                    </a:cubicBezTo>
                    <a:cubicBezTo>
                      <a:pt x="589" y="509"/>
                      <a:pt x="591" y="506"/>
                      <a:pt x="593" y="505"/>
                    </a:cubicBezTo>
                    <a:cubicBezTo>
                      <a:pt x="594" y="504"/>
                      <a:pt x="596" y="505"/>
                      <a:pt x="596" y="504"/>
                    </a:cubicBezTo>
                    <a:cubicBezTo>
                      <a:pt x="597" y="503"/>
                      <a:pt x="597" y="502"/>
                      <a:pt x="598" y="502"/>
                    </a:cubicBezTo>
                    <a:close/>
                    <a:moveTo>
                      <a:pt x="738" y="499"/>
                    </a:moveTo>
                    <a:cubicBezTo>
                      <a:pt x="736" y="499"/>
                      <a:pt x="732" y="502"/>
                      <a:pt x="732" y="503"/>
                    </a:cubicBezTo>
                    <a:cubicBezTo>
                      <a:pt x="731" y="504"/>
                      <a:pt x="732" y="506"/>
                      <a:pt x="732" y="506"/>
                    </a:cubicBezTo>
                    <a:cubicBezTo>
                      <a:pt x="732" y="507"/>
                      <a:pt x="730" y="507"/>
                      <a:pt x="728" y="507"/>
                    </a:cubicBezTo>
                    <a:cubicBezTo>
                      <a:pt x="728" y="509"/>
                      <a:pt x="729" y="511"/>
                      <a:pt x="728" y="513"/>
                    </a:cubicBezTo>
                    <a:cubicBezTo>
                      <a:pt x="727" y="515"/>
                      <a:pt x="727" y="515"/>
                      <a:pt x="727" y="515"/>
                    </a:cubicBezTo>
                    <a:cubicBezTo>
                      <a:pt x="727" y="517"/>
                      <a:pt x="729" y="520"/>
                      <a:pt x="727" y="523"/>
                    </a:cubicBezTo>
                    <a:cubicBezTo>
                      <a:pt x="724" y="525"/>
                      <a:pt x="724" y="525"/>
                      <a:pt x="724" y="525"/>
                    </a:cubicBezTo>
                    <a:cubicBezTo>
                      <a:pt x="726" y="526"/>
                      <a:pt x="725" y="525"/>
                      <a:pt x="725" y="526"/>
                    </a:cubicBezTo>
                    <a:cubicBezTo>
                      <a:pt x="727" y="527"/>
                      <a:pt x="728" y="527"/>
                      <a:pt x="729" y="527"/>
                    </a:cubicBezTo>
                    <a:cubicBezTo>
                      <a:pt x="728" y="528"/>
                      <a:pt x="728" y="528"/>
                      <a:pt x="727" y="529"/>
                    </a:cubicBezTo>
                    <a:cubicBezTo>
                      <a:pt x="728" y="529"/>
                      <a:pt x="726" y="531"/>
                      <a:pt x="726" y="531"/>
                    </a:cubicBezTo>
                    <a:cubicBezTo>
                      <a:pt x="725" y="531"/>
                      <a:pt x="725" y="529"/>
                      <a:pt x="722" y="529"/>
                    </a:cubicBezTo>
                    <a:cubicBezTo>
                      <a:pt x="722" y="530"/>
                      <a:pt x="722" y="530"/>
                      <a:pt x="722" y="530"/>
                    </a:cubicBezTo>
                    <a:cubicBezTo>
                      <a:pt x="722" y="530"/>
                      <a:pt x="721" y="532"/>
                      <a:pt x="721" y="532"/>
                    </a:cubicBezTo>
                    <a:cubicBezTo>
                      <a:pt x="722" y="532"/>
                      <a:pt x="724" y="534"/>
                      <a:pt x="720" y="533"/>
                    </a:cubicBezTo>
                    <a:cubicBezTo>
                      <a:pt x="721" y="533"/>
                      <a:pt x="719" y="533"/>
                      <a:pt x="718" y="533"/>
                    </a:cubicBezTo>
                    <a:cubicBezTo>
                      <a:pt x="718" y="533"/>
                      <a:pt x="717" y="535"/>
                      <a:pt x="717" y="536"/>
                    </a:cubicBezTo>
                    <a:cubicBezTo>
                      <a:pt x="717" y="536"/>
                      <a:pt x="720" y="536"/>
                      <a:pt x="718" y="535"/>
                    </a:cubicBezTo>
                    <a:cubicBezTo>
                      <a:pt x="720" y="536"/>
                      <a:pt x="722" y="536"/>
                      <a:pt x="723" y="536"/>
                    </a:cubicBezTo>
                    <a:cubicBezTo>
                      <a:pt x="723" y="536"/>
                      <a:pt x="723" y="538"/>
                      <a:pt x="722" y="538"/>
                    </a:cubicBezTo>
                    <a:cubicBezTo>
                      <a:pt x="722" y="536"/>
                      <a:pt x="722" y="536"/>
                      <a:pt x="722" y="536"/>
                    </a:cubicBezTo>
                    <a:cubicBezTo>
                      <a:pt x="722" y="537"/>
                      <a:pt x="720" y="537"/>
                      <a:pt x="720" y="537"/>
                    </a:cubicBezTo>
                    <a:cubicBezTo>
                      <a:pt x="719" y="538"/>
                      <a:pt x="720" y="539"/>
                      <a:pt x="720" y="540"/>
                    </a:cubicBezTo>
                    <a:cubicBezTo>
                      <a:pt x="716" y="542"/>
                      <a:pt x="716" y="542"/>
                      <a:pt x="716" y="542"/>
                    </a:cubicBezTo>
                    <a:cubicBezTo>
                      <a:pt x="716" y="543"/>
                      <a:pt x="715" y="543"/>
                      <a:pt x="714" y="544"/>
                    </a:cubicBezTo>
                    <a:cubicBezTo>
                      <a:pt x="717" y="548"/>
                      <a:pt x="715" y="548"/>
                      <a:pt x="720" y="547"/>
                    </a:cubicBezTo>
                    <a:cubicBezTo>
                      <a:pt x="722" y="547"/>
                      <a:pt x="721" y="547"/>
                      <a:pt x="721" y="546"/>
                    </a:cubicBezTo>
                    <a:cubicBezTo>
                      <a:pt x="723" y="546"/>
                      <a:pt x="726" y="546"/>
                      <a:pt x="730" y="546"/>
                    </a:cubicBezTo>
                    <a:cubicBezTo>
                      <a:pt x="732" y="546"/>
                      <a:pt x="733" y="546"/>
                      <a:pt x="736" y="546"/>
                    </a:cubicBezTo>
                    <a:cubicBezTo>
                      <a:pt x="736" y="547"/>
                      <a:pt x="735" y="548"/>
                      <a:pt x="736" y="548"/>
                    </a:cubicBezTo>
                    <a:cubicBezTo>
                      <a:pt x="738" y="548"/>
                      <a:pt x="739" y="545"/>
                      <a:pt x="740" y="545"/>
                    </a:cubicBezTo>
                    <a:cubicBezTo>
                      <a:pt x="741" y="545"/>
                      <a:pt x="741" y="547"/>
                      <a:pt x="741" y="547"/>
                    </a:cubicBezTo>
                    <a:cubicBezTo>
                      <a:pt x="745" y="547"/>
                      <a:pt x="748" y="546"/>
                      <a:pt x="754" y="545"/>
                    </a:cubicBezTo>
                    <a:cubicBezTo>
                      <a:pt x="752" y="550"/>
                      <a:pt x="751" y="548"/>
                      <a:pt x="756" y="549"/>
                    </a:cubicBezTo>
                    <a:cubicBezTo>
                      <a:pt x="756" y="548"/>
                      <a:pt x="757" y="546"/>
                      <a:pt x="758" y="545"/>
                    </a:cubicBezTo>
                    <a:cubicBezTo>
                      <a:pt x="758" y="545"/>
                      <a:pt x="759" y="545"/>
                      <a:pt x="760" y="545"/>
                    </a:cubicBezTo>
                    <a:cubicBezTo>
                      <a:pt x="759" y="546"/>
                      <a:pt x="760" y="547"/>
                      <a:pt x="759" y="548"/>
                    </a:cubicBezTo>
                    <a:cubicBezTo>
                      <a:pt x="758" y="549"/>
                      <a:pt x="756" y="549"/>
                      <a:pt x="756" y="550"/>
                    </a:cubicBezTo>
                    <a:cubicBezTo>
                      <a:pt x="755" y="551"/>
                      <a:pt x="756" y="552"/>
                      <a:pt x="755" y="553"/>
                    </a:cubicBezTo>
                    <a:cubicBezTo>
                      <a:pt x="755" y="553"/>
                      <a:pt x="753" y="554"/>
                      <a:pt x="752" y="554"/>
                    </a:cubicBezTo>
                    <a:cubicBezTo>
                      <a:pt x="752" y="554"/>
                      <a:pt x="752" y="556"/>
                      <a:pt x="752" y="556"/>
                    </a:cubicBezTo>
                    <a:cubicBezTo>
                      <a:pt x="753" y="556"/>
                      <a:pt x="754" y="557"/>
                      <a:pt x="754" y="556"/>
                    </a:cubicBezTo>
                    <a:cubicBezTo>
                      <a:pt x="756" y="556"/>
                      <a:pt x="758" y="553"/>
                      <a:pt x="759" y="551"/>
                    </a:cubicBezTo>
                    <a:cubicBezTo>
                      <a:pt x="758" y="552"/>
                      <a:pt x="759" y="549"/>
                      <a:pt x="760" y="549"/>
                    </a:cubicBezTo>
                    <a:cubicBezTo>
                      <a:pt x="761" y="548"/>
                      <a:pt x="762" y="549"/>
                      <a:pt x="763" y="548"/>
                    </a:cubicBezTo>
                    <a:cubicBezTo>
                      <a:pt x="763" y="548"/>
                      <a:pt x="764" y="545"/>
                      <a:pt x="764" y="545"/>
                    </a:cubicBezTo>
                    <a:cubicBezTo>
                      <a:pt x="766" y="545"/>
                      <a:pt x="766" y="545"/>
                      <a:pt x="766" y="545"/>
                    </a:cubicBezTo>
                    <a:cubicBezTo>
                      <a:pt x="766" y="545"/>
                      <a:pt x="766" y="547"/>
                      <a:pt x="766" y="547"/>
                    </a:cubicBezTo>
                    <a:cubicBezTo>
                      <a:pt x="768" y="548"/>
                      <a:pt x="768" y="548"/>
                      <a:pt x="768" y="548"/>
                    </a:cubicBezTo>
                    <a:cubicBezTo>
                      <a:pt x="769" y="549"/>
                      <a:pt x="768" y="550"/>
                      <a:pt x="768" y="551"/>
                    </a:cubicBezTo>
                    <a:cubicBezTo>
                      <a:pt x="768" y="552"/>
                      <a:pt x="767" y="551"/>
                      <a:pt x="766" y="552"/>
                    </a:cubicBezTo>
                    <a:cubicBezTo>
                      <a:pt x="766" y="554"/>
                      <a:pt x="766" y="556"/>
                      <a:pt x="766" y="557"/>
                    </a:cubicBezTo>
                    <a:cubicBezTo>
                      <a:pt x="767" y="557"/>
                      <a:pt x="768" y="556"/>
                      <a:pt x="768" y="556"/>
                    </a:cubicBezTo>
                    <a:cubicBezTo>
                      <a:pt x="769" y="555"/>
                      <a:pt x="769" y="553"/>
                      <a:pt x="769" y="552"/>
                    </a:cubicBezTo>
                    <a:cubicBezTo>
                      <a:pt x="772" y="555"/>
                      <a:pt x="772" y="553"/>
                      <a:pt x="771" y="558"/>
                    </a:cubicBezTo>
                    <a:cubicBezTo>
                      <a:pt x="773" y="558"/>
                      <a:pt x="773" y="558"/>
                      <a:pt x="776" y="558"/>
                    </a:cubicBezTo>
                    <a:cubicBezTo>
                      <a:pt x="776" y="556"/>
                      <a:pt x="776" y="556"/>
                      <a:pt x="777" y="554"/>
                    </a:cubicBezTo>
                    <a:cubicBezTo>
                      <a:pt x="777" y="553"/>
                      <a:pt x="779" y="550"/>
                      <a:pt x="779" y="549"/>
                    </a:cubicBezTo>
                    <a:cubicBezTo>
                      <a:pt x="780" y="546"/>
                      <a:pt x="780" y="546"/>
                      <a:pt x="780" y="546"/>
                    </a:cubicBezTo>
                    <a:cubicBezTo>
                      <a:pt x="779" y="547"/>
                      <a:pt x="778" y="547"/>
                      <a:pt x="778" y="547"/>
                    </a:cubicBezTo>
                    <a:cubicBezTo>
                      <a:pt x="777" y="548"/>
                      <a:pt x="778" y="549"/>
                      <a:pt x="778" y="550"/>
                    </a:cubicBezTo>
                    <a:cubicBezTo>
                      <a:pt x="777" y="550"/>
                      <a:pt x="773" y="551"/>
                      <a:pt x="774" y="546"/>
                    </a:cubicBezTo>
                    <a:cubicBezTo>
                      <a:pt x="774" y="545"/>
                      <a:pt x="777" y="543"/>
                      <a:pt x="778" y="542"/>
                    </a:cubicBezTo>
                    <a:cubicBezTo>
                      <a:pt x="778" y="542"/>
                      <a:pt x="777" y="541"/>
                      <a:pt x="778" y="540"/>
                    </a:cubicBezTo>
                    <a:cubicBezTo>
                      <a:pt x="777" y="541"/>
                      <a:pt x="776" y="541"/>
                      <a:pt x="776" y="541"/>
                    </a:cubicBezTo>
                    <a:cubicBezTo>
                      <a:pt x="776" y="542"/>
                      <a:pt x="776" y="542"/>
                      <a:pt x="776" y="542"/>
                    </a:cubicBezTo>
                    <a:cubicBezTo>
                      <a:pt x="775" y="543"/>
                      <a:pt x="774" y="543"/>
                      <a:pt x="774" y="544"/>
                    </a:cubicBezTo>
                    <a:cubicBezTo>
                      <a:pt x="773" y="545"/>
                      <a:pt x="773" y="547"/>
                      <a:pt x="773" y="549"/>
                    </a:cubicBezTo>
                    <a:cubicBezTo>
                      <a:pt x="772" y="549"/>
                      <a:pt x="771" y="548"/>
                      <a:pt x="769" y="548"/>
                    </a:cubicBezTo>
                    <a:cubicBezTo>
                      <a:pt x="768" y="546"/>
                      <a:pt x="768" y="546"/>
                      <a:pt x="768" y="546"/>
                    </a:cubicBezTo>
                    <a:cubicBezTo>
                      <a:pt x="769" y="546"/>
                      <a:pt x="770" y="546"/>
                      <a:pt x="771" y="546"/>
                    </a:cubicBezTo>
                    <a:cubicBezTo>
                      <a:pt x="771" y="546"/>
                      <a:pt x="771" y="544"/>
                      <a:pt x="772" y="544"/>
                    </a:cubicBezTo>
                    <a:cubicBezTo>
                      <a:pt x="770" y="543"/>
                      <a:pt x="770" y="543"/>
                      <a:pt x="769" y="542"/>
                    </a:cubicBezTo>
                    <a:cubicBezTo>
                      <a:pt x="769" y="542"/>
                      <a:pt x="769" y="541"/>
                      <a:pt x="769" y="540"/>
                    </a:cubicBezTo>
                    <a:cubicBezTo>
                      <a:pt x="769" y="540"/>
                      <a:pt x="771" y="540"/>
                      <a:pt x="771" y="540"/>
                    </a:cubicBezTo>
                    <a:cubicBezTo>
                      <a:pt x="772" y="538"/>
                      <a:pt x="772" y="537"/>
                      <a:pt x="773" y="535"/>
                    </a:cubicBezTo>
                    <a:cubicBezTo>
                      <a:pt x="771" y="536"/>
                      <a:pt x="771" y="536"/>
                      <a:pt x="770" y="536"/>
                    </a:cubicBezTo>
                    <a:cubicBezTo>
                      <a:pt x="770" y="538"/>
                      <a:pt x="770" y="538"/>
                      <a:pt x="770" y="538"/>
                    </a:cubicBezTo>
                    <a:cubicBezTo>
                      <a:pt x="769" y="538"/>
                      <a:pt x="769" y="537"/>
                      <a:pt x="768" y="537"/>
                    </a:cubicBezTo>
                    <a:cubicBezTo>
                      <a:pt x="767" y="537"/>
                      <a:pt x="765" y="539"/>
                      <a:pt x="765" y="539"/>
                    </a:cubicBezTo>
                    <a:cubicBezTo>
                      <a:pt x="764" y="539"/>
                      <a:pt x="764" y="538"/>
                      <a:pt x="763" y="538"/>
                    </a:cubicBezTo>
                    <a:cubicBezTo>
                      <a:pt x="764" y="537"/>
                      <a:pt x="764" y="535"/>
                      <a:pt x="765" y="534"/>
                    </a:cubicBezTo>
                    <a:cubicBezTo>
                      <a:pt x="764" y="534"/>
                      <a:pt x="764" y="535"/>
                      <a:pt x="764" y="535"/>
                    </a:cubicBezTo>
                    <a:cubicBezTo>
                      <a:pt x="763" y="535"/>
                      <a:pt x="762" y="535"/>
                      <a:pt x="762" y="535"/>
                    </a:cubicBezTo>
                    <a:cubicBezTo>
                      <a:pt x="762" y="535"/>
                      <a:pt x="762" y="534"/>
                      <a:pt x="762" y="533"/>
                    </a:cubicBezTo>
                    <a:cubicBezTo>
                      <a:pt x="761" y="532"/>
                      <a:pt x="761" y="532"/>
                      <a:pt x="760" y="532"/>
                    </a:cubicBezTo>
                    <a:cubicBezTo>
                      <a:pt x="762" y="531"/>
                      <a:pt x="762" y="531"/>
                      <a:pt x="762" y="531"/>
                    </a:cubicBezTo>
                    <a:cubicBezTo>
                      <a:pt x="762" y="531"/>
                      <a:pt x="763" y="527"/>
                      <a:pt x="764" y="526"/>
                    </a:cubicBezTo>
                    <a:cubicBezTo>
                      <a:pt x="762" y="525"/>
                      <a:pt x="762" y="525"/>
                      <a:pt x="761" y="524"/>
                    </a:cubicBezTo>
                    <a:cubicBezTo>
                      <a:pt x="760" y="524"/>
                      <a:pt x="760" y="524"/>
                      <a:pt x="760" y="524"/>
                    </a:cubicBezTo>
                    <a:cubicBezTo>
                      <a:pt x="759" y="526"/>
                      <a:pt x="759" y="526"/>
                      <a:pt x="759" y="526"/>
                    </a:cubicBezTo>
                    <a:cubicBezTo>
                      <a:pt x="754" y="528"/>
                      <a:pt x="756" y="524"/>
                      <a:pt x="755" y="523"/>
                    </a:cubicBezTo>
                    <a:cubicBezTo>
                      <a:pt x="751" y="526"/>
                      <a:pt x="756" y="525"/>
                      <a:pt x="750" y="525"/>
                    </a:cubicBezTo>
                    <a:cubicBezTo>
                      <a:pt x="750" y="525"/>
                      <a:pt x="750" y="528"/>
                      <a:pt x="750" y="528"/>
                    </a:cubicBezTo>
                    <a:cubicBezTo>
                      <a:pt x="749" y="528"/>
                      <a:pt x="749" y="527"/>
                      <a:pt x="748" y="526"/>
                    </a:cubicBezTo>
                    <a:cubicBezTo>
                      <a:pt x="747" y="526"/>
                      <a:pt x="745" y="527"/>
                      <a:pt x="744" y="527"/>
                    </a:cubicBezTo>
                    <a:cubicBezTo>
                      <a:pt x="743" y="527"/>
                      <a:pt x="745" y="526"/>
                      <a:pt x="745" y="526"/>
                    </a:cubicBezTo>
                    <a:cubicBezTo>
                      <a:pt x="745" y="524"/>
                      <a:pt x="745" y="524"/>
                      <a:pt x="745" y="524"/>
                    </a:cubicBezTo>
                    <a:cubicBezTo>
                      <a:pt x="743" y="525"/>
                      <a:pt x="743" y="525"/>
                      <a:pt x="741" y="525"/>
                    </a:cubicBezTo>
                    <a:cubicBezTo>
                      <a:pt x="746" y="521"/>
                      <a:pt x="745" y="521"/>
                      <a:pt x="740" y="518"/>
                    </a:cubicBezTo>
                    <a:cubicBezTo>
                      <a:pt x="739" y="518"/>
                      <a:pt x="740" y="520"/>
                      <a:pt x="740" y="520"/>
                    </a:cubicBezTo>
                    <a:cubicBezTo>
                      <a:pt x="739" y="520"/>
                      <a:pt x="739" y="519"/>
                      <a:pt x="738" y="519"/>
                    </a:cubicBezTo>
                    <a:cubicBezTo>
                      <a:pt x="737" y="522"/>
                      <a:pt x="736" y="523"/>
                      <a:pt x="734" y="525"/>
                    </a:cubicBezTo>
                    <a:cubicBezTo>
                      <a:pt x="734" y="525"/>
                      <a:pt x="735" y="522"/>
                      <a:pt x="735" y="522"/>
                    </a:cubicBezTo>
                    <a:cubicBezTo>
                      <a:pt x="734" y="523"/>
                      <a:pt x="734" y="520"/>
                      <a:pt x="734" y="520"/>
                    </a:cubicBezTo>
                    <a:cubicBezTo>
                      <a:pt x="734" y="520"/>
                      <a:pt x="733" y="519"/>
                      <a:pt x="734" y="518"/>
                    </a:cubicBezTo>
                    <a:cubicBezTo>
                      <a:pt x="734" y="516"/>
                      <a:pt x="737" y="515"/>
                      <a:pt x="737" y="514"/>
                    </a:cubicBezTo>
                    <a:cubicBezTo>
                      <a:pt x="738" y="512"/>
                      <a:pt x="737" y="510"/>
                      <a:pt x="737" y="508"/>
                    </a:cubicBezTo>
                    <a:cubicBezTo>
                      <a:pt x="738" y="508"/>
                      <a:pt x="738" y="508"/>
                      <a:pt x="738" y="508"/>
                    </a:cubicBezTo>
                    <a:cubicBezTo>
                      <a:pt x="738" y="508"/>
                      <a:pt x="740" y="508"/>
                      <a:pt x="740" y="507"/>
                    </a:cubicBezTo>
                    <a:cubicBezTo>
                      <a:pt x="742" y="506"/>
                      <a:pt x="743" y="504"/>
                      <a:pt x="740" y="504"/>
                    </a:cubicBezTo>
                    <a:cubicBezTo>
                      <a:pt x="740" y="503"/>
                      <a:pt x="740" y="503"/>
                      <a:pt x="740" y="503"/>
                    </a:cubicBezTo>
                    <a:cubicBezTo>
                      <a:pt x="740" y="502"/>
                      <a:pt x="741" y="503"/>
                      <a:pt x="742" y="503"/>
                    </a:cubicBezTo>
                    <a:cubicBezTo>
                      <a:pt x="742" y="501"/>
                      <a:pt x="742" y="501"/>
                      <a:pt x="742" y="501"/>
                    </a:cubicBezTo>
                    <a:cubicBezTo>
                      <a:pt x="744" y="501"/>
                      <a:pt x="744" y="501"/>
                      <a:pt x="744" y="501"/>
                    </a:cubicBezTo>
                    <a:cubicBezTo>
                      <a:pt x="744" y="500"/>
                      <a:pt x="743" y="499"/>
                      <a:pt x="744" y="499"/>
                    </a:cubicBezTo>
                    <a:cubicBezTo>
                      <a:pt x="743" y="499"/>
                      <a:pt x="740" y="500"/>
                      <a:pt x="741" y="500"/>
                    </a:cubicBezTo>
                    <a:cubicBezTo>
                      <a:pt x="740" y="500"/>
                      <a:pt x="738" y="499"/>
                      <a:pt x="738" y="499"/>
                    </a:cubicBezTo>
                    <a:close/>
                    <a:moveTo>
                      <a:pt x="363" y="494"/>
                    </a:moveTo>
                    <a:cubicBezTo>
                      <a:pt x="366" y="494"/>
                      <a:pt x="366" y="496"/>
                      <a:pt x="367" y="498"/>
                    </a:cubicBezTo>
                    <a:cubicBezTo>
                      <a:pt x="368" y="498"/>
                      <a:pt x="369" y="497"/>
                      <a:pt x="369" y="497"/>
                    </a:cubicBezTo>
                    <a:cubicBezTo>
                      <a:pt x="370" y="498"/>
                      <a:pt x="369" y="501"/>
                      <a:pt x="369" y="502"/>
                    </a:cubicBezTo>
                    <a:cubicBezTo>
                      <a:pt x="370" y="503"/>
                      <a:pt x="372" y="504"/>
                      <a:pt x="373" y="505"/>
                    </a:cubicBezTo>
                    <a:cubicBezTo>
                      <a:pt x="374" y="506"/>
                      <a:pt x="373" y="507"/>
                      <a:pt x="373" y="509"/>
                    </a:cubicBezTo>
                    <a:cubicBezTo>
                      <a:pt x="374" y="510"/>
                      <a:pt x="375" y="511"/>
                      <a:pt x="376" y="513"/>
                    </a:cubicBezTo>
                    <a:cubicBezTo>
                      <a:pt x="375" y="514"/>
                      <a:pt x="376" y="514"/>
                      <a:pt x="375" y="515"/>
                    </a:cubicBezTo>
                    <a:cubicBezTo>
                      <a:pt x="374" y="515"/>
                      <a:pt x="372" y="515"/>
                      <a:pt x="371" y="515"/>
                    </a:cubicBezTo>
                    <a:cubicBezTo>
                      <a:pt x="371" y="512"/>
                      <a:pt x="371" y="508"/>
                      <a:pt x="369" y="505"/>
                    </a:cubicBezTo>
                    <a:cubicBezTo>
                      <a:pt x="369" y="505"/>
                      <a:pt x="368" y="505"/>
                      <a:pt x="367" y="505"/>
                    </a:cubicBezTo>
                    <a:cubicBezTo>
                      <a:pt x="367" y="504"/>
                      <a:pt x="368" y="503"/>
                      <a:pt x="367" y="503"/>
                    </a:cubicBezTo>
                    <a:cubicBezTo>
                      <a:pt x="367" y="500"/>
                      <a:pt x="362" y="499"/>
                      <a:pt x="362" y="497"/>
                    </a:cubicBezTo>
                    <a:cubicBezTo>
                      <a:pt x="362" y="495"/>
                      <a:pt x="362" y="494"/>
                      <a:pt x="363" y="494"/>
                    </a:cubicBezTo>
                    <a:close/>
                    <a:moveTo>
                      <a:pt x="625" y="481"/>
                    </a:moveTo>
                    <a:cubicBezTo>
                      <a:pt x="626" y="481"/>
                      <a:pt x="626" y="481"/>
                      <a:pt x="627" y="482"/>
                    </a:cubicBezTo>
                    <a:cubicBezTo>
                      <a:pt x="626" y="484"/>
                      <a:pt x="626" y="485"/>
                      <a:pt x="626" y="487"/>
                    </a:cubicBezTo>
                    <a:cubicBezTo>
                      <a:pt x="625" y="488"/>
                      <a:pt x="625" y="487"/>
                      <a:pt x="623" y="487"/>
                    </a:cubicBezTo>
                    <a:cubicBezTo>
                      <a:pt x="623" y="487"/>
                      <a:pt x="622" y="489"/>
                      <a:pt x="621" y="489"/>
                    </a:cubicBezTo>
                    <a:cubicBezTo>
                      <a:pt x="621" y="488"/>
                      <a:pt x="620" y="488"/>
                      <a:pt x="621" y="486"/>
                    </a:cubicBezTo>
                    <a:cubicBezTo>
                      <a:pt x="621" y="484"/>
                      <a:pt x="624" y="482"/>
                      <a:pt x="625" y="481"/>
                    </a:cubicBezTo>
                    <a:close/>
                    <a:moveTo>
                      <a:pt x="519" y="480"/>
                    </a:moveTo>
                    <a:cubicBezTo>
                      <a:pt x="519" y="480"/>
                      <a:pt x="517" y="483"/>
                      <a:pt x="517" y="483"/>
                    </a:cubicBezTo>
                    <a:cubicBezTo>
                      <a:pt x="520" y="484"/>
                      <a:pt x="522" y="485"/>
                      <a:pt x="526" y="486"/>
                    </a:cubicBezTo>
                    <a:cubicBezTo>
                      <a:pt x="526" y="486"/>
                      <a:pt x="526" y="483"/>
                      <a:pt x="526" y="483"/>
                    </a:cubicBezTo>
                    <a:cubicBezTo>
                      <a:pt x="525" y="483"/>
                      <a:pt x="524" y="483"/>
                      <a:pt x="524" y="483"/>
                    </a:cubicBezTo>
                    <a:cubicBezTo>
                      <a:pt x="522" y="481"/>
                      <a:pt x="522" y="481"/>
                      <a:pt x="519" y="480"/>
                    </a:cubicBezTo>
                    <a:close/>
                    <a:moveTo>
                      <a:pt x="357" y="474"/>
                    </a:moveTo>
                    <a:cubicBezTo>
                      <a:pt x="360" y="474"/>
                      <a:pt x="359" y="477"/>
                      <a:pt x="357" y="478"/>
                    </a:cubicBezTo>
                    <a:cubicBezTo>
                      <a:pt x="359" y="479"/>
                      <a:pt x="360" y="479"/>
                      <a:pt x="361" y="480"/>
                    </a:cubicBezTo>
                    <a:cubicBezTo>
                      <a:pt x="361" y="485"/>
                      <a:pt x="361" y="489"/>
                      <a:pt x="361" y="494"/>
                    </a:cubicBezTo>
                    <a:cubicBezTo>
                      <a:pt x="360" y="494"/>
                      <a:pt x="359" y="494"/>
                      <a:pt x="357" y="494"/>
                    </a:cubicBezTo>
                    <a:cubicBezTo>
                      <a:pt x="357" y="493"/>
                      <a:pt x="356" y="492"/>
                      <a:pt x="356" y="492"/>
                    </a:cubicBezTo>
                    <a:cubicBezTo>
                      <a:pt x="356" y="490"/>
                      <a:pt x="357" y="490"/>
                      <a:pt x="357" y="489"/>
                    </a:cubicBezTo>
                    <a:cubicBezTo>
                      <a:pt x="359" y="483"/>
                      <a:pt x="354" y="480"/>
                      <a:pt x="351" y="478"/>
                    </a:cubicBezTo>
                    <a:cubicBezTo>
                      <a:pt x="352" y="478"/>
                      <a:pt x="355" y="477"/>
                      <a:pt x="357" y="477"/>
                    </a:cubicBezTo>
                    <a:cubicBezTo>
                      <a:pt x="356" y="477"/>
                      <a:pt x="355" y="474"/>
                      <a:pt x="357" y="474"/>
                    </a:cubicBezTo>
                    <a:close/>
                    <a:moveTo>
                      <a:pt x="667" y="473"/>
                    </a:moveTo>
                    <a:cubicBezTo>
                      <a:pt x="667" y="473"/>
                      <a:pt x="672" y="476"/>
                      <a:pt x="672" y="476"/>
                    </a:cubicBezTo>
                    <a:cubicBezTo>
                      <a:pt x="672" y="476"/>
                      <a:pt x="672" y="478"/>
                      <a:pt x="672" y="478"/>
                    </a:cubicBezTo>
                    <a:cubicBezTo>
                      <a:pt x="671" y="478"/>
                      <a:pt x="669" y="479"/>
                      <a:pt x="669" y="479"/>
                    </a:cubicBezTo>
                    <a:cubicBezTo>
                      <a:pt x="668" y="479"/>
                      <a:pt x="666" y="473"/>
                      <a:pt x="667" y="473"/>
                    </a:cubicBezTo>
                    <a:close/>
                    <a:moveTo>
                      <a:pt x="634" y="463"/>
                    </a:moveTo>
                    <a:cubicBezTo>
                      <a:pt x="634" y="465"/>
                      <a:pt x="634" y="467"/>
                      <a:pt x="634" y="469"/>
                    </a:cubicBezTo>
                    <a:cubicBezTo>
                      <a:pt x="633" y="469"/>
                      <a:pt x="633" y="469"/>
                      <a:pt x="633" y="469"/>
                    </a:cubicBezTo>
                    <a:cubicBezTo>
                      <a:pt x="633" y="470"/>
                      <a:pt x="634" y="470"/>
                      <a:pt x="633" y="472"/>
                    </a:cubicBezTo>
                    <a:cubicBezTo>
                      <a:pt x="631" y="471"/>
                      <a:pt x="628" y="474"/>
                      <a:pt x="630" y="468"/>
                    </a:cubicBezTo>
                    <a:cubicBezTo>
                      <a:pt x="630" y="467"/>
                      <a:pt x="632" y="467"/>
                      <a:pt x="633" y="467"/>
                    </a:cubicBezTo>
                    <a:cubicBezTo>
                      <a:pt x="633" y="466"/>
                      <a:pt x="633" y="465"/>
                      <a:pt x="633" y="464"/>
                    </a:cubicBezTo>
                    <a:cubicBezTo>
                      <a:pt x="633" y="464"/>
                      <a:pt x="634" y="463"/>
                      <a:pt x="634" y="463"/>
                    </a:cubicBezTo>
                    <a:close/>
                    <a:moveTo>
                      <a:pt x="374" y="461"/>
                    </a:moveTo>
                    <a:cubicBezTo>
                      <a:pt x="374" y="461"/>
                      <a:pt x="374" y="463"/>
                      <a:pt x="374" y="463"/>
                    </a:cubicBezTo>
                    <a:cubicBezTo>
                      <a:pt x="375" y="464"/>
                      <a:pt x="376" y="463"/>
                      <a:pt x="376" y="463"/>
                    </a:cubicBezTo>
                    <a:cubicBezTo>
                      <a:pt x="376" y="467"/>
                      <a:pt x="375" y="470"/>
                      <a:pt x="377" y="474"/>
                    </a:cubicBezTo>
                    <a:cubicBezTo>
                      <a:pt x="377" y="474"/>
                      <a:pt x="379" y="476"/>
                      <a:pt x="379" y="476"/>
                    </a:cubicBezTo>
                    <a:cubicBezTo>
                      <a:pt x="379" y="477"/>
                      <a:pt x="378" y="478"/>
                      <a:pt x="379" y="479"/>
                    </a:cubicBezTo>
                    <a:cubicBezTo>
                      <a:pt x="379" y="479"/>
                      <a:pt x="379" y="479"/>
                      <a:pt x="379" y="479"/>
                    </a:cubicBezTo>
                    <a:cubicBezTo>
                      <a:pt x="380" y="481"/>
                      <a:pt x="381" y="483"/>
                      <a:pt x="383" y="485"/>
                    </a:cubicBezTo>
                    <a:cubicBezTo>
                      <a:pt x="384" y="486"/>
                      <a:pt x="384" y="486"/>
                      <a:pt x="384" y="486"/>
                    </a:cubicBezTo>
                    <a:cubicBezTo>
                      <a:pt x="385" y="488"/>
                      <a:pt x="383" y="488"/>
                      <a:pt x="383" y="489"/>
                    </a:cubicBezTo>
                    <a:cubicBezTo>
                      <a:pt x="384" y="490"/>
                      <a:pt x="387" y="497"/>
                      <a:pt x="389" y="497"/>
                    </a:cubicBezTo>
                    <a:cubicBezTo>
                      <a:pt x="389" y="498"/>
                      <a:pt x="389" y="498"/>
                      <a:pt x="389" y="498"/>
                    </a:cubicBezTo>
                    <a:cubicBezTo>
                      <a:pt x="390" y="499"/>
                      <a:pt x="392" y="498"/>
                      <a:pt x="393" y="499"/>
                    </a:cubicBezTo>
                    <a:cubicBezTo>
                      <a:pt x="391" y="503"/>
                      <a:pt x="392" y="505"/>
                      <a:pt x="393" y="510"/>
                    </a:cubicBezTo>
                    <a:cubicBezTo>
                      <a:pt x="392" y="510"/>
                      <a:pt x="390" y="510"/>
                      <a:pt x="389" y="511"/>
                    </a:cubicBezTo>
                    <a:cubicBezTo>
                      <a:pt x="389" y="511"/>
                      <a:pt x="389" y="512"/>
                      <a:pt x="389" y="513"/>
                    </a:cubicBezTo>
                    <a:cubicBezTo>
                      <a:pt x="389" y="513"/>
                      <a:pt x="387" y="512"/>
                      <a:pt x="387" y="513"/>
                    </a:cubicBezTo>
                    <a:cubicBezTo>
                      <a:pt x="386" y="508"/>
                      <a:pt x="387" y="503"/>
                      <a:pt x="385" y="499"/>
                    </a:cubicBezTo>
                    <a:cubicBezTo>
                      <a:pt x="385" y="498"/>
                      <a:pt x="383" y="499"/>
                      <a:pt x="383" y="499"/>
                    </a:cubicBezTo>
                    <a:cubicBezTo>
                      <a:pt x="383" y="498"/>
                      <a:pt x="383" y="497"/>
                      <a:pt x="383" y="496"/>
                    </a:cubicBezTo>
                    <a:cubicBezTo>
                      <a:pt x="383" y="495"/>
                      <a:pt x="383" y="495"/>
                      <a:pt x="383" y="495"/>
                    </a:cubicBezTo>
                    <a:cubicBezTo>
                      <a:pt x="382" y="495"/>
                      <a:pt x="380" y="495"/>
                      <a:pt x="379" y="495"/>
                    </a:cubicBezTo>
                    <a:cubicBezTo>
                      <a:pt x="379" y="491"/>
                      <a:pt x="378" y="492"/>
                      <a:pt x="380" y="489"/>
                    </a:cubicBezTo>
                    <a:cubicBezTo>
                      <a:pt x="378" y="488"/>
                      <a:pt x="378" y="486"/>
                      <a:pt x="376" y="487"/>
                    </a:cubicBezTo>
                    <a:cubicBezTo>
                      <a:pt x="376" y="488"/>
                      <a:pt x="377" y="488"/>
                      <a:pt x="375" y="488"/>
                    </a:cubicBezTo>
                    <a:cubicBezTo>
                      <a:pt x="374" y="488"/>
                      <a:pt x="374" y="485"/>
                      <a:pt x="373" y="485"/>
                    </a:cubicBezTo>
                    <a:cubicBezTo>
                      <a:pt x="372" y="484"/>
                      <a:pt x="369" y="483"/>
                      <a:pt x="368" y="482"/>
                    </a:cubicBezTo>
                    <a:cubicBezTo>
                      <a:pt x="367" y="481"/>
                      <a:pt x="368" y="480"/>
                      <a:pt x="367" y="478"/>
                    </a:cubicBezTo>
                    <a:cubicBezTo>
                      <a:pt x="368" y="478"/>
                      <a:pt x="369" y="478"/>
                      <a:pt x="369" y="477"/>
                    </a:cubicBezTo>
                    <a:cubicBezTo>
                      <a:pt x="364" y="475"/>
                      <a:pt x="366" y="477"/>
                      <a:pt x="363" y="473"/>
                    </a:cubicBezTo>
                    <a:cubicBezTo>
                      <a:pt x="365" y="471"/>
                      <a:pt x="367" y="468"/>
                      <a:pt x="368" y="465"/>
                    </a:cubicBezTo>
                    <a:cubicBezTo>
                      <a:pt x="369" y="465"/>
                      <a:pt x="371" y="465"/>
                      <a:pt x="373" y="465"/>
                    </a:cubicBezTo>
                    <a:cubicBezTo>
                      <a:pt x="373" y="465"/>
                      <a:pt x="373" y="463"/>
                      <a:pt x="373" y="463"/>
                    </a:cubicBezTo>
                    <a:cubicBezTo>
                      <a:pt x="373" y="463"/>
                      <a:pt x="372" y="463"/>
                      <a:pt x="372" y="462"/>
                    </a:cubicBezTo>
                    <a:lnTo>
                      <a:pt x="374" y="461"/>
                    </a:lnTo>
                    <a:close/>
                    <a:moveTo>
                      <a:pt x="592" y="457"/>
                    </a:moveTo>
                    <a:cubicBezTo>
                      <a:pt x="594" y="457"/>
                      <a:pt x="592" y="459"/>
                      <a:pt x="592" y="459"/>
                    </a:cubicBezTo>
                    <a:cubicBezTo>
                      <a:pt x="590" y="459"/>
                      <a:pt x="591" y="458"/>
                      <a:pt x="592" y="457"/>
                    </a:cubicBezTo>
                    <a:close/>
                    <a:moveTo>
                      <a:pt x="651" y="453"/>
                    </a:moveTo>
                    <a:cubicBezTo>
                      <a:pt x="652" y="453"/>
                      <a:pt x="654" y="456"/>
                      <a:pt x="652" y="455"/>
                    </a:cubicBezTo>
                    <a:cubicBezTo>
                      <a:pt x="652" y="455"/>
                      <a:pt x="650" y="452"/>
                      <a:pt x="651" y="453"/>
                    </a:cubicBezTo>
                    <a:close/>
                    <a:moveTo>
                      <a:pt x="591" y="442"/>
                    </a:moveTo>
                    <a:cubicBezTo>
                      <a:pt x="591" y="442"/>
                      <a:pt x="591" y="442"/>
                      <a:pt x="591" y="442"/>
                    </a:cubicBezTo>
                    <a:cubicBezTo>
                      <a:pt x="590" y="444"/>
                      <a:pt x="592" y="445"/>
                      <a:pt x="589" y="446"/>
                    </a:cubicBezTo>
                    <a:cubicBezTo>
                      <a:pt x="588" y="447"/>
                      <a:pt x="589" y="443"/>
                      <a:pt x="591" y="442"/>
                    </a:cubicBezTo>
                    <a:close/>
                    <a:moveTo>
                      <a:pt x="535" y="439"/>
                    </a:moveTo>
                    <a:cubicBezTo>
                      <a:pt x="534" y="439"/>
                      <a:pt x="534" y="440"/>
                      <a:pt x="536" y="441"/>
                    </a:cubicBezTo>
                    <a:cubicBezTo>
                      <a:pt x="536" y="441"/>
                      <a:pt x="537" y="438"/>
                      <a:pt x="535" y="439"/>
                    </a:cubicBezTo>
                    <a:close/>
                    <a:moveTo>
                      <a:pt x="579" y="435"/>
                    </a:moveTo>
                    <a:cubicBezTo>
                      <a:pt x="581" y="435"/>
                      <a:pt x="582" y="437"/>
                      <a:pt x="583" y="437"/>
                    </a:cubicBezTo>
                    <a:cubicBezTo>
                      <a:pt x="583" y="438"/>
                      <a:pt x="583" y="439"/>
                      <a:pt x="583" y="439"/>
                    </a:cubicBezTo>
                    <a:cubicBezTo>
                      <a:pt x="582" y="439"/>
                      <a:pt x="580" y="439"/>
                      <a:pt x="578" y="439"/>
                    </a:cubicBezTo>
                    <a:cubicBezTo>
                      <a:pt x="578" y="438"/>
                      <a:pt x="576" y="436"/>
                      <a:pt x="579" y="435"/>
                    </a:cubicBezTo>
                    <a:close/>
                    <a:moveTo>
                      <a:pt x="534" y="434"/>
                    </a:moveTo>
                    <a:cubicBezTo>
                      <a:pt x="532" y="434"/>
                      <a:pt x="533" y="436"/>
                      <a:pt x="534" y="436"/>
                    </a:cubicBezTo>
                    <a:cubicBezTo>
                      <a:pt x="534" y="436"/>
                      <a:pt x="536" y="433"/>
                      <a:pt x="534" y="434"/>
                    </a:cubicBezTo>
                    <a:close/>
                    <a:moveTo>
                      <a:pt x="330" y="432"/>
                    </a:moveTo>
                    <a:cubicBezTo>
                      <a:pt x="330" y="433"/>
                      <a:pt x="330" y="433"/>
                      <a:pt x="330" y="433"/>
                    </a:cubicBezTo>
                    <a:cubicBezTo>
                      <a:pt x="334" y="432"/>
                      <a:pt x="331" y="435"/>
                      <a:pt x="331" y="435"/>
                    </a:cubicBezTo>
                    <a:cubicBezTo>
                      <a:pt x="328" y="435"/>
                      <a:pt x="329" y="432"/>
                      <a:pt x="330" y="432"/>
                    </a:cubicBezTo>
                    <a:close/>
                    <a:moveTo>
                      <a:pt x="538" y="430"/>
                    </a:moveTo>
                    <a:cubicBezTo>
                      <a:pt x="538" y="434"/>
                      <a:pt x="537" y="437"/>
                      <a:pt x="537" y="440"/>
                    </a:cubicBezTo>
                    <a:cubicBezTo>
                      <a:pt x="537" y="440"/>
                      <a:pt x="539" y="440"/>
                      <a:pt x="539" y="440"/>
                    </a:cubicBezTo>
                    <a:cubicBezTo>
                      <a:pt x="540" y="437"/>
                      <a:pt x="541" y="434"/>
                      <a:pt x="541" y="431"/>
                    </a:cubicBezTo>
                    <a:cubicBezTo>
                      <a:pt x="540" y="430"/>
                      <a:pt x="539" y="431"/>
                      <a:pt x="538" y="430"/>
                    </a:cubicBezTo>
                    <a:close/>
                    <a:moveTo>
                      <a:pt x="535" y="429"/>
                    </a:moveTo>
                    <a:cubicBezTo>
                      <a:pt x="533" y="430"/>
                      <a:pt x="531" y="433"/>
                      <a:pt x="535" y="432"/>
                    </a:cubicBezTo>
                    <a:cubicBezTo>
                      <a:pt x="535" y="432"/>
                      <a:pt x="538" y="429"/>
                      <a:pt x="535" y="429"/>
                    </a:cubicBezTo>
                    <a:close/>
                    <a:moveTo>
                      <a:pt x="341" y="409"/>
                    </a:moveTo>
                    <a:cubicBezTo>
                      <a:pt x="342" y="410"/>
                      <a:pt x="342" y="411"/>
                      <a:pt x="342" y="411"/>
                    </a:cubicBezTo>
                    <a:cubicBezTo>
                      <a:pt x="343" y="411"/>
                      <a:pt x="344" y="411"/>
                      <a:pt x="345" y="411"/>
                    </a:cubicBezTo>
                    <a:cubicBezTo>
                      <a:pt x="344" y="413"/>
                      <a:pt x="344" y="414"/>
                      <a:pt x="344" y="415"/>
                    </a:cubicBezTo>
                    <a:cubicBezTo>
                      <a:pt x="343" y="416"/>
                      <a:pt x="342" y="416"/>
                      <a:pt x="342" y="417"/>
                    </a:cubicBezTo>
                    <a:cubicBezTo>
                      <a:pt x="341" y="419"/>
                      <a:pt x="343" y="419"/>
                      <a:pt x="343" y="421"/>
                    </a:cubicBezTo>
                    <a:cubicBezTo>
                      <a:pt x="343" y="421"/>
                      <a:pt x="341" y="422"/>
                      <a:pt x="341" y="422"/>
                    </a:cubicBezTo>
                    <a:cubicBezTo>
                      <a:pt x="338" y="428"/>
                      <a:pt x="342" y="429"/>
                      <a:pt x="335" y="431"/>
                    </a:cubicBezTo>
                    <a:cubicBezTo>
                      <a:pt x="335" y="429"/>
                      <a:pt x="335" y="429"/>
                      <a:pt x="335" y="426"/>
                    </a:cubicBezTo>
                    <a:cubicBezTo>
                      <a:pt x="334" y="421"/>
                      <a:pt x="332" y="423"/>
                      <a:pt x="335" y="418"/>
                    </a:cubicBezTo>
                    <a:cubicBezTo>
                      <a:pt x="337" y="415"/>
                      <a:pt x="339" y="412"/>
                      <a:pt x="341" y="409"/>
                    </a:cubicBezTo>
                    <a:close/>
                    <a:moveTo>
                      <a:pt x="334" y="402"/>
                    </a:moveTo>
                    <a:cubicBezTo>
                      <a:pt x="334" y="404"/>
                      <a:pt x="337" y="408"/>
                      <a:pt x="332" y="409"/>
                    </a:cubicBezTo>
                    <a:cubicBezTo>
                      <a:pt x="331" y="409"/>
                      <a:pt x="331" y="407"/>
                      <a:pt x="330" y="405"/>
                    </a:cubicBezTo>
                    <a:cubicBezTo>
                      <a:pt x="331" y="404"/>
                      <a:pt x="332" y="403"/>
                      <a:pt x="334" y="402"/>
                    </a:cubicBezTo>
                    <a:close/>
                    <a:moveTo>
                      <a:pt x="626" y="391"/>
                    </a:moveTo>
                    <a:cubicBezTo>
                      <a:pt x="627" y="392"/>
                      <a:pt x="627" y="392"/>
                      <a:pt x="627" y="392"/>
                    </a:cubicBezTo>
                    <a:cubicBezTo>
                      <a:pt x="626" y="391"/>
                      <a:pt x="627" y="391"/>
                      <a:pt x="626" y="391"/>
                    </a:cubicBezTo>
                    <a:close/>
                    <a:moveTo>
                      <a:pt x="635" y="374"/>
                    </a:moveTo>
                    <a:cubicBezTo>
                      <a:pt x="635" y="376"/>
                      <a:pt x="635" y="376"/>
                      <a:pt x="635" y="376"/>
                    </a:cubicBezTo>
                    <a:cubicBezTo>
                      <a:pt x="638" y="375"/>
                      <a:pt x="638" y="374"/>
                      <a:pt x="635" y="374"/>
                    </a:cubicBezTo>
                    <a:close/>
                    <a:moveTo>
                      <a:pt x="611" y="353"/>
                    </a:moveTo>
                    <a:cubicBezTo>
                      <a:pt x="611" y="353"/>
                      <a:pt x="613" y="355"/>
                      <a:pt x="613" y="356"/>
                    </a:cubicBezTo>
                    <a:cubicBezTo>
                      <a:pt x="620" y="354"/>
                      <a:pt x="613" y="354"/>
                      <a:pt x="611" y="353"/>
                    </a:cubicBezTo>
                    <a:close/>
                    <a:moveTo>
                      <a:pt x="586" y="328"/>
                    </a:moveTo>
                    <a:cubicBezTo>
                      <a:pt x="585" y="328"/>
                      <a:pt x="587" y="330"/>
                      <a:pt x="587" y="330"/>
                    </a:cubicBezTo>
                    <a:cubicBezTo>
                      <a:pt x="587" y="330"/>
                      <a:pt x="589" y="326"/>
                      <a:pt x="586" y="328"/>
                    </a:cubicBezTo>
                    <a:close/>
                    <a:moveTo>
                      <a:pt x="657" y="320"/>
                    </a:moveTo>
                    <a:cubicBezTo>
                      <a:pt x="657" y="321"/>
                      <a:pt x="659" y="324"/>
                      <a:pt x="657" y="322"/>
                    </a:cubicBezTo>
                    <a:cubicBezTo>
                      <a:pt x="657" y="322"/>
                      <a:pt x="655" y="320"/>
                      <a:pt x="657" y="320"/>
                    </a:cubicBezTo>
                    <a:close/>
                    <a:moveTo>
                      <a:pt x="485" y="299"/>
                    </a:moveTo>
                    <a:cubicBezTo>
                      <a:pt x="486" y="300"/>
                      <a:pt x="487" y="303"/>
                      <a:pt x="488" y="303"/>
                    </a:cubicBezTo>
                    <a:cubicBezTo>
                      <a:pt x="490" y="303"/>
                      <a:pt x="490" y="302"/>
                      <a:pt x="489" y="302"/>
                    </a:cubicBezTo>
                    <a:cubicBezTo>
                      <a:pt x="489" y="302"/>
                      <a:pt x="489" y="300"/>
                      <a:pt x="489" y="300"/>
                    </a:cubicBezTo>
                    <a:cubicBezTo>
                      <a:pt x="488" y="300"/>
                      <a:pt x="486" y="300"/>
                      <a:pt x="485" y="299"/>
                    </a:cubicBezTo>
                    <a:close/>
                    <a:moveTo>
                      <a:pt x="494" y="289"/>
                    </a:moveTo>
                    <a:cubicBezTo>
                      <a:pt x="494" y="290"/>
                      <a:pt x="494" y="290"/>
                      <a:pt x="494" y="290"/>
                    </a:cubicBezTo>
                    <a:cubicBezTo>
                      <a:pt x="496" y="290"/>
                      <a:pt x="496" y="289"/>
                      <a:pt x="494" y="289"/>
                    </a:cubicBezTo>
                    <a:close/>
                    <a:moveTo>
                      <a:pt x="530" y="236"/>
                    </a:moveTo>
                    <a:cubicBezTo>
                      <a:pt x="531" y="237"/>
                      <a:pt x="531" y="237"/>
                      <a:pt x="531" y="237"/>
                    </a:cubicBezTo>
                    <a:cubicBezTo>
                      <a:pt x="531" y="236"/>
                      <a:pt x="532" y="236"/>
                      <a:pt x="530" y="236"/>
                    </a:cubicBezTo>
                    <a:close/>
                    <a:moveTo>
                      <a:pt x="434" y="231"/>
                    </a:moveTo>
                    <a:cubicBezTo>
                      <a:pt x="435" y="233"/>
                      <a:pt x="435" y="233"/>
                      <a:pt x="435" y="233"/>
                    </a:cubicBezTo>
                    <a:cubicBezTo>
                      <a:pt x="434" y="232"/>
                      <a:pt x="435" y="231"/>
                      <a:pt x="434" y="231"/>
                    </a:cubicBezTo>
                    <a:close/>
                    <a:moveTo>
                      <a:pt x="476" y="226"/>
                    </a:moveTo>
                    <a:cubicBezTo>
                      <a:pt x="477" y="226"/>
                      <a:pt x="478" y="228"/>
                      <a:pt x="478" y="228"/>
                    </a:cubicBezTo>
                    <a:cubicBezTo>
                      <a:pt x="478" y="228"/>
                      <a:pt x="482" y="227"/>
                      <a:pt x="480" y="227"/>
                    </a:cubicBezTo>
                    <a:cubicBezTo>
                      <a:pt x="479" y="226"/>
                      <a:pt x="478" y="227"/>
                      <a:pt x="476" y="226"/>
                    </a:cubicBezTo>
                    <a:close/>
                    <a:moveTo>
                      <a:pt x="597" y="205"/>
                    </a:moveTo>
                    <a:cubicBezTo>
                      <a:pt x="596" y="207"/>
                      <a:pt x="596" y="207"/>
                      <a:pt x="596" y="207"/>
                    </a:cubicBezTo>
                    <a:cubicBezTo>
                      <a:pt x="597" y="207"/>
                      <a:pt x="597" y="207"/>
                      <a:pt x="597" y="207"/>
                    </a:cubicBezTo>
                    <a:cubicBezTo>
                      <a:pt x="597" y="207"/>
                      <a:pt x="599" y="204"/>
                      <a:pt x="597" y="205"/>
                    </a:cubicBezTo>
                    <a:close/>
                    <a:moveTo>
                      <a:pt x="546" y="198"/>
                    </a:moveTo>
                    <a:cubicBezTo>
                      <a:pt x="547" y="199"/>
                      <a:pt x="545" y="199"/>
                      <a:pt x="545" y="199"/>
                    </a:cubicBezTo>
                    <a:cubicBezTo>
                      <a:pt x="545" y="199"/>
                      <a:pt x="545" y="198"/>
                      <a:pt x="546" y="198"/>
                    </a:cubicBezTo>
                    <a:close/>
                    <a:moveTo>
                      <a:pt x="545" y="195"/>
                    </a:moveTo>
                    <a:cubicBezTo>
                      <a:pt x="546" y="196"/>
                      <a:pt x="544" y="197"/>
                      <a:pt x="544" y="197"/>
                    </a:cubicBezTo>
                    <a:cubicBezTo>
                      <a:pt x="544" y="196"/>
                      <a:pt x="544" y="195"/>
                      <a:pt x="545" y="195"/>
                    </a:cubicBezTo>
                    <a:close/>
                    <a:moveTo>
                      <a:pt x="533" y="149"/>
                    </a:moveTo>
                    <a:cubicBezTo>
                      <a:pt x="534" y="152"/>
                      <a:pt x="534" y="152"/>
                      <a:pt x="534" y="152"/>
                    </a:cubicBezTo>
                    <a:cubicBezTo>
                      <a:pt x="537" y="149"/>
                      <a:pt x="537" y="150"/>
                      <a:pt x="533" y="149"/>
                    </a:cubicBezTo>
                    <a:close/>
                    <a:moveTo>
                      <a:pt x="448" y="132"/>
                    </a:moveTo>
                    <a:cubicBezTo>
                      <a:pt x="449" y="132"/>
                      <a:pt x="447" y="133"/>
                      <a:pt x="447" y="133"/>
                    </a:cubicBezTo>
                    <a:cubicBezTo>
                      <a:pt x="447" y="132"/>
                      <a:pt x="447" y="131"/>
                      <a:pt x="448" y="132"/>
                    </a:cubicBezTo>
                    <a:close/>
                    <a:moveTo>
                      <a:pt x="504" y="114"/>
                    </a:moveTo>
                    <a:cubicBezTo>
                      <a:pt x="506" y="115"/>
                      <a:pt x="511" y="121"/>
                      <a:pt x="506" y="120"/>
                    </a:cubicBezTo>
                    <a:cubicBezTo>
                      <a:pt x="506" y="120"/>
                      <a:pt x="501" y="113"/>
                      <a:pt x="504" y="114"/>
                    </a:cubicBezTo>
                    <a:close/>
                    <a:moveTo>
                      <a:pt x="449" y="92"/>
                    </a:moveTo>
                    <a:cubicBezTo>
                      <a:pt x="449" y="92"/>
                      <a:pt x="449" y="93"/>
                      <a:pt x="448" y="93"/>
                    </a:cubicBezTo>
                    <a:cubicBezTo>
                      <a:pt x="448" y="92"/>
                      <a:pt x="447" y="91"/>
                      <a:pt x="449" y="92"/>
                    </a:cubicBezTo>
                    <a:close/>
                    <a:moveTo>
                      <a:pt x="447" y="88"/>
                    </a:moveTo>
                    <a:cubicBezTo>
                      <a:pt x="447" y="89"/>
                      <a:pt x="446" y="90"/>
                      <a:pt x="446" y="90"/>
                    </a:cubicBezTo>
                    <a:cubicBezTo>
                      <a:pt x="446" y="90"/>
                      <a:pt x="445" y="88"/>
                      <a:pt x="447" y="88"/>
                    </a:cubicBezTo>
                    <a:close/>
                    <a:moveTo>
                      <a:pt x="577" y="72"/>
                    </a:moveTo>
                    <a:cubicBezTo>
                      <a:pt x="577" y="73"/>
                      <a:pt x="577" y="74"/>
                      <a:pt x="576" y="76"/>
                    </a:cubicBezTo>
                    <a:cubicBezTo>
                      <a:pt x="579" y="77"/>
                      <a:pt x="581" y="77"/>
                      <a:pt x="584" y="78"/>
                    </a:cubicBezTo>
                    <a:cubicBezTo>
                      <a:pt x="585" y="79"/>
                      <a:pt x="585" y="79"/>
                      <a:pt x="585" y="79"/>
                    </a:cubicBezTo>
                    <a:cubicBezTo>
                      <a:pt x="587" y="79"/>
                      <a:pt x="585" y="78"/>
                      <a:pt x="587" y="78"/>
                    </a:cubicBezTo>
                    <a:cubicBezTo>
                      <a:pt x="587" y="77"/>
                      <a:pt x="586" y="76"/>
                      <a:pt x="586" y="74"/>
                    </a:cubicBezTo>
                    <a:cubicBezTo>
                      <a:pt x="588" y="74"/>
                      <a:pt x="587" y="73"/>
                      <a:pt x="587" y="72"/>
                    </a:cubicBezTo>
                    <a:cubicBezTo>
                      <a:pt x="584" y="73"/>
                      <a:pt x="582" y="73"/>
                      <a:pt x="577" y="72"/>
                    </a:cubicBezTo>
                    <a:close/>
                    <a:moveTo>
                      <a:pt x="423" y="56"/>
                    </a:moveTo>
                    <a:cubicBezTo>
                      <a:pt x="426" y="55"/>
                      <a:pt x="423" y="58"/>
                      <a:pt x="421" y="58"/>
                    </a:cubicBezTo>
                    <a:cubicBezTo>
                      <a:pt x="420" y="59"/>
                      <a:pt x="422" y="56"/>
                      <a:pt x="423" y="56"/>
                    </a:cubicBezTo>
                    <a:close/>
                    <a:moveTo>
                      <a:pt x="484" y="29"/>
                    </a:moveTo>
                    <a:cubicBezTo>
                      <a:pt x="485" y="29"/>
                      <a:pt x="488" y="36"/>
                      <a:pt x="486" y="33"/>
                    </a:cubicBezTo>
                    <a:cubicBezTo>
                      <a:pt x="486" y="33"/>
                      <a:pt x="482" y="27"/>
                      <a:pt x="484" y="29"/>
                    </a:cubicBezTo>
                    <a:close/>
                    <a:moveTo>
                      <a:pt x="498" y="27"/>
                    </a:moveTo>
                    <a:cubicBezTo>
                      <a:pt x="499" y="27"/>
                      <a:pt x="499" y="28"/>
                      <a:pt x="498" y="29"/>
                    </a:cubicBezTo>
                    <a:cubicBezTo>
                      <a:pt x="498" y="28"/>
                      <a:pt x="497" y="27"/>
                      <a:pt x="498" y="27"/>
                    </a:cubicBezTo>
                    <a:close/>
                    <a:moveTo>
                      <a:pt x="537" y="21"/>
                    </a:moveTo>
                    <a:cubicBezTo>
                      <a:pt x="540" y="21"/>
                      <a:pt x="541" y="22"/>
                      <a:pt x="543" y="23"/>
                    </a:cubicBezTo>
                    <a:cubicBezTo>
                      <a:pt x="541" y="23"/>
                      <a:pt x="541" y="23"/>
                      <a:pt x="539" y="24"/>
                    </a:cubicBezTo>
                    <a:cubicBezTo>
                      <a:pt x="539" y="24"/>
                      <a:pt x="539" y="22"/>
                      <a:pt x="539" y="22"/>
                    </a:cubicBezTo>
                    <a:cubicBezTo>
                      <a:pt x="538" y="22"/>
                      <a:pt x="535" y="20"/>
                      <a:pt x="537" y="21"/>
                    </a:cubicBezTo>
                    <a:close/>
                    <a:moveTo>
                      <a:pt x="660" y="359"/>
                    </a:moveTo>
                    <a:cubicBezTo>
                      <a:pt x="660" y="362"/>
                      <a:pt x="660" y="362"/>
                      <a:pt x="660" y="362"/>
                    </a:cubicBezTo>
                    <a:cubicBezTo>
                      <a:pt x="660" y="361"/>
                      <a:pt x="662" y="362"/>
                      <a:pt x="663" y="362"/>
                    </a:cubicBezTo>
                    <a:cubicBezTo>
                      <a:pt x="663" y="361"/>
                      <a:pt x="664" y="359"/>
                      <a:pt x="664" y="359"/>
                    </a:cubicBezTo>
                    <a:cubicBezTo>
                      <a:pt x="663" y="359"/>
                      <a:pt x="661" y="359"/>
                      <a:pt x="660" y="359"/>
                    </a:cubicBezTo>
                    <a:close/>
                    <a:moveTo>
                      <a:pt x="537" y="349"/>
                    </a:moveTo>
                    <a:cubicBezTo>
                      <a:pt x="535" y="350"/>
                      <a:pt x="533" y="355"/>
                      <a:pt x="532" y="356"/>
                    </a:cubicBezTo>
                    <a:cubicBezTo>
                      <a:pt x="533" y="357"/>
                      <a:pt x="535" y="357"/>
                      <a:pt x="536" y="358"/>
                    </a:cubicBezTo>
                    <a:cubicBezTo>
                      <a:pt x="537" y="358"/>
                      <a:pt x="540" y="348"/>
                      <a:pt x="537" y="349"/>
                    </a:cubicBezTo>
                    <a:close/>
                    <a:moveTo>
                      <a:pt x="585" y="343"/>
                    </a:moveTo>
                    <a:cubicBezTo>
                      <a:pt x="584" y="343"/>
                      <a:pt x="584" y="344"/>
                      <a:pt x="585" y="344"/>
                    </a:cubicBezTo>
                    <a:cubicBezTo>
                      <a:pt x="585" y="344"/>
                      <a:pt x="586" y="343"/>
                      <a:pt x="585" y="343"/>
                    </a:cubicBezTo>
                    <a:close/>
                    <a:moveTo>
                      <a:pt x="552" y="342"/>
                    </a:moveTo>
                    <a:cubicBezTo>
                      <a:pt x="552" y="342"/>
                      <a:pt x="551" y="343"/>
                      <a:pt x="551" y="343"/>
                    </a:cubicBezTo>
                    <a:cubicBezTo>
                      <a:pt x="551" y="343"/>
                      <a:pt x="554" y="344"/>
                      <a:pt x="554" y="344"/>
                    </a:cubicBezTo>
                    <a:cubicBezTo>
                      <a:pt x="554" y="344"/>
                      <a:pt x="554" y="342"/>
                      <a:pt x="554" y="342"/>
                    </a:cubicBezTo>
                    <a:cubicBezTo>
                      <a:pt x="553" y="342"/>
                      <a:pt x="552" y="342"/>
                      <a:pt x="552" y="342"/>
                    </a:cubicBezTo>
                    <a:close/>
                    <a:moveTo>
                      <a:pt x="560" y="341"/>
                    </a:moveTo>
                    <a:cubicBezTo>
                      <a:pt x="561" y="342"/>
                      <a:pt x="559" y="343"/>
                      <a:pt x="562" y="344"/>
                    </a:cubicBezTo>
                    <a:cubicBezTo>
                      <a:pt x="563" y="344"/>
                      <a:pt x="562" y="341"/>
                      <a:pt x="562" y="341"/>
                    </a:cubicBezTo>
                    <a:cubicBezTo>
                      <a:pt x="561" y="341"/>
                      <a:pt x="560" y="341"/>
                      <a:pt x="560" y="341"/>
                    </a:cubicBezTo>
                    <a:close/>
                    <a:moveTo>
                      <a:pt x="508" y="340"/>
                    </a:moveTo>
                    <a:cubicBezTo>
                      <a:pt x="508" y="340"/>
                      <a:pt x="508" y="342"/>
                      <a:pt x="507" y="342"/>
                    </a:cubicBezTo>
                    <a:cubicBezTo>
                      <a:pt x="507" y="343"/>
                      <a:pt x="501" y="345"/>
                      <a:pt x="501" y="346"/>
                    </a:cubicBezTo>
                    <a:cubicBezTo>
                      <a:pt x="500" y="346"/>
                      <a:pt x="497" y="347"/>
                      <a:pt x="496" y="348"/>
                    </a:cubicBezTo>
                    <a:cubicBezTo>
                      <a:pt x="495" y="348"/>
                      <a:pt x="494" y="349"/>
                      <a:pt x="493" y="350"/>
                    </a:cubicBezTo>
                    <a:cubicBezTo>
                      <a:pt x="494" y="350"/>
                      <a:pt x="492" y="352"/>
                      <a:pt x="492" y="352"/>
                    </a:cubicBezTo>
                    <a:cubicBezTo>
                      <a:pt x="500" y="352"/>
                      <a:pt x="496" y="351"/>
                      <a:pt x="500" y="349"/>
                    </a:cubicBezTo>
                    <a:cubicBezTo>
                      <a:pt x="502" y="348"/>
                      <a:pt x="504" y="349"/>
                      <a:pt x="505" y="348"/>
                    </a:cubicBezTo>
                    <a:cubicBezTo>
                      <a:pt x="506" y="348"/>
                      <a:pt x="506" y="345"/>
                      <a:pt x="507" y="344"/>
                    </a:cubicBezTo>
                    <a:cubicBezTo>
                      <a:pt x="508" y="343"/>
                      <a:pt x="515" y="343"/>
                      <a:pt x="508" y="340"/>
                    </a:cubicBezTo>
                    <a:close/>
                    <a:moveTo>
                      <a:pt x="668" y="337"/>
                    </a:moveTo>
                    <a:cubicBezTo>
                      <a:pt x="668" y="338"/>
                      <a:pt x="668" y="338"/>
                      <a:pt x="668" y="338"/>
                    </a:cubicBezTo>
                    <a:cubicBezTo>
                      <a:pt x="665" y="337"/>
                      <a:pt x="666" y="340"/>
                      <a:pt x="668" y="340"/>
                    </a:cubicBezTo>
                    <a:cubicBezTo>
                      <a:pt x="668" y="341"/>
                      <a:pt x="668" y="342"/>
                      <a:pt x="668" y="343"/>
                    </a:cubicBezTo>
                    <a:cubicBezTo>
                      <a:pt x="669" y="343"/>
                      <a:pt x="671" y="343"/>
                      <a:pt x="671" y="343"/>
                    </a:cubicBezTo>
                    <a:cubicBezTo>
                      <a:pt x="672" y="342"/>
                      <a:pt x="673" y="342"/>
                      <a:pt x="674" y="341"/>
                    </a:cubicBezTo>
                    <a:cubicBezTo>
                      <a:pt x="674" y="341"/>
                      <a:pt x="673" y="335"/>
                      <a:pt x="673" y="338"/>
                    </a:cubicBezTo>
                    <a:cubicBezTo>
                      <a:pt x="672" y="338"/>
                      <a:pt x="670" y="338"/>
                      <a:pt x="669" y="338"/>
                    </a:cubicBezTo>
                    <a:cubicBezTo>
                      <a:pt x="669" y="338"/>
                      <a:pt x="669" y="337"/>
                      <a:pt x="668" y="337"/>
                    </a:cubicBezTo>
                    <a:close/>
                    <a:moveTo>
                      <a:pt x="552" y="337"/>
                    </a:moveTo>
                    <a:cubicBezTo>
                      <a:pt x="551" y="339"/>
                      <a:pt x="551" y="339"/>
                      <a:pt x="551" y="339"/>
                    </a:cubicBezTo>
                    <a:cubicBezTo>
                      <a:pt x="552" y="339"/>
                      <a:pt x="554" y="339"/>
                      <a:pt x="554" y="339"/>
                    </a:cubicBezTo>
                    <a:cubicBezTo>
                      <a:pt x="555" y="340"/>
                      <a:pt x="552" y="337"/>
                      <a:pt x="552" y="337"/>
                    </a:cubicBezTo>
                    <a:close/>
                    <a:moveTo>
                      <a:pt x="607" y="308"/>
                    </a:moveTo>
                    <a:cubicBezTo>
                      <a:pt x="609" y="307"/>
                      <a:pt x="609" y="309"/>
                      <a:pt x="610" y="309"/>
                    </a:cubicBezTo>
                    <a:cubicBezTo>
                      <a:pt x="612" y="309"/>
                      <a:pt x="613" y="309"/>
                      <a:pt x="614" y="308"/>
                    </a:cubicBezTo>
                    <a:cubicBezTo>
                      <a:pt x="614" y="310"/>
                      <a:pt x="614" y="309"/>
                      <a:pt x="615" y="309"/>
                    </a:cubicBezTo>
                    <a:cubicBezTo>
                      <a:pt x="616" y="314"/>
                      <a:pt x="617" y="316"/>
                      <a:pt x="617" y="321"/>
                    </a:cubicBezTo>
                    <a:cubicBezTo>
                      <a:pt x="617" y="321"/>
                      <a:pt x="616" y="321"/>
                      <a:pt x="615" y="321"/>
                    </a:cubicBezTo>
                    <a:cubicBezTo>
                      <a:pt x="615" y="321"/>
                      <a:pt x="615" y="319"/>
                      <a:pt x="615" y="319"/>
                    </a:cubicBezTo>
                    <a:cubicBezTo>
                      <a:pt x="613" y="318"/>
                      <a:pt x="613" y="321"/>
                      <a:pt x="612" y="321"/>
                    </a:cubicBezTo>
                    <a:cubicBezTo>
                      <a:pt x="611" y="321"/>
                      <a:pt x="608" y="321"/>
                      <a:pt x="607" y="320"/>
                    </a:cubicBezTo>
                    <a:cubicBezTo>
                      <a:pt x="606" y="318"/>
                      <a:pt x="606" y="318"/>
                      <a:pt x="606" y="318"/>
                    </a:cubicBezTo>
                    <a:cubicBezTo>
                      <a:pt x="607" y="317"/>
                      <a:pt x="608" y="317"/>
                      <a:pt x="609" y="316"/>
                    </a:cubicBezTo>
                    <a:cubicBezTo>
                      <a:pt x="608" y="314"/>
                      <a:pt x="606" y="308"/>
                      <a:pt x="607" y="310"/>
                    </a:cubicBezTo>
                    <a:cubicBezTo>
                      <a:pt x="606" y="309"/>
                      <a:pt x="606" y="308"/>
                      <a:pt x="607" y="308"/>
                    </a:cubicBezTo>
                    <a:close/>
                    <a:moveTo>
                      <a:pt x="484" y="303"/>
                    </a:moveTo>
                    <a:cubicBezTo>
                      <a:pt x="482" y="309"/>
                      <a:pt x="482" y="317"/>
                      <a:pt x="483" y="324"/>
                    </a:cubicBezTo>
                    <a:cubicBezTo>
                      <a:pt x="481" y="325"/>
                      <a:pt x="478" y="328"/>
                      <a:pt x="475" y="329"/>
                    </a:cubicBezTo>
                    <a:cubicBezTo>
                      <a:pt x="475" y="329"/>
                      <a:pt x="474" y="333"/>
                      <a:pt x="475" y="334"/>
                    </a:cubicBezTo>
                    <a:cubicBezTo>
                      <a:pt x="478" y="335"/>
                      <a:pt x="480" y="332"/>
                      <a:pt x="482" y="332"/>
                    </a:cubicBezTo>
                    <a:cubicBezTo>
                      <a:pt x="485" y="332"/>
                      <a:pt x="484" y="334"/>
                      <a:pt x="482" y="334"/>
                    </a:cubicBezTo>
                    <a:cubicBezTo>
                      <a:pt x="483" y="336"/>
                      <a:pt x="483" y="337"/>
                      <a:pt x="483" y="339"/>
                    </a:cubicBezTo>
                    <a:cubicBezTo>
                      <a:pt x="488" y="339"/>
                      <a:pt x="487" y="339"/>
                      <a:pt x="491" y="338"/>
                    </a:cubicBezTo>
                    <a:cubicBezTo>
                      <a:pt x="491" y="337"/>
                      <a:pt x="491" y="336"/>
                      <a:pt x="491" y="336"/>
                    </a:cubicBezTo>
                    <a:cubicBezTo>
                      <a:pt x="491" y="335"/>
                      <a:pt x="493" y="334"/>
                      <a:pt x="493" y="334"/>
                    </a:cubicBezTo>
                    <a:cubicBezTo>
                      <a:pt x="494" y="331"/>
                      <a:pt x="492" y="328"/>
                      <a:pt x="493" y="325"/>
                    </a:cubicBezTo>
                    <a:cubicBezTo>
                      <a:pt x="493" y="325"/>
                      <a:pt x="496" y="322"/>
                      <a:pt x="496" y="322"/>
                    </a:cubicBezTo>
                    <a:cubicBezTo>
                      <a:pt x="497" y="321"/>
                      <a:pt x="498" y="322"/>
                      <a:pt x="499" y="322"/>
                    </a:cubicBezTo>
                    <a:cubicBezTo>
                      <a:pt x="498" y="321"/>
                      <a:pt x="501" y="321"/>
                      <a:pt x="501" y="321"/>
                    </a:cubicBezTo>
                    <a:cubicBezTo>
                      <a:pt x="502" y="324"/>
                      <a:pt x="501" y="323"/>
                      <a:pt x="502" y="324"/>
                    </a:cubicBezTo>
                    <a:cubicBezTo>
                      <a:pt x="502" y="325"/>
                      <a:pt x="503" y="326"/>
                      <a:pt x="502" y="326"/>
                    </a:cubicBezTo>
                    <a:cubicBezTo>
                      <a:pt x="502" y="327"/>
                      <a:pt x="500" y="327"/>
                      <a:pt x="500" y="328"/>
                    </a:cubicBezTo>
                    <a:cubicBezTo>
                      <a:pt x="500" y="328"/>
                      <a:pt x="500" y="329"/>
                      <a:pt x="500" y="330"/>
                    </a:cubicBezTo>
                    <a:cubicBezTo>
                      <a:pt x="501" y="330"/>
                      <a:pt x="502" y="330"/>
                      <a:pt x="502" y="330"/>
                    </a:cubicBezTo>
                    <a:cubicBezTo>
                      <a:pt x="503" y="330"/>
                      <a:pt x="504" y="332"/>
                      <a:pt x="504" y="332"/>
                    </a:cubicBezTo>
                    <a:cubicBezTo>
                      <a:pt x="509" y="333"/>
                      <a:pt x="511" y="332"/>
                      <a:pt x="515" y="334"/>
                    </a:cubicBezTo>
                    <a:cubicBezTo>
                      <a:pt x="515" y="334"/>
                      <a:pt x="517" y="333"/>
                      <a:pt x="517" y="332"/>
                    </a:cubicBezTo>
                    <a:cubicBezTo>
                      <a:pt x="517" y="332"/>
                      <a:pt x="517" y="329"/>
                      <a:pt x="517" y="328"/>
                    </a:cubicBezTo>
                    <a:cubicBezTo>
                      <a:pt x="519" y="330"/>
                      <a:pt x="518" y="327"/>
                      <a:pt x="518" y="326"/>
                    </a:cubicBezTo>
                    <a:cubicBezTo>
                      <a:pt x="517" y="326"/>
                      <a:pt x="514" y="326"/>
                      <a:pt x="514" y="326"/>
                    </a:cubicBezTo>
                    <a:cubicBezTo>
                      <a:pt x="513" y="326"/>
                      <a:pt x="512" y="325"/>
                      <a:pt x="511" y="326"/>
                    </a:cubicBezTo>
                    <a:cubicBezTo>
                      <a:pt x="511" y="326"/>
                      <a:pt x="509" y="328"/>
                      <a:pt x="509" y="328"/>
                    </a:cubicBezTo>
                    <a:cubicBezTo>
                      <a:pt x="508" y="325"/>
                      <a:pt x="509" y="322"/>
                      <a:pt x="507" y="320"/>
                    </a:cubicBezTo>
                    <a:cubicBezTo>
                      <a:pt x="506" y="320"/>
                      <a:pt x="506" y="320"/>
                      <a:pt x="506" y="320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00" y="314"/>
                      <a:pt x="500" y="314"/>
                      <a:pt x="500" y="314"/>
                    </a:cubicBezTo>
                    <a:cubicBezTo>
                      <a:pt x="500" y="313"/>
                      <a:pt x="500" y="313"/>
                      <a:pt x="500" y="313"/>
                    </a:cubicBezTo>
                    <a:cubicBezTo>
                      <a:pt x="499" y="313"/>
                      <a:pt x="499" y="313"/>
                      <a:pt x="499" y="313"/>
                    </a:cubicBezTo>
                    <a:cubicBezTo>
                      <a:pt x="499" y="312"/>
                      <a:pt x="499" y="311"/>
                      <a:pt x="498" y="310"/>
                    </a:cubicBezTo>
                    <a:cubicBezTo>
                      <a:pt x="496" y="309"/>
                      <a:pt x="494" y="311"/>
                      <a:pt x="492" y="310"/>
                    </a:cubicBezTo>
                    <a:cubicBezTo>
                      <a:pt x="491" y="308"/>
                      <a:pt x="491" y="308"/>
                      <a:pt x="491" y="308"/>
                    </a:cubicBezTo>
                    <a:cubicBezTo>
                      <a:pt x="489" y="308"/>
                      <a:pt x="490" y="310"/>
                      <a:pt x="488" y="311"/>
                    </a:cubicBezTo>
                    <a:cubicBezTo>
                      <a:pt x="487" y="310"/>
                      <a:pt x="487" y="310"/>
                      <a:pt x="486" y="310"/>
                    </a:cubicBezTo>
                    <a:cubicBezTo>
                      <a:pt x="485" y="308"/>
                      <a:pt x="485" y="308"/>
                      <a:pt x="485" y="308"/>
                    </a:cubicBezTo>
                    <a:cubicBezTo>
                      <a:pt x="487" y="306"/>
                      <a:pt x="490" y="305"/>
                      <a:pt x="486" y="304"/>
                    </a:cubicBezTo>
                    <a:lnTo>
                      <a:pt x="484" y="303"/>
                    </a:lnTo>
                    <a:close/>
                    <a:moveTo>
                      <a:pt x="613" y="275"/>
                    </a:moveTo>
                    <a:cubicBezTo>
                      <a:pt x="613" y="276"/>
                      <a:pt x="617" y="281"/>
                      <a:pt x="617" y="281"/>
                    </a:cubicBezTo>
                    <a:cubicBezTo>
                      <a:pt x="619" y="282"/>
                      <a:pt x="620" y="280"/>
                      <a:pt x="622" y="281"/>
                    </a:cubicBezTo>
                    <a:cubicBezTo>
                      <a:pt x="623" y="282"/>
                      <a:pt x="623" y="282"/>
                      <a:pt x="623" y="282"/>
                    </a:cubicBezTo>
                    <a:cubicBezTo>
                      <a:pt x="624" y="283"/>
                      <a:pt x="627" y="283"/>
                      <a:pt x="629" y="284"/>
                    </a:cubicBezTo>
                    <a:cubicBezTo>
                      <a:pt x="629" y="284"/>
                      <a:pt x="629" y="286"/>
                      <a:pt x="629" y="286"/>
                    </a:cubicBezTo>
                    <a:cubicBezTo>
                      <a:pt x="629" y="286"/>
                      <a:pt x="630" y="286"/>
                      <a:pt x="631" y="286"/>
                    </a:cubicBezTo>
                    <a:cubicBezTo>
                      <a:pt x="631" y="287"/>
                      <a:pt x="631" y="289"/>
                      <a:pt x="632" y="289"/>
                    </a:cubicBezTo>
                    <a:cubicBezTo>
                      <a:pt x="631" y="289"/>
                      <a:pt x="632" y="289"/>
                      <a:pt x="631" y="290"/>
                    </a:cubicBezTo>
                    <a:cubicBezTo>
                      <a:pt x="630" y="290"/>
                      <a:pt x="629" y="291"/>
                      <a:pt x="627" y="290"/>
                    </a:cubicBezTo>
                    <a:cubicBezTo>
                      <a:pt x="627" y="290"/>
                      <a:pt x="627" y="289"/>
                      <a:pt x="626" y="289"/>
                    </a:cubicBezTo>
                    <a:cubicBezTo>
                      <a:pt x="626" y="289"/>
                      <a:pt x="625" y="291"/>
                      <a:pt x="625" y="291"/>
                    </a:cubicBezTo>
                    <a:cubicBezTo>
                      <a:pt x="624" y="292"/>
                      <a:pt x="623" y="291"/>
                      <a:pt x="622" y="292"/>
                    </a:cubicBezTo>
                    <a:cubicBezTo>
                      <a:pt x="623" y="292"/>
                      <a:pt x="619" y="291"/>
                      <a:pt x="620" y="291"/>
                    </a:cubicBezTo>
                    <a:cubicBezTo>
                      <a:pt x="620" y="292"/>
                      <a:pt x="619" y="293"/>
                      <a:pt x="618" y="293"/>
                    </a:cubicBezTo>
                    <a:cubicBezTo>
                      <a:pt x="617" y="294"/>
                      <a:pt x="617" y="295"/>
                      <a:pt x="617" y="296"/>
                    </a:cubicBezTo>
                    <a:cubicBezTo>
                      <a:pt x="615" y="295"/>
                      <a:pt x="615" y="295"/>
                      <a:pt x="614" y="294"/>
                    </a:cubicBezTo>
                    <a:cubicBezTo>
                      <a:pt x="612" y="291"/>
                      <a:pt x="614" y="293"/>
                      <a:pt x="613" y="289"/>
                    </a:cubicBezTo>
                    <a:cubicBezTo>
                      <a:pt x="613" y="288"/>
                      <a:pt x="611" y="287"/>
                      <a:pt x="611" y="286"/>
                    </a:cubicBezTo>
                    <a:cubicBezTo>
                      <a:pt x="610" y="285"/>
                      <a:pt x="610" y="283"/>
                      <a:pt x="610" y="283"/>
                    </a:cubicBezTo>
                    <a:cubicBezTo>
                      <a:pt x="611" y="284"/>
                      <a:pt x="611" y="277"/>
                      <a:pt x="611" y="276"/>
                    </a:cubicBezTo>
                    <a:lnTo>
                      <a:pt x="613" y="275"/>
                    </a:lnTo>
                    <a:close/>
                    <a:moveTo>
                      <a:pt x="474" y="270"/>
                    </a:moveTo>
                    <a:cubicBezTo>
                      <a:pt x="474" y="272"/>
                      <a:pt x="474" y="272"/>
                      <a:pt x="474" y="272"/>
                    </a:cubicBezTo>
                    <a:cubicBezTo>
                      <a:pt x="474" y="272"/>
                      <a:pt x="475" y="272"/>
                      <a:pt x="476" y="273"/>
                    </a:cubicBezTo>
                    <a:cubicBezTo>
                      <a:pt x="475" y="271"/>
                      <a:pt x="477" y="269"/>
                      <a:pt x="474" y="270"/>
                    </a:cubicBezTo>
                    <a:close/>
                    <a:moveTo>
                      <a:pt x="583" y="262"/>
                    </a:moveTo>
                    <a:cubicBezTo>
                      <a:pt x="583" y="262"/>
                      <a:pt x="582" y="265"/>
                      <a:pt x="581" y="266"/>
                    </a:cubicBezTo>
                    <a:cubicBezTo>
                      <a:pt x="582" y="266"/>
                      <a:pt x="584" y="266"/>
                      <a:pt x="585" y="267"/>
                    </a:cubicBezTo>
                    <a:cubicBezTo>
                      <a:pt x="587" y="265"/>
                      <a:pt x="587" y="265"/>
                      <a:pt x="587" y="265"/>
                    </a:cubicBezTo>
                    <a:cubicBezTo>
                      <a:pt x="587" y="264"/>
                      <a:pt x="587" y="263"/>
                      <a:pt x="587" y="263"/>
                    </a:cubicBezTo>
                    <a:cubicBezTo>
                      <a:pt x="586" y="262"/>
                      <a:pt x="584" y="262"/>
                      <a:pt x="583" y="262"/>
                    </a:cubicBezTo>
                    <a:close/>
                    <a:moveTo>
                      <a:pt x="570" y="259"/>
                    </a:moveTo>
                    <a:cubicBezTo>
                      <a:pt x="567" y="260"/>
                      <a:pt x="563" y="263"/>
                      <a:pt x="564" y="267"/>
                    </a:cubicBezTo>
                    <a:cubicBezTo>
                      <a:pt x="566" y="269"/>
                      <a:pt x="566" y="269"/>
                      <a:pt x="566" y="269"/>
                    </a:cubicBezTo>
                    <a:cubicBezTo>
                      <a:pt x="566" y="269"/>
                      <a:pt x="565" y="270"/>
                      <a:pt x="566" y="271"/>
                    </a:cubicBezTo>
                    <a:cubicBezTo>
                      <a:pt x="566" y="271"/>
                      <a:pt x="568" y="272"/>
                      <a:pt x="568" y="273"/>
                    </a:cubicBezTo>
                    <a:cubicBezTo>
                      <a:pt x="570" y="272"/>
                      <a:pt x="572" y="271"/>
                      <a:pt x="574" y="271"/>
                    </a:cubicBezTo>
                    <a:cubicBezTo>
                      <a:pt x="574" y="269"/>
                      <a:pt x="574" y="268"/>
                      <a:pt x="574" y="266"/>
                    </a:cubicBezTo>
                    <a:cubicBezTo>
                      <a:pt x="575" y="265"/>
                      <a:pt x="575" y="265"/>
                      <a:pt x="575" y="265"/>
                    </a:cubicBezTo>
                    <a:cubicBezTo>
                      <a:pt x="575" y="264"/>
                      <a:pt x="575" y="263"/>
                      <a:pt x="575" y="263"/>
                    </a:cubicBezTo>
                    <a:cubicBezTo>
                      <a:pt x="575" y="262"/>
                      <a:pt x="574" y="262"/>
                      <a:pt x="573" y="261"/>
                    </a:cubicBezTo>
                    <a:cubicBezTo>
                      <a:pt x="572" y="261"/>
                      <a:pt x="572" y="259"/>
                      <a:pt x="572" y="259"/>
                    </a:cubicBezTo>
                    <a:cubicBezTo>
                      <a:pt x="571" y="258"/>
                      <a:pt x="570" y="259"/>
                      <a:pt x="570" y="259"/>
                    </a:cubicBezTo>
                    <a:close/>
                    <a:moveTo>
                      <a:pt x="585" y="254"/>
                    </a:moveTo>
                    <a:cubicBezTo>
                      <a:pt x="586" y="255"/>
                      <a:pt x="585" y="256"/>
                      <a:pt x="585" y="257"/>
                    </a:cubicBezTo>
                    <a:cubicBezTo>
                      <a:pt x="586" y="257"/>
                      <a:pt x="585" y="258"/>
                      <a:pt x="585" y="259"/>
                    </a:cubicBezTo>
                    <a:cubicBezTo>
                      <a:pt x="586" y="259"/>
                      <a:pt x="587" y="258"/>
                      <a:pt x="587" y="259"/>
                    </a:cubicBezTo>
                    <a:cubicBezTo>
                      <a:pt x="587" y="258"/>
                      <a:pt x="587" y="256"/>
                      <a:pt x="587" y="256"/>
                    </a:cubicBezTo>
                    <a:cubicBezTo>
                      <a:pt x="587" y="255"/>
                      <a:pt x="586" y="254"/>
                      <a:pt x="585" y="254"/>
                    </a:cubicBezTo>
                    <a:close/>
                    <a:moveTo>
                      <a:pt x="538" y="251"/>
                    </a:moveTo>
                    <a:cubicBezTo>
                      <a:pt x="538" y="251"/>
                      <a:pt x="538" y="254"/>
                      <a:pt x="538" y="254"/>
                    </a:cubicBezTo>
                    <a:cubicBezTo>
                      <a:pt x="538" y="254"/>
                      <a:pt x="540" y="254"/>
                      <a:pt x="540" y="254"/>
                    </a:cubicBezTo>
                    <a:cubicBezTo>
                      <a:pt x="540" y="254"/>
                      <a:pt x="543" y="254"/>
                      <a:pt x="542" y="254"/>
                    </a:cubicBezTo>
                    <a:cubicBezTo>
                      <a:pt x="544" y="255"/>
                      <a:pt x="543" y="252"/>
                      <a:pt x="543" y="252"/>
                    </a:cubicBezTo>
                    <a:cubicBezTo>
                      <a:pt x="541" y="251"/>
                      <a:pt x="540" y="251"/>
                      <a:pt x="538" y="251"/>
                    </a:cubicBezTo>
                    <a:close/>
                    <a:moveTo>
                      <a:pt x="544" y="241"/>
                    </a:moveTo>
                    <a:cubicBezTo>
                      <a:pt x="544" y="241"/>
                      <a:pt x="544" y="243"/>
                      <a:pt x="545" y="243"/>
                    </a:cubicBezTo>
                    <a:cubicBezTo>
                      <a:pt x="546" y="244"/>
                      <a:pt x="545" y="241"/>
                      <a:pt x="545" y="241"/>
                    </a:cubicBezTo>
                    <a:lnTo>
                      <a:pt x="544" y="241"/>
                    </a:lnTo>
                    <a:close/>
                    <a:moveTo>
                      <a:pt x="567" y="239"/>
                    </a:moveTo>
                    <a:cubicBezTo>
                      <a:pt x="567" y="239"/>
                      <a:pt x="566" y="241"/>
                      <a:pt x="566" y="241"/>
                    </a:cubicBezTo>
                    <a:cubicBezTo>
                      <a:pt x="566" y="241"/>
                      <a:pt x="566" y="241"/>
                      <a:pt x="566" y="242"/>
                    </a:cubicBezTo>
                    <a:cubicBezTo>
                      <a:pt x="567" y="242"/>
                      <a:pt x="568" y="242"/>
                      <a:pt x="569" y="242"/>
                    </a:cubicBezTo>
                    <a:cubicBezTo>
                      <a:pt x="570" y="239"/>
                      <a:pt x="570" y="239"/>
                      <a:pt x="570" y="239"/>
                    </a:cubicBezTo>
                    <a:cubicBezTo>
                      <a:pt x="569" y="239"/>
                      <a:pt x="567" y="240"/>
                      <a:pt x="567" y="239"/>
                    </a:cubicBezTo>
                    <a:close/>
                    <a:moveTo>
                      <a:pt x="548" y="237"/>
                    </a:moveTo>
                    <a:cubicBezTo>
                      <a:pt x="548" y="237"/>
                      <a:pt x="548" y="240"/>
                      <a:pt x="548" y="240"/>
                    </a:cubicBezTo>
                    <a:cubicBezTo>
                      <a:pt x="550" y="239"/>
                      <a:pt x="550" y="239"/>
                      <a:pt x="550" y="239"/>
                    </a:cubicBezTo>
                    <a:cubicBezTo>
                      <a:pt x="550" y="238"/>
                      <a:pt x="550" y="237"/>
                      <a:pt x="550" y="237"/>
                    </a:cubicBezTo>
                    <a:cubicBezTo>
                      <a:pt x="550" y="237"/>
                      <a:pt x="548" y="237"/>
                      <a:pt x="548" y="237"/>
                    </a:cubicBezTo>
                    <a:close/>
                    <a:moveTo>
                      <a:pt x="542" y="233"/>
                    </a:moveTo>
                    <a:cubicBezTo>
                      <a:pt x="541" y="233"/>
                      <a:pt x="539" y="235"/>
                      <a:pt x="538" y="235"/>
                    </a:cubicBezTo>
                    <a:cubicBezTo>
                      <a:pt x="536" y="236"/>
                      <a:pt x="534" y="235"/>
                      <a:pt x="532" y="235"/>
                    </a:cubicBezTo>
                    <a:cubicBezTo>
                      <a:pt x="532" y="236"/>
                      <a:pt x="531" y="237"/>
                      <a:pt x="532" y="237"/>
                    </a:cubicBezTo>
                    <a:cubicBezTo>
                      <a:pt x="531" y="237"/>
                      <a:pt x="533" y="238"/>
                      <a:pt x="533" y="238"/>
                    </a:cubicBezTo>
                    <a:cubicBezTo>
                      <a:pt x="532" y="238"/>
                      <a:pt x="534" y="239"/>
                      <a:pt x="534" y="239"/>
                    </a:cubicBezTo>
                    <a:cubicBezTo>
                      <a:pt x="534" y="238"/>
                      <a:pt x="536" y="237"/>
                      <a:pt x="536" y="237"/>
                    </a:cubicBezTo>
                    <a:cubicBezTo>
                      <a:pt x="536" y="238"/>
                      <a:pt x="537" y="240"/>
                      <a:pt x="537" y="240"/>
                    </a:cubicBezTo>
                    <a:cubicBezTo>
                      <a:pt x="538" y="240"/>
                      <a:pt x="538" y="240"/>
                      <a:pt x="538" y="240"/>
                    </a:cubicBezTo>
                    <a:cubicBezTo>
                      <a:pt x="539" y="240"/>
                      <a:pt x="550" y="232"/>
                      <a:pt x="542" y="233"/>
                    </a:cubicBezTo>
                    <a:close/>
                    <a:moveTo>
                      <a:pt x="623" y="232"/>
                    </a:moveTo>
                    <a:cubicBezTo>
                      <a:pt x="629" y="232"/>
                      <a:pt x="627" y="233"/>
                      <a:pt x="629" y="234"/>
                    </a:cubicBezTo>
                    <a:cubicBezTo>
                      <a:pt x="628" y="234"/>
                      <a:pt x="618" y="232"/>
                      <a:pt x="623" y="232"/>
                    </a:cubicBezTo>
                    <a:close/>
                    <a:moveTo>
                      <a:pt x="474" y="229"/>
                    </a:moveTo>
                    <a:cubicBezTo>
                      <a:pt x="475" y="236"/>
                      <a:pt x="474" y="236"/>
                      <a:pt x="481" y="237"/>
                    </a:cubicBezTo>
                    <a:cubicBezTo>
                      <a:pt x="478" y="235"/>
                      <a:pt x="475" y="232"/>
                      <a:pt x="474" y="229"/>
                    </a:cubicBezTo>
                    <a:close/>
                    <a:moveTo>
                      <a:pt x="622" y="227"/>
                    </a:moveTo>
                    <a:cubicBezTo>
                      <a:pt x="622" y="227"/>
                      <a:pt x="622" y="229"/>
                      <a:pt x="622" y="229"/>
                    </a:cubicBezTo>
                    <a:cubicBezTo>
                      <a:pt x="619" y="230"/>
                      <a:pt x="621" y="227"/>
                      <a:pt x="622" y="227"/>
                    </a:cubicBezTo>
                    <a:close/>
                    <a:moveTo>
                      <a:pt x="615" y="220"/>
                    </a:moveTo>
                    <a:cubicBezTo>
                      <a:pt x="618" y="220"/>
                      <a:pt x="616" y="223"/>
                      <a:pt x="616" y="223"/>
                    </a:cubicBezTo>
                    <a:cubicBezTo>
                      <a:pt x="616" y="223"/>
                      <a:pt x="614" y="223"/>
                      <a:pt x="614" y="223"/>
                    </a:cubicBezTo>
                    <a:cubicBezTo>
                      <a:pt x="614" y="222"/>
                      <a:pt x="613" y="220"/>
                      <a:pt x="615" y="220"/>
                    </a:cubicBezTo>
                    <a:close/>
                    <a:moveTo>
                      <a:pt x="604" y="216"/>
                    </a:moveTo>
                    <a:cubicBezTo>
                      <a:pt x="604" y="216"/>
                      <a:pt x="604" y="218"/>
                      <a:pt x="604" y="218"/>
                    </a:cubicBezTo>
                    <a:cubicBezTo>
                      <a:pt x="602" y="219"/>
                      <a:pt x="603" y="216"/>
                      <a:pt x="604" y="216"/>
                    </a:cubicBezTo>
                    <a:close/>
                    <a:moveTo>
                      <a:pt x="387" y="173"/>
                    </a:moveTo>
                    <a:cubicBezTo>
                      <a:pt x="387" y="176"/>
                      <a:pt x="387" y="176"/>
                      <a:pt x="387" y="176"/>
                    </a:cubicBezTo>
                    <a:cubicBezTo>
                      <a:pt x="387" y="176"/>
                      <a:pt x="389" y="176"/>
                      <a:pt x="389" y="176"/>
                    </a:cubicBezTo>
                    <a:cubicBezTo>
                      <a:pt x="389" y="173"/>
                      <a:pt x="389" y="173"/>
                      <a:pt x="389" y="173"/>
                    </a:cubicBezTo>
                    <a:cubicBezTo>
                      <a:pt x="388" y="173"/>
                      <a:pt x="387" y="174"/>
                      <a:pt x="387" y="173"/>
                    </a:cubicBezTo>
                    <a:close/>
                    <a:moveTo>
                      <a:pt x="550" y="163"/>
                    </a:moveTo>
                    <a:cubicBezTo>
                      <a:pt x="547" y="163"/>
                      <a:pt x="544" y="165"/>
                      <a:pt x="542" y="166"/>
                    </a:cubicBezTo>
                    <a:cubicBezTo>
                      <a:pt x="542" y="166"/>
                      <a:pt x="542" y="166"/>
                      <a:pt x="542" y="166"/>
                    </a:cubicBezTo>
                    <a:cubicBezTo>
                      <a:pt x="539" y="166"/>
                      <a:pt x="537" y="164"/>
                      <a:pt x="535" y="164"/>
                    </a:cubicBezTo>
                    <a:cubicBezTo>
                      <a:pt x="532" y="163"/>
                      <a:pt x="532" y="165"/>
                      <a:pt x="530" y="166"/>
                    </a:cubicBezTo>
                    <a:cubicBezTo>
                      <a:pt x="529" y="166"/>
                      <a:pt x="528" y="166"/>
                      <a:pt x="527" y="166"/>
                    </a:cubicBezTo>
                    <a:cubicBezTo>
                      <a:pt x="522" y="169"/>
                      <a:pt x="523" y="175"/>
                      <a:pt x="522" y="179"/>
                    </a:cubicBezTo>
                    <a:cubicBezTo>
                      <a:pt x="521" y="176"/>
                      <a:pt x="521" y="185"/>
                      <a:pt x="525" y="186"/>
                    </a:cubicBezTo>
                    <a:cubicBezTo>
                      <a:pt x="529" y="187"/>
                      <a:pt x="530" y="184"/>
                      <a:pt x="532" y="184"/>
                    </a:cubicBezTo>
                    <a:cubicBezTo>
                      <a:pt x="535" y="184"/>
                      <a:pt x="537" y="186"/>
                      <a:pt x="540" y="185"/>
                    </a:cubicBezTo>
                    <a:cubicBezTo>
                      <a:pt x="544" y="185"/>
                      <a:pt x="545" y="181"/>
                      <a:pt x="548" y="180"/>
                    </a:cubicBezTo>
                    <a:cubicBezTo>
                      <a:pt x="549" y="180"/>
                      <a:pt x="550" y="181"/>
                      <a:pt x="552" y="180"/>
                    </a:cubicBezTo>
                    <a:cubicBezTo>
                      <a:pt x="552" y="180"/>
                      <a:pt x="553" y="178"/>
                      <a:pt x="553" y="178"/>
                    </a:cubicBezTo>
                    <a:cubicBezTo>
                      <a:pt x="554" y="178"/>
                      <a:pt x="555" y="179"/>
                      <a:pt x="558" y="179"/>
                    </a:cubicBezTo>
                    <a:cubicBezTo>
                      <a:pt x="558" y="179"/>
                      <a:pt x="559" y="177"/>
                      <a:pt x="560" y="177"/>
                    </a:cubicBezTo>
                    <a:cubicBezTo>
                      <a:pt x="559" y="176"/>
                      <a:pt x="560" y="176"/>
                      <a:pt x="560" y="175"/>
                    </a:cubicBezTo>
                    <a:cubicBezTo>
                      <a:pt x="558" y="174"/>
                      <a:pt x="558" y="174"/>
                      <a:pt x="558" y="174"/>
                    </a:cubicBezTo>
                    <a:cubicBezTo>
                      <a:pt x="557" y="172"/>
                      <a:pt x="556" y="169"/>
                      <a:pt x="556" y="168"/>
                    </a:cubicBezTo>
                    <a:cubicBezTo>
                      <a:pt x="555" y="166"/>
                      <a:pt x="555" y="166"/>
                      <a:pt x="555" y="164"/>
                    </a:cubicBezTo>
                    <a:cubicBezTo>
                      <a:pt x="554" y="164"/>
                      <a:pt x="552" y="165"/>
                      <a:pt x="552" y="165"/>
                    </a:cubicBezTo>
                    <a:cubicBezTo>
                      <a:pt x="551" y="165"/>
                      <a:pt x="551" y="163"/>
                      <a:pt x="550" y="163"/>
                    </a:cubicBezTo>
                    <a:close/>
                    <a:moveTo>
                      <a:pt x="397" y="156"/>
                    </a:moveTo>
                    <a:cubicBezTo>
                      <a:pt x="397" y="156"/>
                      <a:pt x="397" y="157"/>
                      <a:pt x="397" y="158"/>
                    </a:cubicBezTo>
                    <a:cubicBezTo>
                      <a:pt x="399" y="158"/>
                      <a:pt x="399" y="156"/>
                      <a:pt x="397" y="156"/>
                    </a:cubicBezTo>
                    <a:close/>
                    <a:moveTo>
                      <a:pt x="381" y="153"/>
                    </a:moveTo>
                    <a:cubicBezTo>
                      <a:pt x="380" y="153"/>
                      <a:pt x="378" y="156"/>
                      <a:pt x="381" y="156"/>
                    </a:cubicBezTo>
                    <a:cubicBezTo>
                      <a:pt x="381" y="156"/>
                      <a:pt x="383" y="152"/>
                      <a:pt x="381" y="153"/>
                    </a:cubicBezTo>
                    <a:close/>
                    <a:moveTo>
                      <a:pt x="399" y="135"/>
                    </a:moveTo>
                    <a:cubicBezTo>
                      <a:pt x="399" y="137"/>
                      <a:pt x="398" y="141"/>
                      <a:pt x="396" y="142"/>
                    </a:cubicBezTo>
                    <a:cubicBezTo>
                      <a:pt x="395" y="142"/>
                      <a:pt x="394" y="141"/>
                      <a:pt x="393" y="142"/>
                    </a:cubicBezTo>
                    <a:cubicBezTo>
                      <a:pt x="393" y="143"/>
                      <a:pt x="394" y="144"/>
                      <a:pt x="393" y="145"/>
                    </a:cubicBezTo>
                    <a:cubicBezTo>
                      <a:pt x="393" y="145"/>
                      <a:pt x="391" y="147"/>
                      <a:pt x="391" y="147"/>
                    </a:cubicBezTo>
                    <a:cubicBezTo>
                      <a:pt x="391" y="148"/>
                      <a:pt x="392" y="150"/>
                      <a:pt x="392" y="150"/>
                    </a:cubicBezTo>
                    <a:cubicBezTo>
                      <a:pt x="393" y="150"/>
                      <a:pt x="393" y="149"/>
                      <a:pt x="393" y="149"/>
                    </a:cubicBezTo>
                    <a:cubicBezTo>
                      <a:pt x="394" y="149"/>
                      <a:pt x="395" y="149"/>
                      <a:pt x="396" y="150"/>
                    </a:cubicBezTo>
                    <a:cubicBezTo>
                      <a:pt x="397" y="150"/>
                      <a:pt x="397" y="151"/>
                      <a:pt x="397" y="152"/>
                    </a:cubicBezTo>
                    <a:cubicBezTo>
                      <a:pt x="398" y="152"/>
                      <a:pt x="404" y="154"/>
                      <a:pt x="405" y="154"/>
                    </a:cubicBezTo>
                    <a:cubicBezTo>
                      <a:pt x="405" y="154"/>
                      <a:pt x="405" y="152"/>
                      <a:pt x="407" y="153"/>
                    </a:cubicBezTo>
                    <a:cubicBezTo>
                      <a:pt x="407" y="153"/>
                      <a:pt x="408" y="155"/>
                      <a:pt x="409" y="156"/>
                    </a:cubicBezTo>
                    <a:cubicBezTo>
                      <a:pt x="410" y="155"/>
                      <a:pt x="411" y="155"/>
                      <a:pt x="412" y="155"/>
                    </a:cubicBezTo>
                    <a:cubicBezTo>
                      <a:pt x="413" y="151"/>
                      <a:pt x="415" y="145"/>
                      <a:pt x="413" y="141"/>
                    </a:cubicBezTo>
                    <a:cubicBezTo>
                      <a:pt x="413" y="140"/>
                      <a:pt x="411" y="140"/>
                      <a:pt x="410" y="139"/>
                    </a:cubicBezTo>
                    <a:cubicBezTo>
                      <a:pt x="409" y="138"/>
                      <a:pt x="410" y="137"/>
                      <a:pt x="409" y="136"/>
                    </a:cubicBezTo>
                    <a:cubicBezTo>
                      <a:pt x="408" y="135"/>
                      <a:pt x="401" y="135"/>
                      <a:pt x="399" y="135"/>
                    </a:cubicBezTo>
                    <a:close/>
                    <a:moveTo>
                      <a:pt x="395" y="133"/>
                    </a:moveTo>
                    <a:cubicBezTo>
                      <a:pt x="395" y="133"/>
                      <a:pt x="394" y="135"/>
                      <a:pt x="393" y="136"/>
                    </a:cubicBezTo>
                    <a:cubicBezTo>
                      <a:pt x="392" y="137"/>
                      <a:pt x="390" y="136"/>
                      <a:pt x="388" y="137"/>
                    </a:cubicBezTo>
                    <a:cubicBezTo>
                      <a:pt x="388" y="139"/>
                      <a:pt x="388" y="140"/>
                      <a:pt x="389" y="140"/>
                    </a:cubicBezTo>
                    <a:cubicBezTo>
                      <a:pt x="389" y="139"/>
                      <a:pt x="390" y="140"/>
                      <a:pt x="391" y="140"/>
                    </a:cubicBezTo>
                    <a:cubicBezTo>
                      <a:pt x="391" y="140"/>
                      <a:pt x="392" y="137"/>
                      <a:pt x="392" y="137"/>
                    </a:cubicBezTo>
                    <a:cubicBezTo>
                      <a:pt x="393" y="137"/>
                      <a:pt x="394" y="137"/>
                      <a:pt x="395" y="137"/>
                    </a:cubicBezTo>
                    <a:cubicBezTo>
                      <a:pt x="395" y="137"/>
                      <a:pt x="397" y="132"/>
                      <a:pt x="395" y="133"/>
                    </a:cubicBezTo>
                    <a:close/>
                    <a:moveTo>
                      <a:pt x="389" y="132"/>
                    </a:moveTo>
                    <a:cubicBezTo>
                      <a:pt x="390" y="134"/>
                      <a:pt x="390" y="134"/>
                      <a:pt x="390" y="134"/>
                    </a:cubicBezTo>
                    <a:cubicBezTo>
                      <a:pt x="390" y="133"/>
                      <a:pt x="391" y="132"/>
                      <a:pt x="389" y="132"/>
                    </a:cubicBezTo>
                    <a:close/>
                    <a:moveTo>
                      <a:pt x="386" y="132"/>
                    </a:moveTo>
                    <a:cubicBezTo>
                      <a:pt x="386" y="132"/>
                      <a:pt x="386" y="134"/>
                      <a:pt x="386" y="134"/>
                    </a:cubicBezTo>
                    <a:cubicBezTo>
                      <a:pt x="388" y="135"/>
                      <a:pt x="387" y="133"/>
                      <a:pt x="386" y="132"/>
                    </a:cubicBezTo>
                    <a:close/>
                    <a:moveTo>
                      <a:pt x="404" y="131"/>
                    </a:moveTo>
                    <a:cubicBezTo>
                      <a:pt x="402" y="131"/>
                      <a:pt x="404" y="133"/>
                      <a:pt x="405" y="133"/>
                    </a:cubicBezTo>
                    <a:cubicBezTo>
                      <a:pt x="405" y="133"/>
                      <a:pt x="407" y="130"/>
                      <a:pt x="404" y="131"/>
                    </a:cubicBezTo>
                    <a:close/>
                    <a:moveTo>
                      <a:pt x="538" y="128"/>
                    </a:moveTo>
                    <a:cubicBezTo>
                      <a:pt x="537" y="128"/>
                      <a:pt x="535" y="129"/>
                      <a:pt x="535" y="130"/>
                    </a:cubicBezTo>
                    <a:cubicBezTo>
                      <a:pt x="535" y="130"/>
                      <a:pt x="533" y="130"/>
                      <a:pt x="533" y="130"/>
                    </a:cubicBezTo>
                    <a:cubicBezTo>
                      <a:pt x="534" y="130"/>
                      <a:pt x="532" y="130"/>
                      <a:pt x="532" y="130"/>
                    </a:cubicBezTo>
                    <a:cubicBezTo>
                      <a:pt x="533" y="132"/>
                      <a:pt x="533" y="132"/>
                      <a:pt x="533" y="132"/>
                    </a:cubicBezTo>
                    <a:cubicBezTo>
                      <a:pt x="534" y="132"/>
                      <a:pt x="535" y="131"/>
                      <a:pt x="536" y="132"/>
                    </a:cubicBezTo>
                    <a:cubicBezTo>
                      <a:pt x="536" y="132"/>
                      <a:pt x="537" y="133"/>
                      <a:pt x="538" y="134"/>
                    </a:cubicBezTo>
                    <a:cubicBezTo>
                      <a:pt x="538" y="133"/>
                      <a:pt x="537" y="132"/>
                      <a:pt x="538" y="131"/>
                    </a:cubicBezTo>
                    <a:cubicBezTo>
                      <a:pt x="538" y="130"/>
                      <a:pt x="544" y="127"/>
                      <a:pt x="538" y="128"/>
                    </a:cubicBezTo>
                    <a:close/>
                    <a:moveTo>
                      <a:pt x="443" y="114"/>
                    </a:moveTo>
                    <a:cubicBezTo>
                      <a:pt x="442" y="114"/>
                      <a:pt x="441" y="114"/>
                      <a:pt x="440" y="114"/>
                    </a:cubicBezTo>
                    <a:cubicBezTo>
                      <a:pt x="439" y="116"/>
                      <a:pt x="439" y="116"/>
                      <a:pt x="439" y="116"/>
                    </a:cubicBezTo>
                    <a:cubicBezTo>
                      <a:pt x="441" y="119"/>
                      <a:pt x="441" y="119"/>
                      <a:pt x="446" y="120"/>
                    </a:cubicBezTo>
                    <a:cubicBezTo>
                      <a:pt x="446" y="120"/>
                      <a:pt x="445" y="118"/>
                      <a:pt x="445" y="118"/>
                    </a:cubicBezTo>
                    <a:cubicBezTo>
                      <a:pt x="445" y="118"/>
                      <a:pt x="445" y="115"/>
                      <a:pt x="445" y="114"/>
                    </a:cubicBezTo>
                    <a:cubicBezTo>
                      <a:pt x="444" y="114"/>
                      <a:pt x="443" y="114"/>
                      <a:pt x="443" y="114"/>
                    </a:cubicBezTo>
                    <a:close/>
                    <a:moveTo>
                      <a:pt x="395" y="111"/>
                    </a:moveTo>
                    <a:cubicBezTo>
                      <a:pt x="394" y="112"/>
                      <a:pt x="394" y="114"/>
                      <a:pt x="393" y="115"/>
                    </a:cubicBezTo>
                    <a:cubicBezTo>
                      <a:pt x="392" y="114"/>
                      <a:pt x="392" y="117"/>
                      <a:pt x="391" y="117"/>
                    </a:cubicBezTo>
                    <a:cubicBezTo>
                      <a:pt x="392" y="118"/>
                      <a:pt x="394" y="118"/>
                      <a:pt x="395" y="119"/>
                    </a:cubicBezTo>
                    <a:cubicBezTo>
                      <a:pt x="397" y="120"/>
                      <a:pt x="396" y="123"/>
                      <a:pt x="398" y="124"/>
                    </a:cubicBezTo>
                    <a:cubicBezTo>
                      <a:pt x="400" y="125"/>
                      <a:pt x="402" y="124"/>
                      <a:pt x="405" y="124"/>
                    </a:cubicBezTo>
                    <a:cubicBezTo>
                      <a:pt x="408" y="125"/>
                      <a:pt x="410" y="127"/>
                      <a:pt x="412" y="128"/>
                    </a:cubicBezTo>
                    <a:cubicBezTo>
                      <a:pt x="413" y="128"/>
                      <a:pt x="413" y="127"/>
                      <a:pt x="414" y="128"/>
                    </a:cubicBezTo>
                    <a:cubicBezTo>
                      <a:pt x="416" y="126"/>
                      <a:pt x="414" y="124"/>
                      <a:pt x="418" y="124"/>
                    </a:cubicBezTo>
                    <a:cubicBezTo>
                      <a:pt x="418" y="126"/>
                      <a:pt x="418" y="126"/>
                      <a:pt x="418" y="126"/>
                    </a:cubicBezTo>
                    <a:cubicBezTo>
                      <a:pt x="421" y="127"/>
                      <a:pt x="428" y="128"/>
                      <a:pt x="429" y="130"/>
                    </a:cubicBezTo>
                    <a:cubicBezTo>
                      <a:pt x="429" y="131"/>
                      <a:pt x="428" y="132"/>
                      <a:pt x="429" y="132"/>
                    </a:cubicBezTo>
                    <a:cubicBezTo>
                      <a:pt x="429" y="133"/>
                      <a:pt x="431" y="133"/>
                      <a:pt x="431" y="134"/>
                    </a:cubicBezTo>
                    <a:cubicBezTo>
                      <a:pt x="433" y="138"/>
                      <a:pt x="430" y="139"/>
                      <a:pt x="430" y="142"/>
                    </a:cubicBezTo>
                    <a:cubicBezTo>
                      <a:pt x="430" y="143"/>
                      <a:pt x="431" y="144"/>
                      <a:pt x="431" y="144"/>
                    </a:cubicBezTo>
                    <a:cubicBezTo>
                      <a:pt x="431" y="146"/>
                      <a:pt x="429" y="147"/>
                      <a:pt x="429" y="148"/>
                    </a:cubicBezTo>
                    <a:cubicBezTo>
                      <a:pt x="429" y="149"/>
                      <a:pt x="430" y="151"/>
                      <a:pt x="431" y="152"/>
                    </a:cubicBezTo>
                    <a:cubicBezTo>
                      <a:pt x="431" y="153"/>
                      <a:pt x="431" y="155"/>
                      <a:pt x="431" y="154"/>
                    </a:cubicBezTo>
                    <a:cubicBezTo>
                      <a:pt x="431" y="155"/>
                      <a:pt x="431" y="158"/>
                      <a:pt x="431" y="158"/>
                    </a:cubicBezTo>
                    <a:cubicBezTo>
                      <a:pt x="433" y="158"/>
                      <a:pt x="434" y="158"/>
                      <a:pt x="435" y="158"/>
                    </a:cubicBezTo>
                    <a:cubicBezTo>
                      <a:pt x="436" y="156"/>
                      <a:pt x="436" y="156"/>
                      <a:pt x="436" y="156"/>
                    </a:cubicBezTo>
                    <a:cubicBezTo>
                      <a:pt x="440" y="155"/>
                      <a:pt x="439" y="157"/>
                      <a:pt x="439" y="158"/>
                    </a:cubicBezTo>
                    <a:cubicBezTo>
                      <a:pt x="439" y="158"/>
                      <a:pt x="439" y="158"/>
                      <a:pt x="439" y="158"/>
                    </a:cubicBezTo>
                    <a:cubicBezTo>
                      <a:pt x="439" y="158"/>
                      <a:pt x="451" y="156"/>
                      <a:pt x="451" y="156"/>
                    </a:cubicBezTo>
                    <a:cubicBezTo>
                      <a:pt x="452" y="155"/>
                      <a:pt x="451" y="153"/>
                      <a:pt x="452" y="152"/>
                    </a:cubicBezTo>
                    <a:cubicBezTo>
                      <a:pt x="455" y="150"/>
                      <a:pt x="455" y="150"/>
                      <a:pt x="455" y="150"/>
                    </a:cubicBezTo>
                    <a:cubicBezTo>
                      <a:pt x="456" y="152"/>
                      <a:pt x="457" y="155"/>
                      <a:pt x="457" y="157"/>
                    </a:cubicBezTo>
                    <a:cubicBezTo>
                      <a:pt x="459" y="157"/>
                      <a:pt x="460" y="158"/>
                      <a:pt x="462" y="158"/>
                    </a:cubicBezTo>
                    <a:cubicBezTo>
                      <a:pt x="462" y="157"/>
                      <a:pt x="465" y="155"/>
                      <a:pt x="466" y="156"/>
                    </a:cubicBezTo>
                    <a:cubicBezTo>
                      <a:pt x="466" y="156"/>
                      <a:pt x="468" y="158"/>
                      <a:pt x="470" y="157"/>
                    </a:cubicBezTo>
                    <a:cubicBezTo>
                      <a:pt x="471" y="154"/>
                      <a:pt x="471" y="154"/>
                      <a:pt x="471" y="154"/>
                    </a:cubicBezTo>
                    <a:cubicBezTo>
                      <a:pt x="473" y="154"/>
                      <a:pt x="473" y="154"/>
                      <a:pt x="474" y="154"/>
                    </a:cubicBezTo>
                    <a:cubicBezTo>
                      <a:pt x="475" y="154"/>
                      <a:pt x="475" y="155"/>
                      <a:pt x="475" y="157"/>
                    </a:cubicBezTo>
                    <a:cubicBezTo>
                      <a:pt x="478" y="157"/>
                      <a:pt x="480" y="156"/>
                      <a:pt x="482" y="156"/>
                    </a:cubicBezTo>
                    <a:cubicBezTo>
                      <a:pt x="482" y="154"/>
                      <a:pt x="482" y="154"/>
                      <a:pt x="482" y="154"/>
                    </a:cubicBezTo>
                    <a:cubicBezTo>
                      <a:pt x="484" y="155"/>
                      <a:pt x="483" y="156"/>
                      <a:pt x="484" y="157"/>
                    </a:cubicBezTo>
                    <a:cubicBezTo>
                      <a:pt x="485" y="157"/>
                      <a:pt x="485" y="156"/>
                      <a:pt x="486" y="156"/>
                    </a:cubicBezTo>
                    <a:cubicBezTo>
                      <a:pt x="487" y="155"/>
                      <a:pt x="489" y="156"/>
                      <a:pt x="491" y="156"/>
                    </a:cubicBezTo>
                    <a:cubicBezTo>
                      <a:pt x="495" y="156"/>
                      <a:pt x="498" y="156"/>
                      <a:pt x="502" y="156"/>
                    </a:cubicBezTo>
                    <a:cubicBezTo>
                      <a:pt x="502" y="154"/>
                      <a:pt x="502" y="155"/>
                      <a:pt x="503" y="155"/>
                    </a:cubicBezTo>
                    <a:cubicBezTo>
                      <a:pt x="503" y="153"/>
                      <a:pt x="503" y="151"/>
                      <a:pt x="502" y="151"/>
                    </a:cubicBezTo>
                    <a:cubicBezTo>
                      <a:pt x="503" y="151"/>
                      <a:pt x="504" y="151"/>
                      <a:pt x="504" y="151"/>
                    </a:cubicBezTo>
                    <a:cubicBezTo>
                      <a:pt x="505" y="151"/>
                      <a:pt x="505" y="154"/>
                      <a:pt x="505" y="154"/>
                    </a:cubicBezTo>
                    <a:cubicBezTo>
                      <a:pt x="506" y="154"/>
                      <a:pt x="507" y="155"/>
                      <a:pt x="508" y="156"/>
                    </a:cubicBezTo>
                    <a:cubicBezTo>
                      <a:pt x="509" y="156"/>
                      <a:pt x="509" y="155"/>
                      <a:pt x="510" y="155"/>
                    </a:cubicBezTo>
                    <a:cubicBezTo>
                      <a:pt x="511" y="154"/>
                      <a:pt x="510" y="154"/>
                      <a:pt x="511" y="154"/>
                    </a:cubicBezTo>
                    <a:cubicBezTo>
                      <a:pt x="511" y="154"/>
                      <a:pt x="512" y="155"/>
                      <a:pt x="512" y="156"/>
                    </a:cubicBezTo>
                    <a:cubicBezTo>
                      <a:pt x="514" y="156"/>
                      <a:pt x="526" y="155"/>
                      <a:pt x="529" y="154"/>
                    </a:cubicBezTo>
                    <a:cubicBezTo>
                      <a:pt x="529" y="154"/>
                      <a:pt x="529" y="152"/>
                      <a:pt x="530" y="152"/>
                    </a:cubicBezTo>
                    <a:cubicBezTo>
                      <a:pt x="531" y="156"/>
                      <a:pt x="530" y="150"/>
                      <a:pt x="530" y="148"/>
                    </a:cubicBezTo>
                    <a:cubicBezTo>
                      <a:pt x="531" y="147"/>
                      <a:pt x="530" y="149"/>
                      <a:pt x="530" y="149"/>
                    </a:cubicBezTo>
                    <a:cubicBezTo>
                      <a:pt x="532" y="148"/>
                      <a:pt x="534" y="147"/>
                      <a:pt x="535" y="146"/>
                    </a:cubicBezTo>
                    <a:cubicBezTo>
                      <a:pt x="537" y="143"/>
                      <a:pt x="536" y="142"/>
                      <a:pt x="535" y="139"/>
                    </a:cubicBezTo>
                    <a:cubicBezTo>
                      <a:pt x="535" y="139"/>
                      <a:pt x="533" y="139"/>
                      <a:pt x="533" y="139"/>
                    </a:cubicBezTo>
                    <a:cubicBezTo>
                      <a:pt x="531" y="138"/>
                      <a:pt x="527" y="135"/>
                      <a:pt x="524" y="135"/>
                    </a:cubicBezTo>
                    <a:cubicBezTo>
                      <a:pt x="523" y="135"/>
                      <a:pt x="521" y="137"/>
                      <a:pt x="520" y="136"/>
                    </a:cubicBezTo>
                    <a:cubicBezTo>
                      <a:pt x="517" y="134"/>
                      <a:pt x="517" y="134"/>
                      <a:pt x="517" y="134"/>
                    </a:cubicBezTo>
                    <a:cubicBezTo>
                      <a:pt x="517" y="134"/>
                      <a:pt x="517" y="132"/>
                      <a:pt x="517" y="132"/>
                    </a:cubicBezTo>
                    <a:cubicBezTo>
                      <a:pt x="516" y="132"/>
                      <a:pt x="508" y="131"/>
                      <a:pt x="506" y="132"/>
                    </a:cubicBezTo>
                    <a:cubicBezTo>
                      <a:pt x="506" y="132"/>
                      <a:pt x="505" y="133"/>
                      <a:pt x="503" y="133"/>
                    </a:cubicBezTo>
                    <a:cubicBezTo>
                      <a:pt x="502" y="133"/>
                      <a:pt x="501" y="131"/>
                      <a:pt x="497" y="131"/>
                    </a:cubicBezTo>
                    <a:cubicBezTo>
                      <a:pt x="496" y="132"/>
                      <a:pt x="496" y="132"/>
                      <a:pt x="496" y="132"/>
                    </a:cubicBezTo>
                    <a:cubicBezTo>
                      <a:pt x="494" y="133"/>
                      <a:pt x="493" y="132"/>
                      <a:pt x="492" y="132"/>
                    </a:cubicBezTo>
                    <a:cubicBezTo>
                      <a:pt x="491" y="134"/>
                      <a:pt x="491" y="134"/>
                      <a:pt x="491" y="134"/>
                    </a:cubicBezTo>
                    <a:cubicBezTo>
                      <a:pt x="489" y="135"/>
                      <a:pt x="485" y="133"/>
                      <a:pt x="482" y="134"/>
                    </a:cubicBezTo>
                    <a:cubicBezTo>
                      <a:pt x="482" y="135"/>
                      <a:pt x="480" y="135"/>
                      <a:pt x="479" y="136"/>
                    </a:cubicBezTo>
                    <a:cubicBezTo>
                      <a:pt x="479" y="136"/>
                      <a:pt x="479" y="138"/>
                      <a:pt x="479" y="138"/>
                    </a:cubicBezTo>
                    <a:cubicBezTo>
                      <a:pt x="477" y="138"/>
                      <a:pt x="470" y="136"/>
                      <a:pt x="468" y="135"/>
                    </a:cubicBezTo>
                    <a:cubicBezTo>
                      <a:pt x="468" y="138"/>
                      <a:pt x="468" y="138"/>
                      <a:pt x="468" y="138"/>
                    </a:cubicBezTo>
                    <a:cubicBezTo>
                      <a:pt x="467" y="138"/>
                      <a:pt x="465" y="136"/>
                      <a:pt x="463" y="136"/>
                    </a:cubicBezTo>
                    <a:cubicBezTo>
                      <a:pt x="463" y="136"/>
                      <a:pt x="463" y="138"/>
                      <a:pt x="461" y="138"/>
                    </a:cubicBezTo>
                    <a:cubicBezTo>
                      <a:pt x="461" y="136"/>
                      <a:pt x="461" y="136"/>
                      <a:pt x="461" y="136"/>
                    </a:cubicBezTo>
                    <a:cubicBezTo>
                      <a:pt x="458" y="135"/>
                      <a:pt x="456" y="135"/>
                      <a:pt x="453" y="134"/>
                    </a:cubicBezTo>
                    <a:cubicBezTo>
                      <a:pt x="452" y="134"/>
                      <a:pt x="452" y="135"/>
                      <a:pt x="451" y="136"/>
                    </a:cubicBezTo>
                    <a:cubicBezTo>
                      <a:pt x="451" y="134"/>
                      <a:pt x="451" y="133"/>
                      <a:pt x="451" y="132"/>
                    </a:cubicBezTo>
                    <a:cubicBezTo>
                      <a:pt x="448" y="131"/>
                      <a:pt x="447" y="130"/>
                      <a:pt x="444" y="131"/>
                    </a:cubicBezTo>
                    <a:cubicBezTo>
                      <a:pt x="443" y="131"/>
                      <a:pt x="443" y="133"/>
                      <a:pt x="443" y="133"/>
                    </a:cubicBezTo>
                    <a:cubicBezTo>
                      <a:pt x="439" y="135"/>
                      <a:pt x="442" y="131"/>
                      <a:pt x="443" y="130"/>
                    </a:cubicBezTo>
                    <a:cubicBezTo>
                      <a:pt x="442" y="130"/>
                      <a:pt x="440" y="130"/>
                      <a:pt x="439" y="130"/>
                    </a:cubicBezTo>
                    <a:cubicBezTo>
                      <a:pt x="440" y="128"/>
                      <a:pt x="440" y="128"/>
                      <a:pt x="440" y="128"/>
                    </a:cubicBezTo>
                    <a:cubicBezTo>
                      <a:pt x="444" y="129"/>
                      <a:pt x="445" y="129"/>
                      <a:pt x="449" y="127"/>
                    </a:cubicBezTo>
                    <a:cubicBezTo>
                      <a:pt x="449" y="127"/>
                      <a:pt x="449" y="125"/>
                      <a:pt x="449" y="125"/>
                    </a:cubicBezTo>
                    <a:cubicBezTo>
                      <a:pt x="447" y="124"/>
                      <a:pt x="445" y="124"/>
                      <a:pt x="443" y="123"/>
                    </a:cubicBezTo>
                    <a:cubicBezTo>
                      <a:pt x="442" y="123"/>
                      <a:pt x="441" y="121"/>
                      <a:pt x="441" y="121"/>
                    </a:cubicBezTo>
                    <a:cubicBezTo>
                      <a:pt x="439" y="120"/>
                      <a:pt x="437" y="121"/>
                      <a:pt x="436" y="120"/>
                    </a:cubicBezTo>
                    <a:cubicBezTo>
                      <a:pt x="435" y="120"/>
                      <a:pt x="435" y="118"/>
                      <a:pt x="435" y="117"/>
                    </a:cubicBezTo>
                    <a:cubicBezTo>
                      <a:pt x="431" y="118"/>
                      <a:pt x="420" y="120"/>
                      <a:pt x="419" y="119"/>
                    </a:cubicBezTo>
                    <a:cubicBezTo>
                      <a:pt x="418" y="119"/>
                      <a:pt x="419" y="117"/>
                      <a:pt x="419" y="117"/>
                    </a:cubicBezTo>
                    <a:cubicBezTo>
                      <a:pt x="419" y="117"/>
                      <a:pt x="415" y="114"/>
                      <a:pt x="415" y="114"/>
                    </a:cubicBezTo>
                    <a:cubicBezTo>
                      <a:pt x="413" y="113"/>
                      <a:pt x="412" y="114"/>
                      <a:pt x="409" y="114"/>
                    </a:cubicBezTo>
                    <a:cubicBezTo>
                      <a:pt x="408" y="114"/>
                      <a:pt x="404" y="113"/>
                      <a:pt x="403" y="113"/>
                    </a:cubicBezTo>
                    <a:cubicBezTo>
                      <a:pt x="402" y="113"/>
                      <a:pt x="402" y="112"/>
                      <a:pt x="402" y="112"/>
                    </a:cubicBezTo>
                    <a:cubicBezTo>
                      <a:pt x="401" y="111"/>
                      <a:pt x="399" y="112"/>
                      <a:pt x="399" y="112"/>
                    </a:cubicBezTo>
                    <a:cubicBezTo>
                      <a:pt x="399" y="112"/>
                      <a:pt x="397" y="111"/>
                      <a:pt x="395" y="111"/>
                    </a:cubicBezTo>
                    <a:close/>
                    <a:moveTo>
                      <a:pt x="523" y="102"/>
                    </a:moveTo>
                    <a:cubicBezTo>
                      <a:pt x="524" y="102"/>
                      <a:pt x="524" y="103"/>
                      <a:pt x="524" y="104"/>
                    </a:cubicBezTo>
                    <a:cubicBezTo>
                      <a:pt x="525" y="104"/>
                      <a:pt x="525" y="105"/>
                      <a:pt x="526" y="105"/>
                    </a:cubicBezTo>
                    <a:cubicBezTo>
                      <a:pt x="523" y="105"/>
                      <a:pt x="520" y="105"/>
                      <a:pt x="518" y="105"/>
                    </a:cubicBezTo>
                    <a:cubicBezTo>
                      <a:pt x="519" y="105"/>
                      <a:pt x="518" y="104"/>
                      <a:pt x="518" y="104"/>
                    </a:cubicBezTo>
                    <a:cubicBezTo>
                      <a:pt x="518" y="104"/>
                      <a:pt x="522" y="102"/>
                      <a:pt x="523" y="102"/>
                    </a:cubicBezTo>
                    <a:close/>
                    <a:moveTo>
                      <a:pt x="411" y="99"/>
                    </a:moveTo>
                    <a:cubicBezTo>
                      <a:pt x="411" y="100"/>
                      <a:pt x="411" y="100"/>
                      <a:pt x="411" y="100"/>
                    </a:cubicBezTo>
                    <a:cubicBezTo>
                      <a:pt x="409" y="101"/>
                      <a:pt x="407" y="101"/>
                      <a:pt x="405" y="102"/>
                    </a:cubicBezTo>
                    <a:cubicBezTo>
                      <a:pt x="405" y="102"/>
                      <a:pt x="405" y="102"/>
                      <a:pt x="405" y="102"/>
                    </a:cubicBezTo>
                    <a:cubicBezTo>
                      <a:pt x="402" y="103"/>
                      <a:pt x="399" y="102"/>
                      <a:pt x="397" y="102"/>
                    </a:cubicBezTo>
                    <a:cubicBezTo>
                      <a:pt x="397" y="102"/>
                      <a:pt x="394" y="104"/>
                      <a:pt x="393" y="104"/>
                    </a:cubicBezTo>
                    <a:cubicBezTo>
                      <a:pt x="394" y="105"/>
                      <a:pt x="394" y="105"/>
                      <a:pt x="394" y="106"/>
                    </a:cubicBezTo>
                    <a:cubicBezTo>
                      <a:pt x="404" y="105"/>
                      <a:pt x="414" y="111"/>
                      <a:pt x="421" y="106"/>
                    </a:cubicBezTo>
                    <a:cubicBezTo>
                      <a:pt x="422" y="105"/>
                      <a:pt x="422" y="105"/>
                      <a:pt x="423" y="105"/>
                    </a:cubicBezTo>
                    <a:cubicBezTo>
                      <a:pt x="424" y="102"/>
                      <a:pt x="424" y="102"/>
                      <a:pt x="424" y="102"/>
                    </a:cubicBezTo>
                    <a:cubicBezTo>
                      <a:pt x="429" y="101"/>
                      <a:pt x="420" y="100"/>
                      <a:pt x="420" y="100"/>
                    </a:cubicBezTo>
                    <a:cubicBezTo>
                      <a:pt x="420" y="99"/>
                      <a:pt x="420" y="99"/>
                      <a:pt x="420" y="99"/>
                    </a:cubicBezTo>
                    <a:cubicBezTo>
                      <a:pt x="418" y="99"/>
                      <a:pt x="417" y="101"/>
                      <a:pt x="414" y="100"/>
                    </a:cubicBezTo>
                    <a:cubicBezTo>
                      <a:pt x="413" y="100"/>
                      <a:pt x="413" y="99"/>
                      <a:pt x="411" y="99"/>
                    </a:cubicBezTo>
                    <a:close/>
                    <a:moveTo>
                      <a:pt x="442" y="96"/>
                    </a:moveTo>
                    <a:cubicBezTo>
                      <a:pt x="441" y="97"/>
                      <a:pt x="442" y="98"/>
                      <a:pt x="442" y="98"/>
                    </a:cubicBezTo>
                    <a:cubicBezTo>
                      <a:pt x="442" y="99"/>
                      <a:pt x="440" y="100"/>
                      <a:pt x="439" y="100"/>
                    </a:cubicBezTo>
                    <a:cubicBezTo>
                      <a:pt x="439" y="101"/>
                      <a:pt x="439" y="103"/>
                      <a:pt x="439" y="102"/>
                    </a:cubicBezTo>
                    <a:cubicBezTo>
                      <a:pt x="440" y="105"/>
                      <a:pt x="440" y="106"/>
                      <a:pt x="440" y="108"/>
                    </a:cubicBezTo>
                    <a:cubicBezTo>
                      <a:pt x="441" y="107"/>
                      <a:pt x="441" y="106"/>
                      <a:pt x="441" y="106"/>
                    </a:cubicBezTo>
                    <a:cubicBezTo>
                      <a:pt x="442" y="106"/>
                      <a:pt x="444" y="106"/>
                      <a:pt x="445" y="106"/>
                    </a:cubicBezTo>
                    <a:cubicBezTo>
                      <a:pt x="446" y="104"/>
                      <a:pt x="447" y="102"/>
                      <a:pt x="447" y="99"/>
                    </a:cubicBezTo>
                    <a:cubicBezTo>
                      <a:pt x="445" y="98"/>
                      <a:pt x="444" y="97"/>
                      <a:pt x="442" y="96"/>
                    </a:cubicBezTo>
                    <a:close/>
                    <a:moveTo>
                      <a:pt x="510" y="94"/>
                    </a:moveTo>
                    <a:cubicBezTo>
                      <a:pt x="511" y="93"/>
                      <a:pt x="510" y="96"/>
                      <a:pt x="510" y="96"/>
                    </a:cubicBezTo>
                    <a:cubicBezTo>
                      <a:pt x="508" y="96"/>
                      <a:pt x="509" y="94"/>
                      <a:pt x="510" y="94"/>
                    </a:cubicBezTo>
                    <a:close/>
                    <a:moveTo>
                      <a:pt x="377" y="79"/>
                    </a:moveTo>
                    <a:cubicBezTo>
                      <a:pt x="373" y="88"/>
                      <a:pt x="374" y="92"/>
                      <a:pt x="384" y="92"/>
                    </a:cubicBezTo>
                    <a:cubicBezTo>
                      <a:pt x="384" y="92"/>
                      <a:pt x="385" y="94"/>
                      <a:pt x="385" y="94"/>
                    </a:cubicBezTo>
                    <a:cubicBezTo>
                      <a:pt x="384" y="94"/>
                      <a:pt x="383" y="93"/>
                      <a:pt x="382" y="94"/>
                    </a:cubicBezTo>
                    <a:cubicBezTo>
                      <a:pt x="382" y="94"/>
                      <a:pt x="381" y="96"/>
                      <a:pt x="382" y="96"/>
                    </a:cubicBezTo>
                    <a:cubicBezTo>
                      <a:pt x="383" y="96"/>
                      <a:pt x="383" y="98"/>
                      <a:pt x="384" y="98"/>
                    </a:cubicBezTo>
                    <a:cubicBezTo>
                      <a:pt x="385" y="99"/>
                      <a:pt x="388" y="100"/>
                      <a:pt x="388" y="101"/>
                    </a:cubicBezTo>
                    <a:cubicBezTo>
                      <a:pt x="388" y="102"/>
                      <a:pt x="387" y="102"/>
                      <a:pt x="388" y="103"/>
                    </a:cubicBezTo>
                    <a:cubicBezTo>
                      <a:pt x="389" y="103"/>
                      <a:pt x="390" y="103"/>
                      <a:pt x="391" y="103"/>
                    </a:cubicBezTo>
                    <a:cubicBezTo>
                      <a:pt x="392" y="103"/>
                      <a:pt x="392" y="101"/>
                      <a:pt x="393" y="100"/>
                    </a:cubicBezTo>
                    <a:cubicBezTo>
                      <a:pt x="395" y="99"/>
                      <a:pt x="402" y="99"/>
                      <a:pt x="404" y="99"/>
                    </a:cubicBezTo>
                    <a:cubicBezTo>
                      <a:pt x="404" y="98"/>
                      <a:pt x="404" y="97"/>
                      <a:pt x="404" y="96"/>
                    </a:cubicBezTo>
                    <a:cubicBezTo>
                      <a:pt x="404" y="96"/>
                      <a:pt x="402" y="95"/>
                      <a:pt x="402" y="94"/>
                    </a:cubicBezTo>
                    <a:cubicBezTo>
                      <a:pt x="402" y="93"/>
                      <a:pt x="403" y="93"/>
                      <a:pt x="403" y="93"/>
                    </a:cubicBezTo>
                    <a:cubicBezTo>
                      <a:pt x="403" y="93"/>
                      <a:pt x="401" y="90"/>
                      <a:pt x="401" y="90"/>
                    </a:cubicBezTo>
                    <a:cubicBezTo>
                      <a:pt x="401" y="90"/>
                      <a:pt x="400" y="90"/>
                      <a:pt x="399" y="90"/>
                    </a:cubicBezTo>
                    <a:cubicBezTo>
                      <a:pt x="399" y="90"/>
                      <a:pt x="397" y="88"/>
                      <a:pt x="397" y="88"/>
                    </a:cubicBezTo>
                    <a:cubicBezTo>
                      <a:pt x="396" y="87"/>
                      <a:pt x="395" y="89"/>
                      <a:pt x="394" y="88"/>
                    </a:cubicBezTo>
                    <a:cubicBezTo>
                      <a:pt x="394" y="88"/>
                      <a:pt x="394" y="88"/>
                      <a:pt x="394" y="88"/>
                    </a:cubicBezTo>
                    <a:cubicBezTo>
                      <a:pt x="394" y="87"/>
                      <a:pt x="392" y="86"/>
                      <a:pt x="392" y="86"/>
                    </a:cubicBezTo>
                    <a:cubicBezTo>
                      <a:pt x="389" y="84"/>
                      <a:pt x="386" y="84"/>
                      <a:pt x="383" y="83"/>
                    </a:cubicBezTo>
                    <a:cubicBezTo>
                      <a:pt x="381" y="82"/>
                      <a:pt x="379" y="80"/>
                      <a:pt x="377" y="79"/>
                    </a:cubicBezTo>
                    <a:close/>
                    <a:moveTo>
                      <a:pt x="363" y="57"/>
                    </a:moveTo>
                    <a:cubicBezTo>
                      <a:pt x="364" y="60"/>
                      <a:pt x="364" y="63"/>
                      <a:pt x="365" y="65"/>
                    </a:cubicBezTo>
                    <a:cubicBezTo>
                      <a:pt x="365" y="65"/>
                      <a:pt x="367" y="64"/>
                      <a:pt x="367" y="64"/>
                    </a:cubicBezTo>
                    <a:cubicBezTo>
                      <a:pt x="368" y="65"/>
                      <a:pt x="368" y="67"/>
                      <a:pt x="369" y="68"/>
                    </a:cubicBezTo>
                    <a:cubicBezTo>
                      <a:pt x="369" y="68"/>
                      <a:pt x="370" y="67"/>
                      <a:pt x="371" y="68"/>
                    </a:cubicBezTo>
                    <a:cubicBezTo>
                      <a:pt x="370" y="66"/>
                      <a:pt x="371" y="65"/>
                      <a:pt x="370" y="63"/>
                    </a:cubicBezTo>
                    <a:cubicBezTo>
                      <a:pt x="370" y="62"/>
                      <a:pt x="367" y="61"/>
                      <a:pt x="367" y="60"/>
                    </a:cubicBezTo>
                    <a:cubicBezTo>
                      <a:pt x="366" y="59"/>
                      <a:pt x="367" y="58"/>
                      <a:pt x="367" y="57"/>
                    </a:cubicBezTo>
                    <a:cubicBezTo>
                      <a:pt x="366" y="57"/>
                      <a:pt x="364" y="58"/>
                      <a:pt x="363" y="57"/>
                    </a:cubicBezTo>
                    <a:close/>
                    <a:moveTo>
                      <a:pt x="578" y="40"/>
                    </a:moveTo>
                    <a:cubicBezTo>
                      <a:pt x="581" y="40"/>
                      <a:pt x="580" y="41"/>
                      <a:pt x="579" y="41"/>
                    </a:cubicBezTo>
                    <a:cubicBezTo>
                      <a:pt x="573" y="42"/>
                      <a:pt x="573" y="40"/>
                      <a:pt x="578" y="40"/>
                    </a:cubicBezTo>
                    <a:close/>
                    <a:moveTo>
                      <a:pt x="374" y="160"/>
                    </a:moveTo>
                    <a:cubicBezTo>
                      <a:pt x="374" y="160"/>
                      <a:pt x="372" y="163"/>
                      <a:pt x="371" y="164"/>
                    </a:cubicBezTo>
                    <a:cubicBezTo>
                      <a:pt x="369" y="164"/>
                      <a:pt x="358" y="165"/>
                      <a:pt x="365" y="167"/>
                    </a:cubicBezTo>
                    <a:cubicBezTo>
                      <a:pt x="365" y="167"/>
                      <a:pt x="364" y="169"/>
                      <a:pt x="364" y="169"/>
                    </a:cubicBezTo>
                    <a:cubicBezTo>
                      <a:pt x="362" y="168"/>
                      <a:pt x="360" y="169"/>
                      <a:pt x="357" y="168"/>
                    </a:cubicBezTo>
                    <a:cubicBezTo>
                      <a:pt x="357" y="167"/>
                      <a:pt x="356" y="165"/>
                      <a:pt x="355" y="165"/>
                    </a:cubicBezTo>
                    <a:cubicBezTo>
                      <a:pt x="353" y="166"/>
                      <a:pt x="347" y="171"/>
                      <a:pt x="348" y="174"/>
                    </a:cubicBezTo>
                    <a:cubicBezTo>
                      <a:pt x="348" y="175"/>
                      <a:pt x="349" y="175"/>
                      <a:pt x="349" y="176"/>
                    </a:cubicBezTo>
                    <a:cubicBezTo>
                      <a:pt x="351" y="176"/>
                      <a:pt x="353" y="177"/>
                      <a:pt x="353" y="177"/>
                    </a:cubicBezTo>
                    <a:cubicBezTo>
                      <a:pt x="355" y="177"/>
                      <a:pt x="357" y="177"/>
                      <a:pt x="357" y="178"/>
                    </a:cubicBezTo>
                    <a:cubicBezTo>
                      <a:pt x="358" y="179"/>
                      <a:pt x="358" y="181"/>
                      <a:pt x="357" y="181"/>
                    </a:cubicBezTo>
                    <a:cubicBezTo>
                      <a:pt x="357" y="182"/>
                      <a:pt x="358" y="184"/>
                      <a:pt x="357" y="185"/>
                    </a:cubicBezTo>
                    <a:cubicBezTo>
                      <a:pt x="356" y="187"/>
                      <a:pt x="347" y="186"/>
                      <a:pt x="344" y="186"/>
                    </a:cubicBezTo>
                    <a:cubicBezTo>
                      <a:pt x="342" y="184"/>
                      <a:pt x="341" y="182"/>
                      <a:pt x="340" y="180"/>
                    </a:cubicBezTo>
                    <a:cubicBezTo>
                      <a:pt x="340" y="180"/>
                      <a:pt x="339" y="181"/>
                      <a:pt x="338" y="181"/>
                    </a:cubicBezTo>
                    <a:cubicBezTo>
                      <a:pt x="337" y="182"/>
                      <a:pt x="337" y="181"/>
                      <a:pt x="336" y="181"/>
                    </a:cubicBezTo>
                    <a:cubicBezTo>
                      <a:pt x="336" y="182"/>
                      <a:pt x="335" y="182"/>
                      <a:pt x="335" y="184"/>
                    </a:cubicBezTo>
                    <a:cubicBezTo>
                      <a:pt x="335" y="184"/>
                      <a:pt x="336" y="186"/>
                      <a:pt x="336" y="186"/>
                    </a:cubicBezTo>
                    <a:cubicBezTo>
                      <a:pt x="336" y="187"/>
                      <a:pt x="335" y="188"/>
                      <a:pt x="336" y="188"/>
                    </a:cubicBezTo>
                    <a:cubicBezTo>
                      <a:pt x="336" y="189"/>
                      <a:pt x="338" y="190"/>
                      <a:pt x="338" y="191"/>
                    </a:cubicBezTo>
                    <a:cubicBezTo>
                      <a:pt x="339" y="191"/>
                      <a:pt x="341" y="194"/>
                      <a:pt x="341" y="194"/>
                    </a:cubicBezTo>
                    <a:cubicBezTo>
                      <a:pt x="342" y="194"/>
                      <a:pt x="343" y="194"/>
                      <a:pt x="344" y="194"/>
                    </a:cubicBezTo>
                    <a:cubicBezTo>
                      <a:pt x="344" y="194"/>
                      <a:pt x="346" y="196"/>
                      <a:pt x="346" y="196"/>
                    </a:cubicBezTo>
                    <a:cubicBezTo>
                      <a:pt x="348" y="196"/>
                      <a:pt x="348" y="196"/>
                      <a:pt x="348" y="196"/>
                    </a:cubicBezTo>
                    <a:cubicBezTo>
                      <a:pt x="348" y="196"/>
                      <a:pt x="348" y="194"/>
                      <a:pt x="348" y="193"/>
                    </a:cubicBezTo>
                    <a:cubicBezTo>
                      <a:pt x="349" y="193"/>
                      <a:pt x="350" y="193"/>
                      <a:pt x="352" y="193"/>
                    </a:cubicBezTo>
                    <a:cubicBezTo>
                      <a:pt x="352" y="194"/>
                      <a:pt x="353" y="195"/>
                      <a:pt x="354" y="196"/>
                    </a:cubicBezTo>
                    <a:cubicBezTo>
                      <a:pt x="355" y="197"/>
                      <a:pt x="356" y="199"/>
                      <a:pt x="357" y="199"/>
                    </a:cubicBezTo>
                    <a:cubicBezTo>
                      <a:pt x="357" y="200"/>
                      <a:pt x="359" y="199"/>
                      <a:pt x="359" y="199"/>
                    </a:cubicBezTo>
                    <a:cubicBezTo>
                      <a:pt x="360" y="200"/>
                      <a:pt x="364" y="203"/>
                      <a:pt x="364" y="203"/>
                    </a:cubicBezTo>
                    <a:cubicBezTo>
                      <a:pt x="364" y="204"/>
                      <a:pt x="364" y="205"/>
                      <a:pt x="364" y="206"/>
                    </a:cubicBezTo>
                    <a:cubicBezTo>
                      <a:pt x="364" y="207"/>
                      <a:pt x="366" y="209"/>
                      <a:pt x="367" y="211"/>
                    </a:cubicBezTo>
                    <a:cubicBezTo>
                      <a:pt x="369" y="211"/>
                      <a:pt x="370" y="212"/>
                      <a:pt x="372" y="211"/>
                    </a:cubicBezTo>
                    <a:cubicBezTo>
                      <a:pt x="374" y="210"/>
                      <a:pt x="375" y="206"/>
                      <a:pt x="377" y="205"/>
                    </a:cubicBezTo>
                    <a:cubicBezTo>
                      <a:pt x="378" y="204"/>
                      <a:pt x="380" y="205"/>
                      <a:pt x="381" y="205"/>
                    </a:cubicBezTo>
                    <a:cubicBezTo>
                      <a:pt x="381" y="205"/>
                      <a:pt x="382" y="203"/>
                      <a:pt x="383" y="203"/>
                    </a:cubicBezTo>
                    <a:cubicBezTo>
                      <a:pt x="386" y="201"/>
                      <a:pt x="388" y="202"/>
                      <a:pt x="391" y="201"/>
                    </a:cubicBezTo>
                    <a:cubicBezTo>
                      <a:pt x="391" y="198"/>
                      <a:pt x="391" y="199"/>
                      <a:pt x="391" y="197"/>
                    </a:cubicBezTo>
                    <a:cubicBezTo>
                      <a:pt x="393" y="197"/>
                      <a:pt x="393" y="197"/>
                      <a:pt x="393" y="197"/>
                    </a:cubicBezTo>
                    <a:cubicBezTo>
                      <a:pt x="393" y="196"/>
                      <a:pt x="394" y="192"/>
                      <a:pt x="393" y="191"/>
                    </a:cubicBezTo>
                    <a:cubicBezTo>
                      <a:pt x="392" y="189"/>
                      <a:pt x="392" y="189"/>
                      <a:pt x="392" y="189"/>
                    </a:cubicBezTo>
                    <a:cubicBezTo>
                      <a:pt x="392" y="187"/>
                      <a:pt x="393" y="187"/>
                      <a:pt x="393" y="185"/>
                    </a:cubicBezTo>
                    <a:cubicBezTo>
                      <a:pt x="393" y="185"/>
                      <a:pt x="390" y="183"/>
                      <a:pt x="390" y="183"/>
                    </a:cubicBezTo>
                    <a:cubicBezTo>
                      <a:pt x="387" y="186"/>
                      <a:pt x="388" y="185"/>
                      <a:pt x="385" y="187"/>
                    </a:cubicBezTo>
                    <a:cubicBezTo>
                      <a:pt x="384" y="184"/>
                      <a:pt x="384" y="183"/>
                      <a:pt x="383" y="179"/>
                    </a:cubicBezTo>
                    <a:cubicBezTo>
                      <a:pt x="377" y="182"/>
                      <a:pt x="379" y="182"/>
                      <a:pt x="377" y="177"/>
                    </a:cubicBezTo>
                    <a:cubicBezTo>
                      <a:pt x="375" y="177"/>
                      <a:pt x="375" y="177"/>
                      <a:pt x="375" y="177"/>
                    </a:cubicBezTo>
                    <a:cubicBezTo>
                      <a:pt x="376" y="175"/>
                      <a:pt x="376" y="175"/>
                      <a:pt x="376" y="175"/>
                    </a:cubicBezTo>
                    <a:cubicBezTo>
                      <a:pt x="379" y="174"/>
                      <a:pt x="381" y="175"/>
                      <a:pt x="384" y="174"/>
                    </a:cubicBezTo>
                    <a:cubicBezTo>
                      <a:pt x="384" y="174"/>
                      <a:pt x="385" y="171"/>
                      <a:pt x="383" y="171"/>
                    </a:cubicBezTo>
                    <a:cubicBezTo>
                      <a:pt x="384" y="171"/>
                      <a:pt x="384" y="169"/>
                      <a:pt x="384" y="168"/>
                    </a:cubicBezTo>
                    <a:cubicBezTo>
                      <a:pt x="384" y="168"/>
                      <a:pt x="382" y="168"/>
                      <a:pt x="382" y="168"/>
                    </a:cubicBezTo>
                    <a:cubicBezTo>
                      <a:pt x="382" y="168"/>
                      <a:pt x="381" y="166"/>
                      <a:pt x="381" y="166"/>
                    </a:cubicBezTo>
                    <a:cubicBezTo>
                      <a:pt x="379" y="165"/>
                      <a:pt x="375" y="165"/>
                      <a:pt x="373" y="166"/>
                    </a:cubicBezTo>
                    <a:cubicBezTo>
                      <a:pt x="372" y="168"/>
                      <a:pt x="372" y="168"/>
                      <a:pt x="372" y="168"/>
                    </a:cubicBezTo>
                    <a:cubicBezTo>
                      <a:pt x="371" y="168"/>
                      <a:pt x="369" y="167"/>
                      <a:pt x="368" y="168"/>
                    </a:cubicBezTo>
                    <a:cubicBezTo>
                      <a:pt x="369" y="167"/>
                      <a:pt x="370" y="167"/>
                      <a:pt x="371" y="166"/>
                    </a:cubicBezTo>
                    <a:cubicBezTo>
                      <a:pt x="372" y="166"/>
                      <a:pt x="374" y="164"/>
                      <a:pt x="374" y="164"/>
                    </a:cubicBezTo>
                    <a:cubicBezTo>
                      <a:pt x="375" y="164"/>
                      <a:pt x="376" y="164"/>
                      <a:pt x="377" y="164"/>
                    </a:cubicBezTo>
                    <a:cubicBezTo>
                      <a:pt x="379" y="162"/>
                      <a:pt x="378" y="158"/>
                      <a:pt x="374" y="160"/>
                    </a:cubicBezTo>
                    <a:close/>
                    <a:moveTo>
                      <a:pt x="294" y="131"/>
                    </a:moveTo>
                    <a:cubicBezTo>
                      <a:pt x="294" y="131"/>
                      <a:pt x="294" y="133"/>
                      <a:pt x="294" y="133"/>
                    </a:cubicBezTo>
                    <a:cubicBezTo>
                      <a:pt x="291" y="134"/>
                      <a:pt x="293" y="131"/>
                      <a:pt x="294" y="131"/>
                    </a:cubicBezTo>
                    <a:close/>
                    <a:moveTo>
                      <a:pt x="188" y="120"/>
                    </a:moveTo>
                    <a:cubicBezTo>
                      <a:pt x="189" y="121"/>
                      <a:pt x="187" y="122"/>
                      <a:pt x="187" y="122"/>
                    </a:cubicBezTo>
                    <a:cubicBezTo>
                      <a:pt x="187" y="121"/>
                      <a:pt x="187" y="120"/>
                      <a:pt x="188" y="120"/>
                    </a:cubicBezTo>
                    <a:close/>
                    <a:moveTo>
                      <a:pt x="335" y="119"/>
                    </a:moveTo>
                    <a:cubicBezTo>
                      <a:pt x="333" y="119"/>
                      <a:pt x="327" y="121"/>
                      <a:pt x="326" y="122"/>
                    </a:cubicBezTo>
                    <a:cubicBezTo>
                      <a:pt x="325" y="122"/>
                      <a:pt x="324" y="123"/>
                      <a:pt x="324" y="124"/>
                    </a:cubicBezTo>
                    <a:cubicBezTo>
                      <a:pt x="322" y="122"/>
                      <a:pt x="321" y="125"/>
                      <a:pt x="324" y="127"/>
                    </a:cubicBezTo>
                    <a:cubicBezTo>
                      <a:pt x="324" y="128"/>
                      <a:pt x="324" y="128"/>
                      <a:pt x="324" y="128"/>
                    </a:cubicBezTo>
                    <a:cubicBezTo>
                      <a:pt x="328" y="127"/>
                      <a:pt x="330" y="127"/>
                      <a:pt x="334" y="126"/>
                    </a:cubicBezTo>
                    <a:cubicBezTo>
                      <a:pt x="334" y="126"/>
                      <a:pt x="332" y="128"/>
                      <a:pt x="332" y="128"/>
                    </a:cubicBezTo>
                    <a:cubicBezTo>
                      <a:pt x="329" y="128"/>
                      <a:pt x="328" y="129"/>
                      <a:pt x="326" y="130"/>
                    </a:cubicBezTo>
                    <a:cubicBezTo>
                      <a:pt x="325" y="132"/>
                      <a:pt x="325" y="132"/>
                      <a:pt x="325" y="132"/>
                    </a:cubicBezTo>
                    <a:cubicBezTo>
                      <a:pt x="329" y="131"/>
                      <a:pt x="337" y="131"/>
                      <a:pt x="334" y="132"/>
                    </a:cubicBezTo>
                    <a:cubicBezTo>
                      <a:pt x="333" y="132"/>
                      <a:pt x="331" y="132"/>
                      <a:pt x="331" y="133"/>
                    </a:cubicBezTo>
                    <a:cubicBezTo>
                      <a:pt x="330" y="133"/>
                      <a:pt x="330" y="135"/>
                      <a:pt x="330" y="136"/>
                    </a:cubicBezTo>
                    <a:cubicBezTo>
                      <a:pt x="329" y="136"/>
                      <a:pt x="327" y="136"/>
                      <a:pt x="327" y="136"/>
                    </a:cubicBezTo>
                    <a:cubicBezTo>
                      <a:pt x="327" y="137"/>
                      <a:pt x="327" y="138"/>
                      <a:pt x="327" y="138"/>
                    </a:cubicBezTo>
                    <a:cubicBezTo>
                      <a:pt x="329" y="138"/>
                      <a:pt x="332" y="139"/>
                      <a:pt x="335" y="138"/>
                    </a:cubicBezTo>
                    <a:cubicBezTo>
                      <a:pt x="336" y="137"/>
                      <a:pt x="336" y="135"/>
                      <a:pt x="338" y="134"/>
                    </a:cubicBezTo>
                    <a:cubicBezTo>
                      <a:pt x="339" y="133"/>
                      <a:pt x="341" y="133"/>
                      <a:pt x="342" y="132"/>
                    </a:cubicBezTo>
                    <a:cubicBezTo>
                      <a:pt x="342" y="132"/>
                      <a:pt x="342" y="130"/>
                      <a:pt x="341" y="131"/>
                    </a:cubicBezTo>
                    <a:cubicBezTo>
                      <a:pt x="341" y="130"/>
                      <a:pt x="341" y="130"/>
                      <a:pt x="341" y="130"/>
                    </a:cubicBezTo>
                    <a:cubicBezTo>
                      <a:pt x="342" y="128"/>
                      <a:pt x="342" y="128"/>
                      <a:pt x="342" y="128"/>
                    </a:cubicBezTo>
                    <a:cubicBezTo>
                      <a:pt x="341" y="127"/>
                      <a:pt x="344" y="125"/>
                      <a:pt x="340" y="125"/>
                    </a:cubicBezTo>
                    <a:cubicBezTo>
                      <a:pt x="338" y="125"/>
                      <a:pt x="337" y="125"/>
                      <a:pt x="336" y="126"/>
                    </a:cubicBezTo>
                    <a:cubicBezTo>
                      <a:pt x="337" y="124"/>
                      <a:pt x="341" y="120"/>
                      <a:pt x="335" y="119"/>
                    </a:cubicBezTo>
                    <a:close/>
                    <a:moveTo>
                      <a:pt x="325" y="114"/>
                    </a:moveTo>
                    <a:cubicBezTo>
                      <a:pt x="324" y="116"/>
                      <a:pt x="323" y="118"/>
                      <a:pt x="322" y="120"/>
                    </a:cubicBezTo>
                    <a:cubicBezTo>
                      <a:pt x="330" y="118"/>
                      <a:pt x="337" y="117"/>
                      <a:pt x="325" y="114"/>
                    </a:cubicBezTo>
                    <a:close/>
                    <a:moveTo>
                      <a:pt x="361" y="112"/>
                    </a:moveTo>
                    <a:cubicBezTo>
                      <a:pt x="361" y="114"/>
                      <a:pt x="361" y="114"/>
                      <a:pt x="361" y="114"/>
                    </a:cubicBezTo>
                    <a:cubicBezTo>
                      <a:pt x="359" y="114"/>
                      <a:pt x="358" y="114"/>
                      <a:pt x="357" y="114"/>
                    </a:cubicBezTo>
                    <a:cubicBezTo>
                      <a:pt x="358" y="115"/>
                      <a:pt x="356" y="116"/>
                      <a:pt x="356" y="116"/>
                    </a:cubicBezTo>
                    <a:cubicBezTo>
                      <a:pt x="357" y="118"/>
                      <a:pt x="357" y="118"/>
                      <a:pt x="357" y="118"/>
                    </a:cubicBezTo>
                    <a:cubicBezTo>
                      <a:pt x="359" y="118"/>
                      <a:pt x="361" y="119"/>
                      <a:pt x="363" y="119"/>
                    </a:cubicBezTo>
                    <a:cubicBezTo>
                      <a:pt x="362" y="119"/>
                      <a:pt x="362" y="119"/>
                      <a:pt x="362" y="120"/>
                    </a:cubicBezTo>
                    <a:cubicBezTo>
                      <a:pt x="360" y="120"/>
                      <a:pt x="357" y="121"/>
                      <a:pt x="355" y="121"/>
                    </a:cubicBezTo>
                    <a:cubicBezTo>
                      <a:pt x="356" y="122"/>
                      <a:pt x="355" y="122"/>
                      <a:pt x="355" y="123"/>
                    </a:cubicBezTo>
                    <a:cubicBezTo>
                      <a:pt x="356" y="124"/>
                      <a:pt x="359" y="125"/>
                      <a:pt x="360" y="126"/>
                    </a:cubicBezTo>
                    <a:cubicBezTo>
                      <a:pt x="360" y="127"/>
                      <a:pt x="360" y="129"/>
                      <a:pt x="359" y="131"/>
                    </a:cubicBezTo>
                    <a:cubicBezTo>
                      <a:pt x="363" y="131"/>
                      <a:pt x="361" y="134"/>
                      <a:pt x="360" y="134"/>
                    </a:cubicBezTo>
                    <a:cubicBezTo>
                      <a:pt x="360" y="134"/>
                      <a:pt x="358" y="133"/>
                      <a:pt x="357" y="134"/>
                    </a:cubicBezTo>
                    <a:cubicBezTo>
                      <a:pt x="357" y="133"/>
                      <a:pt x="358" y="131"/>
                      <a:pt x="357" y="130"/>
                    </a:cubicBezTo>
                    <a:cubicBezTo>
                      <a:pt x="357" y="130"/>
                      <a:pt x="352" y="126"/>
                      <a:pt x="351" y="125"/>
                    </a:cubicBezTo>
                    <a:cubicBezTo>
                      <a:pt x="350" y="124"/>
                      <a:pt x="350" y="120"/>
                      <a:pt x="350" y="120"/>
                    </a:cubicBezTo>
                    <a:cubicBezTo>
                      <a:pt x="345" y="116"/>
                      <a:pt x="345" y="121"/>
                      <a:pt x="344" y="121"/>
                    </a:cubicBezTo>
                    <a:cubicBezTo>
                      <a:pt x="344" y="120"/>
                      <a:pt x="344" y="123"/>
                      <a:pt x="344" y="123"/>
                    </a:cubicBezTo>
                    <a:cubicBezTo>
                      <a:pt x="344" y="123"/>
                      <a:pt x="345" y="123"/>
                      <a:pt x="346" y="123"/>
                    </a:cubicBezTo>
                    <a:cubicBezTo>
                      <a:pt x="344" y="127"/>
                      <a:pt x="345" y="127"/>
                      <a:pt x="346" y="130"/>
                    </a:cubicBezTo>
                    <a:cubicBezTo>
                      <a:pt x="346" y="130"/>
                      <a:pt x="348" y="130"/>
                      <a:pt x="348" y="130"/>
                    </a:cubicBezTo>
                    <a:cubicBezTo>
                      <a:pt x="348" y="130"/>
                      <a:pt x="349" y="135"/>
                      <a:pt x="350" y="135"/>
                    </a:cubicBezTo>
                    <a:cubicBezTo>
                      <a:pt x="349" y="135"/>
                      <a:pt x="348" y="136"/>
                      <a:pt x="347" y="136"/>
                    </a:cubicBezTo>
                    <a:cubicBezTo>
                      <a:pt x="347" y="136"/>
                      <a:pt x="346" y="134"/>
                      <a:pt x="346" y="134"/>
                    </a:cubicBezTo>
                    <a:cubicBezTo>
                      <a:pt x="343" y="135"/>
                      <a:pt x="343" y="135"/>
                      <a:pt x="340" y="136"/>
                    </a:cubicBezTo>
                    <a:cubicBezTo>
                      <a:pt x="341" y="136"/>
                      <a:pt x="339" y="136"/>
                      <a:pt x="342" y="137"/>
                    </a:cubicBezTo>
                    <a:cubicBezTo>
                      <a:pt x="341" y="139"/>
                      <a:pt x="341" y="139"/>
                      <a:pt x="341" y="139"/>
                    </a:cubicBezTo>
                    <a:cubicBezTo>
                      <a:pt x="340" y="139"/>
                      <a:pt x="339" y="139"/>
                      <a:pt x="338" y="139"/>
                    </a:cubicBezTo>
                    <a:cubicBezTo>
                      <a:pt x="338" y="139"/>
                      <a:pt x="339" y="142"/>
                      <a:pt x="338" y="142"/>
                    </a:cubicBezTo>
                    <a:cubicBezTo>
                      <a:pt x="340" y="143"/>
                      <a:pt x="339" y="144"/>
                      <a:pt x="342" y="144"/>
                    </a:cubicBezTo>
                    <a:cubicBezTo>
                      <a:pt x="344" y="143"/>
                      <a:pt x="346" y="140"/>
                      <a:pt x="348" y="140"/>
                    </a:cubicBezTo>
                    <a:cubicBezTo>
                      <a:pt x="351" y="138"/>
                      <a:pt x="353" y="140"/>
                      <a:pt x="357" y="140"/>
                    </a:cubicBezTo>
                    <a:cubicBezTo>
                      <a:pt x="358" y="139"/>
                      <a:pt x="360" y="138"/>
                      <a:pt x="361" y="138"/>
                    </a:cubicBezTo>
                    <a:cubicBezTo>
                      <a:pt x="361" y="138"/>
                      <a:pt x="362" y="139"/>
                      <a:pt x="361" y="140"/>
                    </a:cubicBezTo>
                    <a:cubicBezTo>
                      <a:pt x="360" y="140"/>
                      <a:pt x="360" y="140"/>
                      <a:pt x="360" y="140"/>
                    </a:cubicBezTo>
                    <a:cubicBezTo>
                      <a:pt x="360" y="140"/>
                      <a:pt x="359" y="141"/>
                      <a:pt x="359" y="142"/>
                    </a:cubicBezTo>
                    <a:cubicBezTo>
                      <a:pt x="358" y="142"/>
                      <a:pt x="356" y="143"/>
                      <a:pt x="355" y="144"/>
                    </a:cubicBezTo>
                    <a:cubicBezTo>
                      <a:pt x="355" y="151"/>
                      <a:pt x="357" y="149"/>
                      <a:pt x="364" y="149"/>
                    </a:cubicBezTo>
                    <a:cubicBezTo>
                      <a:pt x="365" y="149"/>
                      <a:pt x="368" y="150"/>
                      <a:pt x="368" y="150"/>
                    </a:cubicBezTo>
                    <a:cubicBezTo>
                      <a:pt x="373" y="149"/>
                      <a:pt x="376" y="149"/>
                      <a:pt x="383" y="149"/>
                    </a:cubicBezTo>
                    <a:cubicBezTo>
                      <a:pt x="383" y="148"/>
                      <a:pt x="383" y="148"/>
                      <a:pt x="384" y="148"/>
                    </a:cubicBezTo>
                    <a:cubicBezTo>
                      <a:pt x="384" y="147"/>
                      <a:pt x="383" y="146"/>
                      <a:pt x="383" y="146"/>
                    </a:cubicBezTo>
                    <a:cubicBezTo>
                      <a:pt x="383" y="145"/>
                      <a:pt x="383" y="145"/>
                      <a:pt x="383" y="145"/>
                    </a:cubicBezTo>
                    <a:cubicBezTo>
                      <a:pt x="383" y="145"/>
                      <a:pt x="384" y="145"/>
                      <a:pt x="385" y="145"/>
                    </a:cubicBezTo>
                    <a:cubicBezTo>
                      <a:pt x="384" y="144"/>
                      <a:pt x="386" y="144"/>
                      <a:pt x="385" y="142"/>
                    </a:cubicBezTo>
                    <a:cubicBezTo>
                      <a:pt x="384" y="142"/>
                      <a:pt x="382" y="142"/>
                      <a:pt x="382" y="141"/>
                    </a:cubicBezTo>
                    <a:cubicBezTo>
                      <a:pt x="382" y="140"/>
                      <a:pt x="382" y="139"/>
                      <a:pt x="382" y="138"/>
                    </a:cubicBezTo>
                    <a:cubicBezTo>
                      <a:pt x="384" y="139"/>
                      <a:pt x="383" y="135"/>
                      <a:pt x="383" y="135"/>
                    </a:cubicBezTo>
                    <a:cubicBezTo>
                      <a:pt x="381" y="135"/>
                      <a:pt x="380" y="135"/>
                      <a:pt x="379" y="134"/>
                    </a:cubicBezTo>
                    <a:cubicBezTo>
                      <a:pt x="380" y="133"/>
                      <a:pt x="381" y="131"/>
                      <a:pt x="380" y="129"/>
                    </a:cubicBezTo>
                    <a:cubicBezTo>
                      <a:pt x="379" y="127"/>
                      <a:pt x="379" y="127"/>
                      <a:pt x="379" y="127"/>
                    </a:cubicBezTo>
                    <a:cubicBezTo>
                      <a:pt x="379" y="126"/>
                      <a:pt x="378" y="121"/>
                      <a:pt x="379" y="121"/>
                    </a:cubicBezTo>
                    <a:cubicBezTo>
                      <a:pt x="377" y="120"/>
                      <a:pt x="374" y="119"/>
                      <a:pt x="373" y="118"/>
                    </a:cubicBezTo>
                    <a:cubicBezTo>
                      <a:pt x="373" y="118"/>
                      <a:pt x="375" y="118"/>
                      <a:pt x="374" y="117"/>
                    </a:cubicBezTo>
                    <a:cubicBezTo>
                      <a:pt x="373" y="115"/>
                      <a:pt x="370" y="115"/>
                      <a:pt x="369" y="114"/>
                    </a:cubicBezTo>
                    <a:cubicBezTo>
                      <a:pt x="368" y="115"/>
                      <a:pt x="368" y="117"/>
                      <a:pt x="367" y="118"/>
                    </a:cubicBezTo>
                    <a:cubicBezTo>
                      <a:pt x="369" y="118"/>
                      <a:pt x="368" y="119"/>
                      <a:pt x="369" y="120"/>
                    </a:cubicBezTo>
                    <a:cubicBezTo>
                      <a:pt x="370" y="121"/>
                      <a:pt x="366" y="121"/>
                      <a:pt x="364" y="121"/>
                    </a:cubicBezTo>
                    <a:cubicBezTo>
                      <a:pt x="364" y="120"/>
                      <a:pt x="364" y="119"/>
                      <a:pt x="363" y="119"/>
                    </a:cubicBezTo>
                    <a:cubicBezTo>
                      <a:pt x="364" y="120"/>
                      <a:pt x="365" y="118"/>
                      <a:pt x="365" y="118"/>
                    </a:cubicBezTo>
                    <a:cubicBezTo>
                      <a:pt x="364" y="116"/>
                      <a:pt x="362" y="114"/>
                      <a:pt x="361" y="112"/>
                    </a:cubicBezTo>
                    <a:close/>
                    <a:moveTo>
                      <a:pt x="346" y="97"/>
                    </a:moveTo>
                    <a:cubicBezTo>
                      <a:pt x="345" y="98"/>
                      <a:pt x="344" y="100"/>
                      <a:pt x="344" y="100"/>
                    </a:cubicBezTo>
                    <a:cubicBezTo>
                      <a:pt x="344" y="100"/>
                      <a:pt x="344" y="101"/>
                      <a:pt x="345" y="100"/>
                    </a:cubicBezTo>
                    <a:cubicBezTo>
                      <a:pt x="345" y="100"/>
                      <a:pt x="346" y="103"/>
                      <a:pt x="346" y="103"/>
                    </a:cubicBezTo>
                    <a:cubicBezTo>
                      <a:pt x="349" y="102"/>
                      <a:pt x="354" y="102"/>
                      <a:pt x="350" y="99"/>
                    </a:cubicBezTo>
                    <a:cubicBezTo>
                      <a:pt x="349" y="98"/>
                      <a:pt x="347" y="98"/>
                      <a:pt x="346" y="97"/>
                    </a:cubicBezTo>
                    <a:close/>
                    <a:moveTo>
                      <a:pt x="316" y="97"/>
                    </a:moveTo>
                    <a:cubicBezTo>
                      <a:pt x="316" y="98"/>
                      <a:pt x="316" y="97"/>
                      <a:pt x="315" y="98"/>
                    </a:cubicBezTo>
                    <a:cubicBezTo>
                      <a:pt x="315" y="99"/>
                      <a:pt x="314" y="101"/>
                      <a:pt x="315" y="102"/>
                    </a:cubicBezTo>
                    <a:cubicBezTo>
                      <a:pt x="315" y="103"/>
                      <a:pt x="317" y="103"/>
                      <a:pt x="318" y="104"/>
                    </a:cubicBezTo>
                    <a:cubicBezTo>
                      <a:pt x="318" y="105"/>
                      <a:pt x="318" y="107"/>
                      <a:pt x="319" y="108"/>
                    </a:cubicBezTo>
                    <a:cubicBezTo>
                      <a:pt x="319" y="107"/>
                      <a:pt x="321" y="106"/>
                      <a:pt x="321" y="106"/>
                    </a:cubicBezTo>
                    <a:cubicBezTo>
                      <a:pt x="321" y="104"/>
                      <a:pt x="321" y="104"/>
                      <a:pt x="321" y="102"/>
                    </a:cubicBezTo>
                    <a:cubicBezTo>
                      <a:pt x="321" y="102"/>
                      <a:pt x="319" y="101"/>
                      <a:pt x="319" y="100"/>
                    </a:cubicBezTo>
                    <a:cubicBezTo>
                      <a:pt x="319" y="100"/>
                      <a:pt x="319" y="99"/>
                      <a:pt x="319" y="98"/>
                    </a:cubicBezTo>
                    <a:cubicBezTo>
                      <a:pt x="319" y="98"/>
                      <a:pt x="317" y="97"/>
                      <a:pt x="316" y="97"/>
                    </a:cubicBezTo>
                    <a:close/>
                    <a:moveTo>
                      <a:pt x="273" y="80"/>
                    </a:moveTo>
                    <a:cubicBezTo>
                      <a:pt x="273" y="80"/>
                      <a:pt x="271" y="82"/>
                      <a:pt x="271" y="82"/>
                    </a:cubicBezTo>
                    <a:cubicBezTo>
                      <a:pt x="270" y="82"/>
                      <a:pt x="269" y="81"/>
                      <a:pt x="268" y="82"/>
                    </a:cubicBezTo>
                    <a:cubicBezTo>
                      <a:pt x="267" y="82"/>
                      <a:pt x="267" y="83"/>
                      <a:pt x="266" y="84"/>
                    </a:cubicBezTo>
                    <a:cubicBezTo>
                      <a:pt x="263" y="86"/>
                      <a:pt x="264" y="85"/>
                      <a:pt x="262" y="88"/>
                    </a:cubicBezTo>
                    <a:cubicBezTo>
                      <a:pt x="265" y="89"/>
                      <a:pt x="270" y="91"/>
                      <a:pt x="274" y="91"/>
                    </a:cubicBezTo>
                    <a:cubicBezTo>
                      <a:pt x="275" y="90"/>
                      <a:pt x="275" y="90"/>
                      <a:pt x="275" y="90"/>
                    </a:cubicBezTo>
                    <a:cubicBezTo>
                      <a:pt x="276" y="89"/>
                      <a:pt x="278" y="90"/>
                      <a:pt x="280" y="90"/>
                    </a:cubicBezTo>
                    <a:cubicBezTo>
                      <a:pt x="280" y="88"/>
                      <a:pt x="282" y="86"/>
                      <a:pt x="281" y="83"/>
                    </a:cubicBezTo>
                    <a:cubicBezTo>
                      <a:pt x="281" y="83"/>
                      <a:pt x="280" y="82"/>
                      <a:pt x="280" y="82"/>
                    </a:cubicBezTo>
                    <a:cubicBezTo>
                      <a:pt x="279" y="82"/>
                      <a:pt x="278" y="82"/>
                      <a:pt x="277" y="82"/>
                    </a:cubicBezTo>
                    <a:cubicBezTo>
                      <a:pt x="276" y="81"/>
                      <a:pt x="276" y="80"/>
                      <a:pt x="273" y="80"/>
                    </a:cubicBezTo>
                    <a:close/>
                    <a:moveTo>
                      <a:pt x="310" y="73"/>
                    </a:moveTo>
                    <a:cubicBezTo>
                      <a:pt x="306" y="77"/>
                      <a:pt x="307" y="76"/>
                      <a:pt x="308" y="81"/>
                    </a:cubicBezTo>
                    <a:cubicBezTo>
                      <a:pt x="309" y="81"/>
                      <a:pt x="311" y="80"/>
                      <a:pt x="312" y="80"/>
                    </a:cubicBezTo>
                    <a:cubicBezTo>
                      <a:pt x="312" y="80"/>
                      <a:pt x="311" y="83"/>
                      <a:pt x="312" y="84"/>
                    </a:cubicBezTo>
                    <a:cubicBezTo>
                      <a:pt x="314" y="83"/>
                      <a:pt x="313" y="81"/>
                      <a:pt x="316" y="82"/>
                    </a:cubicBezTo>
                    <a:cubicBezTo>
                      <a:pt x="316" y="83"/>
                      <a:pt x="315" y="86"/>
                      <a:pt x="315" y="86"/>
                    </a:cubicBezTo>
                    <a:cubicBezTo>
                      <a:pt x="316" y="86"/>
                      <a:pt x="317" y="86"/>
                      <a:pt x="318" y="86"/>
                    </a:cubicBezTo>
                    <a:cubicBezTo>
                      <a:pt x="318" y="85"/>
                      <a:pt x="318" y="85"/>
                      <a:pt x="318" y="85"/>
                    </a:cubicBezTo>
                    <a:cubicBezTo>
                      <a:pt x="318" y="85"/>
                      <a:pt x="320" y="86"/>
                      <a:pt x="320" y="86"/>
                    </a:cubicBezTo>
                    <a:cubicBezTo>
                      <a:pt x="320" y="86"/>
                      <a:pt x="321" y="87"/>
                      <a:pt x="320" y="87"/>
                    </a:cubicBezTo>
                    <a:cubicBezTo>
                      <a:pt x="317" y="88"/>
                      <a:pt x="320" y="89"/>
                      <a:pt x="321" y="90"/>
                    </a:cubicBezTo>
                    <a:cubicBezTo>
                      <a:pt x="320" y="90"/>
                      <a:pt x="318" y="90"/>
                      <a:pt x="316" y="90"/>
                    </a:cubicBezTo>
                    <a:cubicBezTo>
                      <a:pt x="316" y="90"/>
                      <a:pt x="316" y="92"/>
                      <a:pt x="316" y="92"/>
                    </a:cubicBezTo>
                    <a:cubicBezTo>
                      <a:pt x="317" y="93"/>
                      <a:pt x="317" y="92"/>
                      <a:pt x="318" y="93"/>
                    </a:cubicBezTo>
                    <a:cubicBezTo>
                      <a:pt x="318" y="93"/>
                      <a:pt x="320" y="93"/>
                      <a:pt x="321" y="92"/>
                    </a:cubicBezTo>
                    <a:cubicBezTo>
                      <a:pt x="322" y="92"/>
                      <a:pt x="323" y="90"/>
                      <a:pt x="324" y="90"/>
                    </a:cubicBezTo>
                    <a:cubicBezTo>
                      <a:pt x="325" y="89"/>
                      <a:pt x="326" y="90"/>
                      <a:pt x="328" y="90"/>
                    </a:cubicBezTo>
                    <a:cubicBezTo>
                      <a:pt x="329" y="88"/>
                      <a:pt x="329" y="88"/>
                      <a:pt x="329" y="88"/>
                    </a:cubicBezTo>
                    <a:cubicBezTo>
                      <a:pt x="332" y="88"/>
                      <a:pt x="330" y="91"/>
                      <a:pt x="334" y="90"/>
                    </a:cubicBezTo>
                    <a:cubicBezTo>
                      <a:pt x="334" y="90"/>
                      <a:pt x="334" y="88"/>
                      <a:pt x="334" y="88"/>
                    </a:cubicBezTo>
                    <a:cubicBezTo>
                      <a:pt x="335" y="88"/>
                      <a:pt x="336" y="89"/>
                      <a:pt x="336" y="89"/>
                    </a:cubicBezTo>
                    <a:cubicBezTo>
                      <a:pt x="338" y="90"/>
                      <a:pt x="340" y="89"/>
                      <a:pt x="342" y="89"/>
                    </a:cubicBezTo>
                    <a:cubicBezTo>
                      <a:pt x="342" y="89"/>
                      <a:pt x="344" y="91"/>
                      <a:pt x="344" y="92"/>
                    </a:cubicBezTo>
                    <a:cubicBezTo>
                      <a:pt x="345" y="92"/>
                      <a:pt x="346" y="92"/>
                      <a:pt x="348" y="92"/>
                    </a:cubicBezTo>
                    <a:cubicBezTo>
                      <a:pt x="349" y="93"/>
                      <a:pt x="351" y="96"/>
                      <a:pt x="353" y="97"/>
                    </a:cubicBezTo>
                    <a:cubicBezTo>
                      <a:pt x="354" y="98"/>
                      <a:pt x="355" y="97"/>
                      <a:pt x="357" y="98"/>
                    </a:cubicBezTo>
                    <a:cubicBezTo>
                      <a:pt x="359" y="100"/>
                      <a:pt x="360" y="104"/>
                      <a:pt x="363" y="104"/>
                    </a:cubicBezTo>
                    <a:cubicBezTo>
                      <a:pt x="371" y="104"/>
                      <a:pt x="368" y="94"/>
                      <a:pt x="365" y="91"/>
                    </a:cubicBezTo>
                    <a:cubicBezTo>
                      <a:pt x="363" y="88"/>
                      <a:pt x="360" y="86"/>
                      <a:pt x="355" y="86"/>
                    </a:cubicBezTo>
                    <a:cubicBezTo>
                      <a:pt x="355" y="86"/>
                      <a:pt x="354" y="88"/>
                      <a:pt x="353" y="87"/>
                    </a:cubicBezTo>
                    <a:cubicBezTo>
                      <a:pt x="353" y="87"/>
                      <a:pt x="351" y="83"/>
                      <a:pt x="351" y="83"/>
                    </a:cubicBezTo>
                    <a:cubicBezTo>
                      <a:pt x="348" y="81"/>
                      <a:pt x="346" y="82"/>
                      <a:pt x="344" y="82"/>
                    </a:cubicBezTo>
                    <a:cubicBezTo>
                      <a:pt x="344" y="82"/>
                      <a:pt x="343" y="79"/>
                      <a:pt x="343" y="79"/>
                    </a:cubicBezTo>
                    <a:cubicBezTo>
                      <a:pt x="339" y="77"/>
                      <a:pt x="338" y="80"/>
                      <a:pt x="336" y="81"/>
                    </a:cubicBezTo>
                    <a:cubicBezTo>
                      <a:pt x="335" y="81"/>
                      <a:pt x="335" y="81"/>
                      <a:pt x="334" y="81"/>
                    </a:cubicBezTo>
                    <a:cubicBezTo>
                      <a:pt x="334" y="80"/>
                      <a:pt x="334" y="79"/>
                      <a:pt x="334" y="78"/>
                    </a:cubicBezTo>
                    <a:cubicBezTo>
                      <a:pt x="332" y="77"/>
                      <a:pt x="329" y="76"/>
                      <a:pt x="327" y="75"/>
                    </a:cubicBezTo>
                    <a:cubicBezTo>
                      <a:pt x="327" y="76"/>
                      <a:pt x="326" y="76"/>
                      <a:pt x="326" y="76"/>
                    </a:cubicBezTo>
                    <a:cubicBezTo>
                      <a:pt x="325" y="78"/>
                      <a:pt x="326" y="79"/>
                      <a:pt x="326" y="80"/>
                    </a:cubicBezTo>
                    <a:cubicBezTo>
                      <a:pt x="323" y="81"/>
                      <a:pt x="323" y="81"/>
                      <a:pt x="323" y="81"/>
                    </a:cubicBezTo>
                    <a:cubicBezTo>
                      <a:pt x="322" y="80"/>
                      <a:pt x="320" y="75"/>
                      <a:pt x="320" y="75"/>
                    </a:cubicBezTo>
                    <a:cubicBezTo>
                      <a:pt x="318" y="74"/>
                      <a:pt x="316" y="75"/>
                      <a:pt x="315" y="75"/>
                    </a:cubicBezTo>
                    <a:cubicBezTo>
                      <a:pt x="314" y="75"/>
                      <a:pt x="312" y="74"/>
                      <a:pt x="310" y="73"/>
                    </a:cubicBezTo>
                    <a:close/>
                    <a:moveTo>
                      <a:pt x="83" y="478"/>
                    </a:moveTo>
                    <a:cubicBezTo>
                      <a:pt x="82" y="478"/>
                      <a:pt x="80" y="479"/>
                      <a:pt x="79" y="480"/>
                    </a:cubicBezTo>
                    <a:cubicBezTo>
                      <a:pt x="80" y="482"/>
                      <a:pt x="78" y="481"/>
                      <a:pt x="80" y="482"/>
                    </a:cubicBezTo>
                    <a:cubicBezTo>
                      <a:pt x="80" y="483"/>
                      <a:pt x="80" y="483"/>
                      <a:pt x="80" y="483"/>
                    </a:cubicBezTo>
                    <a:cubicBezTo>
                      <a:pt x="80" y="481"/>
                      <a:pt x="79" y="485"/>
                      <a:pt x="80" y="487"/>
                    </a:cubicBezTo>
                    <a:cubicBezTo>
                      <a:pt x="81" y="489"/>
                      <a:pt x="87" y="491"/>
                      <a:pt x="88" y="493"/>
                    </a:cubicBezTo>
                    <a:cubicBezTo>
                      <a:pt x="88" y="492"/>
                      <a:pt x="88" y="491"/>
                      <a:pt x="88" y="491"/>
                    </a:cubicBezTo>
                    <a:cubicBezTo>
                      <a:pt x="87" y="488"/>
                      <a:pt x="86" y="489"/>
                      <a:pt x="86" y="489"/>
                    </a:cubicBezTo>
                    <a:cubicBezTo>
                      <a:pt x="86" y="489"/>
                      <a:pt x="87" y="488"/>
                      <a:pt x="89" y="487"/>
                    </a:cubicBezTo>
                    <a:cubicBezTo>
                      <a:pt x="88" y="486"/>
                      <a:pt x="88" y="486"/>
                      <a:pt x="86" y="485"/>
                    </a:cubicBezTo>
                    <a:cubicBezTo>
                      <a:pt x="86" y="485"/>
                      <a:pt x="88" y="483"/>
                      <a:pt x="87" y="482"/>
                    </a:cubicBezTo>
                    <a:cubicBezTo>
                      <a:pt x="86" y="481"/>
                      <a:pt x="85" y="482"/>
                      <a:pt x="85" y="481"/>
                    </a:cubicBezTo>
                    <a:cubicBezTo>
                      <a:pt x="85" y="481"/>
                      <a:pt x="86" y="480"/>
                      <a:pt x="86" y="479"/>
                    </a:cubicBezTo>
                    <a:cubicBezTo>
                      <a:pt x="85" y="478"/>
                      <a:pt x="84" y="479"/>
                      <a:pt x="83" y="478"/>
                    </a:cubicBezTo>
                    <a:close/>
                    <a:moveTo>
                      <a:pt x="96" y="469"/>
                    </a:moveTo>
                    <a:cubicBezTo>
                      <a:pt x="96" y="470"/>
                      <a:pt x="96" y="470"/>
                      <a:pt x="96" y="470"/>
                    </a:cubicBezTo>
                    <a:cubicBezTo>
                      <a:pt x="94" y="470"/>
                      <a:pt x="96" y="470"/>
                      <a:pt x="97" y="471"/>
                    </a:cubicBezTo>
                    <a:cubicBezTo>
                      <a:pt x="97" y="471"/>
                      <a:pt x="98" y="468"/>
                      <a:pt x="96" y="469"/>
                    </a:cubicBezTo>
                    <a:close/>
                    <a:moveTo>
                      <a:pt x="74" y="467"/>
                    </a:moveTo>
                    <a:cubicBezTo>
                      <a:pt x="74" y="469"/>
                      <a:pt x="75" y="474"/>
                      <a:pt x="75" y="475"/>
                    </a:cubicBezTo>
                    <a:cubicBezTo>
                      <a:pt x="75" y="475"/>
                      <a:pt x="74" y="475"/>
                      <a:pt x="74" y="477"/>
                    </a:cubicBezTo>
                    <a:cubicBezTo>
                      <a:pt x="76" y="477"/>
                      <a:pt x="76" y="477"/>
                      <a:pt x="76" y="477"/>
                    </a:cubicBezTo>
                    <a:cubicBezTo>
                      <a:pt x="76" y="477"/>
                      <a:pt x="76" y="479"/>
                      <a:pt x="76" y="478"/>
                    </a:cubicBezTo>
                    <a:cubicBezTo>
                      <a:pt x="76" y="478"/>
                      <a:pt x="76" y="480"/>
                      <a:pt x="76" y="480"/>
                    </a:cubicBezTo>
                    <a:cubicBezTo>
                      <a:pt x="77" y="481"/>
                      <a:pt x="79" y="479"/>
                      <a:pt x="79" y="479"/>
                    </a:cubicBezTo>
                    <a:cubicBezTo>
                      <a:pt x="80" y="478"/>
                      <a:pt x="82" y="478"/>
                      <a:pt x="82" y="477"/>
                    </a:cubicBezTo>
                    <a:cubicBezTo>
                      <a:pt x="83" y="476"/>
                      <a:pt x="82" y="474"/>
                      <a:pt x="82" y="473"/>
                    </a:cubicBezTo>
                    <a:cubicBezTo>
                      <a:pt x="83" y="471"/>
                      <a:pt x="84" y="469"/>
                      <a:pt x="84" y="467"/>
                    </a:cubicBezTo>
                    <a:cubicBezTo>
                      <a:pt x="79" y="468"/>
                      <a:pt x="78" y="470"/>
                      <a:pt x="74" y="467"/>
                    </a:cubicBezTo>
                    <a:close/>
                    <a:moveTo>
                      <a:pt x="278" y="385"/>
                    </a:moveTo>
                    <a:cubicBezTo>
                      <a:pt x="279" y="385"/>
                      <a:pt x="280" y="385"/>
                      <a:pt x="281" y="385"/>
                    </a:cubicBezTo>
                    <a:cubicBezTo>
                      <a:pt x="282" y="385"/>
                      <a:pt x="282" y="387"/>
                      <a:pt x="283" y="388"/>
                    </a:cubicBezTo>
                    <a:cubicBezTo>
                      <a:pt x="283" y="388"/>
                      <a:pt x="287" y="387"/>
                      <a:pt x="288" y="387"/>
                    </a:cubicBezTo>
                    <a:cubicBezTo>
                      <a:pt x="288" y="386"/>
                      <a:pt x="288" y="386"/>
                      <a:pt x="288" y="386"/>
                    </a:cubicBezTo>
                    <a:cubicBezTo>
                      <a:pt x="290" y="385"/>
                      <a:pt x="295" y="385"/>
                      <a:pt x="296" y="386"/>
                    </a:cubicBezTo>
                    <a:cubicBezTo>
                      <a:pt x="297" y="386"/>
                      <a:pt x="304" y="389"/>
                      <a:pt x="299" y="388"/>
                    </a:cubicBezTo>
                    <a:cubicBezTo>
                      <a:pt x="299" y="388"/>
                      <a:pt x="297" y="388"/>
                      <a:pt x="296" y="388"/>
                    </a:cubicBezTo>
                    <a:cubicBezTo>
                      <a:pt x="296" y="388"/>
                      <a:pt x="293" y="387"/>
                      <a:pt x="291" y="388"/>
                    </a:cubicBezTo>
                    <a:cubicBezTo>
                      <a:pt x="291" y="388"/>
                      <a:pt x="291" y="389"/>
                      <a:pt x="290" y="390"/>
                    </a:cubicBezTo>
                    <a:cubicBezTo>
                      <a:pt x="289" y="391"/>
                      <a:pt x="288" y="390"/>
                      <a:pt x="286" y="390"/>
                    </a:cubicBezTo>
                    <a:cubicBezTo>
                      <a:pt x="284" y="391"/>
                      <a:pt x="283" y="393"/>
                      <a:pt x="282" y="394"/>
                    </a:cubicBezTo>
                    <a:cubicBezTo>
                      <a:pt x="278" y="395"/>
                      <a:pt x="276" y="396"/>
                      <a:pt x="273" y="399"/>
                    </a:cubicBezTo>
                    <a:cubicBezTo>
                      <a:pt x="272" y="400"/>
                      <a:pt x="269" y="402"/>
                      <a:pt x="269" y="403"/>
                    </a:cubicBezTo>
                    <a:cubicBezTo>
                      <a:pt x="269" y="404"/>
                      <a:pt x="269" y="405"/>
                      <a:pt x="269" y="405"/>
                    </a:cubicBezTo>
                    <a:cubicBezTo>
                      <a:pt x="267" y="405"/>
                      <a:pt x="265" y="406"/>
                      <a:pt x="264" y="405"/>
                    </a:cubicBezTo>
                    <a:cubicBezTo>
                      <a:pt x="264" y="405"/>
                      <a:pt x="263" y="404"/>
                      <a:pt x="263" y="404"/>
                    </a:cubicBezTo>
                    <a:cubicBezTo>
                      <a:pt x="261" y="405"/>
                      <a:pt x="262" y="402"/>
                      <a:pt x="262" y="402"/>
                    </a:cubicBezTo>
                    <a:cubicBezTo>
                      <a:pt x="263" y="401"/>
                      <a:pt x="263" y="402"/>
                      <a:pt x="264" y="401"/>
                    </a:cubicBezTo>
                    <a:cubicBezTo>
                      <a:pt x="266" y="400"/>
                      <a:pt x="267" y="397"/>
                      <a:pt x="268" y="396"/>
                    </a:cubicBezTo>
                    <a:cubicBezTo>
                      <a:pt x="270" y="394"/>
                      <a:pt x="274" y="393"/>
                      <a:pt x="275" y="391"/>
                    </a:cubicBezTo>
                    <a:cubicBezTo>
                      <a:pt x="275" y="390"/>
                      <a:pt x="275" y="389"/>
                      <a:pt x="275" y="388"/>
                    </a:cubicBezTo>
                    <a:cubicBezTo>
                      <a:pt x="275" y="387"/>
                      <a:pt x="278" y="386"/>
                      <a:pt x="278" y="385"/>
                    </a:cubicBezTo>
                    <a:close/>
                    <a:moveTo>
                      <a:pt x="274" y="332"/>
                    </a:moveTo>
                    <a:cubicBezTo>
                      <a:pt x="277" y="332"/>
                      <a:pt x="278" y="333"/>
                      <a:pt x="280" y="334"/>
                    </a:cubicBezTo>
                    <a:cubicBezTo>
                      <a:pt x="280" y="335"/>
                      <a:pt x="280" y="335"/>
                      <a:pt x="280" y="335"/>
                    </a:cubicBezTo>
                    <a:cubicBezTo>
                      <a:pt x="278" y="335"/>
                      <a:pt x="277" y="334"/>
                      <a:pt x="275" y="334"/>
                    </a:cubicBezTo>
                    <a:cubicBezTo>
                      <a:pt x="276" y="335"/>
                      <a:pt x="275" y="336"/>
                      <a:pt x="276" y="336"/>
                    </a:cubicBezTo>
                    <a:cubicBezTo>
                      <a:pt x="276" y="336"/>
                      <a:pt x="277" y="337"/>
                      <a:pt x="277" y="338"/>
                    </a:cubicBezTo>
                    <a:cubicBezTo>
                      <a:pt x="276" y="338"/>
                      <a:pt x="274" y="337"/>
                      <a:pt x="273" y="338"/>
                    </a:cubicBezTo>
                    <a:cubicBezTo>
                      <a:pt x="272" y="338"/>
                      <a:pt x="273" y="340"/>
                      <a:pt x="272" y="341"/>
                    </a:cubicBezTo>
                    <a:cubicBezTo>
                      <a:pt x="272" y="341"/>
                      <a:pt x="270" y="341"/>
                      <a:pt x="270" y="341"/>
                    </a:cubicBezTo>
                    <a:cubicBezTo>
                      <a:pt x="269" y="343"/>
                      <a:pt x="268" y="346"/>
                      <a:pt x="266" y="347"/>
                    </a:cubicBezTo>
                    <a:cubicBezTo>
                      <a:pt x="264" y="348"/>
                      <a:pt x="264" y="346"/>
                      <a:pt x="262" y="347"/>
                    </a:cubicBezTo>
                    <a:cubicBezTo>
                      <a:pt x="262" y="347"/>
                      <a:pt x="254" y="355"/>
                      <a:pt x="254" y="355"/>
                    </a:cubicBezTo>
                    <a:cubicBezTo>
                      <a:pt x="253" y="356"/>
                      <a:pt x="254" y="357"/>
                      <a:pt x="253" y="358"/>
                    </a:cubicBezTo>
                    <a:cubicBezTo>
                      <a:pt x="252" y="359"/>
                      <a:pt x="250" y="359"/>
                      <a:pt x="248" y="360"/>
                    </a:cubicBezTo>
                    <a:cubicBezTo>
                      <a:pt x="248" y="359"/>
                      <a:pt x="247" y="358"/>
                      <a:pt x="246" y="358"/>
                    </a:cubicBezTo>
                    <a:cubicBezTo>
                      <a:pt x="245" y="357"/>
                      <a:pt x="244" y="358"/>
                      <a:pt x="243" y="358"/>
                    </a:cubicBezTo>
                    <a:cubicBezTo>
                      <a:pt x="242" y="360"/>
                      <a:pt x="239" y="365"/>
                      <a:pt x="237" y="366"/>
                    </a:cubicBezTo>
                    <a:cubicBezTo>
                      <a:pt x="237" y="366"/>
                      <a:pt x="234" y="365"/>
                      <a:pt x="233" y="365"/>
                    </a:cubicBezTo>
                    <a:cubicBezTo>
                      <a:pt x="229" y="365"/>
                      <a:pt x="226" y="366"/>
                      <a:pt x="223" y="368"/>
                    </a:cubicBezTo>
                    <a:cubicBezTo>
                      <a:pt x="222" y="367"/>
                      <a:pt x="221" y="367"/>
                      <a:pt x="220" y="366"/>
                    </a:cubicBezTo>
                    <a:cubicBezTo>
                      <a:pt x="219" y="365"/>
                      <a:pt x="219" y="362"/>
                      <a:pt x="218" y="362"/>
                    </a:cubicBezTo>
                    <a:cubicBezTo>
                      <a:pt x="216" y="361"/>
                      <a:pt x="214" y="362"/>
                      <a:pt x="212" y="361"/>
                    </a:cubicBezTo>
                    <a:cubicBezTo>
                      <a:pt x="212" y="361"/>
                      <a:pt x="210" y="359"/>
                      <a:pt x="209" y="359"/>
                    </a:cubicBezTo>
                    <a:cubicBezTo>
                      <a:pt x="205" y="354"/>
                      <a:pt x="214" y="359"/>
                      <a:pt x="218" y="358"/>
                    </a:cubicBezTo>
                    <a:cubicBezTo>
                      <a:pt x="218" y="358"/>
                      <a:pt x="220" y="356"/>
                      <a:pt x="220" y="356"/>
                    </a:cubicBezTo>
                    <a:cubicBezTo>
                      <a:pt x="222" y="355"/>
                      <a:pt x="224" y="354"/>
                      <a:pt x="227" y="352"/>
                    </a:cubicBezTo>
                    <a:cubicBezTo>
                      <a:pt x="227" y="352"/>
                      <a:pt x="228" y="350"/>
                      <a:pt x="229" y="350"/>
                    </a:cubicBezTo>
                    <a:cubicBezTo>
                      <a:pt x="231" y="349"/>
                      <a:pt x="232" y="350"/>
                      <a:pt x="234" y="350"/>
                    </a:cubicBezTo>
                    <a:cubicBezTo>
                      <a:pt x="233" y="349"/>
                      <a:pt x="234" y="349"/>
                      <a:pt x="235" y="348"/>
                    </a:cubicBezTo>
                    <a:cubicBezTo>
                      <a:pt x="231" y="345"/>
                      <a:pt x="229" y="344"/>
                      <a:pt x="228" y="340"/>
                    </a:cubicBezTo>
                    <a:cubicBezTo>
                      <a:pt x="228" y="339"/>
                      <a:pt x="228" y="338"/>
                      <a:pt x="228" y="337"/>
                    </a:cubicBezTo>
                    <a:cubicBezTo>
                      <a:pt x="228" y="336"/>
                      <a:pt x="226" y="335"/>
                      <a:pt x="225" y="335"/>
                    </a:cubicBezTo>
                    <a:cubicBezTo>
                      <a:pt x="225" y="333"/>
                      <a:pt x="225" y="333"/>
                      <a:pt x="225" y="333"/>
                    </a:cubicBezTo>
                    <a:cubicBezTo>
                      <a:pt x="227" y="334"/>
                      <a:pt x="229" y="333"/>
                      <a:pt x="231" y="334"/>
                    </a:cubicBezTo>
                    <a:cubicBezTo>
                      <a:pt x="231" y="334"/>
                      <a:pt x="233" y="337"/>
                      <a:pt x="233" y="337"/>
                    </a:cubicBezTo>
                    <a:cubicBezTo>
                      <a:pt x="234" y="338"/>
                      <a:pt x="234" y="336"/>
                      <a:pt x="236" y="336"/>
                    </a:cubicBezTo>
                    <a:cubicBezTo>
                      <a:pt x="236" y="340"/>
                      <a:pt x="237" y="342"/>
                      <a:pt x="238" y="346"/>
                    </a:cubicBezTo>
                    <a:cubicBezTo>
                      <a:pt x="242" y="346"/>
                      <a:pt x="250" y="347"/>
                      <a:pt x="253" y="346"/>
                    </a:cubicBezTo>
                    <a:cubicBezTo>
                      <a:pt x="256" y="346"/>
                      <a:pt x="258" y="341"/>
                      <a:pt x="260" y="340"/>
                    </a:cubicBezTo>
                    <a:cubicBezTo>
                      <a:pt x="261" y="339"/>
                      <a:pt x="262" y="339"/>
                      <a:pt x="264" y="338"/>
                    </a:cubicBezTo>
                    <a:cubicBezTo>
                      <a:pt x="265" y="337"/>
                      <a:pt x="266" y="334"/>
                      <a:pt x="268" y="334"/>
                    </a:cubicBezTo>
                    <a:cubicBezTo>
                      <a:pt x="270" y="333"/>
                      <a:pt x="271" y="334"/>
                      <a:pt x="272" y="334"/>
                    </a:cubicBezTo>
                    <a:cubicBezTo>
                      <a:pt x="273" y="334"/>
                      <a:pt x="274" y="332"/>
                      <a:pt x="274" y="332"/>
                    </a:cubicBezTo>
                    <a:close/>
                    <a:moveTo>
                      <a:pt x="189" y="328"/>
                    </a:moveTo>
                    <a:cubicBezTo>
                      <a:pt x="190" y="328"/>
                      <a:pt x="194" y="329"/>
                      <a:pt x="197" y="330"/>
                    </a:cubicBezTo>
                    <a:cubicBezTo>
                      <a:pt x="197" y="330"/>
                      <a:pt x="197" y="332"/>
                      <a:pt x="197" y="332"/>
                    </a:cubicBezTo>
                    <a:cubicBezTo>
                      <a:pt x="199" y="332"/>
                      <a:pt x="202" y="332"/>
                      <a:pt x="206" y="332"/>
                    </a:cubicBezTo>
                    <a:cubicBezTo>
                      <a:pt x="205" y="334"/>
                      <a:pt x="205" y="334"/>
                      <a:pt x="205" y="334"/>
                    </a:cubicBezTo>
                    <a:cubicBezTo>
                      <a:pt x="202" y="334"/>
                      <a:pt x="199" y="335"/>
                      <a:pt x="197" y="336"/>
                    </a:cubicBezTo>
                    <a:cubicBezTo>
                      <a:pt x="193" y="336"/>
                      <a:pt x="191" y="334"/>
                      <a:pt x="188" y="334"/>
                    </a:cubicBezTo>
                    <a:cubicBezTo>
                      <a:pt x="186" y="334"/>
                      <a:pt x="186" y="335"/>
                      <a:pt x="184" y="334"/>
                    </a:cubicBezTo>
                    <a:cubicBezTo>
                      <a:pt x="183" y="334"/>
                      <a:pt x="182" y="333"/>
                      <a:pt x="181" y="332"/>
                    </a:cubicBezTo>
                    <a:cubicBezTo>
                      <a:pt x="183" y="332"/>
                      <a:pt x="184" y="332"/>
                      <a:pt x="185" y="331"/>
                    </a:cubicBezTo>
                    <a:cubicBezTo>
                      <a:pt x="185" y="331"/>
                      <a:pt x="187" y="331"/>
                      <a:pt x="188" y="330"/>
                    </a:cubicBezTo>
                    <a:cubicBezTo>
                      <a:pt x="189" y="330"/>
                      <a:pt x="188" y="329"/>
                      <a:pt x="189" y="328"/>
                    </a:cubicBezTo>
                    <a:close/>
                    <a:moveTo>
                      <a:pt x="185" y="279"/>
                    </a:moveTo>
                    <a:cubicBezTo>
                      <a:pt x="188" y="278"/>
                      <a:pt x="190" y="280"/>
                      <a:pt x="193" y="281"/>
                    </a:cubicBezTo>
                    <a:cubicBezTo>
                      <a:pt x="194" y="281"/>
                      <a:pt x="196" y="281"/>
                      <a:pt x="197" y="282"/>
                    </a:cubicBezTo>
                    <a:cubicBezTo>
                      <a:pt x="197" y="282"/>
                      <a:pt x="198" y="282"/>
                      <a:pt x="199" y="282"/>
                    </a:cubicBezTo>
                    <a:cubicBezTo>
                      <a:pt x="198" y="283"/>
                      <a:pt x="198" y="283"/>
                      <a:pt x="198" y="283"/>
                    </a:cubicBezTo>
                    <a:cubicBezTo>
                      <a:pt x="193" y="283"/>
                      <a:pt x="182" y="285"/>
                      <a:pt x="189" y="287"/>
                    </a:cubicBezTo>
                    <a:cubicBezTo>
                      <a:pt x="190" y="288"/>
                      <a:pt x="191" y="287"/>
                      <a:pt x="192" y="287"/>
                    </a:cubicBezTo>
                    <a:cubicBezTo>
                      <a:pt x="194" y="287"/>
                      <a:pt x="197" y="290"/>
                      <a:pt x="198" y="290"/>
                    </a:cubicBezTo>
                    <a:cubicBezTo>
                      <a:pt x="202" y="291"/>
                      <a:pt x="205" y="289"/>
                      <a:pt x="208" y="288"/>
                    </a:cubicBezTo>
                    <a:cubicBezTo>
                      <a:pt x="208" y="290"/>
                      <a:pt x="209" y="290"/>
                      <a:pt x="209" y="292"/>
                    </a:cubicBezTo>
                    <a:cubicBezTo>
                      <a:pt x="209" y="294"/>
                      <a:pt x="206" y="297"/>
                      <a:pt x="205" y="298"/>
                    </a:cubicBezTo>
                    <a:cubicBezTo>
                      <a:pt x="206" y="299"/>
                      <a:pt x="206" y="299"/>
                      <a:pt x="207" y="299"/>
                    </a:cubicBezTo>
                    <a:cubicBezTo>
                      <a:pt x="207" y="299"/>
                      <a:pt x="207" y="301"/>
                      <a:pt x="207" y="301"/>
                    </a:cubicBezTo>
                    <a:cubicBezTo>
                      <a:pt x="205" y="302"/>
                      <a:pt x="202" y="303"/>
                      <a:pt x="198" y="302"/>
                    </a:cubicBezTo>
                    <a:cubicBezTo>
                      <a:pt x="198" y="302"/>
                      <a:pt x="196" y="300"/>
                      <a:pt x="196" y="300"/>
                    </a:cubicBezTo>
                    <a:cubicBezTo>
                      <a:pt x="194" y="300"/>
                      <a:pt x="194" y="301"/>
                      <a:pt x="192" y="301"/>
                    </a:cubicBezTo>
                    <a:cubicBezTo>
                      <a:pt x="192" y="301"/>
                      <a:pt x="191" y="303"/>
                      <a:pt x="191" y="304"/>
                    </a:cubicBezTo>
                    <a:cubicBezTo>
                      <a:pt x="192" y="305"/>
                      <a:pt x="203" y="310"/>
                      <a:pt x="199" y="309"/>
                    </a:cubicBezTo>
                    <a:cubicBezTo>
                      <a:pt x="198" y="309"/>
                      <a:pt x="196" y="308"/>
                      <a:pt x="195" y="308"/>
                    </a:cubicBezTo>
                    <a:cubicBezTo>
                      <a:pt x="194" y="308"/>
                      <a:pt x="191" y="308"/>
                      <a:pt x="191" y="308"/>
                    </a:cubicBezTo>
                    <a:cubicBezTo>
                      <a:pt x="188" y="309"/>
                      <a:pt x="185" y="309"/>
                      <a:pt x="182" y="311"/>
                    </a:cubicBezTo>
                    <a:cubicBezTo>
                      <a:pt x="181" y="312"/>
                      <a:pt x="179" y="315"/>
                      <a:pt x="177" y="316"/>
                    </a:cubicBezTo>
                    <a:cubicBezTo>
                      <a:pt x="176" y="316"/>
                      <a:pt x="177" y="313"/>
                      <a:pt x="177" y="312"/>
                    </a:cubicBezTo>
                    <a:cubicBezTo>
                      <a:pt x="178" y="311"/>
                      <a:pt x="178" y="313"/>
                      <a:pt x="180" y="312"/>
                    </a:cubicBezTo>
                    <a:cubicBezTo>
                      <a:pt x="181" y="311"/>
                      <a:pt x="180" y="310"/>
                      <a:pt x="181" y="310"/>
                    </a:cubicBezTo>
                    <a:cubicBezTo>
                      <a:pt x="182" y="307"/>
                      <a:pt x="185" y="307"/>
                      <a:pt x="189" y="306"/>
                    </a:cubicBezTo>
                    <a:cubicBezTo>
                      <a:pt x="189" y="305"/>
                      <a:pt x="189" y="305"/>
                      <a:pt x="189" y="305"/>
                    </a:cubicBezTo>
                    <a:cubicBezTo>
                      <a:pt x="183" y="303"/>
                      <a:pt x="183" y="303"/>
                      <a:pt x="179" y="306"/>
                    </a:cubicBezTo>
                    <a:cubicBezTo>
                      <a:pt x="178" y="307"/>
                      <a:pt x="176" y="308"/>
                      <a:pt x="175" y="309"/>
                    </a:cubicBezTo>
                    <a:cubicBezTo>
                      <a:pt x="175" y="310"/>
                      <a:pt x="176" y="311"/>
                      <a:pt x="175" y="312"/>
                    </a:cubicBezTo>
                    <a:cubicBezTo>
                      <a:pt x="175" y="313"/>
                      <a:pt x="174" y="314"/>
                      <a:pt x="173" y="314"/>
                    </a:cubicBezTo>
                    <a:cubicBezTo>
                      <a:pt x="168" y="313"/>
                      <a:pt x="165" y="313"/>
                      <a:pt x="161" y="310"/>
                    </a:cubicBezTo>
                    <a:cubicBezTo>
                      <a:pt x="161" y="308"/>
                      <a:pt x="161" y="308"/>
                      <a:pt x="161" y="308"/>
                    </a:cubicBezTo>
                    <a:cubicBezTo>
                      <a:pt x="165" y="307"/>
                      <a:pt x="163" y="307"/>
                      <a:pt x="163" y="304"/>
                    </a:cubicBezTo>
                    <a:cubicBezTo>
                      <a:pt x="165" y="303"/>
                      <a:pt x="166" y="301"/>
                      <a:pt x="168" y="300"/>
                    </a:cubicBezTo>
                    <a:cubicBezTo>
                      <a:pt x="168" y="299"/>
                      <a:pt x="168" y="299"/>
                      <a:pt x="168" y="298"/>
                    </a:cubicBezTo>
                    <a:cubicBezTo>
                      <a:pt x="168" y="297"/>
                      <a:pt x="165" y="295"/>
                      <a:pt x="165" y="294"/>
                    </a:cubicBezTo>
                    <a:cubicBezTo>
                      <a:pt x="161" y="292"/>
                      <a:pt x="168" y="294"/>
                      <a:pt x="169" y="294"/>
                    </a:cubicBezTo>
                    <a:cubicBezTo>
                      <a:pt x="171" y="295"/>
                      <a:pt x="173" y="295"/>
                      <a:pt x="175" y="295"/>
                    </a:cubicBezTo>
                    <a:cubicBezTo>
                      <a:pt x="174" y="294"/>
                      <a:pt x="177" y="292"/>
                      <a:pt x="173" y="292"/>
                    </a:cubicBezTo>
                    <a:cubicBezTo>
                      <a:pt x="173" y="292"/>
                      <a:pt x="173" y="291"/>
                      <a:pt x="173" y="290"/>
                    </a:cubicBezTo>
                    <a:cubicBezTo>
                      <a:pt x="169" y="287"/>
                      <a:pt x="157" y="287"/>
                      <a:pt x="153" y="288"/>
                    </a:cubicBezTo>
                    <a:cubicBezTo>
                      <a:pt x="153" y="287"/>
                      <a:pt x="152" y="284"/>
                      <a:pt x="154" y="284"/>
                    </a:cubicBezTo>
                    <a:cubicBezTo>
                      <a:pt x="154" y="284"/>
                      <a:pt x="156" y="285"/>
                      <a:pt x="157" y="285"/>
                    </a:cubicBezTo>
                    <a:cubicBezTo>
                      <a:pt x="159" y="284"/>
                      <a:pt x="159" y="284"/>
                      <a:pt x="159" y="284"/>
                    </a:cubicBezTo>
                    <a:cubicBezTo>
                      <a:pt x="161" y="283"/>
                      <a:pt x="160" y="284"/>
                      <a:pt x="160" y="283"/>
                    </a:cubicBezTo>
                    <a:cubicBezTo>
                      <a:pt x="163" y="283"/>
                      <a:pt x="164" y="284"/>
                      <a:pt x="167" y="284"/>
                    </a:cubicBezTo>
                    <a:cubicBezTo>
                      <a:pt x="169" y="283"/>
                      <a:pt x="169" y="283"/>
                      <a:pt x="169" y="283"/>
                    </a:cubicBezTo>
                    <a:cubicBezTo>
                      <a:pt x="170" y="282"/>
                      <a:pt x="172" y="283"/>
                      <a:pt x="174" y="283"/>
                    </a:cubicBezTo>
                    <a:cubicBezTo>
                      <a:pt x="175" y="281"/>
                      <a:pt x="175" y="281"/>
                      <a:pt x="175" y="281"/>
                    </a:cubicBezTo>
                    <a:cubicBezTo>
                      <a:pt x="177" y="280"/>
                      <a:pt x="179" y="281"/>
                      <a:pt x="181" y="281"/>
                    </a:cubicBezTo>
                    <a:cubicBezTo>
                      <a:pt x="182" y="280"/>
                      <a:pt x="184" y="279"/>
                      <a:pt x="185" y="279"/>
                    </a:cubicBezTo>
                    <a:close/>
                    <a:moveTo>
                      <a:pt x="365" y="263"/>
                    </a:moveTo>
                    <a:cubicBezTo>
                      <a:pt x="365" y="263"/>
                      <a:pt x="366" y="264"/>
                      <a:pt x="366" y="265"/>
                    </a:cubicBezTo>
                    <a:cubicBezTo>
                      <a:pt x="367" y="265"/>
                      <a:pt x="366" y="264"/>
                      <a:pt x="367" y="264"/>
                    </a:cubicBezTo>
                    <a:cubicBezTo>
                      <a:pt x="366" y="264"/>
                      <a:pt x="366" y="263"/>
                      <a:pt x="365" y="263"/>
                    </a:cubicBezTo>
                    <a:close/>
                    <a:moveTo>
                      <a:pt x="361" y="259"/>
                    </a:moveTo>
                    <a:cubicBezTo>
                      <a:pt x="363" y="262"/>
                      <a:pt x="363" y="265"/>
                      <a:pt x="362" y="259"/>
                    </a:cubicBezTo>
                    <a:lnTo>
                      <a:pt x="361" y="259"/>
                    </a:lnTo>
                    <a:close/>
                    <a:moveTo>
                      <a:pt x="318" y="253"/>
                    </a:moveTo>
                    <a:cubicBezTo>
                      <a:pt x="318" y="254"/>
                      <a:pt x="318" y="254"/>
                      <a:pt x="318" y="254"/>
                    </a:cubicBezTo>
                    <a:cubicBezTo>
                      <a:pt x="316" y="255"/>
                      <a:pt x="313" y="253"/>
                      <a:pt x="316" y="255"/>
                    </a:cubicBezTo>
                    <a:cubicBezTo>
                      <a:pt x="316" y="255"/>
                      <a:pt x="317" y="256"/>
                      <a:pt x="318" y="257"/>
                    </a:cubicBezTo>
                    <a:cubicBezTo>
                      <a:pt x="319" y="256"/>
                      <a:pt x="322" y="256"/>
                      <a:pt x="320" y="254"/>
                    </a:cubicBezTo>
                    <a:cubicBezTo>
                      <a:pt x="319" y="253"/>
                      <a:pt x="320" y="253"/>
                      <a:pt x="318" y="253"/>
                    </a:cubicBezTo>
                    <a:close/>
                    <a:moveTo>
                      <a:pt x="346" y="249"/>
                    </a:moveTo>
                    <a:cubicBezTo>
                      <a:pt x="343" y="249"/>
                      <a:pt x="341" y="253"/>
                      <a:pt x="344" y="253"/>
                    </a:cubicBezTo>
                    <a:cubicBezTo>
                      <a:pt x="345" y="252"/>
                      <a:pt x="349" y="248"/>
                      <a:pt x="346" y="249"/>
                    </a:cubicBezTo>
                    <a:close/>
                    <a:moveTo>
                      <a:pt x="357" y="245"/>
                    </a:moveTo>
                    <a:cubicBezTo>
                      <a:pt x="357" y="247"/>
                      <a:pt x="357" y="247"/>
                      <a:pt x="357" y="247"/>
                    </a:cubicBezTo>
                    <a:cubicBezTo>
                      <a:pt x="356" y="247"/>
                      <a:pt x="355" y="246"/>
                      <a:pt x="353" y="246"/>
                    </a:cubicBezTo>
                    <a:cubicBezTo>
                      <a:pt x="353" y="248"/>
                      <a:pt x="353" y="248"/>
                      <a:pt x="353" y="248"/>
                    </a:cubicBezTo>
                    <a:cubicBezTo>
                      <a:pt x="354" y="248"/>
                      <a:pt x="356" y="249"/>
                      <a:pt x="358" y="249"/>
                    </a:cubicBezTo>
                    <a:cubicBezTo>
                      <a:pt x="360" y="248"/>
                      <a:pt x="358" y="244"/>
                      <a:pt x="357" y="245"/>
                    </a:cubicBezTo>
                    <a:close/>
                    <a:moveTo>
                      <a:pt x="352" y="241"/>
                    </a:moveTo>
                    <a:cubicBezTo>
                      <a:pt x="352" y="241"/>
                      <a:pt x="353" y="243"/>
                      <a:pt x="353" y="243"/>
                    </a:cubicBezTo>
                    <a:cubicBezTo>
                      <a:pt x="355" y="243"/>
                      <a:pt x="354" y="241"/>
                      <a:pt x="352" y="241"/>
                    </a:cubicBezTo>
                    <a:close/>
                    <a:moveTo>
                      <a:pt x="377" y="233"/>
                    </a:moveTo>
                    <a:cubicBezTo>
                      <a:pt x="377" y="233"/>
                      <a:pt x="376" y="234"/>
                      <a:pt x="376" y="234"/>
                    </a:cubicBezTo>
                    <a:cubicBezTo>
                      <a:pt x="376" y="235"/>
                      <a:pt x="376" y="236"/>
                      <a:pt x="376" y="237"/>
                    </a:cubicBezTo>
                    <a:cubicBezTo>
                      <a:pt x="375" y="237"/>
                      <a:pt x="375" y="236"/>
                      <a:pt x="375" y="236"/>
                    </a:cubicBezTo>
                    <a:cubicBezTo>
                      <a:pt x="373" y="235"/>
                      <a:pt x="373" y="237"/>
                      <a:pt x="372" y="237"/>
                    </a:cubicBezTo>
                    <a:cubicBezTo>
                      <a:pt x="372" y="240"/>
                      <a:pt x="371" y="244"/>
                      <a:pt x="368" y="245"/>
                    </a:cubicBezTo>
                    <a:cubicBezTo>
                      <a:pt x="368" y="245"/>
                      <a:pt x="367" y="245"/>
                      <a:pt x="366" y="245"/>
                    </a:cubicBezTo>
                    <a:cubicBezTo>
                      <a:pt x="366" y="246"/>
                      <a:pt x="366" y="247"/>
                      <a:pt x="365" y="247"/>
                    </a:cubicBezTo>
                    <a:cubicBezTo>
                      <a:pt x="367" y="248"/>
                      <a:pt x="366" y="248"/>
                      <a:pt x="367" y="249"/>
                    </a:cubicBezTo>
                    <a:cubicBezTo>
                      <a:pt x="368" y="249"/>
                      <a:pt x="368" y="248"/>
                      <a:pt x="369" y="248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70" y="250"/>
                      <a:pt x="371" y="250"/>
                      <a:pt x="371" y="251"/>
                    </a:cubicBezTo>
                    <a:cubicBezTo>
                      <a:pt x="372" y="250"/>
                      <a:pt x="373" y="247"/>
                      <a:pt x="375" y="248"/>
                    </a:cubicBezTo>
                    <a:cubicBezTo>
                      <a:pt x="376" y="248"/>
                      <a:pt x="375" y="251"/>
                      <a:pt x="375" y="251"/>
                    </a:cubicBezTo>
                    <a:cubicBezTo>
                      <a:pt x="375" y="252"/>
                      <a:pt x="375" y="252"/>
                      <a:pt x="375" y="252"/>
                    </a:cubicBezTo>
                    <a:cubicBezTo>
                      <a:pt x="379" y="254"/>
                      <a:pt x="377" y="253"/>
                      <a:pt x="379" y="257"/>
                    </a:cubicBezTo>
                    <a:cubicBezTo>
                      <a:pt x="380" y="257"/>
                      <a:pt x="382" y="257"/>
                      <a:pt x="381" y="256"/>
                    </a:cubicBezTo>
                    <a:cubicBezTo>
                      <a:pt x="382" y="256"/>
                      <a:pt x="383" y="257"/>
                      <a:pt x="384" y="257"/>
                    </a:cubicBezTo>
                    <a:cubicBezTo>
                      <a:pt x="385" y="256"/>
                      <a:pt x="387" y="254"/>
                      <a:pt x="385" y="255"/>
                    </a:cubicBezTo>
                    <a:cubicBezTo>
                      <a:pt x="385" y="254"/>
                      <a:pt x="385" y="253"/>
                      <a:pt x="385" y="253"/>
                    </a:cubicBezTo>
                    <a:cubicBezTo>
                      <a:pt x="390" y="254"/>
                      <a:pt x="389" y="254"/>
                      <a:pt x="393" y="253"/>
                    </a:cubicBezTo>
                    <a:cubicBezTo>
                      <a:pt x="393" y="252"/>
                      <a:pt x="396" y="252"/>
                      <a:pt x="397" y="252"/>
                    </a:cubicBezTo>
                    <a:cubicBezTo>
                      <a:pt x="397" y="252"/>
                      <a:pt x="399" y="250"/>
                      <a:pt x="399" y="250"/>
                    </a:cubicBezTo>
                    <a:cubicBezTo>
                      <a:pt x="397" y="250"/>
                      <a:pt x="396" y="250"/>
                      <a:pt x="395" y="249"/>
                    </a:cubicBezTo>
                    <a:cubicBezTo>
                      <a:pt x="395" y="247"/>
                      <a:pt x="396" y="243"/>
                      <a:pt x="395" y="241"/>
                    </a:cubicBezTo>
                    <a:cubicBezTo>
                      <a:pt x="388" y="235"/>
                      <a:pt x="388" y="235"/>
                      <a:pt x="388" y="235"/>
                    </a:cubicBezTo>
                    <a:cubicBezTo>
                      <a:pt x="387" y="235"/>
                      <a:pt x="385" y="236"/>
                      <a:pt x="384" y="235"/>
                    </a:cubicBezTo>
                    <a:cubicBezTo>
                      <a:pt x="383" y="234"/>
                      <a:pt x="383" y="234"/>
                      <a:pt x="383" y="234"/>
                    </a:cubicBezTo>
                    <a:cubicBezTo>
                      <a:pt x="381" y="234"/>
                      <a:pt x="381" y="235"/>
                      <a:pt x="380" y="235"/>
                    </a:cubicBezTo>
                    <a:cubicBezTo>
                      <a:pt x="380" y="235"/>
                      <a:pt x="380" y="233"/>
                      <a:pt x="380" y="233"/>
                    </a:cubicBezTo>
                    <a:cubicBezTo>
                      <a:pt x="379" y="232"/>
                      <a:pt x="378" y="233"/>
                      <a:pt x="377" y="233"/>
                    </a:cubicBezTo>
                    <a:close/>
                    <a:moveTo>
                      <a:pt x="355" y="218"/>
                    </a:moveTo>
                    <a:cubicBezTo>
                      <a:pt x="355" y="219"/>
                      <a:pt x="355" y="219"/>
                      <a:pt x="355" y="219"/>
                    </a:cubicBezTo>
                    <a:cubicBezTo>
                      <a:pt x="351" y="222"/>
                      <a:pt x="353" y="221"/>
                      <a:pt x="353" y="224"/>
                    </a:cubicBezTo>
                    <a:cubicBezTo>
                      <a:pt x="353" y="224"/>
                      <a:pt x="354" y="223"/>
                      <a:pt x="355" y="223"/>
                    </a:cubicBezTo>
                    <a:cubicBezTo>
                      <a:pt x="355" y="222"/>
                      <a:pt x="357" y="217"/>
                      <a:pt x="355" y="218"/>
                    </a:cubicBezTo>
                    <a:close/>
                    <a:moveTo>
                      <a:pt x="295" y="171"/>
                    </a:moveTo>
                    <a:cubicBezTo>
                      <a:pt x="294" y="178"/>
                      <a:pt x="294" y="182"/>
                      <a:pt x="296" y="188"/>
                    </a:cubicBezTo>
                    <a:cubicBezTo>
                      <a:pt x="297" y="188"/>
                      <a:pt x="301" y="188"/>
                      <a:pt x="303" y="189"/>
                    </a:cubicBezTo>
                    <a:cubicBezTo>
                      <a:pt x="304" y="189"/>
                      <a:pt x="305" y="191"/>
                      <a:pt x="305" y="191"/>
                    </a:cubicBezTo>
                    <a:cubicBezTo>
                      <a:pt x="307" y="192"/>
                      <a:pt x="308" y="191"/>
                      <a:pt x="310" y="191"/>
                    </a:cubicBezTo>
                    <a:cubicBezTo>
                      <a:pt x="310" y="191"/>
                      <a:pt x="310" y="190"/>
                      <a:pt x="310" y="190"/>
                    </a:cubicBezTo>
                    <a:cubicBezTo>
                      <a:pt x="310" y="188"/>
                      <a:pt x="310" y="187"/>
                      <a:pt x="310" y="185"/>
                    </a:cubicBezTo>
                    <a:cubicBezTo>
                      <a:pt x="309" y="184"/>
                      <a:pt x="306" y="183"/>
                      <a:pt x="306" y="182"/>
                    </a:cubicBezTo>
                    <a:cubicBezTo>
                      <a:pt x="304" y="181"/>
                      <a:pt x="305" y="179"/>
                      <a:pt x="304" y="177"/>
                    </a:cubicBezTo>
                    <a:cubicBezTo>
                      <a:pt x="298" y="171"/>
                      <a:pt x="298" y="171"/>
                      <a:pt x="298" y="171"/>
                    </a:cubicBezTo>
                    <a:cubicBezTo>
                      <a:pt x="297" y="171"/>
                      <a:pt x="296" y="172"/>
                      <a:pt x="295" y="171"/>
                    </a:cubicBezTo>
                    <a:close/>
                    <a:moveTo>
                      <a:pt x="177" y="153"/>
                    </a:moveTo>
                    <a:cubicBezTo>
                      <a:pt x="176" y="153"/>
                      <a:pt x="173" y="155"/>
                      <a:pt x="172" y="156"/>
                    </a:cubicBezTo>
                    <a:cubicBezTo>
                      <a:pt x="169" y="157"/>
                      <a:pt x="166" y="156"/>
                      <a:pt x="163" y="157"/>
                    </a:cubicBezTo>
                    <a:cubicBezTo>
                      <a:pt x="161" y="158"/>
                      <a:pt x="161" y="158"/>
                      <a:pt x="161" y="158"/>
                    </a:cubicBezTo>
                    <a:cubicBezTo>
                      <a:pt x="160" y="159"/>
                      <a:pt x="159" y="158"/>
                      <a:pt x="157" y="159"/>
                    </a:cubicBezTo>
                    <a:cubicBezTo>
                      <a:pt x="155" y="160"/>
                      <a:pt x="152" y="161"/>
                      <a:pt x="150" y="162"/>
                    </a:cubicBezTo>
                    <a:cubicBezTo>
                      <a:pt x="151" y="164"/>
                      <a:pt x="153" y="168"/>
                      <a:pt x="153" y="169"/>
                    </a:cubicBezTo>
                    <a:cubicBezTo>
                      <a:pt x="151" y="172"/>
                      <a:pt x="151" y="172"/>
                      <a:pt x="151" y="172"/>
                    </a:cubicBezTo>
                    <a:cubicBezTo>
                      <a:pt x="151" y="176"/>
                      <a:pt x="152" y="177"/>
                      <a:pt x="151" y="179"/>
                    </a:cubicBez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80"/>
                      <a:pt x="152" y="181"/>
                      <a:pt x="153" y="181"/>
                    </a:cubicBezTo>
                    <a:cubicBezTo>
                      <a:pt x="152" y="181"/>
                      <a:pt x="150" y="181"/>
                      <a:pt x="149" y="181"/>
                    </a:cubicBezTo>
                    <a:cubicBezTo>
                      <a:pt x="150" y="184"/>
                      <a:pt x="152" y="188"/>
                      <a:pt x="151" y="191"/>
                    </a:cubicBezTo>
                    <a:cubicBezTo>
                      <a:pt x="150" y="192"/>
                      <a:pt x="148" y="193"/>
                      <a:pt x="148" y="193"/>
                    </a:cubicBezTo>
                    <a:cubicBezTo>
                      <a:pt x="147" y="196"/>
                      <a:pt x="148" y="197"/>
                      <a:pt x="147" y="199"/>
                    </a:cubicBezTo>
                    <a:cubicBezTo>
                      <a:pt x="147" y="200"/>
                      <a:pt x="149" y="200"/>
                      <a:pt x="149" y="200"/>
                    </a:cubicBezTo>
                    <a:cubicBezTo>
                      <a:pt x="151" y="201"/>
                      <a:pt x="151" y="203"/>
                      <a:pt x="153" y="203"/>
                    </a:cubicBezTo>
                    <a:cubicBezTo>
                      <a:pt x="153" y="204"/>
                      <a:pt x="153" y="204"/>
                      <a:pt x="153" y="204"/>
                    </a:cubicBezTo>
                    <a:cubicBezTo>
                      <a:pt x="154" y="204"/>
                      <a:pt x="154" y="204"/>
                      <a:pt x="154" y="204"/>
                    </a:cubicBezTo>
                    <a:cubicBezTo>
                      <a:pt x="156" y="206"/>
                      <a:pt x="156" y="211"/>
                      <a:pt x="159" y="212"/>
                    </a:cubicBezTo>
                    <a:cubicBezTo>
                      <a:pt x="166" y="215"/>
                      <a:pt x="170" y="206"/>
                      <a:pt x="172" y="203"/>
                    </a:cubicBezTo>
                    <a:cubicBezTo>
                      <a:pt x="173" y="204"/>
                      <a:pt x="173" y="203"/>
                      <a:pt x="174" y="203"/>
                    </a:cubicBezTo>
                    <a:cubicBezTo>
                      <a:pt x="175" y="205"/>
                      <a:pt x="175" y="205"/>
                      <a:pt x="175" y="205"/>
                    </a:cubicBezTo>
                    <a:cubicBezTo>
                      <a:pt x="179" y="206"/>
                      <a:pt x="181" y="205"/>
                      <a:pt x="185" y="204"/>
                    </a:cubicBezTo>
                    <a:cubicBezTo>
                      <a:pt x="186" y="204"/>
                      <a:pt x="187" y="204"/>
                      <a:pt x="187" y="203"/>
                    </a:cubicBezTo>
                    <a:cubicBezTo>
                      <a:pt x="188" y="203"/>
                      <a:pt x="187" y="201"/>
                      <a:pt x="188" y="200"/>
                    </a:cubicBezTo>
                    <a:cubicBezTo>
                      <a:pt x="188" y="200"/>
                      <a:pt x="190" y="199"/>
                      <a:pt x="190" y="199"/>
                    </a:cubicBezTo>
                    <a:cubicBezTo>
                      <a:pt x="191" y="197"/>
                      <a:pt x="190" y="195"/>
                      <a:pt x="190" y="195"/>
                    </a:cubicBezTo>
                    <a:cubicBezTo>
                      <a:pt x="190" y="195"/>
                      <a:pt x="190" y="193"/>
                      <a:pt x="190" y="193"/>
                    </a:cubicBezTo>
                    <a:cubicBezTo>
                      <a:pt x="191" y="192"/>
                      <a:pt x="192" y="193"/>
                      <a:pt x="193" y="192"/>
                    </a:cubicBezTo>
                    <a:cubicBezTo>
                      <a:pt x="194" y="191"/>
                      <a:pt x="194" y="189"/>
                      <a:pt x="195" y="188"/>
                    </a:cubicBezTo>
                    <a:cubicBezTo>
                      <a:pt x="196" y="187"/>
                      <a:pt x="198" y="187"/>
                      <a:pt x="199" y="186"/>
                    </a:cubicBezTo>
                    <a:cubicBezTo>
                      <a:pt x="199" y="185"/>
                      <a:pt x="199" y="185"/>
                      <a:pt x="199" y="185"/>
                    </a:cubicBezTo>
                    <a:cubicBezTo>
                      <a:pt x="204" y="180"/>
                      <a:pt x="204" y="180"/>
                      <a:pt x="204" y="180"/>
                    </a:cubicBezTo>
                    <a:cubicBezTo>
                      <a:pt x="206" y="179"/>
                      <a:pt x="207" y="180"/>
                      <a:pt x="209" y="179"/>
                    </a:cubicBezTo>
                    <a:cubicBezTo>
                      <a:pt x="211" y="178"/>
                      <a:pt x="213" y="175"/>
                      <a:pt x="215" y="175"/>
                    </a:cubicBezTo>
                    <a:cubicBezTo>
                      <a:pt x="217" y="174"/>
                      <a:pt x="218" y="176"/>
                      <a:pt x="219" y="175"/>
                    </a:cubicBezTo>
                    <a:cubicBezTo>
                      <a:pt x="221" y="174"/>
                      <a:pt x="221" y="174"/>
                      <a:pt x="221" y="174"/>
                    </a:cubicBezTo>
                    <a:cubicBezTo>
                      <a:pt x="222" y="174"/>
                      <a:pt x="224" y="175"/>
                      <a:pt x="226" y="174"/>
                    </a:cubicBezTo>
                    <a:cubicBezTo>
                      <a:pt x="226" y="174"/>
                      <a:pt x="228" y="172"/>
                      <a:pt x="229" y="172"/>
                    </a:cubicBezTo>
                    <a:cubicBezTo>
                      <a:pt x="228" y="172"/>
                      <a:pt x="229" y="170"/>
                      <a:pt x="229" y="169"/>
                    </a:cubicBezTo>
                    <a:cubicBezTo>
                      <a:pt x="227" y="169"/>
                      <a:pt x="225" y="169"/>
                      <a:pt x="223" y="168"/>
                    </a:cubicBezTo>
                    <a:cubicBezTo>
                      <a:pt x="222" y="167"/>
                      <a:pt x="222" y="164"/>
                      <a:pt x="221" y="164"/>
                    </a:cubicBezTo>
                    <a:cubicBezTo>
                      <a:pt x="219" y="162"/>
                      <a:pt x="207" y="160"/>
                      <a:pt x="203" y="160"/>
                    </a:cubicBezTo>
                    <a:cubicBezTo>
                      <a:pt x="203" y="160"/>
                      <a:pt x="202" y="162"/>
                      <a:pt x="202" y="162"/>
                    </a:cubicBezTo>
                    <a:cubicBezTo>
                      <a:pt x="196" y="161"/>
                      <a:pt x="189" y="160"/>
                      <a:pt x="183" y="157"/>
                    </a:cubicBezTo>
                    <a:cubicBezTo>
                      <a:pt x="181" y="156"/>
                      <a:pt x="178" y="153"/>
                      <a:pt x="177" y="153"/>
                    </a:cubicBezTo>
                    <a:close/>
                    <a:moveTo>
                      <a:pt x="277" y="149"/>
                    </a:moveTo>
                    <a:cubicBezTo>
                      <a:pt x="276" y="149"/>
                      <a:pt x="275" y="152"/>
                      <a:pt x="278" y="151"/>
                    </a:cubicBezTo>
                    <a:cubicBezTo>
                      <a:pt x="279" y="151"/>
                      <a:pt x="280" y="148"/>
                      <a:pt x="277" y="149"/>
                    </a:cubicBezTo>
                    <a:close/>
                    <a:moveTo>
                      <a:pt x="325" y="141"/>
                    </a:moveTo>
                    <a:cubicBezTo>
                      <a:pt x="325" y="142"/>
                      <a:pt x="324" y="145"/>
                      <a:pt x="324" y="146"/>
                    </a:cubicBezTo>
                    <a:cubicBezTo>
                      <a:pt x="326" y="146"/>
                      <a:pt x="326" y="146"/>
                      <a:pt x="326" y="146"/>
                    </a:cubicBezTo>
                    <a:cubicBezTo>
                      <a:pt x="324" y="148"/>
                      <a:pt x="328" y="146"/>
                      <a:pt x="327" y="146"/>
                    </a:cubicBezTo>
                    <a:cubicBezTo>
                      <a:pt x="327" y="146"/>
                      <a:pt x="328" y="144"/>
                      <a:pt x="327" y="142"/>
                    </a:cubicBezTo>
                    <a:cubicBezTo>
                      <a:pt x="327" y="142"/>
                      <a:pt x="325" y="141"/>
                      <a:pt x="325" y="141"/>
                    </a:cubicBezTo>
                    <a:close/>
                    <a:moveTo>
                      <a:pt x="206" y="126"/>
                    </a:moveTo>
                    <a:cubicBezTo>
                      <a:pt x="206" y="127"/>
                      <a:pt x="204" y="128"/>
                      <a:pt x="204" y="128"/>
                    </a:cubicBezTo>
                    <a:cubicBezTo>
                      <a:pt x="204" y="129"/>
                      <a:pt x="204" y="130"/>
                      <a:pt x="204" y="131"/>
                    </a:cubicBezTo>
                    <a:cubicBezTo>
                      <a:pt x="203" y="132"/>
                      <a:pt x="200" y="133"/>
                      <a:pt x="199" y="134"/>
                    </a:cubicBezTo>
                    <a:cubicBezTo>
                      <a:pt x="198" y="134"/>
                      <a:pt x="198" y="136"/>
                      <a:pt x="197" y="137"/>
                    </a:cubicBezTo>
                    <a:cubicBezTo>
                      <a:pt x="196" y="136"/>
                      <a:pt x="197" y="140"/>
                      <a:pt x="197" y="140"/>
                    </a:cubicBezTo>
                    <a:cubicBezTo>
                      <a:pt x="200" y="141"/>
                      <a:pt x="201" y="140"/>
                      <a:pt x="204" y="141"/>
                    </a:cubicBezTo>
                    <a:cubicBezTo>
                      <a:pt x="205" y="138"/>
                      <a:pt x="204" y="136"/>
                      <a:pt x="205" y="134"/>
                    </a:cubicBezTo>
                    <a:cubicBezTo>
                      <a:pt x="206" y="133"/>
                      <a:pt x="207" y="133"/>
                      <a:pt x="207" y="133"/>
                    </a:cubicBezTo>
                    <a:cubicBezTo>
                      <a:pt x="208" y="132"/>
                      <a:pt x="208" y="129"/>
                      <a:pt x="209" y="127"/>
                    </a:cubicBezTo>
                    <a:cubicBezTo>
                      <a:pt x="208" y="127"/>
                      <a:pt x="206" y="126"/>
                      <a:pt x="206" y="126"/>
                    </a:cubicBezTo>
                    <a:close/>
                    <a:moveTo>
                      <a:pt x="223" y="120"/>
                    </a:moveTo>
                    <a:cubicBezTo>
                      <a:pt x="220" y="123"/>
                      <a:pt x="223" y="123"/>
                      <a:pt x="225" y="124"/>
                    </a:cubicBezTo>
                    <a:cubicBezTo>
                      <a:pt x="225" y="121"/>
                      <a:pt x="225" y="121"/>
                      <a:pt x="225" y="121"/>
                    </a:cubicBezTo>
                    <a:lnTo>
                      <a:pt x="223" y="120"/>
                    </a:lnTo>
                    <a:close/>
                    <a:moveTo>
                      <a:pt x="230" y="112"/>
                    </a:moveTo>
                    <a:cubicBezTo>
                      <a:pt x="230" y="112"/>
                      <a:pt x="230" y="114"/>
                      <a:pt x="230" y="114"/>
                    </a:cubicBezTo>
                    <a:cubicBezTo>
                      <a:pt x="229" y="114"/>
                      <a:pt x="229" y="116"/>
                      <a:pt x="229" y="117"/>
                    </a:cubicBezTo>
                    <a:cubicBezTo>
                      <a:pt x="231" y="117"/>
                      <a:pt x="231" y="116"/>
                      <a:pt x="233" y="116"/>
                    </a:cubicBezTo>
                    <a:cubicBezTo>
                      <a:pt x="233" y="115"/>
                      <a:pt x="235" y="111"/>
                      <a:pt x="230" y="112"/>
                    </a:cubicBezTo>
                    <a:close/>
                    <a:moveTo>
                      <a:pt x="276" y="110"/>
                    </a:moveTo>
                    <a:cubicBezTo>
                      <a:pt x="276" y="112"/>
                      <a:pt x="276" y="112"/>
                      <a:pt x="276" y="112"/>
                    </a:cubicBezTo>
                    <a:cubicBezTo>
                      <a:pt x="274" y="112"/>
                      <a:pt x="274" y="112"/>
                      <a:pt x="274" y="112"/>
                    </a:cubicBezTo>
                    <a:cubicBezTo>
                      <a:pt x="275" y="112"/>
                      <a:pt x="272" y="112"/>
                      <a:pt x="272" y="112"/>
                    </a:cubicBezTo>
                    <a:cubicBezTo>
                      <a:pt x="274" y="114"/>
                      <a:pt x="273" y="115"/>
                      <a:pt x="274" y="118"/>
                    </a:cubicBezTo>
                    <a:cubicBezTo>
                      <a:pt x="272" y="118"/>
                      <a:pt x="273" y="117"/>
                      <a:pt x="272" y="119"/>
                    </a:cubicBezTo>
                    <a:cubicBezTo>
                      <a:pt x="274" y="119"/>
                      <a:pt x="273" y="124"/>
                      <a:pt x="272" y="126"/>
                    </a:cubicBezTo>
                    <a:cubicBezTo>
                      <a:pt x="274" y="126"/>
                      <a:pt x="277" y="127"/>
                      <a:pt x="278" y="128"/>
                    </a:cubicBezTo>
                    <a:cubicBezTo>
                      <a:pt x="277" y="130"/>
                      <a:pt x="277" y="131"/>
                      <a:pt x="276" y="133"/>
                    </a:cubicBezTo>
                    <a:cubicBezTo>
                      <a:pt x="277" y="133"/>
                      <a:pt x="278" y="133"/>
                      <a:pt x="279" y="133"/>
                    </a:cubicBezTo>
                    <a:cubicBezTo>
                      <a:pt x="279" y="133"/>
                      <a:pt x="280" y="134"/>
                      <a:pt x="280" y="134"/>
                    </a:cubicBezTo>
                    <a:cubicBezTo>
                      <a:pt x="280" y="134"/>
                      <a:pt x="280" y="137"/>
                      <a:pt x="280" y="137"/>
                    </a:cubicBezTo>
                    <a:cubicBezTo>
                      <a:pt x="276" y="136"/>
                      <a:pt x="270" y="136"/>
                      <a:pt x="268" y="136"/>
                    </a:cubicBezTo>
                    <a:cubicBezTo>
                      <a:pt x="266" y="135"/>
                      <a:pt x="262" y="136"/>
                      <a:pt x="260" y="136"/>
                    </a:cubicBezTo>
                    <a:cubicBezTo>
                      <a:pt x="260" y="136"/>
                      <a:pt x="260" y="133"/>
                      <a:pt x="260" y="133"/>
                    </a:cubicBezTo>
                    <a:cubicBezTo>
                      <a:pt x="259" y="132"/>
                      <a:pt x="257" y="133"/>
                      <a:pt x="256" y="133"/>
                    </a:cubicBezTo>
                    <a:cubicBezTo>
                      <a:pt x="256" y="133"/>
                      <a:pt x="255" y="131"/>
                      <a:pt x="254" y="131"/>
                    </a:cubicBezTo>
                    <a:cubicBezTo>
                      <a:pt x="254" y="130"/>
                      <a:pt x="254" y="130"/>
                      <a:pt x="254" y="130"/>
                    </a:cubicBezTo>
                    <a:cubicBezTo>
                      <a:pt x="252" y="129"/>
                      <a:pt x="250" y="130"/>
                      <a:pt x="247" y="130"/>
                    </a:cubicBezTo>
                    <a:cubicBezTo>
                      <a:pt x="246" y="129"/>
                      <a:pt x="244" y="127"/>
                      <a:pt x="243" y="126"/>
                    </a:cubicBezTo>
                    <a:cubicBezTo>
                      <a:pt x="240" y="125"/>
                      <a:pt x="236" y="127"/>
                      <a:pt x="234" y="126"/>
                    </a:cubicBezTo>
                    <a:cubicBezTo>
                      <a:pt x="234" y="126"/>
                      <a:pt x="233" y="124"/>
                      <a:pt x="233" y="124"/>
                    </a:cubicBezTo>
                    <a:cubicBezTo>
                      <a:pt x="231" y="124"/>
                      <a:pt x="229" y="124"/>
                      <a:pt x="227" y="124"/>
                    </a:cubicBezTo>
                    <a:cubicBezTo>
                      <a:pt x="227" y="126"/>
                      <a:pt x="227" y="126"/>
                      <a:pt x="227" y="126"/>
                    </a:cubicBezTo>
                    <a:cubicBezTo>
                      <a:pt x="225" y="127"/>
                      <a:pt x="223" y="126"/>
                      <a:pt x="221" y="126"/>
                    </a:cubicBezTo>
                    <a:cubicBezTo>
                      <a:pt x="220" y="131"/>
                      <a:pt x="218" y="132"/>
                      <a:pt x="225" y="133"/>
                    </a:cubicBezTo>
                    <a:cubicBezTo>
                      <a:pt x="223" y="133"/>
                      <a:pt x="221" y="135"/>
                      <a:pt x="220" y="135"/>
                    </a:cubicBezTo>
                    <a:cubicBezTo>
                      <a:pt x="218" y="135"/>
                      <a:pt x="217" y="134"/>
                      <a:pt x="217" y="134"/>
                    </a:cubicBezTo>
                    <a:cubicBezTo>
                      <a:pt x="216" y="134"/>
                      <a:pt x="216" y="136"/>
                      <a:pt x="215" y="136"/>
                    </a:cubicBezTo>
                    <a:cubicBezTo>
                      <a:pt x="216" y="138"/>
                      <a:pt x="216" y="138"/>
                      <a:pt x="216" y="138"/>
                    </a:cubicBezTo>
                    <a:cubicBezTo>
                      <a:pt x="219" y="138"/>
                      <a:pt x="226" y="137"/>
                      <a:pt x="221" y="139"/>
                    </a:cubicBezTo>
                    <a:cubicBezTo>
                      <a:pt x="220" y="140"/>
                      <a:pt x="220" y="140"/>
                      <a:pt x="220" y="140"/>
                    </a:cubicBezTo>
                    <a:cubicBezTo>
                      <a:pt x="218" y="141"/>
                      <a:pt x="216" y="140"/>
                      <a:pt x="215" y="141"/>
                    </a:cubicBezTo>
                    <a:cubicBezTo>
                      <a:pt x="214" y="142"/>
                      <a:pt x="214" y="142"/>
                      <a:pt x="213" y="142"/>
                    </a:cubicBezTo>
                    <a:cubicBezTo>
                      <a:pt x="214" y="142"/>
                      <a:pt x="214" y="144"/>
                      <a:pt x="214" y="144"/>
                    </a:cubicBezTo>
                    <a:cubicBezTo>
                      <a:pt x="217" y="146"/>
                      <a:pt x="221" y="145"/>
                      <a:pt x="224" y="144"/>
                    </a:cubicBezTo>
                    <a:cubicBezTo>
                      <a:pt x="224" y="145"/>
                      <a:pt x="224" y="144"/>
                      <a:pt x="225" y="144"/>
                    </a:cubicBezTo>
                    <a:cubicBezTo>
                      <a:pt x="225" y="145"/>
                      <a:pt x="225" y="147"/>
                      <a:pt x="225" y="147"/>
                    </a:cubicBezTo>
                    <a:cubicBezTo>
                      <a:pt x="226" y="147"/>
                      <a:pt x="227" y="147"/>
                      <a:pt x="227" y="147"/>
                    </a:cubicBezTo>
                    <a:cubicBezTo>
                      <a:pt x="227" y="146"/>
                      <a:pt x="227" y="143"/>
                      <a:pt x="227" y="143"/>
                    </a:cubicBezTo>
                    <a:cubicBezTo>
                      <a:pt x="228" y="143"/>
                      <a:pt x="229" y="143"/>
                      <a:pt x="230" y="143"/>
                    </a:cubicBezTo>
                    <a:cubicBezTo>
                      <a:pt x="229" y="143"/>
                      <a:pt x="230" y="148"/>
                      <a:pt x="230" y="148"/>
                    </a:cubicBezTo>
                    <a:cubicBezTo>
                      <a:pt x="230" y="148"/>
                      <a:pt x="232" y="147"/>
                      <a:pt x="232" y="148"/>
                    </a:cubicBezTo>
                    <a:cubicBezTo>
                      <a:pt x="232" y="147"/>
                      <a:pt x="233" y="145"/>
                      <a:pt x="233" y="145"/>
                    </a:cubicBezTo>
                    <a:cubicBezTo>
                      <a:pt x="235" y="145"/>
                      <a:pt x="235" y="145"/>
                      <a:pt x="235" y="145"/>
                    </a:cubicBezTo>
                    <a:cubicBezTo>
                      <a:pt x="235" y="143"/>
                      <a:pt x="232" y="140"/>
                      <a:pt x="235" y="140"/>
                    </a:cubicBezTo>
                    <a:cubicBezTo>
                      <a:pt x="235" y="140"/>
                      <a:pt x="235" y="136"/>
                      <a:pt x="235" y="138"/>
                    </a:cubicBezTo>
                    <a:cubicBezTo>
                      <a:pt x="235" y="138"/>
                      <a:pt x="235" y="135"/>
                      <a:pt x="235" y="135"/>
                    </a:cubicBezTo>
                    <a:cubicBezTo>
                      <a:pt x="235" y="135"/>
                      <a:pt x="237" y="135"/>
                      <a:pt x="237" y="135"/>
                    </a:cubicBezTo>
                    <a:cubicBezTo>
                      <a:pt x="237" y="137"/>
                      <a:pt x="237" y="141"/>
                      <a:pt x="237" y="144"/>
                    </a:cubicBezTo>
                    <a:cubicBezTo>
                      <a:pt x="242" y="143"/>
                      <a:pt x="245" y="145"/>
                      <a:pt x="250" y="142"/>
                    </a:cubicBezTo>
                    <a:cubicBezTo>
                      <a:pt x="250" y="142"/>
                      <a:pt x="251" y="140"/>
                      <a:pt x="251" y="140"/>
                    </a:cubicBezTo>
                    <a:cubicBezTo>
                      <a:pt x="252" y="140"/>
                      <a:pt x="253" y="140"/>
                      <a:pt x="254" y="140"/>
                    </a:cubicBezTo>
                    <a:cubicBezTo>
                      <a:pt x="255" y="140"/>
                      <a:pt x="256" y="142"/>
                      <a:pt x="256" y="142"/>
                    </a:cubicBezTo>
                    <a:cubicBezTo>
                      <a:pt x="256" y="142"/>
                      <a:pt x="259" y="142"/>
                      <a:pt x="258" y="142"/>
                    </a:cubicBezTo>
                    <a:cubicBezTo>
                      <a:pt x="262" y="143"/>
                      <a:pt x="262" y="142"/>
                      <a:pt x="265" y="141"/>
                    </a:cubicBezTo>
                    <a:cubicBezTo>
                      <a:pt x="265" y="141"/>
                      <a:pt x="265" y="139"/>
                      <a:pt x="265" y="139"/>
                    </a:cubicBezTo>
                    <a:cubicBezTo>
                      <a:pt x="265" y="138"/>
                      <a:pt x="267" y="139"/>
                      <a:pt x="267" y="138"/>
                    </a:cubicBezTo>
                    <a:cubicBezTo>
                      <a:pt x="267" y="139"/>
                      <a:pt x="267" y="140"/>
                      <a:pt x="267" y="141"/>
                    </a:cubicBezTo>
                    <a:cubicBezTo>
                      <a:pt x="267" y="142"/>
                      <a:pt x="263" y="146"/>
                      <a:pt x="261" y="147"/>
                    </a:cubicBezTo>
                    <a:cubicBezTo>
                      <a:pt x="257" y="148"/>
                      <a:pt x="255" y="146"/>
                      <a:pt x="250" y="148"/>
                    </a:cubicBezTo>
                    <a:cubicBezTo>
                      <a:pt x="250" y="148"/>
                      <a:pt x="247" y="148"/>
                      <a:pt x="246" y="149"/>
                    </a:cubicBezTo>
                    <a:cubicBezTo>
                      <a:pt x="246" y="149"/>
                      <a:pt x="246" y="151"/>
                      <a:pt x="245" y="151"/>
                    </a:cubicBezTo>
                    <a:cubicBezTo>
                      <a:pt x="244" y="151"/>
                      <a:pt x="243" y="151"/>
                      <a:pt x="242" y="151"/>
                    </a:cubicBezTo>
                    <a:cubicBezTo>
                      <a:pt x="239" y="152"/>
                      <a:pt x="237" y="155"/>
                      <a:pt x="240" y="158"/>
                    </a:cubicBezTo>
                    <a:cubicBezTo>
                      <a:pt x="240" y="158"/>
                      <a:pt x="242" y="159"/>
                      <a:pt x="242" y="160"/>
                    </a:cubicBezTo>
                    <a:cubicBezTo>
                      <a:pt x="245" y="160"/>
                      <a:pt x="251" y="159"/>
                      <a:pt x="253" y="158"/>
                    </a:cubicBezTo>
                    <a:cubicBezTo>
                      <a:pt x="254" y="158"/>
                      <a:pt x="254" y="156"/>
                      <a:pt x="255" y="156"/>
                    </a:cubicBezTo>
                    <a:cubicBezTo>
                      <a:pt x="257" y="154"/>
                      <a:pt x="258" y="155"/>
                      <a:pt x="260" y="154"/>
                    </a:cubicBezTo>
                    <a:cubicBezTo>
                      <a:pt x="261" y="153"/>
                      <a:pt x="262" y="149"/>
                      <a:pt x="264" y="149"/>
                    </a:cubicBezTo>
                    <a:cubicBezTo>
                      <a:pt x="266" y="148"/>
                      <a:pt x="267" y="150"/>
                      <a:pt x="269" y="150"/>
                    </a:cubicBezTo>
                    <a:cubicBezTo>
                      <a:pt x="269" y="149"/>
                      <a:pt x="271" y="148"/>
                      <a:pt x="272" y="148"/>
                    </a:cubicBezTo>
                    <a:cubicBezTo>
                      <a:pt x="275" y="147"/>
                      <a:pt x="277" y="148"/>
                      <a:pt x="279" y="147"/>
                    </a:cubicBezTo>
                    <a:cubicBezTo>
                      <a:pt x="279" y="147"/>
                      <a:pt x="280" y="145"/>
                      <a:pt x="280" y="145"/>
                    </a:cubicBezTo>
                    <a:cubicBezTo>
                      <a:pt x="281" y="145"/>
                      <a:pt x="282" y="145"/>
                      <a:pt x="283" y="145"/>
                    </a:cubicBezTo>
                    <a:cubicBezTo>
                      <a:pt x="285" y="147"/>
                      <a:pt x="282" y="149"/>
                      <a:pt x="288" y="148"/>
                    </a:cubicBezTo>
                    <a:cubicBezTo>
                      <a:pt x="291" y="148"/>
                      <a:pt x="292" y="144"/>
                      <a:pt x="292" y="144"/>
                    </a:cubicBezTo>
                    <a:cubicBezTo>
                      <a:pt x="293" y="144"/>
                      <a:pt x="295" y="145"/>
                      <a:pt x="296" y="146"/>
                    </a:cubicBezTo>
                    <a:cubicBezTo>
                      <a:pt x="300" y="146"/>
                      <a:pt x="303" y="144"/>
                      <a:pt x="305" y="146"/>
                    </a:cubicBezTo>
                    <a:cubicBezTo>
                      <a:pt x="306" y="146"/>
                      <a:pt x="306" y="146"/>
                      <a:pt x="306" y="146"/>
                    </a:cubicBezTo>
                    <a:cubicBezTo>
                      <a:pt x="306" y="145"/>
                      <a:pt x="307" y="143"/>
                      <a:pt x="308" y="143"/>
                    </a:cubicBezTo>
                    <a:cubicBezTo>
                      <a:pt x="308" y="142"/>
                      <a:pt x="309" y="143"/>
                      <a:pt x="310" y="142"/>
                    </a:cubicBezTo>
                    <a:cubicBezTo>
                      <a:pt x="309" y="137"/>
                      <a:pt x="309" y="130"/>
                      <a:pt x="306" y="126"/>
                    </a:cubicBezTo>
                    <a:cubicBezTo>
                      <a:pt x="306" y="125"/>
                      <a:pt x="304" y="125"/>
                      <a:pt x="303" y="124"/>
                    </a:cubicBezTo>
                    <a:cubicBezTo>
                      <a:pt x="304" y="123"/>
                      <a:pt x="301" y="124"/>
                      <a:pt x="301" y="124"/>
                    </a:cubicBezTo>
                    <a:cubicBezTo>
                      <a:pt x="301" y="126"/>
                      <a:pt x="301" y="127"/>
                      <a:pt x="301" y="128"/>
                    </a:cubicBezTo>
                    <a:cubicBezTo>
                      <a:pt x="302" y="129"/>
                      <a:pt x="302" y="129"/>
                      <a:pt x="302" y="129"/>
                    </a:cubicBezTo>
                    <a:cubicBezTo>
                      <a:pt x="302" y="131"/>
                      <a:pt x="301" y="130"/>
                      <a:pt x="300" y="132"/>
                    </a:cubicBezTo>
                    <a:cubicBezTo>
                      <a:pt x="300" y="132"/>
                      <a:pt x="300" y="134"/>
                      <a:pt x="300" y="134"/>
                    </a:cubicBezTo>
                    <a:cubicBezTo>
                      <a:pt x="300" y="134"/>
                      <a:pt x="299" y="136"/>
                      <a:pt x="299" y="136"/>
                    </a:cubicBezTo>
                    <a:cubicBezTo>
                      <a:pt x="298" y="133"/>
                      <a:pt x="298" y="132"/>
                      <a:pt x="298" y="130"/>
                    </a:cubicBezTo>
                    <a:cubicBezTo>
                      <a:pt x="296" y="130"/>
                      <a:pt x="295" y="131"/>
                      <a:pt x="294" y="131"/>
                    </a:cubicBezTo>
                    <a:cubicBezTo>
                      <a:pt x="294" y="129"/>
                      <a:pt x="295" y="126"/>
                      <a:pt x="294" y="124"/>
                    </a:cubicBezTo>
                    <a:cubicBezTo>
                      <a:pt x="294" y="123"/>
                      <a:pt x="294" y="123"/>
                      <a:pt x="294" y="123"/>
                    </a:cubicBezTo>
                    <a:cubicBezTo>
                      <a:pt x="293" y="123"/>
                      <a:pt x="292" y="123"/>
                      <a:pt x="291" y="123"/>
                    </a:cubicBezTo>
                    <a:cubicBezTo>
                      <a:pt x="291" y="123"/>
                      <a:pt x="291" y="125"/>
                      <a:pt x="290" y="125"/>
                    </a:cubicBezTo>
                    <a:cubicBezTo>
                      <a:pt x="289" y="126"/>
                      <a:pt x="289" y="125"/>
                      <a:pt x="288" y="126"/>
                    </a:cubicBezTo>
                    <a:cubicBezTo>
                      <a:pt x="286" y="124"/>
                      <a:pt x="285" y="122"/>
                      <a:pt x="284" y="121"/>
                    </a:cubicBezTo>
                    <a:cubicBezTo>
                      <a:pt x="282" y="120"/>
                      <a:pt x="281" y="120"/>
                      <a:pt x="280" y="119"/>
                    </a:cubicBezTo>
                    <a:cubicBezTo>
                      <a:pt x="278" y="117"/>
                      <a:pt x="280" y="111"/>
                      <a:pt x="276" y="110"/>
                    </a:cubicBezTo>
                    <a:close/>
                    <a:moveTo>
                      <a:pt x="213" y="94"/>
                    </a:moveTo>
                    <a:cubicBezTo>
                      <a:pt x="213" y="94"/>
                      <a:pt x="212" y="96"/>
                      <a:pt x="212" y="96"/>
                    </a:cubicBezTo>
                    <a:cubicBezTo>
                      <a:pt x="211" y="97"/>
                      <a:pt x="210" y="96"/>
                      <a:pt x="208" y="97"/>
                    </a:cubicBezTo>
                    <a:cubicBezTo>
                      <a:pt x="211" y="99"/>
                      <a:pt x="209" y="100"/>
                      <a:pt x="207" y="102"/>
                    </a:cubicBezTo>
                    <a:cubicBezTo>
                      <a:pt x="202" y="100"/>
                      <a:pt x="195" y="99"/>
                      <a:pt x="189" y="101"/>
                    </a:cubicBezTo>
                    <a:cubicBezTo>
                      <a:pt x="185" y="102"/>
                      <a:pt x="182" y="107"/>
                      <a:pt x="179" y="109"/>
                    </a:cubicBezTo>
                    <a:cubicBezTo>
                      <a:pt x="175" y="111"/>
                      <a:pt x="174" y="111"/>
                      <a:pt x="171" y="111"/>
                    </a:cubicBezTo>
                    <a:cubicBezTo>
                      <a:pt x="170" y="112"/>
                      <a:pt x="171" y="114"/>
                      <a:pt x="169" y="114"/>
                    </a:cubicBezTo>
                    <a:cubicBezTo>
                      <a:pt x="169" y="115"/>
                      <a:pt x="167" y="114"/>
                      <a:pt x="167" y="114"/>
                    </a:cubicBezTo>
                    <a:cubicBezTo>
                      <a:pt x="165" y="116"/>
                      <a:pt x="165" y="118"/>
                      <a:pt x="165" y="120"/>
                    </a:cubicBezTo>
                    <a:cubicBezTo>
                      <a:pt x="162" y="120"/>
                      <a:pt x="161" y="119"/>
                      <a:pt x="159" y="120"/>
                    </a:cubicBezTo>
                    <a:cubicBezTo>
                      <a:pt x="158" y="121"/>
                      <a:pt x="157" y="122"/>
                      <a:pt x="157" y="122"/>
                    </a:cubicBezTo>
                    <a:cubicBezTo>
                      <a:pt x="155" y="123"/>
                      <a:pt x="154" y="122"/>
                      <a:pt x="153" y="123"/>
                    </a:cubicBezTo>
                    <a:cubicBezTo>
                      <a:pt x="152" y="123"/>
                      <a:pt x="152" y="125"/>
                      <a:pt x="152" y="125"/>
                    </a:cubicBezTo>
                    <a:cubicBezTo>
                      <a:pt x="153" y="125"/>
                      <a:pt x="155" y="125"/>
                      <a:pt x="156" y="126"/>
                    </a:cubicBezTo>
                    <a:cubicBezTo>
                      <a:pt x="157" y="126"/>
                      <a:pt x="160" y="133"/>
                      <a:pt x="161" y="134"/>
                    </a:cubicBezTo>
                    <a:cubicBezTo>
                      <a:pt x="161" y="133"/>
                      <a:pt x="163" y="134"/>
                      <a:pt x="163" y="134"/>
                    </a:cubicBezTo>
                    <a:cubicBezTo>
                      <a:pt x="164" y="133"/>
                      <a:pt x="165" y="131"/>
                      <a:pt x="165" y="131"/>
                    </a:cubicBezTo>
                    <a:cubicBezTo>
                      <a:pt x="170" y="130"/>
                      <a:pt x="169" y="132"/>
                      <a:pt x="170" y="133"/>
                    </a:cubicBezTo>
                    <a:cubicBezTo>
                      <a:pt x="170" y="133"/>
                      <a:pt x="173" y="133"/>
                      <a:pt x="172" y="132"/>
                    </a:cubicBezTo>
                    <a:cubicBezTo>
                      <a:pt x="172" y="132"/>
                      <a:pt x="174" y="132"/>
                      <a:pt x="174" y="132"/>
                    </a:cubicBezTo>
                    <a:cubicBezTo>
                      <a:pt x="175" y="130"/>
                      <a:pt x="174" y="131"/>
                      <a:pt x="176" y="130"/>
                    </a:cubicBezTo>
                    <a:cubicBezTo>
                      <a:pt x="177" y="131"/>
                      <a:pt x="176" y="131"/>
                      <a:pt x="177" y="132"/>
                    </a:cubicBezTo>
                    <a:cubicBezTo>
                      <a:pt x="177" y="128"/>
                      <a:pt x="177" y="128"/>
                      <a:pt x="177" y="128"/>
                    </a:cubicBezTo>
                    <a:cubicBezTo>
                      <a:pt x="176" y="128"/>
                      <a:pt x="176" y="124"/>
                      <a:pt x="178" y="126"/>
                    </a:cubicBezTo>
                    <a:cubicBezTo>
                      <a:pt x="179" y="126"/>
                      <a:pt x="180" y="132"/>
                      <a:pt x="181" y="133"/>
                    </a:cubicBezTo>
                    <a:cubicBezTo>
                      <a:pt x="182" y="134"/>
                      <a:pt x="182" y="134"/>
                      <a:pt x="182" y="134"/>
                    </a:cubicBezTo>
                    <a:cubicBezTo>
                      <a:pt x="187" y="131"/>
                      <a:pt x="188" y="128"/>
                      <a:pt x="188" y="122"/>
                    </a:cubicBezTo>
                    <a:cubicBezTo>
                      <a:pt x="188" y="123"/>
                      <a:pt x="190" y="125"/>
                      <a:pt x="190" y="126"/>
                    </a:cubicBezTo>
                    <a:cubicBezTo>
                      <a:pt x="189" y="127"/>
                      <a:pt x="192" y="126"/>
                      <a:pt x="192" y="126"/>
                    </a:cubicBezTo>
                    <a:cubicBezTo>
                      <a:pt x="192" y="125"/>
                      <a:pt x="192" y="124"/>
                      <a:pt x="192" y="124"/>
                    </a:cubicBezTo>
                    <a:cubicBezTo>
                      <a:pt x="193" y="123"/>
                      <a:pt x="194" y="123"/>
                      <a:pt x="195" y="123"/>
                    </a:cubicBezTo>
                    <a:cubicBezTo>
                      <a:pt x="194" y="120"/>
                      <a:pt x="195" y="120"/>
                      <a:pt x="194" y="117"/>
                    </a:cubicBezTo>
                    <a:cubicBezTo>
                      <a:pt x="194" y="117"/>
                      <a:pt x="195" y="116"/>
                      <a:pt x="195" y="116"/>
                    </a:cubicBezTo>
                    <a:cubicBezTo>
                      <a:pt x="195" y="115"/>
                      <a:pt x="195" y="115"/>
                      <a:pt x="195" y="115"/>
                    </a:cubicBezTo>
                    <a:cubicBezTo>
                      <a:pt x="197" y="115"/>
                      <a:pt x="196" y="116"/>
                      <a:pt x="197" y="117"/>
                    </a:cubicBezTo>
                    <a:cubicBezTo>
                      <a:pt x="197" y="117"/>
                      <a:pt x="199" y="116"/>
                      <a:pt x="199" y="116"/>
                    </a:cubicBezTo>
                    <a:cubicBezTo>
                      <a:pt x="199" y="116"/>
                      <a:pt x="199" y="114"/>
                      <a:pt x="199" y="113"/>
                    </a:cubicBezTo>
                    <a:cubicBezTo>
                      <a:pt x="200" y="112"/>
                      <a:pt x="201" y="113"/>
                      <a:pt x="201" y="112"/>
                    </a:cubicBezTo>
                    <a:cubicBezTo>
                      <a:pt x="202" y="112"/>
                      <a:pt x="203" y="112"/>
                      <a:pt x="203" y="112"/>
                    </a:cubicBezTo>
                    <a:cubicBezTo>
                      <a:pt x="202" y="115"/>
                      <a:pt x="201" y="117"/>
                      <a:pt x="200" y="120"/>
                    </a:cubicBezTo>
                    <a:cubicBezTo>
                      <a:pt x="201" y="121"/>
                      <a:pt x="203" y="122"/>
                      <a:pt x="205" y="123"/>
                    </a:cubicBezTo>
                    <a:cubicBezTo>
                      <a:pt x="208" y="117"/>
                      <a:pt x="206" y="121"/>
                      <a:pt x="211" y="119"/>
                    </a:cubicBezTo>
                    <a:cubicBezTo>
                      <a:pt x="215" y="117"/>
                      <a:pt x="212" y="109"/>
                      <a:pt x="215" y="109"/>
                    </a:cubicBezTo>
                    <a:cubicBezTo>
                      <a:pt x="221" y="112"/>
                      <a:pt x="221" y="112"/>
                      <a:pt x="221" y="112"/>
                    </a:cubicBezTo>
                    <a:cubicBezTo>
                      <a:pt x="221" y="110"/>
                      <a:pt x="220" y="110"/>
                      <a:pt x="220" y="110"/>
                    </a:cubicBezTo>
                    <a:cubicBezTo>
                      <a:pt x="220" y="109"/>
                      <a:pt x="220" y="108"/>
                      <a:pt x="220" y="108"/>
                    </a:cubicBezTo>
                    <a:cubicBezTo>
                      <a:pt x="220" y="107"/>
                      <a:pt x="221" y="107"/>
                      <a:pt x="222" y="107"/>
                    </a:cubicBezTo>
                    <a:cubicBezTo>
                      <a:pt x="223" y="106"/>
                      <a:pt x="223" y="103"/>
                      <a:pt x="224" y="102"/>
                    </a:cubicBezTo>
                    <a:cubicBezTo>
                      <a:pt x="222" y="99"/>
                      <a:pt x="218" y="93"/>
                      <a:pt x="213" y="94"/>
                    </a:cubicBezTo>
                    <a:close/>
                    <a:moveTo>
                      <a:pt x="269" y="92"/>
                    </a:moveTo>
                    <a:cubicBezTo>
                      <a:pt x="268" y="92"/>
                      <a:pt x="267" y="94"/>
                      <a:pt x="266" y="94"/>
                    </a:cubicBezTo>
                    <a:cubicBezTo>
                      <a:pt x="264" y="95"/>
                      <a:pt x="264" y="93"/>
                      <a:pt x="262" y="94"/>
                    </a:cubicBezTo>
                    <a:cubicBezTo>
                      <a:pt x="260" y="95"/>
                      <a:pt x="260" y="95"/>
                      <a:pt x="260" y="95"/>
                    </a:cubicBezTo>
                    <a:cubicBezTo>
                      <a:pt x="259" y="96"/>
                      <a:pt x="258" y="95"/>
                      <a:pt x="256" y="96"/>
                    </a:cubicBezTo>
                    <a:cubicBezTo>
                      <a:pt x="256" y="96"/>
                      <a:pt x="256" y="97"/>
                      <a:pt x="256" y="97"/>
                    </a:cubicBezTo>
                    <a:cubicBezTo>
                      <a:pt x="253" y="99"/>
                      <a:pt x="250" y="99"/>
                      <a:pt x="245" y="100"/>
                    </a:cubicBezTo>
                    <a:cubicBezTo>
                      <a:pt x="245" y="103"/>
                      <a:pt x="245" y="107"/>
                      <a:pt x="245" y="110"/>
                    </a:cubicBezTo>
                    <a:cubicBezTo>
                      <a:pt x="246" y="110"/>
                      <a:pt x="247" y="110"/>
                      <a:pt x="248" y="110"/>
                    </a:cubicBezTo>
                    <a:cubicBezTo>
                      <a:pt x="249" y="111"/>
                      <a:pt x="253" y="114"/>
                      <a:pt x="255" y="114"/>
                    </a:cubicBezTo>
                    <a:cubicBezTo>
                      <a:pt x="258" y="114"/>
                      <a:pt x="261" y="111"/>
                      <a:pt x="263" y="110"/>
                    </a:cubicBezTo>
                    <a:cubicBezTo>
                      <a:pt x="265" y="110"/>
                      <a:pt x="266" y="111"/>
                      <a:pt x="268" y="110"/>
                    </a:cubicBezTo>
                    <a:cubicBezTo>
                      <a:pt x="268" y="110"/>
                      <a:pt x="270" y="108"/>
                      <a:pt x="271" y="107"/>
                    </a:cubicBezTo>
                    <a:cubicBezTo>
                      <a:pt x="271" y="106"/>
                      <a:pt x="271" y="105"/>
                      <a:pt x="271" y="104"/>
                    </a:cubicBezTo>
                    <a:cubicBezTo>
                      <a:pt x="271" y="103"/>
                      <a:pt x="266" y="101"/>
                      <a:pt x="268" y="100"/>
                    </a:cubicBezTo>
                    <a:cubicBezTo>
                      <a:pt x="269" y="100"/>
                      <a:pt x="273" y="100"/>
                      <a:pt x="274" y="100"/>
                    </a:cubicBezTo>
                    <a:cubicBezTo>
                      <a:pt x="275" y="99"/>
                      <a:pt x="276" y="96"/>
                      <a:pt x="276" y="94"/>
                    </a:cubicBezTo>
                    <a:cubicBezTo>
                      <a:pt x="275" y="93"/>
                      <a:pt x="274" y="94"/>
                      <a:pt x="272" y="94"/>
                    </a:cubicBezTo>
                    <a:cubicBezTo>
                      <a:pt x="272" y="93"/>
                      <a:pt x="271" y="92"/>
                      <a:pt x="269" y="92"/>
                    </a:cubicBezTo>
                    <a:close/>
                    <a:moveTo>
                      <a:pt x="231" y="90"/>
                    </a:moveTo>
                    <a:cubicBezTo>
                      <a:pt x="226" y="90"/>
                      <a:pt x="224" y="97"/>
                      <a:pt x="229" y="100"/>
                    </a:cubicBezTo>
                    <a:cubicBezTo>
                      <a:pt x="230" y="101"/>
                      <a:pt x="232" y="100"/>
                      <a:pt x="235" y="100"/>
                    </a:cubicBezTo>
                    <a:cubicBezTo>
                      <a:pt x="235" y="100"/>
                      <a:pt x="237" y="97"/>
                      <a:pt x="237" y="97"/>
                    </a:cubicBezTo>
                    <a:cubicBezTo>
                      <a:pt x="238" y="94"/>
                      <a:pt x="234" y="90"/>
                      <a:pt x="231" y="90"/>
                    </a:cubicBezTo>
                    <a:close/>
                    <a:moveTo>
                      <a:pt x="250" y="84"/>
                    </a:moveTo>
                    <a:cubicBezTo>
                      <a:pt x="250" y="85"/>
                      <a:pt x="250" y="85"/>
                      <a:pt x="250" y="85"/>
                    </a:cubicBezTo>
                    <a:cubicBezTo>
                      <a:pt x="245" y="85"/>
                      <a:pt x="245" y="85"/>
                      <a:pt x="242" y="87"/>
                    </a:cubicBezTo>
                    <a:cubicBezTo>
                      <a:pt x="242" y="88"/>
                      <a:pt x="242" y="88"/>
                      <a:pt x="241" y="89"/>
                    </a:cubicBezTo>
                    <a:cubicBezTo>
                      <a:pt x="242" y="89"/>
                      <a:pt x="242" y="90"/>
                      <a:pt x="244" y="90"/>
                    </a:cubicBezTo>
                    <a:cubicBezTo>
                      <a:pt x="246" y="89"/>
                      <a:pt x="246" y="89"/>
                      <a:pt x="246" y="89"/>
                    </a:cubicBezTo>
                    <a:cubicBezTo>
                      <a:pt x="246" y="89"/>
                      <a:pt x="252" y="89"/>
                      <a:pt x="253" y="89"/>
                    </a:cubicBezTo>
                    <a:cubicBezTo>
                      <a:pt x="254" y="89"/>
                      <a:pt x="254" y="91"/>
                      <a:pt x="254" y="92"/>
                    </a:cubicBezTo>
                    <a:cubicBezTo>
                      <a:pt x="256" y="92"/>
                      <a:pt x="257" y="92"/>
                      <a:pt x="258" y="92"/>
                    </a:cubicBezTo>
                    <a:cubicBezTo>
                      <a:pt x="258" y="92"/>
                      <a:pt x="258" y="91"/>
                      <a:pt x="258" y="90"/>
                    </a:cubicBezTo>
                    <a:cubicBezTo>
                      <a:pt x="258" y="89"/>
                      <a:pt x="260" y="89"/>
                      <a:pt x="261" y="88"/>
                    </a:cubicBezTo>
                    <a:cubicBezTo>
                      <a:pt x="261" y="88"/>
                      <a:pt x="262" y="87"/>
                      <a:pt x="260" y="88"/>
                    </a:cubicBezTo>
                    <a:cubicBezTo>
                      <a:pt x="260" y="86"/>
                      <a:pt x="260" y="87"/>
                      <a:pt x="260" y="85"/>
                    </a:cubicBezTo>
                    <a:cubicBezTo>
                      <a:pt x="259" y="85"/>
                      <a:pt x="257" y="85"/>
                      <a:pt x="256" y="85"/>
                    </a:cubicBezTo>
                    <a:cubicBezTo>
                      <a:pt x="254" y="85"/>
                      <a:pt x="253" y="83"/>
                      <a:pt x="250" y="84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96">
                <a:extLst>
                  <a:ext uri="{FF2B5EF4-FFF2-40B4-BE49-F238E27FC236}">
                    <a16:creationId xmlns:a16="http://schemas.microsoft.com/office/drawing/2014/main" id="{9408E04C-6E0D-4ED9-96C5-4322DB47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895" y="3714784"/>
                <a:ext cx="247212" cy="412020"/>
              </a:xfrm>
              <a:custGeom>
                <a:avLst/>
                <a:gdLst>
                  <a:gd name="T0" fmla="*/ 2 w 72"/>
                  <a:gd name="T1" fmla="*/ 97 h 120"/>
                  <a:gd name="T2" fmla="*/ 6 w 72"/>
                  <a:gd name="T3" fmla="*/ 97 h 120"/>
                  <a:gd name="T4" fmla="*/ 11 w 72"/>
                  <a:gd name="T5" fmla="*/ 103 h 120"/>
                  <a:gd name="T6" fmla="*/ 15 w 72"/>
                  <a:gd name="T7" fmla="*/ 110 h 120"/>
                  <a:gd name="T8" fmla="*/ 29 w 72"/>
                  <a:gd name="T9" fmla="*/ 118 h 120"/>
                  <a:gd name="T10" fmla="*/ 39 w 72"/>
                  <a:gd name="T11" fmla="*/ 116 h 120"/>
                  <a:gd name="T12" fmla="*/ 52 w 72"/>
                  <a:gd name="T13" fmla="*/ 116 h 120"/>
                  <a:gd name="T14" fmla="*/ 61 w 72"/>
                  <a:gd name="T15" fmla="*/ 119 h 120"/>
                  <a:gd name="T16" fmla="*/ 71 w 72"/>
                  <a:gd name="T17" fmla="*/ 120 h 120"/>
                  <a:gd name="T18" fmla="*/ 72 w 72"/>
                  <a:gd name="T19" fmla="*/ 111 h 120"/>
                  <a:gd name="T20" fmla="*/ 61 w 72"/>
                  <a:gd name="T21" fmla="*/ 99 h 120"/>
                  <a:gd name="T22" fmla="*/ 53 w 72"/>
                  <a:gd name="T23" fmla="*/ 84 h 120"/>
                  <a:gd name="T24" fmla="*/ 52 w 72"/>
                  <a:gd name="T25" fmla="*/ 76 h 120"/>
                  <a:gd name="T26" fmla="*/ 60 w 72"/>
                  <a:gd name="T27" fmla="*/ 59 h 120"/>
                  <a:gd name="T28" fmla="*/ 51 w 72"/>
                  <a:gd name="T29" fmla="*/ 44 h 120"/>
                  <a:gd name="T30" fmla="*/ 64 w 72"/>
                  <a:gd name="T31" fmla="*/ 38 h 120"/>
                  <a:gd name="T32" fmla="*/ 62 w 72"/>
                  <a:gd name="T33" fmla="*/ 29 h 120"/>
                  <a:gd name="T34" fmla="*/ 61 w 72"/>
                  <a:gd name="T35" fmla="*/ 18 h 120"/>
                  <a:gd name="T36" fmla="*/ 60 w 72"/>
                  <a:gd name="T37" fmla="*/ 11 h 120"/>
                  <a:gd name="T38" fmla="*/ 53 w 72"/>
                  <a:gd name="T39" fmla="*/ 0 h 120"/>
                  <a:gd name="T40" fmla="*/ 55 w 72"/>
                  <a:gd name="T41" fmla="*/ 11 h 120"/>
                  <a:gd name="T42" fmla="*/ 49 w 72"/>
                  <a:gd name="T43" fmla="*/ 21 h 120"/>
                  <a:gd name="T44" fmla="*/ 45 w 72"/>
                  <a:gd name="T45" fmla="*/ 30 h 120"/>
                  <a:gd name="T46" fmla="*/ 41 w 72"/>
                  <a:gd name="T47" fmla="*/ 38 h 120"/>
                  <a:gd name="T48" fmla="*/ 35 w 72"/>
                  <a:gd name="T49" fmla="*/ 45 h 120"/>
                  <a:gd name="T50" fmla="*/ 31 w 72"/>
                  <a:gd name="T51" fmla="*/ 55 h 120"/>
                  <a:gd name="T52" fmla="*/ 25 w 72"/>
                  <a:gd name="T53" fmla="*/ 63 h 120"/>
                  <a:gd name="T54" fmla="*/ 23 w 72"/>
                  <a:gd name="T55" fmla="*/ 74 h 120"/>
                  <a:gd name="T56" fmla="*/ 16 w 72"/>
                  <a:gd name="T57" fmla="*/ 73 h 120"/>
                  <a:gd name="T58" fmla="*/ 10 w 72"/>
                  <a:gd name="T59" fmla="*/ 73 h 120"/>
                  <a:gd name="T60" fmla="*/ 2 w 72"/>
                  <a:gd name="T61" fmla="*/ 82 h 120"/>
                  <a:gd name="T62" fmla="*/ 2 w 72"/>
                  <a:gd name="T63" fmla="*/ 88 h 120"/>
                  <a:gd name="T64" fmla="*/ 1 w 72"/>
                  <a:gd name="T65" fmla="*/ 9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20">
                    <a:moveTo>
                      <a:pt x="1" y="95"/>
                    </a:moveTo>
                    <a:cubicBezTo>
                      <a:pt x="2" y="95"/>
                      <a:pt x="2" y="97"/>
                      <a:pt x="2" y="97"/>
                    </a:cubicBezTo>
                    <a:cubicBezTo>
                      <a:pt x="3" y="97"/>
                      <a:pt x="5" y="95"/>
                      <a:pt x="6" y="95"/>
                    </a:cubicBezTo>
                    <a:cubicBezTo>
                      <a:pt x="7" y="95"/>
                      <a:pt x="6" y="97"/>
                      <a:pt x="6" y="97"/>
                    </a:cubicBezTo>
                    <a:cubicBezTo>
                      <a:pt x="4" y="103"/>
                      <a:pt x="10" y="101"/>
                      <a:pt x="13" y="100"/>
                    </a:cubicBezTo>
                    <a:cubicBezTo>
                      <a:pt x="12" y="101"/>
                      <a:pt x="12" y="102"/>
                      <a:pt x="11" y="103"/>
                    </a:cubicBezTo>
                    <a:cubicBezTo>
                      <a:pt x="11" y="103"/>
                      <a:pt x="13" y="109"/>
                      <a:pt x="14" y="109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5" y="110"/>
                      <a:pt x="15" y="115"/>
                      <a:pt x="14" y="118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29" y="118"/>
                      <a:pt x="32" y="118"/>
                      <a:pt x="34" y="117"/>
                    </a:cubicBezTo>
                    <a:cubicBezTo>
                      <a:pt x="35" y="116"/>
                      <a:pt x="36" y="118"/>
                      <a:pt x="39" y="116"/>
                    </a:cubicBezTo>
                    <a:cubicBezTo>
                      <a:pt x="42" y="115"/>
                      <a:pt x="45" y="116"/>
                      <a:pt x="45" y="116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4" y="115"/>
                      <a:pt x="57" y="116"/>
                      <a:pt x="58" y="117"/>
                    </a:cubicBezTo>
                    <a:cubicBezTo>
                      <a:pt x="59" y="119"/>
                      <a:pt x="59" y="119"/>
                      <a:pt x="61" y="119"/>
                    </a:cubicBezTo>
                    <a:cubicBezTo>
                      <a:pt x="63" y="119"/>
                      <a:pt x="64" y="118"/>
                      <a:pt x="66" y="119"/>
                    </a:cubicBezTo>
                    <a:cubicBezTo>
                      <a:pt x="69" y="119"/>
                      <a:pt x="71" y="120"/>
                      <a:pt x="71" y="120"/>
                    </a:cubicBezTo>
                    <a:cubicBezTo>
                      <a:pt x="71" y="120"/>
                      <a:pt x="70" y="117"/>
                      <a:pt x="70" y="116"/>
                    </a:cubicBezTo>
                    <a:cubicBezTo>
                      <a:pt x="69" y="114"/>
                      <a:pt x="72" y="111"/>
                      <a:pt x="72" y="111"/>
                    </a:cubicBezTo>
                    <a:cubicBezTo>
                      <a:pt x="72" y="111"/>
                      <a:pt x="68" y="108"/>
                      <a:pt x="66" y="104"/>
                    </a:cubicBezTo>
                    <a:cubicBezTo>
                      <a:pt x="64" y="101"/>
                      <a:pt x="64" y="102"/>
                      <a:pt x="61" y="99"/>
                    </a:cubicBezTo>
                    <a:cubicBezTo>
                      <a:pt x="58" y="96"/>
                      <a:pt x="59" y="95"/>
                      <a:pt x="57" y="92"/>
                    </a:cubicBezTo>
                    <a:cubicBezTo>
                      <a:pt x="55" y="89"/>
                      <a:pt x="54" y="86"/>
                      <a:pt x="53" y="84"/>
                    </a:cubicBezTo>
                    <a:cubicBezTo>
                      <a:pt x="53" y="81"/>
                      <a:pt x="51" y="81"/>
                      <a:pt x="50" y="80"/>
                    </a:cubicBezTo>
                    <a:cubicBezTo>
                      <a:pt x="48" y="79"/>
                      <a:pt x="49" y="77"/>
                      <a:pt x="52" y="76"/>
                    </a:cubicBezTo>
                    <a:cubicBezTo>
                      <a:pt x="54" y="75"/>
                      <a:pt x="58" y="65"/>
                      <a:pt x="58" y="65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59" y="52"/>
                      <a:pt x="58" y="51"/>
                    </a:cubicBezTo>
                    <a:cubicBezTo>
                      <a:pt x="56" y="50"/>
                      <a:pt x="53" y="45"/>
                      <a:pt x="51" y="44"/>
                    </a:cubicBezTo>
                    <a:cubicBezTo>
                      <a:pt x="50" y="43"/>
                      <a:pt x="51" y="40"/>
                      <a:pt x="53" y="38"/>
                    </a:cubicBezTo>
                    <a:cubicBezTo>
                      <a:pt x="55" y="37"/>
                      <a:pt x="64" y="38"/>
                      <a:pt x="64" y="38"/>
                    </a:cubicBezTo>
                    <a:cubicBezTo>
                      <a:pt x="64" y="38"/>
                      <a:pt x="64" y="36"/>
                      <a:pt x="63" y="34"/>
                    </a:cubicBezTo>
                    <a:cubicBezTo>
                      <a:pt x="62" y="32"/>
                      <a:pt x="63" y="30"/>
                      <a:pt x="62" y="29"/>
                    </a:cubicBezTo>
                    <a:cubicBezTo>
                      <a:pt x="61" y="27"/>
                      <a:pt x="60" y="24"/>
                      <a:pt x="60" y="21"/>
                    </a:cubicBezTo>
                    <a:cubicBezTo>
                      <a:pt x="60" y="19"/>
                      <a:pt x="61" y="18"/>
                      <a:pt x="61" y="18"/>
                    </a:cubicBezTo>
                    <a:cubicBezTo>
                      <a:pt x="61" y="18"/>
                      <a:pt x="61" y="17"/>
                      <a:pt x="61" y="15"/>
                    </a:cubicBezTo>
                    <a:cubicBezTo>
                      <a:pt x="62" y="14"/>
                      <a:pt x="61" y="12"/>
                      <a:pt x="60" y="11"/>
                    </a:cubicBezTo>
                    <a:cubicBezTo>
                      <a:pt x="58" y="9"/>
                      <a:pt x="60" y="8"/>
                      <a:pt x="59" y="6"/>
                    </a:cubicBezTo>
                    <a:cubicBezTo>
                      <a:pt x="57" y="4"/>
                      <a:pt x="53" y="0"/>
                      <a:pt x="53" y="0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5" y="9"/>
                      <a:pt x="55" y="11"/>
                    </a:cubicBezTo>
                    <a:cubicBezTo>
                      <a:pt x="55" y="12"/>
                      <a:pt x="54" y="19"/>
                      <a:pt x="52" y="19"/>
                    </a:cubicBezTo>
                    <a:cubicBezTo>
                      <a:pt x="50" y="19"/>
                      <a:pt x="49" y="19"/>
                      <a:pt x="49" y="21"/>
                    </a:cubicBezTo>
                    <a:cubicBezTo>
                      <a:pt x="49" y="22"/>
                      <a:pt x="47" y="24"/>
                      <a:pt x="46" y="26"/>
                    </a:cubicBezTo>
                    <a:cubicBezTo>
                      <a:pt x="44" y="27"/>
                      <a:pt x="46" y="28"/>
                      <a:pt x="45" y="30"/>
                    </a:cubicBezTo>
                    <a:cubicBezTo>
                      <a:pt x="44" y="32"/>
                      <a:pt x="44" y="34"/>
                      <a:pt x="43" y="34"/>
                    </a:cubicBezTo>
                    <a:cubicBezTo>
                      <a:pt x="41" y="35"/>
                      <a:pt x="41" y="38"/>
                      <a:pt x="41" y="38"/>
                    </a:cubicBezTo>
                    <a:cubicBezTo>
                      <a:pt x="41" y="38"/>
                      <a:pt x="43" y="41"/>
                      <a:pt x="41" y="42"/>
                    </a:cubicBezTo>
                    <a:cubicBezTo>
                      <a:pt x="40" y="43"/>
                      <a:pt x="37" y="45"/>
                      <a:pt x="35" y="45"/>
                    </a:cubicBezTo>
                    <a:cubicBezTo>
                      <a:pt x="33" y="46"/>
                      <a:pt x="33" y="46"/>
                      <a:pt x="32" y="49"/>
                    </a:cubicBezTo>
                    <a:cubicBezTo>
                      <a:pt x="32" y="52"/>
                      <a:pt x="33" y="53"/>
                      <a:pt x="31" y="55"/>
                    </a:cubicBezTo>
                    <a:cubicBezTo>
                      <a:pt x="29" y="56"/>
                      <a:pt x="30" y="56"/>
                      <a:pt x="29" y="59"/>
                    </a:cubicBezTo>
                    <a:cubicBezTo>
                      <a:pt x="28" y="62"/>
                      <a:pt x="26" y="61"/>
                      <a:pt x="25" y="63"/>
                    </a:cubicBezTo>
                    <a:cubicBezTo>
                      <a:pt x="24" y="66"/>
                      <a:pt x="23" y="67"/>
                      <a:pt x="23" y="69"/>
                    </a:cubicBezTo>
                    <a:cubicBezTo>
                      <a:pt x="23" y="71"/>
                      <a:pt x="25" y="73"/>
                      <a:pt x="23" y="74"/>
                    </a:cubicBezTo>
                    <a:cubicBezTo>
                      <a:pt x="21" y="75"/>
                      <a:pt x="21" y="80"/>
                      <a:pt x="17" y="79"/>
                    </a:cubicBezTo>
                    <a:cubicBezTo>
                      <a:pt x="17" y="77"/>
                      <a:pt x="18" y="74"/>
                      <a:pt x="16" y="73"/>
                    </a:cubicBezTo>
                    <a:cubicBezTo>
                      <a:pt x="14" y="72"/>
                      <a:pt x="13" y="72"/>
                      <a:pt x="13" y="72"/>
                    </a:cubicBezTo>
                    <a:cubicBezTo>
                      <a:pt x="13" y="72"/>
                      <a:pt x="12" y="71"/>
                      <a:pt x="10" y="73"/>
                    </a:cubicBezTo>
                    <a:cubicBezTo>
                      <a:pt x="8" y="75"/>
                      <a:pt x="4" y="74"/>
                      <a:pt x="4" y="76"/>
                    </a:cubicBezTo>
                    <a:cubicBezTo>
                      <a:pt x="3" y="79"/>
                      <a:pt x="3" y="82"/>
                      <a:pt x="2" y="82"/>
                    </a:cubicBezTo>
                    <a:cubicBezTo>
                      <a:pt x="0" y="83"/>
                      <a:pt x="1" y="83"/>
                      <a:pt x="1" y="85"/>
                    </a:cubicBezTo>
                    <a:cubicBezTo>
                      <a:pt x="1" y="87"/>
                      <a:pt x="2" y="88"/>
                      <a:pt x="2" y="88"/>
                    </a:cubicBezTo>
                    <a:cubicBezTo>
                      <a:pt x="1" y="91"/>
                      <a:pt x="1" y="91"/>
                      <a:pt x="1" y="91"/>
                    </a:cubicBezTo>
                    <a:lnTo>
                      <a:pt x="1" y="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97">
                <a:extLst>
                  <a:ext uri="{FF2B5EF4-FFF2-40B4-BE49-F238E27FC236}">
                    <a16:creationId xmlns:a16="http://schemas.microsoft.com/office/drawing/2014/main" id="{72E760FE-4B53-4A03-9731-A532B84E0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895" y="3714784"/>
                <a:ext cx="247212" cy="412020"/>
              </a:xfrm>
              <a:custGeom>
                <a:avLst/>
                <a:gdLst>
                  <a:gd name="T0" fmla="*/ 2 w 72"/>
                  <a:gd name="T1" fmla="*/ 97 h 120"/>
                  <a:gd name="T2" fmla="*/ 6 w 72"/>
                  <a:gd name="T3" fmla="*/ 97 h 120"/>
                  <a:gd name="T4" fmla="*/ 11 w 72"/>
                  <a:gd name="T5" fmla="*/ 103 h 120"/>
                  <a:gd name="T6" fmla="*/ 15 w 72"/>
                  <a:gd name="T7" fmla="*/ 110 h 120"/>
                  <a:gd name="T8" fmla="*/ 29 w 72"/>
                  <a:gd name="T9" fmla="*/ 118 h 120"/>
                  <a:gd name="T10" fmla="*/ 39 w 72"/>
                  <a:gd name="T11" fmla="*/ 116 h 120"/>
                  <a:gd name="T12" fmla="*/ 52 w 72"/>
                  <a:gd name="T13" fmla="*/ 116 h 120"/>
                  <a:gd name="T14" fmla="*/ 61 w 72"/>
                  <a:gd name="T15" fmla="*/ 119 h 120"/>
                  <a:gd name="T16" fmla="*/ 71 w 72"/>
                  <a:gd name="T17" fmla="*/ 120 h 120"/>
                  <a:gd name="T18" fmla="*/ 72 w 72"/>
                  <a:gd name="T19" fmla="*/ 111 h 120"/>
                  <a:gd name="T20" fmla="*/ 61 w 72"/>
                  <a:gd name="T21" fmla="*/ 99 h 120"/>
                  <a:gd name="T22" fmla="*/ 53 w 72"/>
                  <a:gd name="T23" fmla="*/ 84 h 120"/>
                  <a:gd name="T24" fmla="*/ 52 w 72"/>
                  <a:gd name="T25" fmla="*/ 76 h 120"/>
                  <a:gd name="T26" fmla="*/ 60 w 72"/>
                  <a:gd name="T27" fmla="*/ 59 h 120"/>
                  <a:gd name="T28" fmla="*/ 51 w 72"/>
                  <a:gd name="T29" fmla="*/ 44 h 120"/>
                  <a:gd name="T30" fmla="*/ 64 w 72"/>
                  <a:gd name="T31" fmla="*/ 38 h 120"/>
                  <a:gd name="T32" fmla="*/ 62 w 72"/>
                  <a:gd name="T33" fmla="*/ 29 h 120"/>
                  <a:gd name="T34" fmla="*/ 61 w 72"/>
                  <a:gd name="T35" fmla="*/ 18 h 120"/>
                  <a:gd name="T36" fmla="*/ 60 w 72"/>
                  <a:gd name="T37" fmla="*/ 11 h 120"/>
                  <a:gd name="T38" fmla="*/ 53 w 72"/>
                  <a:gd name="T39" fmla="*/ 0 h 120"/>
                  <a:gd name="T40" fmla="*/ 55 w 72"/>
                  <a:gd name="T41" fmla="*/ 11 h 120"/>
                  <a:gd name="T42" fmla="*/ 49 w 72"/>
                  <a:gd name="T43" fmla="*/ 21 h 120"/>
                  <a:gd name="T44" fmla="*/ 45 w 72"/>
                  <a:gd name="T45" fmla="*/ 30 h 120"/>
                  <a:gd name="T46" fmla="*/ 41 w 72"/>
                  <a:gd name="T47" fmla="*/ 38 h 120"/>
                  <a:gd name="T48" fmla="*/ 35 w 72"/>
                  <a:gd name="T49" fmla="*/ 45 h 120"/>
                  <a:gd name="T50" fmla="*/ 31 w 72"/>
                  <a:gd name="T51" fmla="*/ 55 h 120"/>
                  <a:gd name="T52" fmla="*/ 25 w 72"/>
                  <a:gd name="T53" fmla="*/ 63 h 120"/>
                  <a:gd name="T54" fmla="*/ 23 w 72"/>
                  <a:gd name="T55" fmla="*/ 74 h 120"/>
                  <a:gd name="T56" fmla="*/ 16 w 72"/>
                  <a:gd name="T57" fmla="*/ 73 h 120"/>
                  <a:gd name="T58" fmla="*/ 10 w 72"/>
                  <a:gd name="T59" fmla="*/ 73 h 120"/>
                  <a:gd name="T60" fmla="*/ 2 w 72"/>
                  <a:gd name="T61" fmla="*/ 82 h 120"/>
                  <a:gd name="T62" fmla="*/ 2 w 72"/>
                  <a:gd name="T63" fmla="*/ 88 h 120"/>
                  <a:gd name="T64" fmla="*/ 1 w 72"/>
                  <a:gd name="T65" fmla="*/ 9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20">
                    <a:moveTo>
                      <a:pt x="1" y="95"/>
                    </a:moveTo>
                    <a:cubicBezTo>
                      <a:pt x="2" y="95"/>
                      <a:pt x="2" y="97"/>
                      <a:pt x="2" y="97"/>
                    </a:cubicBezTo>
                    <a:cubicBezTo>
                      <a:pt x="3" y="97"/>
                      <a:pt x="5" y="95"/>
                      <a:pt x="6" y="95"/>
                    </a:cubicBezTo>
                    <a:cubicBezTo>
                      <a:pt x="7" y="95"/>
                      <a:pt x="6" y="97"/>
                      <a:pt x="6" y="97"/>
                    </a:cubicBezTo>
                    <a:cubicBezTo>
                      <a:pt x="4" y="103"/>
                      <a:pt x="10" y="101"/>
                      <a:pt x="13" y="100"/>
                    </a:cubicBezTo>
                    <a:cubicBezTo>
                      <a:pt x="12" y="101"/>
                      <a:pt x="12" y="102"/>
                      <a:pt x="11" y="103"/>
                    </a:cubicBezTo>
                    <a:cubicBezTo>
                      <a:pt x="11" y="103"/>
                      <a:pt x="13" y="109"/>
                      <a:pt x="14" y="109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5" y="110"/>
                      <a:pt x="15" y="115"/>
                      <a:pt x="14" y="118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29" y="118"/>
                      <a:pt x="32" y="118"/>
                      <a:pt x="34" y="117"/>
                    </a:cubicBezTo>
                    <a:cubicBezTo>
                      <a:pt x="35" y="116"/>
                      <a:pt x="36" y="118"/>
                      <a:pt x="39" y="116"/>
                    </a:cubicBezTo>
                    <a:cubicBezTo>
                      <a:pt x="42" y="115"/>
                      <a:pt x="45" y="116"/>
                      <a:pt x="45" y="116"/>
                    </a:cubicBezTo>
                    <a:cubicBezTo>
                      <a:pt x="52" y="116"/>
                      <a:pt x="52" y="116"/>
                      <a:pt x="52" y="116"/>
                    </a:cubicBezTo>
                    <a:cubicBezTo>
                      <a:pt x="54" y="115"/>
                      <a:pt x="57" y="116"/>
                      <a:pt x="58" y="117"/>
                    </a:cubicBezTo>
                    <a:cubicBezTo>
                      <a:pt x="59" y="119"/>
                      <a:pt x="59" y="119"/>
                      <a:pt x="61" y="119"/>
                    </a:cubicBezTo>
                    <a:cubicBezTo>
                      <a:pt x="63" y="119"/>
                      <a:pt x="64" y="118"/>
                      <a:pt x="66" y="119"/>
                    </a:cubicBezTo>
                    <a:cubicBezTo>
                      <a:pt x="69" y="119"/>
                      <a:pt x="71" y="120"/>
                      <a:pt x="71" y="120"/>
                    </a:cubicBezTo>
                    <a:cubicBezTo>
                      <a:pt x="71" y="120"/>
                      <a:pt x="70" y="117"/>
                      <a:pt x="70" y="116"/>
                    </a:cubicBezTo>
                    <a:cubicBezTo>
                      <a:pt x="69" y="114"/>
                      <a:pt x="72" y="111"/>
                      <a:pt x="72" y="111"/>
                    </a:cubicBezTo>
                    <a:cubicBezTo>
                      <a:pt x="72" y="111"/>
                      <a:pt x="68" y="108"/>
                      <a:pt x="66" y="104"/>
                    </a:cubicBezTo>
                    <a:cubicBezTo>
                      <a:pt x="64" y="101"/>
                      <a:pt x="64" y="102"/>
                      <a:pt x="61" y="99"/>
                    </a:cubicBezTo>
                    <a:cubicBezTo>
                      <a:pt x="58" y="96"/>
                      <a:pt x="59" y="95"/>
                      <a:pt x="57" y="92"/>
                    </a:cubicBezTo>
                    <a:cubicBezTo>
                      <a:pt x="55" y="89"/>
                      <a:pt x="54" y="86"/>
                      <a:pt x="53" y="84"/>
                    </a:cubicBezTo>
                    <a:cubicBezTo>
                      <a:pt x="53" y="81"/>
                      <a:pt x="51" y="81"/>
                      <a:pt x="50" y="80"/>
                    </a:cubicBezTo>
                    <a:cubicBezTo>
                      <a:pt x="48" y="79"/>
                      <a:pt x="49" y="77"/>
                      <a:pt x="52" y="76"/>
                    </a:cubicBezTo>
                    <a:cubicBezTo>
                      <a:pt x="54" y="75"/>
                      <a:pt x="58" y="65"/>
                      <a:pt x="58" y="65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59" y="52"/>
                      <a:pt x="58" y="51"/>
                    </a:cubicBezTo>
                    <a:cubicBezTo>
                      <a:pt x="56" y="50"/>
                      <a:pt x="53" y="45"/>
                      <a:pt x="51" y="44"/>
                    </a:cubicBezTo>
                    <a:cubicBezTo>
                      <a:pt x="50" y="43"/>
                      <a:pt x="51" y="40"/>
                      <a:pt x="53" y="38"/>
                    </a:cubicBezTo>
                    <a:cubicBezTo>
                      <a:pt x="55" y="37"/>
                      <a:pt x="64" y="38"/>
                      <a:pt x="64" y="38"/>
                    </a:cubicBezTo>
                    <a:cubicBezTo>
                      <a:pt x="64" y="38"/>
                      <a:pt x="64" y="36"/>
                      <a:pt x="63" y="34"/>
                    </a:cubicBezTo>
                    <a:cubicBezTo>
                      <a:pt x="62" y="32"/>
                      <a:pt x="63" y="30"/>
                      <a:pt x="62" y="29"/>
                    </a:cubicBezTo>
                    <a:cubicBezTo>
                      <a:pt x="61" y="27"/>
                      <a:pt x="60" y="24"/>
                      <a:pt x="60" y="21"/>
                    </a:cubicBezTo>
                    <a:cubicBezTo>
                      <a:pt x="60" y="19"/>
                      <a:pt x="61" y="18"/>
                      <a:pt x="61" y="18"/>
                    </a:cubicBezTo>
                    <a:cubicBezTo>
                      <a:pt x="61" y="18"/>
                      <a:pt x="61" y="17"/>
                      <a:pt x="61" y="15"/>
                    </a:cubicBezTo>
                    <a:cubicBezTo>
                      <a:pt x="62" y="14"/>
                      <a:pt x="61" y="12"/>
                      <a:pt x="60" y="11"/>
                    </a:cubicBezTo>
                    <a:cubicBezTo>
                      <a:pt x="58" y="9"/>
                      <a:pt x="60" y="8"/>
                      <a:pt x="59" y="6"/>
                    </a:cubicBezTo>
                    <a:cubicBezTo>
                      <a:pt x="57" y="4"/>
                      <a:pt x="53" y="0"/>
                      <a:pt x="53" y="0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5" y="9"/>
                      <a:pt x="55" y="11"/>
                    </a:cubicBezTo>
                    <a:cubicBezTo>
                      <a:pt x="55" y="12"/>
                      <a:pt x="54" y="19"/>
                      <a:pt x="52" y="19"/>
                    </a:cubicBezTo>
                    <a:cubicBezTo>
                      <a:pt x="50" y="19"/>
                      <a:pt x="49" y="19"/>
                      <a:pt x="49" y="21"/>
                    </a:cubicBezTo>
                    <a:cubicBezTo>
                      <a:pt x="49" y="22"/>
                      <a:pt x="47" y="24"/>
                      <a:pt x="46" y="26"/>
                    </a:cubicBezTo>
                    <a:cubicBezTo>
                      <a:pt x="44" y="27"/>
                      <a:pt x="46" y="28"/>
                      <a:pt x="45" y="30"/>
                    </a:cubicBezTo>
                    <a:cubicBezTo>
                      <a:pt x="44" y="32"/>
                      <a:pt x="44" y="34"/>
                      <a:pt x="43" y="34"/>
                    </a:cubicBezTo>
                    <a:cubicBezTo>
                      <a:pt x="41" y="35"/>
                      <a:pt x="41" y="38"/>
                      <a:pt x="41" y="38"/>
                    </a:cubicBezTo>
                    <a:cubicBezTo>
                      <a:pt x="41" y="38"/>
                      <a:pt x="43" y="41"/>
                      <a:pt x="41" y="42"/>
                    </a:cubicBezTo>
                    <a:cubicBezTo>
                      <a:pt x="40" y="43"/>
                      <a:pt x="37" y="45"/>
                      <a:pt x="35" y="45"/>
                    </a:cubicBezTo>
                    <a:cubicBezTo>
                      <a:pt x="33" y="46"/>
                      <a:pt x="33" y="46"/>
                      <a:pt x="32" y="49"/>
                    </a:cubicBezTo>
                    <a:cubicBezTo>
                      <a:pt x="32" y="52"/>
                      <a:pt x="33" y="53"/>
                      <a:pt x="31" y="55"/>
                    </a:cubicBezTo>
                    <a:cubicBezTo>
                      <a:pt x="29" y="56"/>
                      <a:pt x="30" y="56"/>
                      <a:pt x="29" y="59"/>
                    </a:cubicBezTo>
                    <a:cubicBezTo>
                      <a:pt x="28" y="62"/>
                      <a:pt x="26" y="61"/>
                      <a:pt x="25" y="63"/>
                    </a:cubicBezTo>
                    <a:cubicBezTo>
                      <a:pt x="24" y="66"/>
                      <a:pt x="23" y="67"/>
                      <a:pt x="23" y="69"/>
                    </a:cubicBezTo>
                    <a:cubicBezTo>
                      <a:pt x="23" y="71"/>
                      <a:pt x="25" y="73"/>
                      <a:pt x="23" y="74"/>
                    </a:cubicBezTo>
                    <a:cubicBezTo>
                      <a:pt x="21" y="75"/>
                      <a:pt x="21" y="80"/>
                      <a:pt x="17" y="79"/>
                    </a:cubicBezTo>
                    <a:cubicBezTo>
                      <a:pt x="17" y="77"/>
                      <a:pt x="18" y="74"/>
                      <a:pt x="16" y="73"/>
                    </a:cubicBezTo>
                    <a:cubicBezTo>
                      <a:pt x="14" y="72"/>
                      <a:pt x="13" y="72"/>
                      <a:pt x="13" y="72"/>
                    </a:cubicBezTo>
                    <a:cubicBezTo>
                      <a:pt x="13" y="72"/>
                      <a:pt x="12" y="71"/>
                      <a:pt x="10" y="73"/>
                    </a:cubicBezTo>
                    <a:cubicBezTo>
                      <a:pt x="8" y="75"/>
                      <a:pt x="4" y="74"/>
                      <a:pt x="4" y="76"/>
                    </a:cubicBezTo>
                    <a:cubicBezTo>
                      <a:pt x="3" y="79"/>
                      <a:pt x="3" y="82"/>
                      <a:pt x="2" y="82"/>
                    </a:cubicBezTo>
                    <a:cubicBezTo>
                      <a:pt x="0" y="83"/>
                      <a:pt x="1" y="83"/>
                      <a:pt x="1" y="85"/>
                    </a:cubicBezTo>
                    <a:cubicBezTo>
                      <a:pt x="1" y="87"/>
                      <a:pt x="2" y="88"/>
                      <a:pt x="2" y="88"/>
                    </a:cubicBezTo>
                    <a:cubicBezTo>
                      <a:pt x="1" y="91"/>
                      <a:pt x="1" y="91"/>
                      <a:pt x="1" y="91"/>
                    </a:cubicBezTo>
                    <a:lnTo>
                      <a:pt x="1" y="9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98">
                <a:extLst>
                  <a:ext uri="{FF2B5EF4-FFF2-40B4-BE49-F238E27FC236}">
                    <a16:creationId xmlns:a16="http://schemas.microsoft.com/office/drawing/2014/main" id="{62490635-F047-476A-A7DA-52604C9D6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0106" y="3665691"/>
                <a:ext cx="161301" cy="177082"/>
              </a:xfrm>
              <a:custGeom>
                <a:avLst/>
                <a:gdLst>
                  <a:gd name="T0" fmla="*/ 5 w 47"/>
                  <a:gd name="T1" fmla="*/ 39 h 51"/>
                  <a:gd name="T2" fmla="*/ 7 w 47"/>
                  <a:gd name="T3" fmla="*/ 43 h 51"/>
                  <a:gd name="T4" fmla="*/ 8 w 47"/>
                  <a:gd name="T5" fmla="*/ 43 h 51"/>
                  <a:gd name="T6" fmla="*/ 9 w 47"/>
                  <a:gd name="T7" fmla="*/ 48 h 51"/>
                  <a:gd name="T8" fmla="*/ 13 w 47"/>
                  <a:gd name="T9" fmla="*/ 47 h 51"/>
                  <a:gd name="T10" fmla="*/ 13 w 47"/>
                  <a:gd name="T11" fmla="*/ 50 h 51"/>
                  <a:gd name="T12" fmla="*/ 17 w 47"/>
                  <a:gd name="T13" fmla="*/ 51 h 51"/>
                  <a:gd name="T14" fmla="*/ 17 w 47"/>
                  <a:gd name="T15" fmla="*/ 51 h 51"/>
                  <a:gd name="T16" fmla="*/ 21 w 47"/>
                  <a:gd name="T17" fmla="*/ 46 h 51"/>
                  <a:gd name="T18" fmla="*/ 24 w 47"/>
                  <a:gd name="T19" fmla="*/ 45 h 51"/>
                  <a:gd name="T20" fmla="*/ 25 w 47"/>
                  <a:gd name="T21" fmla="*/ 43 h 51"/>
                  <a:gd name="T22" fmla="*/ 31 w 47"/>
                  <a:gd name="T23" fmla="*/ 42 h 51"/>
                  <a:gd name="T24" fmla="*/ 34 w 47"/>
                  <a:gd name="T25" fmla="*/ 44 h 51"/>
                  <a:gd name="T26" fmla="*/ 35 w 47"/>
                  <a:gd name="T27" fmla="*/ 40 h 51"/>
                  <a:gd name="T28" fmla="*/ 37 w 47"/>
                  <a:gd name="T29" fmla="*/ 39 h 51"/>
                  <a:gd name="T30" fmla="*/ 42 w 47"/>
                  <a:gd name="T31" fmla="*/ 37 h 51"/>
                  <a:gd name="T32" fmla="*/ 44 w 47"/>
                  <a:gd name="T33" fmla="*/ 35 h 51"/>
                  <a:gd name="T34" fmla="*/ 44 w 47"/>
                  <a:gd name="T35" fmla="*/ 31 h 51"/>
                  <a:gd name="T36" fmla="*/ 45 w 47"/>
                  <a:gd name="T37" fmla="*/ 26 h 51"/>
                  <a:gd name="T38" fmla="*/ 47 w 47"/>
                  <a:gd name="T39" fmla="*/ 21 h 51"/>
                  <a:gd name="T40" fmla="*/ 46 w 47"/>
                  <a:gd name="T41" fmla="*/ 17 h 51"/>
                  <a:gd name="T42" fmla="*/ 45 w 47"/>
                  <a:gd name="T43" fmla="*/ 12 h 51"/>
                  <a:gd name="T44" fmla="*/ 43 w 47"/>
                  <a:gd name="T45" fmla="*/ 8 h 51"/>
                  <a:gd name="T46" fmla="*/ 43 w 47"/>
                  <a:gd name="T47" fmla="*/ 3 h 51"/>
                  <a:gd name="T48" fmla="*/ 39 w 47"/>
                  <a:gd name="T49" fmla="*/ 4 h 51"/>
                  <a:gd name="T50" fmla="*/ 37 w 47"/>
                  <a:gd name="T51" fmla="*/ 1 h 51"/>
                  <a:gd name="T52" fmla="*/ 34 w 47"/>
                  <a:gd name="T53" fmla="*/ 0 h 51"/>
                  <a:gd name="T54" fmla="*/ 32 w 47"/>
                  <a:gd name="T55" fmla="*/ 4 h 51"/>
                  <a:gd name="T56" fmla="*/ 32 w 47"/>
                  <a:gd name="T57" fmla="*/ 8 h 51"/>
                  <a:gd name="T58" fmla="*/ 29 w 47"/>
                  <a:gd name="T59" fmla="*/ 9 h 51"/>
                  <a:gd name="T60" fmla="*/ 26 w 47"/>
                  <a:gd name="T61" fmla="*/ 7 h 51"/>
                  <a:gd name="T62" fmla="*/ 25 w 47"/>
                  <a:gd name="T63" fmla="*/ 5 h 51"/>
                  <a:gd name="T64" fmla="*/ 20 w 47"/>
                  <a:gd name="T65" fmla="*/ 4 h 51"/>
                  <a:gd name="T66" fmla="*/ 18 w 47"/>
                  <a:gd name="T67" fmla="*/ 6 h 51"/>
                  <a:gd name="T68" fmla="*/ 14 w 47"/>
                  <a:gd name="T69" fmla="*/ 9 h 51"/>
                  <a:gd name="T70" fmla="*/ 11 w 47"/>
                  <a:gd name="T71" fmla="*/ 9 h 51"/>
                  <a:gd name="T72" fmla="*/ 8 w 47"/>
                  <a:gd name="T73" fmla="*/ 9 h 51"/>
                  <a:gd name="T74" fmla="*/ 4 w 47"/>
                  <a:gd name="T75" fmla="*/ 11 h 51"/>
                  <a:gd name="T76" fmla="*/ 1 w 47"/>
                  <a:gd name="T77" fmla="*/ 12 h 51"/>
                  <a:gd name="T78" fmla="*/ 0 w 47"/>
                  <a:gd name="T79" fmla="*/ 17 h 51"/>
                  <a:gd name="T80" fmla="*/ 1 w 47"/>
                  <a:gd name="T81" fmla="*/ 24 h 51"/>
                  <a:gd name="T82" fmla="*/ 4 w 47"/>
                  <a:gd name="T83" fmla="*/ 29 h 51"/>
                  <a:gd name="T84" fmla="*/ 4 w 47"/>
                  <a:gd name="T85" fmla="*/ 33 h 51"/>
                  <a:gd name="T86" fmla="*/ 5 w 47"/>
                  <a:gd name="T87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51">
                    <a:moveTo>
                      <a:pt x="5" y="39"/>
                    </a:moveTo>
                    <a:cubicBezTo>
                      <a:pt x="5" y="40"/>
                      <a:pt x="6" y="42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4"/>
                      <a:pt x="9" y="47"/>
                      <a:pt x="9" y="48"/>
                    </a:cubicBezTo>
                    <a:cubicBezTo>
                      <a:pt x="11" y="48"/>
                      <a:pt x="11" y="47"/>
                      <a:pt x="13" y="47"/>
                    </a:cubicBezTo>
                    <a:cubicBezTo>
                      <a:pt x="13" y="48"/>
                      <a:pt x="13" y="49"/>
                      <a:pt x="13" y="50"/>
                    </a:cubicBezTo>
                    <a:cubicBezTo>
                      <a:pt x="15" y="50"/>
                      <a:pt x="16" y="50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5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99">
                <a:extLst>
                  <a:ext uri="{FF2B5EF4-FFF2-40B4-BE49-F238E27FC236}">
                    <a16:creationId xmlns:a16="http://schemas.microsoft.com/office/drawing/2014/main" id="{30D4F12B-A4E3-4398-A815-FC5370C79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0106" y="3665691"/>
                <a:ext cx="161301" cy="177082"/>
              </a:xfrm>
              <a:custGeom>
                <a:avLst/>
                <a:gdLst>
                  <a:gd name="T0" fmla="*/ 5 w 47"/>
                  <a:gd name="T1" fmla="*/ 39 h 51"/>
                  <a:gd name="T2" fmla="*/ 7 w 47"/>
                  <a:gd name="T3" fmla="*/ 43 h 51"/>
                  <a:gd name="T4" fmla="*/ 8 w 47"/>
                  <a:gd name="T5" fmla="*/ 43 h 51"/>
                  <a:gd name="T6" fmla="*/ 9 w 47"/>
                  <a:gd name="T7" fmla="*/ 48 h 51"/>
                  <a:gd name="T8" fmla="*/ 13 w 47"/>
                  <a:gd name="T9" fmla="*/ 47 h 51"/>
                  <a:gd name="T10" fmla="*/ 13 w 47"/>
                  <a:gd name="T11" fmla="*/ 50 h 51"/>
                  <a:gd name="T12" fmla="*/ 17 w 47"/>
                  <a:gd name="T13" fmla="*/ 51 h 51"/>
                  <a:gd name="T14" fmla="*/ 17 w 47"/>
                  <a:gd name="T15" fmla="*/ 51 h 51"/>
                  <a:gd name="T16" fmla="*/ 21 w 47"/>
                  <a:gd name="T17" fmla="*/ 46 h 51"/>
                  <a:gd name="T18" fmla="*/ 24 w 47"/>
                  <a:gd name="T19" fmla="*/ 45 h 51"/>
                  <a:gd name="T20" fmla="*/ 25 w 47"/>
                  <a:gd name="T21" fmla="*/ 43 h 51"/>
                  <a:gd name="T22" fmla="*/ 31 w 47"/>
                  <a:gd name="T23" fmla="*/ 42 h 51"/>
                  <a:gd name="T24" fmla="*/ 34 w 47"/>
                  <a:gd name="T25" fmla="*/ 44 h 51"/>
                  <a:gd name="T26" fmla="*/ 35 w 47"/>
                  <a:gd name="T27" fmla="*/ 40 h 51"/>
                  <a:gd name="T28" fmla="*/ 37 w 47"/>
                  <a:gd name="T29" fmla="*/ 39 h 51"/>
                  <a:gd name="T30" fmla="*/ 42 w 47"/>
                  <a:gd name="T31" fmla="*/ 37 h 51"/>
                  <a:gd name="T32" fmla="*/ 44 w 47"/>
                  <a:gd name="T33" fmla="*/ 35 h 51"/>
                  <a:gd name="T34" fmla="*/ 44 w 47"/>
                  <a:gd name="T35" fmla="*/ 31 h 51"/>
                  <a:gd name="T36" fmla="*/ 45 w 47"/>
                  <a:gd name="T37" fmla="*/ 26 h 51"/>
                  <a:gd name="T38" fmla="*/ 47 w 47"/>
                  <a:gd name="T39" fmla="*/ 21 h 51"/>
                  <a:gd name="T40" fmla="*/ 46 w 47"/>
                  <a:gd name="T41" fmla="*/ 17 h 51"/>
                  <a:gd name="T42" fmla="*/ 45 w 47"/>
                  <a:gd name="T43" fmla="*/ 12 h 51"/>
                  <a:gd name="T44" fmla="*/ 43 w 47"/>
                  <a:gd name="T45" fmla="*/ 8 h 51"/>
                  <a:gd name="T46" fmla="*/ 43 w 47"/>
                  <a:gd name="T47" fmla="*/ 3 h 51"/>
                  <a:gd name="T48" fmla="*/ 39 w 47"/>
                  <a:gd name="T49" fmla="*/ 4 h 51"/>
                  <a:gd name="T50" fmla="*/ 37 w 47"/>
                  <a:gd name="T51" fmla="*/ 1 h 51"/>
                  <a:gd name="T52" fmla="*/ 34 w 47"/>
                  <a:gd name="T53" fmla="*/ 0 h 51"/>
                  <a:gd name="T54" fmla="*/ 32 w 47"/>
                  <a:gd name="T55" fmla="*/ 4 h 51"/>
                  <a:gd name="T56" fmla="*/ 32 w 47"/>
                  <a:gd name="T57" fmla="*/ 8 h 51"/>
                  <a:gd name="T58" fmla="*/ 29 w 47"/>
                  <a:gd name="T59" fmla="*/ 9 h 51"/>
                  <a:gd name="T60" fmla="*/ 26 w 47"/>
                  <a:gd name="T61" fmla="*/ 7 h 51"/>
                  <a:gd name="T62" fmla="*/ 25 w 47"/>
                  <a:gd name="T63" fmla="*/ 5 h 51"/>
                  <a:gd name="T64" fmla="*/ 20 w 47"/>
                  <a:gd name="T65" fmla="*/ 4 h 51"/>
                  <a:gd name="T66" fmla="*/ 18 w 47"/>
                  <a:gd name="T67" fmla="*/ 6 h 51"/>
                  <a:gd name="T68" fmla="*/ 14 w 47"/>
                  <a:gd name="T69" fmla="*/ 9 h 51"/>
                  <a:gd name="T70" fmla="*/ 11 w 47"/>
                  <a:gd name="T71" fmla="*/ 9 h 51"/>
                  <a:gd name="T72" fmla="*/ 8 w 47"/>
                  <a:gd name="T73" fmla="*/ 9 h 51"/>
                  <a:gd name="T74" fmla="*/ 4 w 47"/>
                  <a:gd name="T75" fmla="*/ 11 h 51"/>
                  <a:gd name="T76" fmla="*/ 1 w 47"/>
                  <a:gd name="T77" fmla="*/ 12 h 51"/>
                  <a:gd name="T78" fmla="*/ 0 w 47"/>
                  <a:gd name="T79" fmla="*/ 17 h 51"/>
                  <a:gd name="T80" fmla="*/ 1 w 47"/>
                  <a:gd name="T81" fmla="*/ 24 h 51"/>
                  <a:gd name="T82" fmla="*/ 4 w 47"/>
                  <a:gd name="T83" fmla="*/ 29 h 51"/>
                  <a:gd name="T84" fmla="*/ 4 w 47"/>
                  <a:gd name="T85" fmla="*/ 33 h 51"/>
                  <a:gd name="T86" fmla="*/ 5 w 47"/>
                  <a:gd name="T87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" h="51">
                    <a:moveTo>
                      <a:pt x="5" y="39"/>
                    </a:moveTo>
                    <a:cubicBezTo>
                      <a:pt x="5" y="40"/>
                      <a:pt x="6" y="42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4"/>
                      <a:pt x="9" y="47"/>
                      <a:pt x="9" y="48"/>
                    </a:cubicBezTo>
                    <a:cubicBezTo>
                      <a:pt x="11" y="48"/>
                      <a:pt x="11" y="47"/>
                      <a:pt x="13" y="47"/>
                    </a:cubicBezTo>
                    <a:cubicBezTo>
                      <a:pt x="13" y="48"/>
                      <a:pt x="13" y="49"/>
                      <a:pt x="13" y="50"/>
                    </a:cubicBezTo>
                    <a:cubicBezTo>
                      <a:pt x="15" y="50"/>
                      <a:pt x="16" y="50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5" y="39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00">
                <a:extLst>
                  <a:ext uri="{FF2B5EF4-FFF2-40B4-BE49-F238E27FC236}">
                    <a16:creationId xmlns:a16="http://schemas.microsoft.com/office/drawing/2014/main" id="{87A3ECD9-D8C9-412F-82F7-0EEF7679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800" y="4319663"/>
                <a:ext cx="68378" cy="77144"/>
              </a:xfrm>
              <a:custGeom>
                <a:avLst/>
                <a:gdLst>
                  <a:gd name="T0" fmla="*/ 1 w 20"/>
                  <a:gd name="T1" fmla="*/ 3 h 22"/>
                  <a:gd name="T2" fmla="*/ 4 w 20"/>
                  <a:gd name="T3" fmla="*/ 2 h 22"/>
                  <a:gd name="T4" fmla="*/ 8 w 20"/>
                  <a:gd name="T5" fmla="*/ 5 h 22"/>
                  <a:gd name="T6" fmla="*/ 11 w 20"/>
                  <a:gd name="T7" fmla="*/ 1 h 22"/>
                  <a:gd name="T8" fmla="*/ 17 w 20"/>
                  <a:gd name="T9" fmla="*/ 2 h 22"/>
                  <a:gd name="T10" fmla="*/ 17 w 20"/>
                  <a:gd name="T11" fmla="*/ 8 h 22"/>
                  <a:gd name="T12" fmla="*/ 20 w 20"/>
                  <a:gd name="T13" fmla="*/ 9 h 22"/>
                  <a:gd name="T14" fmla="*/ 18 w 20"/>
                  <a:gd name="T15" fmla="*/ 13 h 22"/>
                  <a:gd name="T16" fmla="*/ 15 w 20"/>
                  <a:gd name="T17" fmla="*/ 16 h 22"/>
                  <a:gd name="T18" fmla="*/ 14 w 20"/>
                  <a:gd name="T19" fmla="*/ 21 h 22"/>
                  <a:gd name="T20" fmla="*/ 9 w 20"/>
                  <a:gd name="T21" fmla="*/ 22 h 22"/>
                  <a:gd name="T22" fmla="*/ 6 w 20"/>
                  <a:gd name="T23" fmla="*/ 22 h 22"/>
                  <a:gd name="T24" fmla="*/ 5 w 20"/>
                  <a:gd name="T25" fmla="*/ 7 h 22"/>
                  <a:gd name="T26" fmla="*/ 2 w 20"/>
                  <a:gd name="T27" fmla="*/ 6 h 22"/>
                  <a:gd name="T28" fmla="*/ 2 w 20"/>
                  <a:gd name="T29" fmla="*/ 7 h 22"/>
                  <a:gd name="T30" fmla="*/ 0 w 20"/>
                  <a:gd name="T31" fmla="*/ 3 h 22"/>
                  <a:gd name="T32" fmla="*/ 1 w 20"/>
                  <a:gd name="T3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2">
                    <a:moveTo>
                      <a:pt x="1" y="3"/>
                    </a:moveTo>
                    <a:cubicBezTo>
                      <a:pt x="1" y="3"/>
                      <a:pt x="2" y="0"/>
                      <a:pt x="4" y="2"/>
                    </a:cubicBezTo>
                    <a:cubicBezTo>
                      <a:pt x="6" y="5"/>
                      <a:pt x="5" y="7"/>
                      <a:pt x="8" y="5"/>
                    </a:cubicBezTo>
                    <a:cubicBezTo>
                      <a:pt x="10" y="3"/>
                      <a:pt x="9" y="0"/>
                      <a:pt x="11" y="1"/>
                    </a:cubicBezTo>
                    <a:cubicBezTo>
                      <a:pt x="12" y="2"/>
                      <a:pt x="17" y="2"/>
                      <a:pt x="17" y="2"/>
                    </a:cubicBezTo>
                    <a:cubicBezTo>
                      <a:pt x="17" y="2"/>
                      <a:pt x="15" y="7"/>
                      <a:pt x="17" y="8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11"/>
                      <a:pt x="18" y="13"/>
                    </a:cubicBezTo>
                    <a:cubicBezTo>
                      <a:pt x="17" y="14"/>
                      <a:pt x="15" y="16"/>
                      <a:pt x="15" y="1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1" y="22"/>
                      <a:pt x="9" y="22"/>
                    </a:cubicBezTo>
                    <a:cubicBezTo>
                      <a:pt x="9" y="22"/>
                      <a:pt x="7" y="22"/>
                      <a:pt x="6" y="22"/>
                    </a:cubicBezTo>
                    <a:cubicBezTo>
                      <a:pt x="5" y="16"/>
                      <a:pt x="5" y="13"/>
                      <a:pt x="5" y="7"/>
                    </a:cubicBezTo>
                    <a:cubicBezTo>
                      <a:pt x="3" y="7"/>
                      <a:pt x="3" y="7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01">
                <a:extLst>
                  <a:ext uri="{FF2B5EF4-FFF2-40B4-BE49-F238E27FC236}">
                    <a16:creationId xmlns:a16="http://schemas.microsoft.com/office/drawing/2014/main" id="{0F8BB7F4-2D73-4F2B-9DB0-EA6071875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7800" y="4319663"/>
                <a:ext cx="68378" cy="77144"/>
              </a:xfrm>
              <a:custGeom>
                <a:avLst/>
                <a:gdLst>
                  <a:gd name="T0" fmla="*/ 1 w 20"/>
                  <a:gd name="T1" fmla="*/ 3 h 22"/>
                  <a:gd name="T2" fmla="*/ 4 w 20"/>
                  <a:gd name="T3" fmla="*/ 2 h 22"/>
                  <a:gd name="T4" fmla="*/ 8 w 20"/>
                  <a:gd name="T5" fmla="*/ 5 h 22"/>
                  <a:gd name="T6" fmla="*/ 11 w 20"/>
                  <a:gd name="T7" fmla="*/ 1 h 22"/>
                  <a:gd name="T8" fmla="*/ 17 w 20"/>
                  <a:gd name="T9" fmla="*/ 2 h 22"/>
                  <a:gd name="T10" fmla="*/ 17 w 20"/>
                  <a:gd name="T11" fmla="*/ 8 h 22"/>
                  <a:gd name="T12" fmla="*/ 20 w 20"/>
                  <a:gd name="T13" fmla="*/ 9 h 22"/>
                  <a:gd name="T14" fmla="*/ 18 w 20"/>
                  <a:gd name="T15" fmla="*/ 13 h 22"/>
                  <a:gd name="T16" fmla="*/ 15 w 20"/>
                  <a:gd name="T17" fmla="*/ 16 h 22"/>
                  <a:gd name="T18" fmla="*/ 14 w 20"/>
                  <a:gd name="T19" fmla="*/ 21 h 22"/>
                  <a:gd name="T20" fmla="*/ 9 w 20"/>
                  <a:gd name="T21" fmla="*/ 22 h 22"/>
                  <a:gd name="T22" fmla="*/ 6 w 20"/>
                  <a:gd name="T23" fmla="*/ 22 h 22"/>
                  <a:gd name="T24" fmla="*/ 5 w 20"/>
                  <a:gd name="T25" fmla="*/ 7 h 22"/>
                  <a:gd name="T26" fmla="*/ 2 w 20"/>
                  <a:gd name="T27" fmla="*/ 6 h 22"/>
                  <a:gd name="T28" fmla="*/ 2 w 20"/>
                  <a:gd name="T29" fmla="*/ 7 h 22"/>
                  <a:gd name="T30" fmla="*/ 0 w 20"/>
                  <a:gd name="T31" fmla="*/ 3 h 22"/>
                  <a:gd name="T32" fmla="*/ 1 w 20"/>
                  <a:gd name="T3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2">
                    <a:moveTo>
                      <a:pt x="1" y="3"/>
                    </a:moveTo>
                    <a:cubicBezTo>
                      <a:pt x="1" y="3"/>
                      <a:pt x="2" y="0"/>
                      <a:pt x="4" y="2"/>
                    </a:cubicBezTo>
                    <a:cubicBezTo>
                      <a:pt x="6" y="5"/>
                      <a:pt x="5" y="7"/>
                      <a:pt x="8" y="5"/>
                    </a:cubicBezTo>
                    <a:cubicBezTo>
                      <a:pt x="10" y="3"/>
                      <a:pt x="9" y="0"/>
                      <a:pt x="11" y="1"/>
                    </a:cubicBezTo>
                    <a:cubicBezTo>
                      <a:pt x="12" y="2"/>
                      <a:pt x="17" y="2"/>
                      <a:pt x="17" y="2"/>
                    </a:cubicBezTo>
                    <a:cubicBezTo>
                      <a:pt x="17" y="2"/>
                      <a:pt x="15" y="7"/>
                      <a:pt x="17" y="8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11"/>
                      <a:pt x="18" y="13"/>
                    </a:cubicBezTo>
                    <a:cubicBezTo>
                      <a:pt x="17" y="14"/>
                      <a:pt x="15" y="16"/>
                      <a:pt x="15" y="1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1" y="22"/>
                      <a:pt x="9" y="22"/>
                    </a:cubicBezTo>
                    <a:cubicBezTo>
                      <a:pt x="9" y="22"/>
                      <a:pt x="7" y="22"/>
                      <a:pt x="6" y="22"/>
                    </a:cubicBezTo>
                    <a:cubicBezTo>
                      <a:pt x="5" y="16"/>
                      <a:pt x="5" y="13"/>
                      <a:pt x="5" y="7"/>
                    </a:cubicBezTo>
                    <a:cubicBezTo>
                      <a:pt x="3" y="7"/>
                      <a:pt x="3" y="7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02">
                <a:extLst>
                  <a:ext uri="{FF2B5EF4-FFF2-40B4-BE49-F238E27FC236}">
                    <a16:creationId xmlns:a16="http://schemas.microsoft.com/office/drawing/2014/main" id="{9B1C9BD5-1574-4361-8C5E-5A719F37A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4323" y="3202827"/>
                <a:ext cx="250719" cy="608386"/>
              </a:xfrm>
              <a:custGeom>
                <a:avLst/>
                <a:gdLst>
                  <a:gd name="T0" fmla="*/ 57 w 73"/>
                  <a:gd name="T1" fmla="*/ 174 h 177"/>
                  <a:gd name="T2" fmla="*/ 62 w 73"/>
                  <a:gd name="T3" fmla="*/ 164 h 177"/>
                  <a:gd name="T4" fmla="*/ 59 w 73"/>
                  <a:gd name="T5" fmla="*/ 152 h 177"/>
                  <a:gd name="T6" fmla="*/ 51 w 73"/>
                  <a:gd name="T7" fmla="*/ 139 h 177"/>
                  <a:gd name="T8" fmla="*/ 54 w 73"/>
                  <a:gd name="T9" fmla="*/ 129 h 177"/>
                  <a:gd name="T10" fmla="*/ 50 w 73"/>
                  <a:gd name="T11" fmla="*/ 121 h 177"/>
                  <a:gd name="T12" fmla="*/ 45 w 73"/>
                  <a:gd name="T13" fmla="*/ 108 h 177"/>
                  <a:gd name="T14" fmla="*/ 47 w 73"/>
                  <a:gd name="T15" fmla="*/ 98 h 177"/>
                  <a:gd name="T16" fmla="*/ 46 w 73"/>
                  <a:gd name="T17" fmla="*/ 90 h 177"/>
                  <a:gd name="T18" fmla="*/ 52 w 73"/>
                  <a:gd name="T19" fmla="*/ 86 h 177"/>
                  <a:gd name="T20" fmla="*/ 54 w 73"/>
                  <a:gd name="T21" fmla="*/ 83 h 177"/>
                  <a:gd name="T22" fmla="*/ 58 w 73"/>
                  <a:gd name="T23" fmla="*/ 79 h 177"/>
                  <a:gd name="T24" fmla="*/ 67 w 73"/>
                  <a:gd name="T25" fmla="*/ 81 h 177"/>
                  <a:gd name="T26" fmla="*/ 69 w 73"/>
                  <a:gd name="T27" fmla="*/ 76 h 177"/>
                  <a:gd name="T28" fmla="*/ 73 w 73"/>
                  <a:gd name="T29" fmla="*/ 68 h 177"/>
                  <a:gd name="T30" fmla="*/ 66 w 73"/>
                  <a:gd name="T31" fmla="*/ 62 h 177"/>
                  <a:gd name="T32" fmla="*/ 62 w 73"/>
                  <a:gd name="T33" fmla="*/ 57 h 177"/>
                  <a:gd name="T34" fmla="*/ 58 w 73"/>
                  <a:gd name="T35" fmla="*/ 54 h 177"/>
                  <a:gd name="T36" fmla="*/ 61 w 73"/>
                  <a:gd name="T37" fmla="*/ 47 h 177"/>
                  <a:gd name="T38" fmla="*/ 56 w 73"/>
                  <a:gd name="T39" fmla="*/ 44 h 177"/>
                  <a:gd name="T40" fmla="*/ 55 w 73"/>
                  <a:gd name="T41" fmla="*/ 38 h 177"/>
                  <a:gd name="T42" fmla="*/ 49 w 73"/>
                  <a:gd name="T43" fmla="*/ 40 h 177"/>
                  <a:gd name="T44" fmla="*/ 46 w 73"/>
                  <a:gd name="T45" fmla="*/ 42 h 177"/>
                  <a:gd name="T46" fmla="*/ 46 w 73"/>
                  <a:gd name="T47" fmla="*/ 37 h 177"/>
                  <a:gd name="T48" fmla="*/ 44 w 73"/>
                  <a:gd name="T49" fmla="*/ 32 h 177"/>
                  <a:gd name="T50" fmla="*/ 49 w 73"/>
                  <a:gd name="T51" fmla="*/ 23 h 177"/>
                  <a:gd name="T52" fmla="*/ 50 w 73"/>
                  <a:gd name="T53" fmla="*/ 15 h 177"/>
                  <a:gd name="T54" fmla="*/ 50 w 73"/>
                  <a:gd name="T55" fmla="*/ 7 h 177"/>
                  <a:gd name="T56" fmla="*/ 48 w 73"/>
                  <a:gd name="T57" fmla="*/ 0 h 177"/>
                  <a:gd name="T58" fmla="*/ 42 w 73"/>
                  <a:gd name="T59" fmla="*/ 1 h 177"/>
                  <a:gd name="T60" fmla="*/ 39 w 73"/>
                  <a:gd name="T61" fmla="*/ 12 h 177"/>
                  <a:gd name="T62" fmla="*/ 31 w 73"/>
                  <a:gd name="T63" fmla="*/ 12 h 177"/>
                  <a:gd name="T64" fmla="*/ 28 w 73"/>
                  <a:gd name="T65" fmla="*/ 20 h 177"/>
                  <a:gd name="T66" fmla="*/ 22 w 73"/>
                  <a:gd name="T67" fmla="*/ 27 h 177"/>
                  <a:gd name="T68" fmla="*/ 17 w 73"/>
                  <a:gd name="T69" fmla="*/ 30 h 177"/>
                  <a:gd name="T70" fmla="*/ 19 w 73"/>
                  <a:gd name="T71" fmla="*/ 34 h 177"/>
                  <a:gd name="T72" fmla="*/ 14 w 73"/>
                  <a:gd name="T73" fmla="*/ 45 h 177"/>
                  <a:gd name="T74" fmla="*/ 9 w 73"/>
                  <a:gd name="T75" fmla="*/ 50 h 177"/>
                  <a:gd name="T76" fmla="*/ 11 w 73"/>
                  <a:gd name="T77" fmla="*/ 58 h 177"/>
                  <a:gd name="T78" fmla="*/ 9 w 73"/>
                  <a:gd name="T79" fmla="*/ 62 h 177"/>
                  <a:gd name="T80" fmla="*/ 5 w 73"/>
                  <a:gd name="T81" fmla="*/ 62 h 177"/>
                  <a:gd name="T82" fmla="*/ 3 w 73"/>
                  <a:gd name="T83" fmla="*/ 67 h 177"/>
                  <a:gd name="T84" fmla="*/ 4 w 73"/>
                  <a:gd name="T85" fmla="*/ 74 h 177"/>
                  <a:gd name="T86" fmla="*/ 0 w 73"/>
                  <a:gd name="T87" fmla="*/ 75 h 177"/>
                  <a:gd name="T88" fmla="*/ 2 w 73"/>
                  <a:gd name="T89" fmla="*/ 83 h 177"/>
                  <a:gd name="T90" fmla="*/ 4 w 73"/>
                  <a:gd name="T91" fmla="*/ 81 h 177"/>
                  <a:gd name="T92" fmla="*/ 6 w 73"/>
                  <a:gd name="T93" fmla="*/ 79 h 177"/>
                  <a:gd name="T94" fmla="*/ 8 w 73"/>
                  <a:gd name="T95" fmla="*/ 85 h 177"/>
                  <a:gd name="T96" fmla="*/ 10 w 73"/>
                  <a:gd name="T97" fmla="*/ 89 h 177"/>
                  <a:gd name="T98" fmla="*/ 12 w 73"/>
                  <a:gd name="T99" fmla="*/ 99 h 177"/>
                  <a:gd name="T100" fmla="*/ 16 w 73"/>
                  <a:gd name="T101" fmla="*/ 105 h 177"/>
                  <a:gd name="T102" fmla="*/ 14 w 73"/>
                  <a:gd name="T103" fmla="*/ 125 h 177"/>
                  <a:gd name="T104" fmla="*/ 18 w 73"/>
                  <a:gd name="T105" fmla="*/ 125 h 177"/>
                  <a:gd name="T106" fmla="*/ 26 w 73"/>
                  <a:gd name="T107" fmla="*/ 122 h 177"/>
                  <a:gd name="T108" fmla="*/ 32 w 73"/>
                  <a:gd name="T109" fmla="*/ 114 h 177"/>
                  <a:gd name="T110" fmla="*/ 38 w 73"/>
                  <a:gd name="T111" fmla="*/ 117 h 177"/>
                  <a:gd name="T112" fmla="*/ 42 w 73"/>
                  <a:gd name="T113" fmla="*/ 120 h 177"/>
                  <a:gd name="T114" fmla="*/ 44 w 73"/>
                  <a:gd name="T115" fmla="*/ 129 h 177"/>
                  <a:gd name="T116" fmla="*/ 48 w 73"/>
                  <a:gd name="T117" fmla="*/ 148 h 177"/>
                  <a:gd name="T118" fmla="*/ 53 w 73"/>
                  <a:gd name="T119" fmla="*/ 167 h 177"/>
                  <a:gd name="T120" fmla="*/ 53 w 73"/>
                  <a:gd name="T121" fmla="*/ 169 h 177"/>
                  <a:gd name="T122" fmla="*/ 56 w 73"/>
                  <a:gd name="T12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" h="177">
                    <a:moveTo>
                      <a:pt x="56" y="177"/>
                    </a:moveTo>
                    <a:cubicBezTo>
                      <a:pt x="57" y="174"/>
                      <a:pt x="57" y="174"/>
                      <a:pt x="57" y="174"/>
                    </a:cubicBezTo>
                    <a:cubicBezTo>
                      <a:pt x="58" y="168"/>
                      <a:pt x="58" y="168"/>
                      <a:pt x="58" y="168"/>
                    </a:cubicBezTo>
                    <a:cubicBezTo>
                      <a:pt x="62" y="164"/>
                      <a:pt x="62" y="164"/>
                      <a:pt x="62" y="164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59" y="152"/>
                      <a:pt x="59" y="152"/>
                      <a:pt x="59" y="152"/>
                    </a:cubicBezTo>
                    <a:cubicBezTo>
                      <a:pt x="54" y="147"/>
                      <a:pt x="54" y="147"/>
                      <a:pt x="54" y="147"/>
                    </a:cubicBezTo>
                    <a:cubicBezTo>
                      <a:pt x="51" y="139"/>
                      <a:pt x="51" y="139"/>
                      <a:pt x="51" y="139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5" y="108"/>
                      <a:pt x="45" y="108"/>
                      <a:pt x="45" y="10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1" y="81"/>
                      <a:pt x="61" y="81"/>
                      <a:pt x="61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9" y="76"/>
                      <a:pt x="69" y="76"/>
                      <a:pt x="69" y="7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80"/>
                      <a:pt x="1" y="81"/>
                      <a:pt x="2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2"/>
                      <a:pt x="3" y="81"/>
                      <a:pt x="4" y="81"/>
                    </a:cubicBezTo>
                    <a:cubicBezTo>
                      <a:pt x="4" y="81"/>
                      <a:pt x="5" y="81"/>
                      <a:pt x="6" y="81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7" y="79"/>
                      <a:pt x="8" y="80"/>
                      <a:pt x="8" y="79"/>
                    </a:cubicBezTo>
                    <a:cubicBezTo>
                      <a:pt x="9" y="81"/>
                      <a:pt x="8" y="83"/>
                      <a:pt x="8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11" y="87"/>
                      <a:pt x="10" y="88"/>
                      <a:pt x="10" y="89"/>
                    </a:cubicBezTo>
                    <a:cubicBezTo>
                      <a:pt x="11" y="90"/>
                      <a:pt x="12" y="90"/>
                      <a:pt x="12" y="91"/>
                    </a:cubicBezTo>
                    <a:cubicBezTo>
                      <a:pt x="13" y="93"/>
                      <a:pt x="11" y="96"/>
                      <a:pt x="12" y="99"/>
                    </a:cubicBezTo>
                    <a:cubicBezTo>
                      <a:pt x="13" y="99"/>
                      <a:pt x="15" y="99"/>
                      <a:pt x="15" y="99"/>
                    </a:cubicBezTo>
                    <a:cubicBezTo>
                      <a:pt x="15" y="101"/>
                      <a:pt x="16" y="103"/>
                      <a:pt x="16" y="105"/>
                    </a:cubicBezTo>
                    <a:cubicBezTo>
                      <a:pt x="17" y="110"/>
                      <a:pt x="13" y="116"/>
                      <a:pt x="12" y="123"/>
                    </a:cubicBezTo>
                    <a:cubicBezTo>
                      <a:pt x="13" y="123"/>
                      <a:pt x="14" y="124"/>
                      <a:pt x="14" y="125"/>
                    </a:cubicBezTo>
                    <a:cubicBezTo>
                      <a:pt x="16" y="125"/>
                      <a:pt x="16" y="124"/>
                      <a:pt x="17" y="124"/>
                    </a:cubicBezTo>
                    <a:cubicBezTo>
                      <a:pt x="17" y="124"/>
                      <a:pt x="18" y="125"/>
                      <a:pt x="18" y="125"/>
                    </a:cubicBezTo>
                    <a:cubicBezTo>
                      <a:pt x="20" y="125"/>
                      <a:pt x="21" y="125"/>
                      <a:pt x="24" y="125"/>
                    </a:cubicBezTo>
                    <a:cubicBezTo>
                      <a:pt x="25" y="124"/>
                      <a:pt x="25" y="123"/>
                      <a:pt x="26" y="122"/>
                    </a:cubicBezTo>
                    <a:cubicBezTo>
                      <a:pt x="26" y="122"/>
                      <a:pt x="27" y="122"/>
                      <a:pt x="28" y="122"/>
                    </a:cubicBezTo>
                    <a:cubicBezTo>
                      <a:pt x="31" y="121"/>
                      <a:pt x="31" y="118"/>
                      <a:pt x="32" y="114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5" y="113"/>
                      <a:pt x="38" y="116"/>
                      <a:pt x="38" y="117"/>
                    </a:cubicBezTo>
                    <a:cubicBezTo>
                      <a:pt x="39" y="118"/>
                      <a:pt x="38" y="119"/>
                      <a:pt x="39" y="119"/>
                    </a:cubicBezTo>
                    <a:cubicBezTo>
                      <a:pt x="40" y="120"/>
                      <a:pt x="42" y="120"/>
                      <a:pt x="42" y="120"/>
                    </a:cubicBezTo>
                    <a:cubicBezTo>
                      <a:pt x="42" y="123"/>
                      <a:pt x="42" y="124"/>
                      <a:pt x="41" y="127"/>
                    </a:cubicBezTo>
                    <a:cubicBezTo>
                      <a:pt x="42" y="128"/>
                      <a:pt x="44" y="129"/>
                      <a:pt x="44" y="129"/>
                    </a:cubicBezTo>
                    <a:cubicBezTo>
                      <a:pt x="45" y="130"/>
                      <a:pt x="47" y="143"/>
                      <a:pt x="48" y="145"/>
                    </a:cubicBezTo>
                    <a:cubicBezTo>
                      <a:pt x="48" y="146"/>
                      <a:pt x="47" y="147"/>
                      <a:pt x="48" y="148"/>
                    </a:cubicBezTo>
                    <a:cubicBezTo>
                      <a:pt x="48" y="148"/>
                      <a:pt x="50" y="149"/>
                      <a:pt x="50" y="149"/>
                    </a:cubicBezTo>
                    <a:cubicBezTo>
                      <a:pt x="51" y="150"/>
                      <a:pt x="53" y="165"/>
                      <a:pt x="53" y="167"/>
                    </a:cubicBezTo>
                    <a:cubicBezTo>
                      <a:pt x="53" y="167"/>
                      <a:pt x="51" y="168"/>
                      <a:pt x="51" y="169"/>
                    </a:cubicBezTo>
                    <a:cubicBezTo>
                      <a:pt x="51" y="169"/>
                      <a:pt x="53" y="169"/>
                      <a:pt x="53" y="169"/>
                    </a:cubicBezTo>
                    <a:cubicBezTo>
                      <a:pt x="54" y="170"/>
                      <a:pt x="55" y="174"/>
                      <a:pt x="55" y="177"/>
                    </a:cubicBezTo>
                    <a:lnTo>
                      <a:pt x="56" y="1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03">
                <a:extLst>
                  <a:ext uri="{FF2B5EF4-FFF2-40B4-BE49-F238E27FC236}">
                    <a16:creationId xmlns:a16="http://schemas.microsoft.com/office/drawing/2014/main" id="{DACCA4E1-B670-4B8D-8DBB-0A6CDC8E2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4323" y="3202827"/>
                <a:ext cx="250719" cy="608386"/>
              </a:xfrm>
              <a:custGeom>
                <a:avLst/>
                <a:gdLst>
                  <a:gd name="T0" fmla="*/ 57 w 73"/>
                  <a:gd name="T1" fmla="*/ 174 h 177"/>
                  <a:gd name="T2" fmla="*/ 62 w 73"/>
                  <a:gd name="T3" fmla="*/ 164 h 177"/>
                  <a:gd name="T4" fmla="*/ 59 w 73"/>
                  <a:gd name="T5" fmla="*/ 152 h 177"/>
                  <a:gd name="T6" fmla="*/ 51 w 73"/>
                  <a:gd name="T7" fmla="*/ 139 h 177"/>
                  <a:gd name="T8" fmla="*/ 54 w 73"/>
                  <a:gd name="T9" fmla="*/ 129 h 177"/>
                  <a:gd name="T10" fmla="*/ 50 w 73"/>
                  <a:gd name="T11" fmla="*/ 121 h 177"/>
                  <a:gd name="T12" fmla="*/ 45 w 73"/>
                  <a:gd name="T13" fmla="*/ 108 h 177"/>
                  <a:gd name="T14" fmla="*/ 47 w 73"/>
                  <a:gd name="T15" fmla="*/ 98 h 177"/>
                  <a:gd name="T16" fmla="*/ 46 w 73"/>
                  <a:gd name="T17" fmla="*/ 90 h 177"/>
                  <a:gd name="T18" fmla="*/ 52 w 73"/>
                  <a:gd name="T19" fmla="*/ 86 h 177"/>
                  <a:gd name="T20" fmla="*/ 54 w 73"/>
                  <a:gd name="T21" fmla="*/ 83 h 177"/>
                  <a:gd name="T22" fmla="*/ 58 w 73"/>
                  <a:gd name="T23" fmla="*/ 79 h 177"/>
                  <a:gd name="T24" fmla="*/ 67 w 73"/>
                  <a:gd name="T25" fmla="*/ 81 h 177"/>
                  <a:gd name="T26" fmla="*/ 69 w 73"/>
                  <a:gd name="T27" fmla="*/ 76 h 177"/>
                  <a:gd name="T28" fmla="*/ 73 w 73"/>
                  <a:gd name="T29" fmla="*/ 68 h 177"/>
                  <a:gd name="T30" fmla="*/ 66 w 73"/>
                  <a:gd name="T31" fmla="*/ 62 h 177"/>
                  <a:gd name="T32" fmla="*/ 62 w 73"/>
                  <a:gd name="T33" fmla="*/ 57 h 177"/>
                  <a:gd name="T34" fmla="*/ 58 w 73"/>
                  <a:gd name="T35" fmla="*/ 54 h 177"/>
                  <a:gd name="T36" fmla="*/ 61 w 73"/>
                  <a:gd name="T37" fmla="*/ 47 h 177"/>
                  <a:gd name="T38" fmla="*/ 56 w 73"/>
                  <a:gd name="T39" fmla="*/ 44 h 177"/>
                  <a:gd name="T40" fmla="*/ 55 w 73"/>
                  <a:gd name="T41" fmla="*/ 38 h 177"/>
                  <a:gd name="T42" fmla="*/ 49 w 73"/>
                  <a:gd name="T43" fmla="*/ 40 h 177"/>
                  <a:gd name="T44" fmla="*/ 46 w 73"/>
                  <a:gd name="T45" fmla="*/ 42 h 177"/>
                  <a:gd name="T46" fmla="*/ 46 w 73"/>
                  <a:gd name="T47" fmla="*/ 37 h 177"/>
                  <a:gd name="T48" fmla="*/ 44 w 73"/>
                  <a:gd name="T49" fmla="*/ 32 h 177"/>
                  <a:gd name="T50" fmla="*/ 49 w 73"/>
                  <a:gd name="T51" fmla="*/ 23 h 177"/>
                  <a:gd name="T52" fmla="*/ 50 w 73"/>
                  <a:gd name="T53" fmla="*/ 15 h 177"/>
                  <a:gd name="T54" fmla="*/ 50 w 73"/>
                  <a:gd name="T55" fmla="*/ 7 h 177"/>
                  <a:gd name="T56" fmla="*/ 48 w 73"/>
                  <a:gd name="T57" fmla="*/ 0 h 177"/>
                  <a:gd name="T58" fmla="*/ 42 w 73"/>
                  <a:gd name="T59" fmla="*/ 1 h 177"/>
                  <a:gd name="T60" fmla="*/ 39 w 73"/>
                  <a:gd name="T61" fmla="*/ 12 h 177"/>
                  <a:gd name="T62" fmla="*/ 31 w 73"/>
                  <a:gd name="T63" fmla="*/ 12 h 177"/>
                  <a:gd name="T64" fmla="*/ 28 w 73"/>
                  <a:gd name="T65" fmla="*/ 20 h 177"/>
                  <a:gd name="T66" fmla="*/ 22 w 73"/>
                  <a:gd name="T67" fmla="*/ 27 h 177"/>
                  <a:gd name="T68" fmla="*/ 17 w 73"/>
                  <a:gd name="T69" fmla="*/ 30 h 177"/>
                  <a:gd name="T70" fmla="*/ 19 w 73"/>
                  <a:gd name="T71" fmla="*/ 34 h 177"/>
                  <a:gd name="T72" fmla="*/ 14 w 73"/>
                  <a:gd name="T73" fmla="*/ 45 h 177"/>
                  <a:gd name="T74" fmla="*/ 9 w 73"/>
                  <a:gd name="T75" fmla="*/ 50 h 177"/>
                  <a:gd name="T76" fmla="*/ 11 w 73"/>
                  <a:gd name="T77" fmla="*/ 58 h 177"/>
                  <a:gd name="T78" fmla="*/ 9 w 73"/>
                  <a:gd name="T79" fmla="*/ 62 h 177"/>
                  <a:gd name="T80" fmla="*/ 5 w 73"/>
                  <a:gd name="T81" fmla="*/ 62 h 177"/>
                  <a:gd name="T82" fmla="*/ 3 w 73"/>
                  <a:gd name="T83" fmla="*/ 67 h 177"/>
                  <a:gd name="T84" fmla="*/ 4 w 73"/>
                  <a:gd name="T85" fmla="*/ 74 h 177"/>
                  <a:gd name="T86" fmla="*/ 0 w 73"/>
                  <a:gd name="T87" fmla="*/ 75 h 177"/>
                  <a:gd name="T88" fmla="*/ 2 w 73"/>
                  <a:gd name="T89" fmla="*/ 83 h 177"/>
                  <a:gd name="T90" fmla="*/ 4 w 73"/>
                  <a:gd name="T91" fmla="*/ 81 h 177"/>
                  <a:gd name="T92" fmla="*/ 6 w 73"/>
                  <a:gd name="T93" fmla="*/ 79 h 177"/>
                  <a:gd name="T94" fmla="*/ 8 w 73"/>
                  <a:gd name="T95" fmla="*/ 85 h 177"/>
                  <a:gd name="T96" fmla="*/ 10 w 73"/>
                  <a:gd name="T97" fmla="*/ 89 h 177"/>
                  <a:gd name="T98" fmla="*/ 12 w 73"/>
                  <a:gd name="T99" fmla="*/ 99 h 177"/>
                  <a:gd name="T100" fmla="*/ 16 w 73"/>
                  <a:gd name="T101" fmla="*/ 105 h 177"/>
                  <a:gd name="T102" fmla="*/ 14 w 73"/>
                  <a:gd name="T103" fmla="*/ 125 h 177"/>
                  <a:gd name="T104" fmla="*/ 18 w 73"/>
                  <a:gd name="T105" fmla="*/ 125 h 177"/>
                  <a:gd name="T106" fmla="*/ 26 w 73"/>
                  <a:gd name="T107" fmla="*/ 122 h 177"/>
                  <a:gd name="T108" fmla="*/ 32 w 73"/>
                  <a:gd name="T109" fmla="*/ 114 h 177"/>
                  <a:gd name="T110" fmla="*/ 38 w 73"/>
                  <a:gd name="T111" fmla="*/ 117 h 177"/>
                  <a:gd name="T112" fmla="*/ 42 w 73"/>
                  <a:gd name="T113" fmla="*/ 120 h 177"/>
                  <a:gd name="T114" fmla="*/ 44 w 73"/>
                  <a:gd name="T115" fmla="*/ 129 h 177"/>
                  <a:gd name="T116" fmla="*/ 48 w 73"/>
                  <a:gd name="T117" fmla="*/ 148 h 177"/>
                  <a:gd name="T118" fmla="*/ 53 w 73"/>
                  <a:gd name="T119" fmla="*/ 167 h 177"/>
                  <a:gd name="T120" fmla="*/ 53 w 73"/>
                  <a:gd name="T121" fmla="*/ 169 h 177"/>
                  <a:gd name="T122" fmla="*/ 56 w 73"/>
                  <a:gd name="T12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3" h="177">
                    <a:moveTo>
                      <a:pt x="56" y="177"/>
                    </a:moveTo>
                    <a:cubicBezTo>
                      <a:pt x="57" y="174"/>
                      <a:pt x="57" y="174"/>
                      <a:pt x="57" y="174"/>
                    </a:cubicBezTo>
                    <a:cubicBezTo>
                      <a:pt x="58" y="168"/>
                      <a:pt x="58" y="168"/>
                      <a:pt x="58" y="168"/>
                    </a:cubicBezTo>
                    <a:cubicBezTo>
                      <a:pt x="62" y="164"/>
                      <a:pt x="62" y="164"/>
                      <a:pt x="62" y="164"/>
                    </a:cubicBezTo>
                    <a:cubicBezTo>
                      <a:pt x="62" y="158"/>
                      <a:pt x="62" y="158"/>
                      <a:pt x="62" y="158"/>
                    </a:cubicBezTo>
                    <a:cubicBezTo>
                      <a:pt x="59" y="152"/>
                      <a:pt x="59" y="152"/>
                      <a:pt x="59" y="152"/>
                    </a:cubicBezTo>
                    <a:cubicBezTo>
                      <a:pt x="54" y="147"/>
                      <a:pt x="54" y="147"/>
                      <a:pt x="54" y="147"/>
                    </a:cubicBezTo>
                    <a:cubicBezTo>
                      <a:pt x="51" y="139"/>
                      <a:pt x="51" y="139"/>
                      <a:pt x="51" y="139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4" y="129"/>
                      <a:pt x="54" y="129"/>
                      <a:pt x="54" y="129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46" y="116"/>
                      <a:pt x="46" y="116"/>
                      <a:pt x="46" y="116"/>
                    </a:cubicBezTo>
                    <a:cubicBezTo>
                      <a:pt x="45" y="108"/>
                      <a:pt x="45" y="108"/>
                      <a:pt x="45" y="10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1" y="81"/>
                      <a:pt x="61" y="81"/>
                      <a:pt x="61" y="81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9" y="76"/>
                      <a:pt x="69" y="76"/>
                      <a:pt x="69" y="7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80"/>
                      <a:pt x="1" y="81"/>
                      <a:pt x="2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2"/>
                      <a:pt x="3" y="81"/>
                      <a:pt x="4" y="81"/>
                    </a:cubicBezTo>
                    <a:cubicBezTo>
                      <a:pt x="4" y="81"/>
                      <a:pt x="5" y="81"/>
                      <a:pt x="6" y="81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7" y="79"/>
                      <a:pt x="8" y="80"/>
                      <a:pt x="8" y="79"/>
                    </a:cubicBezTo>
                    <a:cubicBezTo>
                      <a:pt x="9" y="81"/>
                      <a:pt x="8" y="83"/>
                      <a:pt x="8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11" y="87"/>
                      <a:pt x="10" y="88"/>
                      <a:pt x="10" y="89"/>
                    </a:cubicBezTo>
                    <a:cubicBezTo>
                      <a:pt x="11" y="90"/>
                      <a:pt x="12" y="90"/>
                      <a:pt x="12" y="91"/>
                    </a:cubicBezTo>
                    <a:cubicBezTo>
                      <a:pt x="13" y="93"/>
                      <a:pt x="11" y="96"/>
                      <a:pt x="12" y="99"/>
                    </a:cubicBezTo>
                    <a:cubicBezTo>
                      <a:pt x="13" y="99"/>
                      <a:pt x="15" y="99"/>
                      <a:pt x="15" y="99"/>
                    </a:cubicBezTo>
                    <a:cubicBezTo>
                      <a:pt x="15" y="101"/>
                      <a:pt x="16" y="103"/>
                      <a:pt x="16" y="105"/>
                    </a:cubicBezTo>
                    <a:cubicBezTo>
                      <a:pt x="17" y="110"/>
                      <a:pt x="13" y="116"/>
                      <a:pt x="12" y="123"/>
                    </a:cubicBezTo>
                    <a:cubicBezTo>
                      <a:pt x="13" y="123"/>
                      <a:pt x="14" y="124"/>
                      <a:pt x="14" y="125"/>
                    </a:cubicBezTo>
                    <a:cubicBezTo>
                      <a:pt x="16" y="125"/>
                      <a:pt x="16" y="124"/>
                      <a:pt x="17" y="124"/>
                    </a:cubicBezTo>
                    <a:cubicBezTo>
                      <a:pt x="17" y="124"/>
                      <a:pt x="18" y="125"/>
                      <a:pt x="18" y="125"/>
                    </a:cubicBezTo>
                    <a:cubicBezTo>
                      <a:pt x="20" y="125"/>
                      <a:pt x="21" y="125"/>
                      <a:pt x="24" y="125"/>
                    </a:cubicBezTo>
                    <a:cubicBezTo>
                      <a:pt x="25" y="124"/>
                      <a:pt x="25" y="123"/>
                      <a:pt x="26" y="122"/>
                    </a:cubicBezTo>
                    <a:cubicBezTo>
                      <a:pt x="26" y="122"/>
                      <a:pt x="27" y="122"/>
                      <a:pt x="28" y="122"/>
                    </a:cubicBezTo>
                    <a:cubicBezTo>
                      <a:pt x="31" y="121"/>
                      <a:pt x="31" y="118"/>
                      <a:pt x="32" y="114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5" y="113"/>
                      <a:pt x="38" y="116"/>
                      <a:pt x="38" y="117"/>
                    </a:cubicBezTo>
                    <a:cubicBezTo>
                      <a:pt x="39" y="118"/>
                      <a:pt x="38" y="119"/>
                      <a:pt x="39" y="119"/>
                    </a:cubicBezTo>
                    <a:cubicBezTo>
                      <a:pt x="40" y="120"/>
                      <a:pt x="42" y="120"/>
                      <a:pt x="42" y="120"/>
                    </a:cubicBezTo>
                    <a:cubicBezTo>
                      <a:pt x="42" y="123"/>
                      <a:pt x="42" y="124"/>
                      <a:pt x="41" y="127"/>
                    </a:cubicBezTo>
                    <a:cubicBezTo>
                      <a:pt x="42" y="128"/>
                      <a:pt x="44" y="129"/>
                      <a:pt x="44" y="129"/>
                    </a:cubicBezTo>
                    <a:cubicBezTo>
                      <a:pt x="45" y="130"/>
                      <a:pt x="47" y="143"/>
                      <a:pt x="48" y="145"/>
                    </a:cubicBezTo>
                    <a:cubicBezTo>
                      <a:pt x="48" y="146"/>
                      <a:pt x="47" y="147"/>
                      <a:pt x="48" y="148"/>
                    </a:cubicBezTo>
                    <a:cubicBezTo>
                      <a:pt x="48" y="148"/>
                      <a:pt x="50" y="149"/>
                      <a:pt x="50" y="149"/>
                    </a:cubicBezTo>
                    <a:cubicBezTo>
                      <a:pt x="51" y="150"/>
                      <a:pt x="53" y="165"/>
                      <a:pt x="53" y="167"/>
                    </a:cubicBezTo>
                    <a:cubicBezTo>
                      <a:pt x="53" y="167"/>
                      <a:pt x="51" y="168"/>
                      <a:pt x="51" y="169"/>
                    </a:cubicBezTo>
                    <a:cubicBezTo>
                      <a:pt x="51" y="169"/>
                      <a:pt x="53" y="169"/>
                      <a:pt x="53" y="169"/>
                    </a:cubicBezTo>
                    <a:cubicBezTo>
                      <a:pt x="54" y="170"/>
                      <a:pt x="55" y="174"/>
                      <a:pt x="55" y="177"/>
                    </a:cubicBezTo>
                    <a:lnTo>
                      <a:pt x="56" y="177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04">
                <a:extLst>
                  <a:ext uri="{FF2B5EF4-FFF2-40B4-BE49-F238E27FC236}">
                    <a16:creationId xmlns:a16="http://schemas.microsoft.com/office/drawing/2014/main" id="{AA20AA16-0C24-420B-922B-523D874C9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615" y="3618354"/>
                <a:ext cx="224419" cy="220912"/>
              </a:xfrm>
              <a:custGeom>
                <a:avLst/>
                <a:gdLst>
                  <a:gd name="T0" fmla="*/ 49 w 65"/>
                  <a:gd name="T1" fmla="*/ 47 h 64"/>
                  <a:gd name="T2" fmla="*/ 43 w 65"/>
                  <a:gd name="T3" fmla="*/ 46 h 64"/>
                  <a:gd name="T4" fmla="*/ 42 w 65"/>
                  <a:gd name="T5" fmla="*/ 48 h 64"/>
                  <a:gd name="T6" fmla="*/ 29 w 65"/>
                  <a:gd name="T7" fmla="*/ 47 h 64"/>
                  <a:gd name="T8" fmla="*/ 26 w 65"/>
                  <a:gd name="T9" fmla="*/ 52 h 64"/>
                  <a:gd name="T10" fmla="*/ 27 w 65"/>
                  <a:gd name="T11" fmla="*/ 57 h 64"/>
                  <a:gd name="T12" fmla="*/ 26 w 65"/>
                  <a:gd name="T13" fmla="*/ 63 h 64"/>
                  <a:gd name="T14" fmla="*/ 20 w 65"/>
                  <a:gd name="T15" fmla="*/ 64 h 64"/>
                  <a:gd name="T16" fmla="*/ 19 w 65"/>
                  <a:gd name="T17" fmla="*/ 59 h 64"/>
                  <a:gd name="T18" fmla="*/ 15 w 65"/>
                  <a:gd name="T19" fmla="*/ 59 h 64"/>
                  <a:gd name="T20" fmla="*/ 13 w 65"/>
                  <a:gd name="T21" fmla="*/ 61 h 64"/>
                  <a:gd name="T22" fmla="*/ 9 w 65"/>
                  <a:gd name="T23" fmla="*/ 61 h 64"/>
                  <a:gd name="T24" fmla="*/ 8 w 65"/>
                  <a:gd name="T25" fmla="*/ 58 h 64"/>
                  <a:gd name="T26" fmla="*/ 1 w 65"/>
                  <a:gd name="T27" fmla="*/ 57 h 64"/>
                  <a:gd name="T28" fmla="*/ 2 w 65"/>
                  <a:gd name="T29" fmla="*/ 50 h 64"/>
                  <a:gd name="T30" fmla="*/ 3 w 65"/>
                  <a:gd name="T31" fmla="*/ 45 h 64"/>
                  <a:gd name="T32" fmla="*/ 4 w 65"/>
                  <a:gd name="T33" fmla="*/ 41 h 64"/>
                  <a:gd name="T34" fmla="*/ 7 w 65"/>
                  <a:gd name="T35" fmla="*/ 38 h 64"/>
                  <a:gd name="T36" fmla="*/ 9 w 65"/>
                  <a:gd name="T37" fmla="*/ 38 h 64"/>
                  <a:gd name="T38" fmla="*/ 11 w 65"/>
                  <a:gd name="T39" fmla="*/ 31 h 64"/>
                  <a:gd name="T40" fmla="*/ 14 w 65"/>
                  <a:gd name="T41" fmla="*/ 27 h 64"/>
                  <a:gd name="T42" fmla="*/ 21 w 65"/>
                  <a:gd name="T43" fmla="*/ 24 h 64"/>
                  <a:gd name="T44" fmla="*/ 25 w 65"/>
                  <a:gd name="T45" fmla="*/ 20 h 64"/>
                  <a:gd name="T46" fmla="*/ 27 w 65"/>
                  <a:gd name="T47" fmla="*/ 15 h 64"/>
                  <a:gd name="T48" fmla="*/ 32 w 65"/>
                  <a:gd name="T49" fmla="*/ 12 h 64"/>
                  <a:gd name="T50" fmla="*/ 35 w 65"/>
                  <a:gd name="T51" fmla="*/ 6 h 64"/>
                  <a:gd name="T52" fmla="*/ 40 w 65"/>
                  <a:gd name="T53" fmla="*/ 3 h 64"/>
                  <a:gd name="T54" fmla="*/ 43 w 65"/>
                  <a:gd name="T55" fmla="*/ 2 h 64"/>
                  <a:gd name="T56" fmla="*/ 46 w 65"/>
                  <a:gd name="T57" fmla="*/ 2 h 64"/>
                  <a:gd name="T58" fmla="*/ 49 w 65"/>
                  <a:gd name="T59" fmla="*/ 5 h 64"/>
                  <a:gd name="T60" fmla="*/ 47 w 65"/>
                  <a:gd name="T61" fmla="*/ 9 h 64"/>
                  <a:gd name="T62" fmla="*/ 50 w 65"/>
                  <a:gd name="T63" fmla="*/ 13 h 64"/>
                  <a:gd name="T64" fmla="*/ 56 w 65"/>
                  <a:gd name="T65" fmla="*/ 17 h 64"/>
                  <a:gd name="T66" fmla="*/ 56 w 65"/>
                  <a:gd name="T67" fmla="*/ 20 h 64"/>
                  <a:gd name="T68" fmla="*/ 60 w 65"/>
                  <a:gd name="T69" fmla="*/ 28 h 64"/>
                  <a:gd name="T70" fmla="*/ 63 w 65"/>
                  <a:gd name="T71" fmla="*/ 28 h 64"/>
                  <a:gd name="T72" fmla="*/ 62 w 65"/>
                  <a:gd name="T73" fmla="*/ 32 h 64"/>
                  <a:gd name="T74" fmla="*/ 64 w 65"/>
                  <a:gd name="T75" fmla="*/ 40 h 64"/>
                  <a:gd name="T76" fmla="*/ 63 w 65"/>
                  <a:gd name="T77" fmla="*/ 43 h 64"/>
                  <a:gd name="T78" fmla="*/ 60 w 65"/>
                  <a:gd name="T79" fmla="*/ 45 h 64"/>
                  <a:gd name="T80" fmla="*/ 59 w 65"/>
                  <a:gd name="T81" fmla="*/ 48 h 64"/>
                  <a:gd name="T82" fmla="*/ 57 w 65"/>
                  <a:gd name="T83" fmla="*/ 48 h 64"/>
                  <a:gd name="T84" fmla="*/ 53 w 65"/>
                  <a:gd name="T85" fmla="*/ 47 h 64"/>
                  <a:gd name="T86" fmla="*/ 49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49" y="47"/>
                    </a:moveTo>
                    <a:cubicBezTo>
                      <a:pt x="43" y="46"/>
                      <a:pt x="43" y="46"/>
                      <a:pt x="43" y="46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31" y="46"/>
                      <a:pt x="29" y="47"/>
                    </a:cubicBezTo>
                    <a:cubicBezTo>
                      <a:pt x="28" y="48"/>
                      <a:pt x="26" y="50"/>
                      <a:pt x="26" y="52"/>
                    </a:cubicBezTo>
                    <a:cubicBezTo>
                      <a:pt x="26" y="54"/>
                      <a:pt x="28" y="56"/>
                      <a:pt x="27" y="57"/>
                    </a:cubicBezTo>
                    <a:cubicBezTo>
                      <a:pt x="27" y="59"/>
                      <a:pt x="26" y="63"/>
                      <a:pt x="26" y="63"/>
                    </a:cubicBezTo>
                    <a:cubicBezTo>
                      <a:pt x="26" y="63"/>
                      <a:pt x="22" y="64"/>
                      <a:pt x="20" y="64"/>
                    </a:cubicBezTo>
                    <a:cubicBezTo>
                      <a:pt x="18" y="63"/>
                      <a:pt x="19" y="59"/>
                      <a:pt x="19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0" y="51"/>
                      <a:pt x="2" y="50"/>
                    </a:cubicBezTo>
                    <a:cubicBezTo>
                      <a:pt x="5" y="49"/>
                      <a:pt x="4" y="47"/>
                      <a:pt x="3" y="45"/>
                    </a:cubicBezTo>
                    <a:cubicBezTo>
                      <a:pt x="2" y="44"/>
                      <a:pt x="4" y="41"/>
                      <a:pt x="4" y="41"/>
                    </a:cubicBezTo>
                    <a:cubicBezTo>
                      <a:pt x="4" y="41"/>
                      <a:pt x="5" y="38"/>
                      <a:pt x="7" y="38"/>
                    </a:cubicBezTo>
                    <a:cubicBezTo>
                      <a:pt x="8" y="37"/>
                      <a:pt x="9" y="38"/>
                      <a:pt x="9" y="38"/>
                    </a:cubicBezTo>
                    <a:cubicBezTo>
                      <a:pt x="9" y="38"/>
                      <a:pt x="10" y="33"/>
                      <a:pt x="11" y="31"/>
                    </a:cubicBezTo>
                    <a:cubicBezTo>
                      <a:pt x="12" y="29"/>
                      <a:pt x="12" y="28"/>
                      <a:pt x="14" y="27"/>
                    </a:cubicBezTo>
                    <a:cubicBezTo>
                      <a:pt x="16" y="26"/>
                      <a:pt x="19" y="24"/>
                      <a:pt x="21" y="24"/>
                    </a:cubicBezTo>
                    <a:cubicBezTo>
                      <a:pt x="22" y="25"/>
                      <a:pt x="25" y="22"/>
                      <a:pt x="25" y="20"/>
                    </a:cubicBezTo>
                    <a:cubicBezTo>
                      <a:pt x="25" y="19"/>
                      <a:pt x="25" y="17"/>
                      <a:pt x="27" y="15"/>
                    </a:cubicBezTo>
                    <a:cubicBezTo>
                      <a:pt x="30" y="13"/>
                      <a:pt x="32" y="14"/>
                      <a:pt x="32" y="12"/>
                    </a:cubicBezTo>
                    <a:cubicBezTo>
                      <a:pt x="32" y="10"/>
                      <a:pt x="33" y="6"/>
                      <a:pt x="35" y="6"/>
                    </a:cubicBezTo>
                    <a:cubicBezTo>
                      <a:pt x="38" y="6"/>
                      <a:pt x="40" y="5"/>
                      <a:pt x="40" y="3"/>
                    </a:cubicBezTo>
                    <a:cubicBezTo>
                      <a:pt x="40" y="1"/>
                      <a:pt x="42" y="0"/>
                      <a:pt x="43" y="2"/>
                    </a:cubicBezTo>
                    <a:cubicBezTo>
                      <a:pt x="44" y="3"/>
                      <a:pt x="45" y="1"/>
                      <a:pt x="46" y="2"/>
                    </a:cubicBezTo>
                    <a:cubicBezTo>
                      <a:pt x="48" y="3"/>
                      <a:pt x="49" y="5"/>
                      <a:pt x="49" y="5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3" y="27"/>
                      <a:pt x="63" y="28"/>
                    </a:cubicBezTo>
                    <a:cubicBezTo>
                      <a:pt x="63" y="30"/>
                      <a:pt x="62" y="32"/>
                      <a:pt x="62" y="3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42"/>
                      <a:pt x="63" y="43"/>
                    </a:cubicBezTo>
                    <a:cubicBezTo>
                      <a:pt x="62" y="45"/>
                      <a:pt x="60" y="45"/>
                      <a:pt x="60" y="45"/>
                    </a:cubicBezTo>
                    <a:cubicBezTo>
                      <a:pt x="60" y="45"/>
                      <a:pt x="60" y="48"/>
                      <a:pt x="59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4" y="48"/>
                      <a:pt x="53" y="47"/>
                    </a:cubicBezTo>
                    <a:cubicBezTo>
                      <a:pt x="51" y="47"/>
                      <a:pt x="49" y="47"/>
                      <a:pt x="49" y="4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05">
                <a:extLst>
                  <a:ext uri="{FF2B5EF4-FFF2-40B4-BE49-F238E27FC236}">
                    <a16:creationId xmlns:a16="http://schemas.microsoft.com/office/drawing/2014/main" id="{718ADD6D-5D00-446E-AF3F-817F3F011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615" y="3618354"/>
                <a:ext cx="224419" cy="220912"/>
              </a:xfrm>
              <a:custGeom>
                <a:avLst/>
                <a:gdLst>
                  <a:gd name="T0" fmla="*/ 49 w 65"/>
                  <a:gd name="T1" fmla="*/ 47 h 64"/>
                  <a:gd name="T2" fmla="*/ 43 w 65"/>
                  <a:gd name="T3" fmla="*/ 46 h 64"/>
                  <a:gd name="T4" fmla="*/ 42 w 65"/>
                  <a:gd name="T5" fmla="*/ 48 h 64"/>
                  <a:gd name="T6" fmla="*/ 29 w 65"/>
                  <a:gd name="T7" fmla="*/ 47 h 64"/>
                  <a:gd name="T8" fmla="*/ 26 w 65"/>
                  <a:gd name="T9" fmla="*/ 52 h 64"/>
                  <a:gd name="T10" fmla="*/ 27 w 65"/>
                  <a:gd name="T11" fmla="*/ 57 h 64"/>
                  <a:gd name="T12" fmla="*/ 26 w 65"/>
                  <a:gd name="T13" fmla="*/ 63 h 64"/>
                  <a:gd name="T14" fmla="*/ 20 w 65"/>
                  <a:gd name="T15" fmla="*/ 64 h 64"/>
                  <a:gd name="T16" fmla="*/ 19 w 65"/>
                  <a:gd name="T17" fmla="*/ 59 h 64"/>
                  <a:gd name="T18" fmla="*/ 15 w 65"/>
                  <a:gd name="T19" fmla="*/ 59 h 64"/>
                  <a:gd name="T20" fmla="*/ 13 w 65"/>
                  <a:gd name="T21" fmla="*/ 61 h 64"/>
                  <a:gd name="T22" fmla="*/ 9 w 65"/>
                  <a:gd name="T23" fmla="*/ 61 h 64"/>
                  <a:gd name="T24" fmla="*/ 8 w 65"/>
                  <a:gd name="T25" fmla="*/ 58 h 64"/>
                  <a:gd name="T26" fmla="*/ 1 w 65"/>
                  <a:gd name="T27" fmla="*/ 57 h 64"/>
                  <a:gd name="T28" fmla="*/ 2 w 65"/>
                  <a:gd name="T29" fmla="*/ 50 h 64"/>
                  <a:gd name="T30" fmla="*/ 3 w 65"/>
                  <a:gd name="T31" fmla="*/ 45 h 64"/>
                  <a:gd name="T32" fmla="*/ 4 w 65"/>
                  <a:gd name="T33" fmla="*/ 41 h 64"/>
                  <a:gd name="T34" fmla="*/ 7 w 65"/>
                  <a:gd name="T35" fmla="*/ 38 h 64"/>
                  <a:gd name="T36" fmla="*/ 9 w 65"/>
                  <a:gd name="T37" fmla="*/ 38 h 64"/>
                  <a:gd name="T38" fmla="*/ 11 w 65"/>
                  <a:gd name="T39" fmla="*/ 31 h 64"/>
                  <a:gd name="T40" fmla="*/ 14 w 65"/>
                  <a:gd name="T41" fmla="*/ 27 h 64"/>
                  <a:gd name="T42" fmla="*/ 21 w 65"/>
                  <a:gd name="T43" fmla="*/ 24 h 64"/>
                  <a:gd name="T44" fmla="*/ 25 w 65"/>
                  <a:gd name="T45" fmla="*/ 20 h 64"/>
                  <a:gd name="T46" fmla="*/ 27 w 65"/>
                  <a:gd name="T47" fmla="*/ 15 h 64"/>
                  <a:gd name="T48" fmla="*/ 32 w 65"/>
                  <a:gd name="T49" fmla="*/ 12 h 64"/>
                  <a:gd name="T50" fmla="*/ 35 w 65"/>
                  <a:gd name="T51" fmla="*/ 6 h 64"/>
                  <a:gd name="T52" fmla="*/ 40 w 65"/>
                  <a:gd name="T53" fmla="*/ 3 h 64"/>
                  <a:gd name="T54" fmla="*/ 43 w 65"/>
                  <a:gd name="T55" fmla="*/ 2 h 64"/>
                  <a:gd name="T56" fmla="*/ 46 w 65"/>
                  <a:gd name="T57" fmla="*/ 2 h 64"/>
                  <a:gd name="T58" fmla="*/ 49 w 65"/>
                  <a:gd name="T59" fmla="*/ 5 h 64"/>
                  <a:gd name="T60" fmla="*/ 47 w 65"/>
                  <a:gd name="T61" fmla="*/ 9 h 64"/>
                  <a:gd name="T62" fmla="*/ 50 w 65"/>
                  <a:gd name="T63" fmla="*/ 13 h 64"/>
                  <a:gd name="T64" fmla="*/ 56 w 65"/>
                  <a:gd name="T65" fmla="*/ 17 h 64"/>
                  <a:gd name="T66" fmla="*/ 56 w 65"/>
                  <a:gd name="T67" fmla="*/ 20 h 64"/>
                  <a:gd name="T68" fmla="*/ 60 w 65"/>
                  <a:gd name="T69" fmla="*/ 28 h 64"/>
                  <a:gd name="T70" fmla="*/ 63 w 65"/>
                  <a:gd name="T71" fmla="*/ 28 h 64"/>
                  <a:gd name="T72" fmla="*/ 62 w 65"/>
                  <a:gd name="T73" fmla="*/ 32 h 64"/>
                  <a:gd name="T74" fmla="*/ 64 w 65"/>
                  <a:gd name="T75" fmla="*/ 40 h 64"/>
                  <a:gd name="T76" fmla="*/ 63 w 65"/>
                  <a:gd name="T77" fmla="*/ 43 h 64"/>
                  <a:gd name="T78" fmla="*/ 60 w 65"/>
                  <a:gd name="T79" fmla="*/ 45 h 64"/>
                  <a:gd name="T80" fmla="*/ 59 w 65"/>
                  <a:gd name="T81" fmla="*/ 48 h 64"/>
                  <a:gd name="T82" fmla="*/ 57 w 65"/>
                  <a:gd name="T83" fmla="*/ 48 h 64"/>
                  <a:gd name="T84" fmla="*/ 53 w 65"/>
                  <a:gd name="T85" fmla="*/ 47 h 64"/>
                  <a:gd name="T86" fmla="*/ 49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49" y="47"/>
                    </a:moveTo>
                    <a:cubicBezTo>
                      <a:pt x="43" y="46"/>
                      <a:pt x="43" y="46"/>
                      <a:pt x="43" y="46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31" y="46"/>
                      <a:pt x="29" y="47"/>
                    </a:cubicBezTo>
                    <a:cubicBezTo>
                      <a:pt x="28" y="48"/>
                      <a:pt x="26" y="50"/>
                      <a:pt x="26" y="52"/>
                    </a:cubicBezTo>
                    <a:cubicBezTo>
                      <a:pt x="26" y="54"/>
                      <a:pt x="28" y="56"/>
                      <a:pt x="27" y="57"/>
                    </a:cubicBezTo>
                    <a:cubicBezTo>
                      <a:pt x="27" y="59"/>
                      <a:pt x="26" y="63"/>
                      <a:pt x="26" y="63"/>
                    </a:cubicBezTo>
                    <a:cubicBezTo>
                      <a:pt x="26" y="63"/>
                      <a:pt x="22" y="64"/>
                      <a:pt x="20" y="64"/>
                    </a:cubicBezTo>
                    <a:cubicBezTo>
                      <a:pt x="18" y="63"/>
                      <a:pt x="19" y="59"/>
                      <a:pt x="19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0" y="51"/>
                      <a:pt x="2" y="50"/>
                    </a:cubicBezTo>
                    <a:cubicBezTo>
                      <a:pt x="5" y="49"/>
                      <a:pt x="4" y="47"/>
                      <a:pt x="3" y="45"/>
                    </a:cubicBezTo>
                    <a:cubicBezTo>
                      <a:pt x="2" y="44"/>
                      <a:pt x="4" y="41"/>
                      <a:pt x="4" y="41"/>
                    </a:cubicBezTo>
                    <a:cubicBezTo>
                      <a:pt x="4" y="41"/>
                      <a:pt x="5" y="38"/>
                      <a:pt x="7" y="38"/>
                    </a:cubicBezTo>
                    <a:cubicBezTo>
                      <a:pt x="8" y="37"/>
                      <a:pt x="9" y="38"/>
                      <a:pt x="9" y="38"/>
                    </a:cubicBezTo>
                    <a:cubicBezTo>
                      <a:pt x="9" y="38"/>
                      <a:pt x="10" y="33"/>
                      <a:pt x="11" y="31"/>
                    </a:cubicBezTo>
                    <a:cubicBezTo>
                      <a:pt x="12" y="29"/>
                      <a:pt x="12" y="28"/>
                      <a:pt x="14" y="27"/>
                    </a:cubicBezTo>
                    <a:cubicBezTo>
                      <a:pt x="16" y="26"/>
                      <a:pt x="19" y="24"/>
                      <a:pt x="21" y="24"/>
                    </a:cubicBezTo>
                    <a:cubicBezTo>
                      <a:pt x="22" y="25"/>
                      <a:pt x="25" y="22"/>
                      <a:pt x="25" y="20"/>
                    </a:cubicBezTo>
                    <a:cubicBezTo>
                      <a:pt x="25" y="19"/>
                      <a:pt x="25" y="17"/>
                      <a:pt x="27" y="15"/>
                    </a:cubicBezTo>
                    <a:cubicBezTo>
                      <a:pt x="30" y="13"/>
                      <a:pt x="32" y="14"/>
                      <a:pt x="32" y="12"/>
                    </a:cubicBezTo>
                    <a:cubicBezTo>
                      <a:pt x="32" y="10"/>
                      <a:pt x="33" y="6"/>
                      <a:pt x="35" y="6"/>
                    </a:cubicBezTo>
                    <a:cubicBezTo>
                      <a:pt x="38" y="6"/>
                      <a:pt x="40" y="5"/>
                      <a:pt x="40" y="3"/>
                    </a:cubicBezTo>
                    <a:cubicBezTo>
                      <a:pt x="40" y="1"/>
                      <a:pt x="42" y="0"/>
                      <a:pt x="43" y="2"/>
                    </a:cubicBezTo>
                    <a:cubicBezTo>
                      <a:pt x="44" y="3"/>
                      <a:pt x="45" y="1"/>
                      <a:pt x="46" y="2"/>
                    </a:cubicBezTo>
                    <a:cubicBezTo>
                      <a:pt x="48" y="3"/>
                      <a:pt x="49" y="5"/>
                      <a:pt x="49" y="5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3" y="27"/>
                      <a:pt x="63" y="28"/>
                    </a:cubicBezTo>
                    <a:cubicBezTo>
                      <a:pt x="63" y="30"/>
                      <a:pt x="62" y="32"/>
                      <a:pt x="62" y="3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42"/>
                      <a:pt x="63" y="43"/>
                    </a:cubicBezTo>
                    <a:cubicBezTo>
                      <a:pt x="62" y="45"/>
                      <a:pt x="60" y="45"/>
                      <a:pt x="60" y="45"/>
                    </a:cubicBezTo>
                    <a:cubicBezTo>
                      <a:pt x="60" y="45"/>
                      <a:pt x="60" y="48"/>
                      <a:pt x="59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4" y="48"/>
                      <a:pt x="53" y="47"/>
                    </a:cubicBezTo>
                    <a:cubicBezTo>
                      <a:pt x="51" y="47"/>
                      <a:pt x="49" y="47"/>
                      <a:pt x="49" y="4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06">
                <a:extLst>
                  <a:ext uri="{FF2B5EF4-FFF2-40B4-BE49-F238E27FC236}">
                    <a16:creationId xmlns:a16="http://schemas.microsoft.com/office/drawing/2014/main" id="{CDD2B5B0-931E-4080-AB9D-B5F8D2B7A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1953" y="2503271"/>
                <a:ext cx="182340" cy="135003"/>
              </a:xfrm>
              <a:custGeom>
                <a:avLst/>
                <a:gdLst>
                  <a:gd name="T0" fmla="*/ 52 w 53"/>
                  <a:gd name="T1" fmla="*/ 4 h 39"/>
                  <a:gd name="T2" fmla="*/ 49 w 53"/>
                  <a:gd name="T3" fmla="*/ 2 h 39"/>
                  <a:gd name="T4" fmla="*/ 42 w 53"/>
                  <a:gd name="T5" fmla="*/ 3 h 39"/>
                  <a:gd name="T6" fmla="*/ 36 w 53"/>
                  <a:gd name="T7" fmla="*/ 1 h 39"/>
                  <a:gd name="T8" fmla="*/ 31 w 53"/>
                  <a:gd name="T9" fmla="*/ 4 h 39"/>
                  <a:gd name="T10" fmla="*/ 26 w 53"/>
                  <a:gd name="T11" fmla="*/ 6 h 39"/>
                  <a:gd name="T12" fmla="*/ 18 w 53"/>
                  <a:gd name="T13" fmla="*/ 6 h 39"/>
                  <a:gd name="T14" fmla="*/ 13 w 53"/>
                  <a:gd name="T15" fmla="*/ 7 h 39"/>
                  <a:gd name="T16" fmla="*/ 11 w 53"/>
                  <a:gd name="T17" fmla="*/ 3 h 39"/>
                  <a:gd name="T18" fmla="*/ 7 w 53"/>
                  <a:gd name="T19" fmla="*/ 1 h 39"/>
                  <a:gd name="T20" fmla="*/ 4 w 53"/>
                  <a:gd name="T21" fmla="*/ 6 h 39"/>
                  <a:gd name="T22" fmla="*/ 1 w 53"/>
                  <a:gd name="T23" fmla="*/ 9 h 39"/>
                  <a:gd name="T24" fmla="*/ 1 w 53"/>
                  <a:gd name="T25" fmla="*/ 14 h 39"/>
                  <a:gd name="T26" fmla="*/ 6 w 53"/>
                  <a:gd name="T27" fmla="*/ 16 h 39"/>
                  <a:gd name="T28" fmla="*/ 4 w 53"/>
                  <a:gd name="T29" fmla="*/ 21 h 39"/>
                  <a:gd name="T30" fmla="*/ 2 w 53"/>
                  <a:gd name="T31" fmla="*/ 25 h 39"/>
                  <a:gd name="T32" fmla="*/ 6 w 53"/>
                  <a:gd name="T33" fmla="*/ 27 h 39"/>
                  <a:gd name="T34" fmla="*/ 6 w 53"/>
                  <a:gd name="T35" fmla="*/ 31 h 39"/>
                  <a:gd name="T36" fmla="*/ 7 w 53"/>
                  <a:gd name="T37" fmla="*/ 34 h 39"/>
                  <a:gd name="T38" fmla="*/ 7 w 53"/>
                  <a:gd name="T39" fmla="*/ 37 h 39"/>
                  <a:gd name="T40" fmla="*/ 13 w 53"/>
                  <a:gd name="T41" fmla="*/ 38 h 39"/>
                  <a:gd name="T42" fmla="*/ 18 w 53"/>
                  <a:gd name="T43" fmla="*/ 35 h 39"/>
                  <a:gd name="T44" fmla="*/ 23 w 53"/>
                  <a:gd name="T45" fmla="*/ 34 h 39"/>
                  <a:gd name="T46" fmla="*/ 26 w 53"/>
                  <a:gd name="T47" fmla="*/ 38 h 39"/>
                  <a:gd name="T48" fmla="*/ 30 w 53"/>
                  <a:gd name="T49" fmla="*/ 37 h 39"/>
                  <a:gd name="T50" fmla="*/ 33 w 53"/>
                  <a:gd name="T51" fmla="*/ 35 h 39"/>
                  <a:gd name="T52" fmla="*/ 36 w 53"/>
                  <a:gd name="T53" fmla="*/ 34 h 39"/>
                  <a:gd name="T54" fmla="*/ 37 w 53"/>
                  <a:gd name="T55" fmla="*/ 32 h 39"/>
                  <a:gd name="T56" fmla="*/ 41 w 53"/>
                  <a:gd name="T57" fmla="*/ 32 h 39"/>
                  <a:gd name="T58" fmla="*/ 46 w 53"/>
                  <a:gd name="T59" fmla="*/ 32 h 39"/>
                  <a:gd name="T60" fmla="*/ 45 w 53"/>
                  <a:gd name="T61" fmla="*/ 28 h 39"/>
                  <a:gd name="T62" fmla="*/ 43 w 53"/>
                  <a:gd name="T63" fmla="*/ 27 h 39"/>
                  <a:gd name="T64" fmla="*/ 45 w 53"/>
                  <a:gd name="T65" fmla="*/ 23 h 39"/>
                  <a:gd name="T66" fmla="*/ 46 w 53"/>
                  <a:gd name="T67" fmla="*/ 23 h 39"/>
                  <a:gd name="T68" fmla="*/ 46 w 53"/>
                  <a:gd name="T69" fmla="*/ 19 h 39"/>
                  <a:gd name="T70" fmla="*/ 52 w 53"/>
                  <a:gd name="T71" fmla="*/ 14 h 39"/>
                  <a:gd name="T72" fmla="*/ 52 w 53"/>
                  <a:gd name="T73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39">
                    <a:moveTo>
                      <a:pt x="52" y="4"/>
                    </a:moveTo>
                    <a:cubicBezTo>
                      <a:pt x="52" y="4"/>
                      <a:pt x="50" y="2"/>
                      <a:pt x="49" y="2"/>
                    </a:cubicBezTo>
                    <a:cubicBezTo>
                      <a:pt x="46" y="1"/>
                      <a:pt x="46" y="1"/>
                      <a:pt x="42" y="3"/>
                    </a:cubicBezTo>
                    <a:cubicBezTo>
                      <a:pt x="39" y="4"/>
                      <a:pt x="38" y="1"/>
                      <a:pt x="36" y="1"/>
                    </a:cubicBezTo>
                    <a:cubicBezTo>
                      <a:pt x="34" y="0"/>
                      <a:pt x="33" y="2"/>
                      <a:pt x="31" y="4"/>
                    </a:cubicBezTo>
                    <a:cubicBezTo>
                      <a:pt x="29" y="6"/>
                      <a:pt x="30" y="5"/>
                      <a:pt x="26" y="6"/>
                    </a:cubicBezTo>
                    <a:cubicBezTo>
                      <a:pt x="21" y="7"/>
                      <a:pt x="22" y="7"/>
                      <a:pt x="18" y="6"/>
                    </a:cubicBezTo>
                    <a:cubicBezTo>
                      <a:pt x="15" y="5"/>
                      <a:pt x="18" y="7"/>
                      <a:pt x="13" y="7"/>
                    </a:cubicBezTo>
                    <a:cubicBezTo>
                      <a:pt x="9" y="7"/>
                      <a:pt x="9" y="5"/>
                      <a:pt x="11" y="3"/>
                    </a:cubicBezTo>
                    <a:cubicBezTo>
                      <a:pt x="13" y="2"/>
                      <a:pt x="7" y="1"/>
                      <a:pt x="7" y="1"/>
                    </a:cubicBezTo>
                    <a:cubicBezTo>
                      <a:pt x="7" y="1"/>
                      <a:pt x="6" y="4"/>
                      <a:pt x="4" y="6"/>
                    </a:cubicBezTo>
                    <a:cubicBezTo>
                      <a:pt x="2" y="7"/>
                      <a:pt x="2" y="8"/>
                      <a:pt x="1" y="9"/>
                    </a:cubicBezTo>
                    <a:cubicBezTo>
                      <a:pt x="0" y="11"/>
                      <a:pt x="0" y="12"/>
                      <a:pt x="1" y="14"/>
                    </a:cubicBezTo>
                    <a:cubicBezTo>
                      <a:pt x="2" y="16"/>
                      <a:pt x="4" y="16"/>
                      <a:pt x="6" y="16"/>
                    </a:cubicBezTo>
                    <a:cubicBezTo>
                      <a:pt x="8" y="17"/>
                      <a:pt x="5" y="19"/>
                      <a:pt x="4" y="21"/>
                    </a:cubicBezTo>
                    <a:cubicBezTo>
                      <a:pt x="4" y="23"/>
                      <a:pt x="2" y="25"/>
                      <a:pt x="2" y="25"/>
                    </a:cubicBezTo>
                    <a:cubicBezTo>
                      <a:pt x="2" y="25"/>
                      <a:pt x="4" y="25"/>
                      <a:pt x="6" y="27"/>
                    </a:cubicBezTo>
                    <a:cubicBezTo>
                      <a:pt x="7" y="29"/>
                      <a:pt x="4" y="29"/>
                      <a:pt x="6" y="31"/>
                    </a:cubicBezTo>
                    <a:cubicBezTo>
                      <a:pt x="8" y="33"/>
                      <a:pt x="7" y="34"/>
                      <a:pt x="7" y="34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10" y="38"/>
                      <a:pt x="13" y="38"/>
                    </a:cubicBezTo>
                    <a:cubicBezTo>
                      <a:pt x="15" y="38"/>
                      <a:pt x="16" y="38"/>
                      <a:pt x="18" y="35"/>
                    </a:cubicBezTo>
                    <a:cubicBezTo>
                      <a:pt x="19" y="33"/>
                      <a:pt x="20" y="34"/>
                      <a:pt x="23" y="34"/>
                    </a:cubicBezTo>
                    <a:cubicBezTo>
                      <a:pt x="26" y="34"/>
                      <a:pt x="26" y="38"/>
                      <a:pt x="26" y="38"/>
                    </a:cubicBezTo>
                    <a:cubicBezTo>
                      <a:pt x="26" y="38"/>
                      <a:pt x="28" y="37"/>
                      <a:pt x="30" y="37"/>
                    </a:cubicBezTo>
                    <a:cubicBezTo>
                      <a:pt x="32" y="37"/>
                      <a:pt x="34" y="39"/>
                      <a:pt x="33" y="35"/>
                    </a:cubicBezTo>
                    <a:cubicBezTo>
                      <a:pt x="31" y="32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7" y="32"/>
                    </a:cubicBezTo>
                    <a:cubicBezTo>
                      <a:pt x="38" y="31"/>
                      <a:pt x="40" y="31"/>
                      <a:pt x="41" y="32"/>
                    </a:cubicBezTo>
                    <a:cubicBezTo>
                      <a:pt x="42" y="33"/>
                      <a:pt x="46" y="32"/>
                      <a:pt x="46" y="32"/>
                    </a:cubicBezTo>
                    <a:cubicBezTo>
                      <a:pt x="46" y="31"/>
                      <a:pt x="46" y="29"/>
                      <a:pt x="45" y="28"/>
                    </a:cubicBezTo>
                    <a:cubicBezTo>
                      <a:pt x="45" y="27"/>
                      <a:pt x="43" y="27"/>
                      <a:pt x="43" y="27"/>
                    </a:cubicBezTo>
                    <a:cubicBezTo>
                      <a:pt x="43" y="27"/>
                      <a:pt x="45" y="23"/>
                      <a:pt x="45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6" y="19"/>
                    </a:cubicBezTo>
                    <a:cubicBezTo>
                      <a:pt x="46" y="18"/>
                      <a:pt x="52" y="14"/>
                      <a:pt x="52" y="14"/>
                    </a:cubicBezTo>
                    <a:cubicBezTo>
                      <a:pt x="53" y="11"/>
                      <a:pt x="51" y="6"/>
                      <a:pt x="52" y="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07">
                <a:extLst>
                  <a:ext uri="{FF2B5EF4-FFF2-40B4-BE49-F238E27FC236}">
                    <a16:creationId xmlns:a16="http://schemas.microsoft.com/office/drawing/2014/main" id="{C738D986-F4E4-44B5-8844-8622654C7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1953" y="2503271"/>
                <a:ext cx="182340" cy="135003"/>
              </a:xfrm>
              <a:custGeom>
                <a:avLst/>
                <a:gdLst>
                  <a:gd name="T0" fmla="*/ 52 w 53"/>
                  <a:gd name="T1" fmla="*/ 4 h 39"/>
                  <a:gd name="T2" fmla="*/ 49 w 53"/>
                  <a:gd name="T3" fmla="*/ 2 h 39"/>
                  <a:gd name="T4" fmla="*/ 42 w 53"/>
                  <a:gd name="T5" fmla="*/ 3 h 39"/>
                  <a:gd name="T6" fmla="*/ 36 w 53"/>
                  <a:gd name="T7" fmla="*/ 1 h 39"/>
                  <a:gd name="T8" fmla="*/ 31 w 53"/>
                  <a:gd name="T9" fmla="*/ 4 h 39"/>
                  <a:gd name="T10" fmla="*/ 26 w 53"/>
                  <a:gd name="T11" fmla="*/ 6 h 39"/>
                  <a:gd name="T12" fmla="*/ 18 w 53"/>
                  <a:gd name="T13" fmla="*/ 6 h 39"/>
                  <a:gd name="T14" fmla="*/ 13 w 53"/>
                  <a:gd name="T15" fmla="*/ 7 h 39"/>
                  <a:gd name="T16" fmla="*/ 11 w 53"/>
                  <a:gd name="T17" fmla="*/ 3 h 39"/>
                  <a:gd name="T18" fmla="*/ 7 w 53"/>
                  <a:gd name="T19" fmla="*/ 1 h 39"/>
                  <a:gd name="T20" fmla="*/ 4 w 53"/>
                  <a:gd name="T21" fmla="*/ 6 h 39"/>
                  <a:gd name="T22" fmla="*/ 1 w 53"/>
                  <a:gd name="T23" fmla="*/ 9 h 39"/>
                  <a:gd name="T24" fmla="*/ 1 w 53"/>
                  <a:gd name="T25" fmla="*/ 14 h 39"/>
                  <a:gd name="T26" fmla="*/ 6 w 53"/>
                  <a:gd name="T27" fmla="*/ 16 h 39"/>
                  <a:gd name="T28" fmla="*/ 4 w 53"/>
                  <a:gd name="T29" fmla="*/ 21 h 39"/>
                  <a:gd name="T30" fmla="*/ 2 w 53"/>
                  <a:gd name="T31" fmla="*/ 25 h 39"/>
                  <a:gd name="T32" fmla="*/ 6 w 53"/>
                  <a:gd name="T33" fmla="*/ 27 h 39"/>
                  <a:gd name="T34" fmla="*/ 6 w 53"/>
                  <a:gd name="T35" fmla="*/ 31 h 39"/>
                  <a:gd name="T36" fmla="*/ 7 w 53"/>
                  <a:gd name="T37" fmla="*/ 34 h 39"/>
                  <a:gd name="T38" fmla="*/ 7 w 53"/>
                  <a:gd name="T39" fmla="*/ 37 h 39"/>
                  <a:gd name="T40" fmla="*/ 13 w 53"/>
                  <a:gd name="T41" fmla="*/ 38 h 39"/>
                  <a:gd name="T42" fmla="*/ 18 w 53"/>
                  <a:gd name="T43" fmla="*/ 35 h 39"/>
                  <a:gd name="T44" fmla="*/ 23 w 53"/>
                  <a:gd name="T45" fmla="*/ 34 h 39"/>
                  <a:gd name="T46" fmla="*/ 26 w 53"/>
                  <a:gd name="T47" fmla="*/ 38 h 39"/>
                  <a:gd name="T48" fmla="*/ 30 w 53"/>
                  <a:gd name="T49" fmla="*/ 37 h 39"/>
                  <a:gd name="T50" fmla="*/ 33 w 53"/>
                  <a:gd name="T51" fmla="*/ 35 h 39"/>
                  <a:gd name="T52" fmla="*/ 36 w 53"/>
                  <a:gd name="T53" fmla="*/ 34 h 39"/>
                  <a:gd name="T54" fmla="*/ 37 w 53"/>
                  <a:gd name="T55" fmla="*/ 32 h 39"/>
                  <a:gd name="T56" fmla="*/ 41 w 53"/>
                  <a:gd name="T57" fmla="*/ 32 h 39"/>
                  <a:gd name="T58" fmla="*/ 46 w 53"/>
                  <a:gd name="T59" fmla="*/ 32 h 39"/>
                  <a:gd name="T60" fmla="*/ 45 w 53"/>
                  <a:gd name="T61" fmla="*/ 28 h 39"/>
                  <a:gd name="T62" fmla="*/ 43 w 53"/>
                  <a:gd name="T63" fmla="*/ 27 h 39"/>
                  <a:gd name="T64" fmla="*/ 45 w 53"/>
                  <a:gd name="T65" fmla="*/ 23 h 39"/>
                  <a:gd name="T66" fmla="*/ 46 w 53"/>
                  <a:gd name="T67" fmla="*/ 23 h 39"/>
                  <a:gd name="T68" fmla="*/ 46 w 53"/>
                  <a:gd name="T69" fmla="*/ 19 h 39"/>
                  <a:gd name="T70" fmla="*/ 52 w 53"/>
                  <a:gd name="T71" fmla="*/ 14 h 39"/>
                  <a:gd name="T72" fmla="*/ 52 w 53"/>
                  <a:gd name="T73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39">
                    <a:moveTo>
                      <a:pt x="52" y="4"/>
                    </a:moveTo>
                    <a:cubicBezTo>
                      <a:pt x="52" y="4"/>
                      <a:pt x="50" y="2"/>
                      <a:pt x="49" y="2"/>
                    </a:cubicBezTo>
                    <a:cubicBezTo>
                      <a:pt x="46" y="1"/>
                      <a:pt x="46" y="1"/>
                      <a:pt x="42" y="3"/>
                    </a:cubicBezTo>
                    <a:cubicBezTo>
                      <a:pt x="39" y="4"/>
                      <a:pt x="38" y="1"/>
                      <a:pt x="36" y="1"/>
                    </a:cubicBezTo>
                    <a:cubicBezTo>
                      <a:pt x="34" y="0"/>
                      <a:pt x="33" y="2"/>
                      <a:pt x="31" y="4"/>
                    </a:cubicBezTo>
                    <a:cubicBezTo>
                      <a:pt x="29" y="6"/>
                      <a:pt x="30" y="5"/>
                      <a:pt x="26" y="6"/>
                    </a:cubicBezTo>
                    <a:cubicBezTo>
                      <a:pt x="21" y="7"/>
                      <a:pt x="22" y="7"/>
                      <a:pt x="18" y="6"/>
                    </a:cubicBezTo>
                    <a:cubicBezTo>
                      <a:pt x="15" y="5"/>
                      <a:pt x="18" y="7"/>
                      <a:pt x="13" y="7"/>
                    </a:cubicBezTo>
                    <a:cubicBezTo>
                      <a:pt x="9" y="7"/>
                      <a:pt x="9" y="5"/>
                      <a:pt x="11" y="3"/>
                    </a:cubicBezTo>
                    <a:cubicBezTo>
                      <a:pt x="13" y="2"/>
                      <a:pt x="7" y="1"/>
                      <a:pt x="7" y="1"/>
                    </a:cubicBezTo>
                    <a:cubicBezTo>
                      <a:pt x="7" y="1"/>
                      <a:pt x="6" y="4"/>
                      <a:pt x="4" y="6"/>
                    </a:cubicBezTo>
                    <a:cubicBezTo>
                      <a:pt x="2" y="7"/>
                      <a:pt x="2" y="8"/>
                      <a:pt x="1" y="9"/>
                    </a:cubicBezTo>
                    <a:cubicBezTo>
                      <a:pt x="0" y="11"/>
                      <a:pt x="0" y="12"/>
                      <a:pt x="1" y="14"/>
                    </a:cubicBezTo>
                    <a:cubicBezTo>
                      <a:pt x="2" y="16"/>
                      <a:pt x="4" y="16"/>
                      <a:pt x="6" y="16"/>
                    </a:cubicBezTo>
                    <a:cubicBezTo>
                      <a:pt x="8" y="17"/>
                      <a:pt x="5" y="19"/>
                      <a:pt x="4" y="21"/>
                    </a:cubicBezTo>
                    <a:cubicBezTo>
                      <a:pt x="4" y="23"/>
                      <a:pt x="2" y="25"/>
                      <a:pt x="2" y="25"/>
                    </a:cubicBezTo>
                    <a:cubicBezTo>
                      <a:pt x="2" y="25"/>
                      <a:pt x="4" y="25"/>
                      <a:pt x="6" y="27"/>
                    </a:cubicBezTo>
                    <a:cubicBezTo>
                      <a:pt x="7" y="29"/>
                      <a:pt x="4" y="29"/>
                      <a:pt x="6" y="31"/>
                    </a:cubicBezTo>
                    <a:cubicBezTo>
                      <a:pt x="8" y="33"/>
                      <a:pt x="7" y="34"/>
                      <a:pt x="7" y="34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10" y="38"/>
                      <a:pt x="13" y="38"/>
                    </a:cubicBezTo>
                    <a:cubicBezTo>
                      <a:pt x="15" y="38"/>
                      <a:pt x="16" y="38"/>
                      <a:pt x="18" y="35"/>
                    </a:cubicBezTo>
                    <a:cubicBezTo>
                      <a:pt x="19" y="33"/>
                      <a:pt x="20" y="34"/>
                      <a:pt x="23" y="34"/>
                    </a:cubicBezTo>
                    <a:cubicBezTo>
                      <a:pt x="26" y="34"/>
                      <a:pt x="26" y="38"/>
                      <a:pt x="26" y="38"/>
                    </a:cubicBezTo>
                    <a:cubicBezTo>
                      <a:pt x="26" y="38"/>
                      <a:pt x="28" y="37"/>
                      <a:pt x="30" y="37"/>
                    </a:cubicBezTo>
                    <a:cubicBezTo>
                      <a:pt x="32" y="37"/>
                      <a:pt x="34" y="39"/>
                      <a:pt x="33" y="35"/>
                    </a:cubicBezTo>
                    <a:cubicBezTo>
                      <a:pt x="31" y="32"/>
                      <a:pt x="36" y="34"/>
                      <a:pt x="36" y="34"/>
                    </a:cubicBezTo>
                    <a:cubicBezTo>
                      <a:pt x="36" y="34"/>
                      <a:pt x="36" y="33"/>
                      <a:pt x="37" y="32"/>
                    </a:cubicBezTo>
                    <a:cubicBezTo>
                      <a:pt x="38" y="31"/>
                      <a:pt x="40" y="31"/>
                      <a:pt x="41" y="32"/>
                    </a:cubicBezTo>
                    <a:cubicBezTo>
                      <a:pt x="42" y="33"/>
                      <a:pt x="46" y="32"/>
                      <a:pt x="46" y="32"/>
                    </a:cubicBezTo>
                    <a:cubicBezTo>
                      <a:pt x="46" y="31"/>
                      <a:pt x="46" y="29"/>
                      <a:pt x="45" y="28"/>
                    </a:cubicBezTo>
                    <a:cubicBezTo>
                      <a:pt x="45" y="27"/>
                      <a:pt x="43" y="27"/>
                      <a:pt x="43" y="27"/>
                    </a:cubicBezTo>
                    <a:cubicBezTo>
                      <a:pt x="43" y="27"/>
                      <a:pt x="45" y="23"/>
                      <a:pt x="45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6" y="19"/>
                    </a:cubicBezTo>
                    <a:cubicBezTo>
                      <a:pt x="46" y="18"/>
                      <a:pt x="52" y="14"/>
                      <a:pt x="52" y="14"/>
                    </a:cubicBezTo>
                    <a:cubicBezTo>
                      <a:pt x="53" y="11"/>
                      <a:pt x="51" y="6"/>
                      <a:pt x="52" y="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08">
                <a:extLst>
                  <a:ext uri="{FF2B5EF4-FFF2-40B4-BE49-F238E27FC236}">
                    <a16:creationId xmlns:a16="http://schemas.microsoft.com/office/drawing/2014/main" id="{83A10D12-CD1D-48A1-A4FB-C9F6F4F27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3748" y="4044399"/>
                <a:ext cx="45586" cy="31559"/>
              </a:xfrm>
              <a:custGeom>
                <a:avLst/>
                <a:gdLst>
                  <a:gd name="T0" fmla="*/ 0 w 13"/>
                  <a:gd name="T1" fmla="*/ 5 h 9"/>
                  <a:gd name="T2" fmla="*/ 4 w 13"/>
                  <a:gd name="T3" fmla="*/ 9 h 9"/>
                  <a:gd name="T4" fmla="*/ 7 w 13"/>
                  <a:gd name="T5" fmla="*/ 8 h 9"/>
                  <a:gd name="T6" fmla="*/ 8 w 13"/>
                  <a:gd name="T7" fmla="*/ 7 h 9"/>
                  <a:gd name="T8" fmla="*/ 9 w 13"/>
                  <a:gd name="T9" fmla="*/ 5 h 9"/>
                  <a:gd name="T10" fmla="*/ 11 w 13"/>
                  <a:gd name="T11" fmla="*/ 6 h 9"/>
                  <a:gd name="T12" fmla="*/ 13 w 13"/>
                  <a:gd name="T13" fmla="*/ 6 h 9"/>
                  <a:gd name="T14" fmla="*/ 11 w 13"/>
                  <a:gd name="T15" fmla="*/ 0 h 9"/>
                  <a:gd name="T16" fmla="*/ 8 w 13"/>
                  <a:gd name="T17" fmla="*/ 0 h 9"/>
                  <a:gd name="T18" fmla="*/ 6 w 13"/>
                  <a:gd name="T19" fmla="*/ 5 h 9"/>
                  <a:gd name="T20" fmla="*/ 0 w 13"/>
                  <a:gd name="T21" fmla="*/ 4 h 9"/>
                  <a:gd name="T22" fmla="*/ 0 w 13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1"/>
                      <a:pt x="7" y="3"/>
                      <a:pt x="6" y="5"/>
                    </a:cubicBezTo>
                    <a:cubicBezTo>
                      <a:pt x="5" y="5"/>
                      <a:pt x="2" y="4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09">
                <a:extLst>
                  <a:ext uri="{FF2B5EF4-FFF2-40B4-BE49-F238E27FC236}">
                    <a16:creationId xmlns:a16="http://schemas.microsoft.com/office/drawing/2014/main" id="{C3AF7416-A5D9-4409-90DA-3F19DA5FB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3748" y="4044399"/>
                <a:ext cx="45586" cy="31559"/>
              </a:xfrm>
              <a:custGeom>
                <a:avLst/>
                <a:gdLst>
                  <a:gd name="T0" fmla="*/ 0 w 13"/>
                  <a:gd name="T1" fmla="*/ 5 h 9"/>
                  <a:gd name="T2" fmla="*/ 4 w 13"/>
                  <a:gd name="T3" fmla="*/ 9 h 9"/>
                  <a:gd name="T4" fmla="*/ 7 w 13"/>
                  <a:gd name="T5" fmla="*/ 8 h 9"/>
                  <a:gd name="T6" fmla="*/ 8 w 13"/>
                  <a:gd name="T7" fmla="*/ 7 h 9"/>
                  <a:gd name="T8" fmla="*/ 9 w 13"/>
                  <a:gd name="T9" fmla="*/ 5 h 9"/>
                  <a:gd name="T10" fmla="*/ 11 w 13"/>
                  <a:gd name="T11" fmla="*/ 6 h 9"/>
                  <a:gd name="T12" fmla="*/ 13 w 13"/>
                  <a:gd name="T13" fmla="*/ 6 h 9"/>
                  <a:gd name="T14" fmla="*/ 11 w 13"/>
                  <a:gd name="T15" fmla="*/ 0 h 9"/>
                  <a:gd name="T16" fmla="*/ 8 w 13"/>
                  <a:gd name="T17" fmla="*/ 0 h 9"/>
                  <a:gd name="T18" fmla="*/ 6 w 13"/>
                  <a:gd name="T19" fmla="*/ 5 h 9"/>
                  <a:gd name="T20" fmla="*/ 0 w 13"/>
                  <a:gd name="T21" fmla="*/ 4 h 9"/>
                  <a:gd name="T22" fmla="*/ 0 w 13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6" y="1"/>
                      <a:pt x="7" y="3"/>
                      <a:pt x="6" y="5"/>
                    </a:cubicBezTo>
                    <a:cubicBezTo>
                      <a:pt x="5" y="5"/>
                      <a:pt x="2" y="4"/>
                      <a:pt x="0" y="4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10">
                <a:extLst>
                  <a:ext uri="{FF2B5EF4-FFF2-40B4-BE49-F238E27FC236}">
                    <a16:creationId xmlns:a16="http://schemas.microsoft.com/office/drawing/2014/main" id="{EF7B59DB-D283-46B3-8E3D-4EB2ADBD92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9052" y="4032126"/>
                <a:ext cx="1190474" cy="1455218"/>
              </a:xfrm>
              <a:custGeom>
                <a:avLst/>
                <a:gdLst>
                  <a:gd name="T0" fmla="*/ 206 w 346"/>
                  <a:gd name="T1" fmla="*/ 70 h 423"/>
                  <a:gd name="T2" fmla="*/ 202 w 346"/>
                  <a:gd name="T3" fmla="*/ 61 h 423"/>
                  <a:gd name="T4" fmla="*/ 198 w 346"/>
                  <a:gd name="T5" fmla="*/ 405 h 423"/>
                  <a:gd name="T6" fmla="*/ 176 w 346"/>
                  <a:gd name="T7" fmla="*/ 77 h 423"/>
                  <a:gd name="T8" fmla="*/ 232 w 346"/>
                  <a:gd name="T9" fmla="*/ 324 h 423"/>
                  <a:gd name="T10" fmla="*/ 257 w 346"/>
                  <a:gd name="T11" fmla="*/ 309 h 423"/>
                  <a:gd name="T12" fmla="*/ 273 w 346"/>
                  <a:gd name="T13" fmla="*/ 304 h 423"/>
                  <a:gd name="T14" fmla="*/ 285 w 346"/>
                  <a:gd name="T15" fmla="*/ 294 h 423"/>
                  <a:gd name="T16" fmla="*/ 293 w 346"/>
                  <a:gd name="T17" fmla="*/ 272 h 423"/>
                  <a:gd name="T18" fmla="*/ 307 w 346"/>
                  <a:gd name="T19" fmla="*/ 235 h 423"/>
                  <a:gd name="T20" fmla="*/ 307 w 346"/>
                  <a:gd name="T21" fmla="*/ 196 h 423"/>
                  <a:gd name="T22" fmla="*/ 321 w 346"/>
                  <a:gd name="T23" fmla="*/ 179 h 423"/>
                  <a:gd name="T24" fmla="*/ 339 w 346"/>
                  <a:gd name="T25" fmla="*/ 156 h 423"/>
                  <a:gd name="T26" fmla="*/ 344 w 346"/>
                  <a:gd name="T27" fmla="*/ 123 h 423"/>
                  <a:gd name="T28" fmla="*/ 329 w 346"/>
                  <a:gd name="T29" fmla="*/ 106 h 423"/>
                  <a:gd name="T30" fmla="*/ 307 w 346"/>
                  <a:gd name="T31" fmla="*/ 90 h 423"/>
                  <a:gd name="T32" fmla="*/ 269 w 346"/>
                  <a:gd name="T33" fmla="*/ 80 h 423"/>
                  <a:gd name="T34" fmla="*/ 258 w 346"/>
                  <a:gd name="T35" fmla="*/ 74 h 423"/>
                  <a:gd name="T36" fmla="*/ 248 w 346"/>
                  <a:gd name="T37" fmla="*/ 64 h 423"/>
                  <a:gd name="T38" fmla="*/ 221 w 346"/>
                  <a:gd name="T39" fmla="*/ 72 h 423"/>
                  <a:gd name="T40" fmla="*/ 222 w 346"/>
                  <a:gd name="T41" fmla="*/ 70 h 423"/>
                  <a:gd name="T42" fmla="*/ 225 w 346"/>
                  <a:gd name="T43" fmla="*/ 55 h 423"/>
                  <a:gd name="T44" fmla="*/ 206 w 346"/>
                  <a:gd name="T45" fmla="*/ 68 h 423"/>
                  <a:gd name="T46" fmla="*/ 197 w 346"/>
                  <a:gd name="T47" fmla="*/ 68 h 423"/>
                  <a:gd name="T48" fmla="*/ 197 w 346"/>
                  <a:gd name="T49" fmla="*/ 60 h 423"/>
                  <a:gd name="T50" fmla="*/ 212 w 346"/>
                  <a:gd name="T51" fmla="*/ 51 h 423"/>
                  <a:gd name="T52" fmla="*/ 210 w 346"/>
                  <a:gd name="T53" fmla="*/ 45 h 423"/>
                  <a:gd name="T54" fmla="*/ 205 w 346"/>
                  <a:gd name="T55" fmla="*/ 16 h 423"/>
                  <a:gd name="T56" fmla="*/ 187 w 346"/>
                  <a:gd name="T57" fmla="*/ 36 h 423"/>
                  <a:gd name="T58" fmla="*/ 163 w 346"/>
                  <a:gd name="T59" fmla="*/ 30 h 423"/>
                  <a:gd name="T60" fmla="*/ 143 w 346"/>
                  <a:gd name="T61" fmla="*/ 37 h 423"/>
                  <a:gd name="T62" fmla="*/ 123 w 346"/>
                  <a:gd name="T63" fmla="*/ 20 h 423"/>
                  <a:gd name="T64" fmla="*/ 118 w 346"/>
                  <a:gd name="T65" fmla="*/ 0 h 423"/>
                  <a:gd name="T66" fmla="*/ 97 w 346"/>
                  <a:gd name="T67" fmla="*/ 13 h 423"/>
                  <a:gd name="T68" fmla="*/ 84 w 346"/>
                  <a:gd name="T69" fmla="*/ 21 h 423"/>
                  <a:gd name="T70" fmla="*/ 84 w 346"/>
                  <a:gd name="T71" fmla="*/ 43 h 423"/>
                  <a:gd name="T72" fmla="*/ 61 w 346"/>
                  <a:gd name="T73" fmla="*/ 46 h 423"/>
                  <a:gd name="T74" fmla="*/ 45 w 346"/>
                  <a:gd name="T75" fmla="*/ 51 h 423"/>
                  <a:gd name="T76" fmla="*/ 33 w 346"/>
                  <a:gd name="T77" fmla="*/ 99 h 423"/>
                  <a:gd name="T78" fmla="*/ 4 w 346"/>
                  <a:gd name="T79" fmla="*/ 130 h 423"/>
                  <a:gd name="T80" fmla="*/ 15 w 346"/>
                  <a:gd name="T81" fmla="*/ 158 h 423"/>
                  <a:gd name="T82" fmla="*/ 48 w 346"/>
                  <a:gd name="T83" fmla="*/ 184 h 423"/>
                  <a:gd name="T84" fmla="*/ 74 w 346"/>
                  <a:gd name="T85" fmla="*/ 179 h 423"/>
                  <a:gd name="T86" fmla="*/ 113 w 346"/>
                  <a:gd name="T87" fmla="*/ 200 h 423"/>
                  <a:gd name="T88" fmla="*/ 136 w 346"/>
                  <a:gd name="T89" fmla="*/ 229 h 423"/>
                  <a:gd name="T90" fmla="*/ 140 w 346"/>
                  <a:gd name="T91" fmla="*/ 267 h 423"/>
                  <a:gd name="T92" fmla="*/ 158 w 346"/>
                  <a:gd name="T93" fmla="*/ 291 h 423"/>
                  <a:gd name="T94" fmla="*/ 170 w 346"/>
                  <a:gd name="T95" fmla="*/ 331 h 423"/>
                  <a:gd name="T96" fmla="*/ 164 w 346"/>
                  <a:gd name="T97" fmla="*/ 361 h 423"/>
                  <a:gd name="T98" fmla="*/ 159 w 346"/>
                  <a:gd name="T99" fmla="*/ 390 h 423"/>
                  <a:gd name="T100" fmla="*/ 181 w 346"/>
                  <a:gd name="T101" fmla="*/ 420 h 423"/>
                  <a:gd name="T102" fmla="*/ 196 w 346"/>
                  <a:gd name="T103" fmla="*/ 397 h 423"/>
                  <a:gd name="T104" fmla="*/ 205 w 346"/>
                  <a:gd name="T105" fmla="*/ 392 h 423"/>
                  <a:gd name="T106" fmla="*/ 220 w 346"/>
                  <a:gd name="T107" fmla="*/ 371 h 423"/>
                  <a:gd name="T108" fmla="*/ 219 w 346"/>
                  <a:gd name="T109" fmla="*/ 347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6" h="423">
                    <a:moveTo>
                      <a:pt x="182" y="70"/>
                    </a:moveTo>
                    <a:cubicBezTo>
                      <a:pt x="183" y="69"/>
                      <a:pt x="183" y="70"/>
                      <a:pt x="183" y="70"/>
                    </a:cubicBezTo>
                    <a:cubicBezTo>
                      <a:pt x="182" y="71"/>
                      <a:pt x="180" y="71"/>
                      <a:pt x="180" y="72"/>
                    </a:cubicBezTo>
                    <a:cubicBezTo>
                      <a:pt x="179" y="73"/>
                      <a:pt x="179" y="74"/>
                      <a:pt x="178" y="75"/>
                    </a:cubicBezTo>
                    <a:cubicBezTo>
                      <a:pt x="177" y="76"/>
                      <a:pt x="179" y="71"/>
                      <a:pt x="182" y="70"/>
                    </a:cubicBezTo>
                    <a:close/>
                    <a:moveTo>
                      <a:pt x="207" y="68"/>
                    </a:moveTo>
                    <a:cubicBezTo>
                      <a:pt x="208" y="69"/>
                      <a:pt x="206" y="70"/>
                      <a:pt x="206" y="70"/>
                    </a:cubicBezTo>
                    <a:cubicBezTo>
                      <a:pt x="206" y="69"/>
                      <a:pt x="206" y="68"/>
                      <a:pt x="207" y="68"/>
                    </a:cubicBezTo>
                    <a:close/>
                    <a:moveTo>
                      <a:pt x="199" y="64"/>
                    </a:moveTo>
                    <a:cubicBezTo>
                      <a:pt x="198" y="65"/>
                      <a:pt x="198" y="66"/>
                      <a:pt x="200" y="66"/>
                    </a:cubicBezTo>
                    <a:cubicBezTo>
                      <a:pt x="200" y="66"/>
                      <a:pt x="201" y="64"/>
                      <a:pt x="199" y="64"/>
                    </a:cubicBezTo>
                    <a:close/>
                    <a:moveTo>
                      <a:pt x="202" y="61"/>
                    </a:moveTo>
                    <a:cubicBezTo>
                      <a:pt x="203" y="62"/>
                      <a:pt x="203" y="62"/>
                      <a:pt x="203" y="62"/>
                    </a:cubicBezTo>
                    <a:cubicBezTo>
                      <a:pt x="203" y="62"/>
                      <a:pt x="203" y="61"/>
                      <a:pt x="202" y="61"/>
                    </a:cubicBezTo>
                    <a:close/>
                    <a:moveTo>
                      <a:pt x="190" y="410"/>
                    </a:moveTo>
                    <a:cubicBezTo>
                      <a:pt x="189" y="410"/>
                      <a:pt x="187" y="413"/>
                      <a:pt x="190" y="412"/>
                    </a:cubicBezTo>
                    <a:cubicBezTo>
                      <a:pt x="190" y="412"/>
                      <a:pt x="191" y="410"/>
                      <a:pt x="190" y="410"/>
                    </a:cubicBezTo>
                    <a:close/>
                    <a:moveTo>
                      <a:pt x="195" y="409"/>
                    </a:moveTo>
                    <a:cubicBezTo>
                      <a:pt x="192" y="409"/>
                      <a:pt x="191" y="412"/>
                      <a:pt x="196" y="411"/>
                    </a:cubicBezTo>
                    <a:cubicBezTo>
                      <a:pt x="198" y="411"/>
                      <a:pt x="199" y="408"/>
                      <a:pt x="195" y="409"/>
                    </a:cubicBezTo>
                    <a:close/>
                    <a:moveTo>
                      <a:pt x="198" y="405"/>
                    </a:moveTo>
                    <a:cubicBezTo>
                      <a:pt x="197" y="407"/>
                      <a:pt x="197" y="407"/>
                      <a:pt x="197" y="407"/>
                    </a:cubicBezTo>
                    <a:cubicBezTo>
                      <a:pt x="198" y="406"/>
                      <a:pt x="204" y="405"/>
                      <a:pt x="198" y="405"/>
                    </a:cubicBezTo>
                    <a:close/>
                    <a:moveTo>
                      <a:pt x="177" y="76"/>
                    </a:moveTo>
                    <a:cubicBezTo>
                      <a:pt x="176" y="78"/>
                      <a:pt x="176" y="78"/>
                      <a:pt x="176" y="78"/>
                    </a:cubicBezTo>
                    <a:cubicBezTo>
                      <a:pt x="170" y="78"/>
                      <a:pt x="166" y="77"/>
                      <a:pt x="162" y="78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7" y="76"/>
                      <a:pt x="171" y="79"/>
                      <a:pt x="176" y="77"/>
                    </a:cubicBezTo>
                    <a:cubicBezTo>
                      <a:pt x="176" y="77"/>
                      <a:pt x="176" y="76"/>
                      <a:pt x="177" y="76"/>
                    </a:cubicBezTo>
                    <a:close/>
                    <a:moveTo>
                      <a:pt x="200" y="58"/>
                    </a:moveTo>
                    <a:cubicBezTo>
                      <a:pt x="199" y="58"/>
                      <a:pt x="199" y="59"/>
                      <a:pt x="201" y="59"/>
                    </a:cubicBezTo>
                    <a:cubicBezTo>
                      <a:pt x="201" y="59"/>
                      <a:pt x="203" y="57"/>
                      <a:pt x="200" y="58"/>
                    </a:cubicBezTo>
                    <a:close/>
                    <a:moveTo>
                      <a:pt x="221" y="332"/>
                    </a:moveTo>
                    <a:cubicBezTo>
                      <a:pt x="225" y="331"/>
                      <a:pt x="227" y="329"/>
                      <a:pt x="230" y="327"/>
                    </a:cubicBezTo>
                    <a:cubicBezTo>
                      <a:pt x="231" y="327"/>
                      <a:pt x="232" y="325"/>
                      <a:pt x="232" y="324"/>
                    </a:cubicBezTo>
                    <a:cubicBezTo>
                      <a:pt x="234" y="323"/>
                      <a:pt x="237" y="323"/>
                      <a:pt x="239" y="322"/>
                    </a:cubicBezTo>
                    <a:cubicBezTo>
                      <a:pt x="240" y="321"/>
                      <a:pt x="241" y="317"/>
                      <a:pt x="241" y="317"/>
                    </a:cubicBezTo>
                    <a:cubicBezTo>
                      <a:pt x="243" y="316"/>
                      <a:pt x="247" y="317"/>
                      <a:pt x="249" y="316"/>
                    </a:cubicBezTo>
                    <a:cubicBezTo>
                      <a:pt x="249" y="316"/>
                      <a:pt x="250" y="315"/>
                      <a:pt x="250" y="314"/>
                    </a:cubicBezTo>
                    <a:cubicBezTo>
                      <a:pt x="252" y="314"/>
                      <a:pt x="254" y="314"/>
                      <a:pt x="257" y="314"/>
                    </a:cubicBezTo>
                    <a:cubicBezTo>
                      <a:pt x="256" y="312"/>
                      <a:pt x="256" y="311"/>
                      <a:pt x="255" y="309"/>
                    </a:cubicBezTo>
                    <a:cubicBezTo>
                      <a:pt x="255" y="309"/>
                      <a:pt x="256" y="309"/>
                      <a:pt x="257" y="309"/>
                    </a:cubicBezTo>
                    <a:cubicBezTo>
                      <a:pt x="257" y="309"/>
                      <a:pt x="258" y="307"/>
                      <a:pt x="259" y="307"/>
                    </a:cubicBezTo>
                    <a:cubicBezTo>
                      <a:pt x="259" y="307"/>
                      <a:pt x="260" y="308"/>
                      <a:pt x="262" y="308"/>
                    </a:cubicBezTo>
                    <a:cubicBezTo>
                      <a:pt x="262" y="308"/>
                      <a:pt x="264" y="306"/>
                      <a:pt x="264" y="306"/>
                    </a:cubicBezTo>
                    <a:cubicBezTo>
                      <a:pt x="267" y="305"/>
                      <a:pt x="268" y="306"/>
                      <a:pt x="271" y="306"/>
                    </a:cubicBezTo>
                    <a:cubicBezTo>
                      <a:pt x="271" y="305"/>
                      <a:pt x="271" y="302"/>
                      <a:pt x="271" y="302"/>
                    </a:cubicBezTo>
                    <a:cubicBezTo>
                      <a:pt x="271" y="303"/>
                      <a:pt x="272" y="302"/>
                      <a:pt x="273" y="302"/>
                    </a:cubicBezTo>
                    <a:cubicBezTo>
                      <a:pt x="273" y="304"/>
                      <a:pt x="273" y="304"/>
                      <a:pt x="273" y="304"/>
                    </a:cubicBezTo>
                    <a:cubicBezTo>
                      <a:pt x="273" y="304"/>
                      <a:pt x="274" y="305"/>
                      <a:pt x="274" y="305"/>
                    </a:cubicBezTo>
                    <a:cubicBezTo>
                      <a:pt x="275" y="306"/>
                      <a:pt x="277" y="305"/>
                      <a:pt x="279" y="305"/>
                    </a:cubicBezTo>
                    <a:cubicBezTo>
                      <a:pt x="279" y="304"/>
                      <a:pt x="281" y="303"/>
                      <a:pt x="281" y="302"/>
                    </a:cubicBezTo>
                    <a:cubicBezTo>
                      <a:pt x="281" y="302"/>
                      <a:pt x="280" y="300"/>
                      <a:pt x="281" y="299"/>
                    </a:cubicBezTo>
                    <a:cubicBezTo>
                      <a:pt x="285" y="297"/>
                      <a:pt x="285" y="297"/>
                      <a:pt x="285" y="297"/>
                    </a:cubicBezTo>
                    <a:cubicBezTo>
                      <a:pt x="285" y="296"/>
                      <a:pt x="286" y="295"/>
                      <a:pt x="286" y="294"/>
                    </a:cubicBezTo>
                    <a:cubicBezTo>
                      <a:pt x="285" y="294"/>
                      <a:pt x="285" y="294"/>
                      <a:pt x="285" y="294"/>
                    </a:cubicBezTo>
                    <a:cubicBezTo>
                      <a:pt x="285" y="292"/>
                      <a:pt x="285" y="292"/>
                      <a:pt x="285" y="289"/>
                    </a:cubicBezTo>
                    <a:cubicBezTo>
                      <a:pt x="283" y="289"/>
                      <a:pt x="285" y="288"/>
                      <a:pt x="285" y="289"/>
                    </a:cubicBezTo>
                    <a:cubicBezTo>
                      <a:pt x="285" y="288"/>
                      <a:pt x="285" y="287"/>
                      <a:pt x="285" y="287"/>
                    </a:cubicBezTo>
                    <a:cubicBezTo>
                      <a:pt x="285" y="286"/>
                      <a:pt x="287" y="285"/>
                      <a:pt x="287" y="285"/>
                    </a:cubicBezTo>
                    <a:cubicBezTo>
                      <a:pt x="288" y="283"/>
                      <a:pt x="287" y="281"/>
                      <a:pt x="288" y="279"/>
                    </a:cubicBezTo>
                    <a:cubicBezTo>
                      <a:pt x="289" y="278"/>
                      <a:pt x="292" y="276"/>
                      <a:pt x="293" y="275"/>
                    </a:cubicBezTo>
                    <a:cubicBezTo>
                      <a:pt x="293" y="274"/>
                      <a:pt x="292" y="273"/>
                      <a:pt x="293" y="272"/>
                    </a:cubicBezTo>
                    <a:cubicBezTo>
                      <a:pt x="293" y="271"/>
                      <a:pt x="294" y="272"/>
                      <a:pt x="295" y="271"/>
                    </a:cubicBezTo>
                    <a:cubicBezTo>
                      <a:pt x="295" y="271"/>
                      <a:pt x="294" y="270"/>
                      <a:pt x="295" y="269"/>
                    </a:cubicBezTo>
                    <a:cubicBezTo>
                      <a:pt x="295" y="267"/>
                      <a:pt x="299" y="266"/>
                      <a:pt x="300" y="264"/>
                    </a:cubicBezTo>
                    <a:cubicBezTo>
                      <a:pt x="301" y="261"/>
                      <a:pt x="300" y="256"/>
                      <a:pt x="301" y="253"/>
                    </a:cubicBezTo>
                    <a:cubicBezTo>
                      <a:pt x="301" y="251"/>
                      <a:pt x="304" y="249"/>
                      <a:pt x="306" y="247"/>
                    </a:cubicBezTo>
                    <a:cubicBezTo>
                      <a:pt x="304" y="245"/>
                      <a:pt x="302" y="240"/>
                      <a:pt x="305" y="236"/>
                    </a:cubicBezTo>
                    <a:cubicBezTo>
                      <a:pt x="305" y="236"/>
                      <a:pt x="306" y="235"/>
                      <a:pt x="307" y="235"/>
                    </a:cubicBezTo>
                    <a:cubicBezTo>
                      <a:pt x="307" y="234"/>
                      <a:pt x="307" y="229"/>
                      <a:pt x="307" y="229"/>
                    </a:cubicBezTo>
                    <a:cubicBezTo>
                      <a:pt x="307" y="227"/>
                      <a:pt x="308" y="225"/>
                      <a:pt x="308" y="223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6" y="214"/>
                      <a:pt x="306" y="210"/>
                      <a:pt x="307" y="205"/>
                    </a:cubicBezTo>
                    <a:cubicBezTo>
                      <a:pt x="305" y="205"/>
                      <a:pt x="305" y="205"/>
                      <a:pt x="304" y="204"/>
                    </a:cubicBezTo>
                    <a:cubicBezTo>
                      <a:pt x="304" y="203"/>
                      <a:pt x="306" y="202"/>
                      <a:pt x="307" y="201"/>
                    </a:cubicBezTo>
                    <a:cubicBezTo>
                      <a:pt x="307" y="199"/>
                      <a:pt x="306" y="199"/>
                      <a:pt x="307" y="196"/>
                    </a:cubicBezTo>
                    <a:cubicBezTo>
                      <a:pt x="308" y="195"/>
                      <a:pt x="309" y="195"/>
                      <a:pt x="310" y="193"/>
                    </a:cubicBezTo>
                    <a:cubicBezTo>
                      <a:pt x="310" y="193"/>
                      <a:pt x="310" y="188"/>
                      <a:pt x="310" y="188"/>
                    </a:cubicBezTo>
                    <a:cubicBezTo>
                      <a:pt x="314" y="190"/>
                      <a:pt x="313" y="188"/>
                      <a:pt x="315" y="192"/>
                    </a:cubicBezTo>
                    <a:cubicBezTo>
                      <a:pt x="316" y="191"/>
                      <a:pt x="318" y="188"/>
                      <a:pt x="318" y="187"/>
                    </a:cubicBezTo>
                    <a:cubicBezTo>
                      <a:pt x="318" y="187"/>
                      <a:pt x="318" y="186"/>
                      <a:pt x="318" y="185"/>
                    </a:cubicBezTo>
                    <a:cubicBezTo>
                      <a:pt x="318" y="185"/>
                      <a:pt x="320" y="185"/>
                      <a:pt x="320" y="184"/>
                    </a:cubicBezTo>
                    <a:cubicBezTo>
                      <a:pt x="321" y="182"/>
                      <a:pt x="320" y="181"/>
                      <a:pt x="321" y="179"/>
                    </a:cubicBezTo>
                    <a:cubicBezTo>
                      <a:pt x="321" y="177"/>
                      <a:pt x="323" y="176"/>
                      <a:pt x="324" y="174"/>
                    </a:cubicBezTo>
                    <a:cubicBezTo>
                      <a:pt x="325" y="173"/>
                      <a:pt x="324" y="171"/>
                      <a:pt x="325" y="170"/>
                    </a:cubicBezTo>
                    <a:cubicBezTo>
                      <a:pt x="325" y="169"/>
                      <a:pt x="331" y="164"/>
                      <a:pt x="331" y="164"/>
                    </a:cubicBezTo>
                    <a:cubicBezTo>
                      <a:pt x="332" y="164"/>
                      <a:pt x="333" y="164"/>
                      <a:pt x="334" y="164"/>
                    </a:cubicBezTo>
                    <a:cubicBezTo>
                      <a:pt x="335" y="163"/>
                      <a:pt x="335" y="162"/>
                      <a:pt x="336" y="161"/>
                    </a:cubicBezTo>
                    <a:cubicBezTo>
                      <a:pt x="337" y="160"/>
                      <a:pt x="338" y="159"/>
                      <a:pt x="339" y="158"/>
                    </a:cubicBezTo>
                    <a:cubicBezTo>
                      <a:pt x="339" y="158"/>
                      <a:pt x="339" y="157"/>
                      <a:pt x="339" y="156"/>
                    </a:cubicBezTo>
                    <a:cubicBezTo>
                      <a:pt x="339" y="156"/>
                      <a:pt x="341" y="155"/>
                      <a:pt x="341" y="154"/>
                    </a:cubicBezTo>
                    <a:cubicBezTo>
                      <a:pt x="343" y="151"/>
                      <a:pt x="343" y="149"/>
                      <a:pt x="344" y="145"/>
                    </a:cubicBezTo>
                    <a:cubicBezTo>
                      <a:pt x="346" y="144"/>
                      <a:pt x="346" y="144"/>
                      <a:pt x="346" y="144"/>
                    </a:cubicBezTo>
                    <a:cubicBezTo>
                      <a:pt x="346" y="141"/>
                      <a:pt x="345" y="140"/>
                      <a:pt x="345" y="138"/>
                    </a:cubicBezTo>
                    <a:cubicBezTo>
                      <a:pt x="345" y="137"/>
                      <a:pt x="346" y="134"/>
                      <a:pt x="346" y="132"/>
                    </a:cubicBezTo>
                    <a:cubicBezTo>
                      <a:pt x="344" y="130"/>
                      <a:pt x="344" y="130"/>
                      <a:pt x="344" y="130"/>
                    </a:cubicBezTo>
                    <a:cubicBezTo>
                      <a:pt x="343" y="129"/>
                      <a:pt x="345" y="126"/>
                      <a:pt x="344" y="123"/>
                    </a:cubicBezTo>
                    <a:cubicBezTo>
                      <a:pt x="344" y="121"/>
                      <a:pt x="342" y="121"/>
                      <a:pt x="341" y="120"/>
                    </a:cubicBezTo>
                    <a:cubicBezTo>
                      <a:pt x="341" y="119"/>
                      <a:pt x="341" y="118"/>
                      <a:pt x="341" y="118"/>
                    </a:cubicBezTo>
                    <a:cubicBezTo>
                      <a:pt x="341" y="117"/>
                      <a:pt x="340" y="117"/>
                      <a:pt x="340" y="117"/>
                    </a:cubicBezTo>
                    <a:cubicBezTo>
                      <a:pt x="338" y="113"/>
                      <a:pt x="338" y="108"/>
                      <a:pt x="334" y="108"/>
                    </a:cubicBezTo>
                    <a:cubicBezTo>
                      <a:pt x="332" y="107"/>
                      <a:pt x="330" y="109"/>
                      <a:pt x="330" y="109"/>
                    </a:cubicBezTo>
                    <a:cubicBezTo>
                      <a:pt x="330" y="109"/>
                      <a:pt x="330" y="107"/>
                      <a:pt x="330" y="107"/>
                    </a:cubicBezTo>
                    <a:cubicBezTo>
                      <a:pt x="329" y="107"/>
                      <a:pt x="329" y="106"/>
                      <a:pt x="329" y="106"/>
                    </a:cubicBezTo>
                    <a:cubicBezTo>
                      <a:pt x="326" y="105"/>
                      <a:pt x="325" y="107"/>
                      <a:pt x="323" y="108"/>
                    </a:cubicBezTo>
                    <a:cubicBezTo>
                      <a:pt x="323" y="107"/>
                      <a:pt x="324" y="106"/>
                      <a:pt x="324" y="106"/>
                    </a:cubicBezTo>
                    <a:cubicBezTo>
                      <a:pt x="323" y="105"/>
                      <a:pt x="322" y="105"/>
                      <a:pt x="321" y="104"/>
                    </a:cubicBezTo>
                    <a:cubicBezTo>
                      <a:pt x="321" y="104"/>
                      <a:pt x="321" y="103"/>
                      <a:pt x="321" y="102"/>
                    </a:cubicBezTo>
                    <a:cubicBezTo>
                      <a:pt x="317" y="98"/>
                      <a:pt x="317" y="98"/>
                      <a:pt x="317" y="98"/>
                    </a:cubicBezTo>
                    <a:cubicBezTo>
                      <a:pt x="317" y="97"/>
                      <a:pt x="316" y="98"/>
                      <a:pt x="316" y="98"/>
                    </a:cubicBezTo>
                    <a:cubicBezTo>
                      <a:pt x="313" y="96"/>
                      <a:pt x="310" y="92"/>
                      <a:pt x="307" y="90"/>
                    </a:cubicBezTo>
                    <a:cubicBezTo>
                      <a:pt x="305" y="89"/>
                      <a:pt x="304" y="89"/>
                      <a:pt x="302" y="88"/>
                    </a:cubicBezTo>
                    <a:cubicBezTo>
                      <a:pt x="301" y="88"/>
                      <a:pt x="300" y="86"/>
                      <a:pt x="299" y="86"/>
                    </a:cubicBezTo>
                    <a:cubicBezTo>
                      <a:pt x="295" y="85"/>
                      <a:pt x="294" y="86"/>
                      <a:pt x="290" y="86"/>
                    </a:cubicBezTo>
                    <a:cubicBezTo>
                      <a:pt x="283" y="85"/>
                      <a:pt x="284" y="82"/>
                      <a:pt x="279" y="84"/>
                    </a:cubicBezTo>
                    <a:cubicBezTo>
                      <a:pt x="278" y="83"/>
                      <a:pt x="276" y="80"/>
                      <a:pt x="275" y="80"/>
                    </a:cubicBezTo>
                    <a:cubicBezTo>
                      <a:pt x="273" y="79"/>
                      <a:pt x="272" y="80"/>
                      <a:pt x="271" y="80"/>
                    </a:cubicBezTo>
                    <a:cubicBezTo>
                      <a:pt x="271" y="80"/>
                      <a:pt x="270" y="80"/>
                      <a:pt x="269" y="80"/>
                    </a:cubicBezTo>
                    <a:cubicBezTo>
                      <a:pt x="267" y="82"/>
                      <a:pt x="267" y="86"/>
                      <a:pt x="263" y="86"/>
                    </a:cubicBezTo>
                    <a:cubicBezTo>
                      <a:pt x="261" y="85"/>
                      <a:pt x="262" y="82"/>
                      <a:pt x="263" y="80"/>
                    </a:cubicBezTo>
                    <a:cubicBezTo>
                      <a:pt x="263" y="80"/>
                      <a:pt x="260" y="80"/>
                      <a:pt x="260" y="80"/>
                    </a:cubicBezTo>
                    <a:cubicBezTo>
                      <a:pt x="260" y="79"/>
                      <a:pt x="261" y="78"/>
                      <a:pt x="261" y="78"/>
                    </a:cubicBezTo>
                    <a:cubicBezTo>
                      <a:pt x="262" y="76"/>
                      <a:pt x="261" y="76"/>
                      <a:pt x="261" y="75"/>
                    </a:cubicBezTo>
                    <a:cubicBezTo>
                      <a:pt x="259" y="75"/>
                      <a:pt x="260" y="76"/>
                      <a:pt x="259" y="74"/>
                    </a:cubicBezTo>
                    <a:cubicBezTo>
                      <a:pt x="258" y="74"/>
                      <a:pt x="258" y="74"/>
                      <a:pt x="258" y="74"/>
                    </a:cubicBezTo>
                    <a:cubicBezTo>
                      <a:pt x="258" y="74"/>
                      <a:pt x="258" y="73"/>
                      <a:pt x="259" y="72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6" y="70"/>
                      <a:pt x="255" y="69"/>
                      <a:pt x="254" y="70"/>
                    </a:cubicBezTo>
                    <a:cubicBezTo>
                      <a:pt x="254" y="70"/>
                      <a:pt x="253" y="72"/>
                      <a:pt x="252" y="72"/>
                    </a:cubicBezTo>
                    <a:cubicBezTo>
                      <a:pt x="252" y="71"/>
                      <a:pt x="253" y="70"/>
                      <a:pt x="253" y="68"/>
                    </a:cubicBezTo>
                    <a:cubicBezTo>
                      <a:pt x="251" y="68"/>
                      <a:pt x="251" y="67"/>
                      <a:pt x="248" y="66"/>
                    </a:cubicBezTo>
                    <a:cubicBezTo>
                      <a:pt x="248" y="66"/>
                      <a:pt x="248" y="64"/>
                      <a:pt x="248" y="64"/>
                    </a:cubicBezTo>
                    <a:cubicBezTo>
                      <a:pt x="247" y="64"/>
                      <a:pt x="247" y="66"/>
                      <a:pt x="245" y="65"/>
                    </a:cubicBezTo>
                    <a:cubicBezTo>
                      <a:pt x="244" y="65"/>
                      <a:pt x="242" y="62"/>
                      <a:pt x="241" y="61"/>
                    </a:cubicBezTo>
                    <a:cubicBezTo>
                      <a:pt x="239" y="60"/>
                      <a:pt x="239" y="60"/>
                      <a:pt x="239" y="60"/>
                    </a:cubicBezTo>
                    <a:cubicBezTo>
                      <a:pt x="232" y="58"/>
                      <a:pt x="230" y="63"/>
                      <a:pt x="226" y="65"/>
                    </a:cubicBezTo>
                    <a:cubicBezTo>
                      <a:pt x="227" y="66"/>
                      <a:pt x="228" y="67"/>
                      <a:pt x="228" y="68"/>
                    </a:cubicBezTo>
                    <a:cubicBezTo>
                      <a:pt x="227" y="69"/>
                      <a:pt x="226" y="68"/>
                      <a:pt x="225" y="68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24" y="72"/>
                      <a:pt x="217" y="75"/>
                      <a:pt x="220" y="72"/>
                    </a:cubicBezTo>
                    <a:cubicBezTo>
                      <a:pt x="216" y="72"/>
                      <a:pt x="214" y="72"/>
                      <a:pt x="210" y="74"/>
                    </a:cubicBezTo>
                    <a:cubicBezTo>
                      <a:pt x="208" y="72"/>
                      <a:pt x="208" y="71"/>
                      <a:pt x="207" y="70"/>
                    </a:cubicBezTo>
                    <a:cubicBezTo>
                      <a:pt x="211" y="73"/>
                      <a:pt x="209" y="72"/>
                      <a:pt x="214" y="71"/>
                    </a:cubicBezTo>
                    <a:cubicBezTo>
                      <a:pt x="214" y="71"/>
                      <a:pt x="218" y="72"/>
                      <a:pt x="219" y="72"/>
                    </a:cubicBezTo>
                    <a:cubicBezTo>
                      <a:pt x="219" y="72"/>
                      <a:pt x="219" y="71"/>
                      <a:pt x="219" y="70"/>
                    </a:cubicBezTo>
                    <a:cubicBezTo>
                      <a:pt x="221" y="70"/>
                      <a:pt x="221" y="70"/>
                      <a:pt x="222" y="70"/>
                    </a:cubicBezTo>
                    <a:cubicBezTo>
                      <a:pt x="222" y="68"/>
                      <a:pt x="222" y="68"/>
                      <a:pt x="222" y="68"/>
                    </a:cubicBezTo>
                    <a:cubicBezTo>
                      <a:pt x="222" y="68"/>
                      <a:pt x="224" y="68"/>
                      <a:pt x="224" y="68"/>
                    </a:cubicBezTo>
                    <a:cubicBezTo>
                      <a:pt x="225" y="67"/>
                      <a:pt x="224" y="66"/>
                      <a:pt x="225" y="64"/>
                    </a:cubicBezTo>
                    <a:cubicBezTo>
                      <a:pt x="226" y="64"/>
                      <a:pt x="226" y="64"/>
                      <a:pt x="226" y="64"/>
                    </a:cubicBezTo>
                    <a:cubicBezTo>
                      <a:pt x="227" y="62"/>
                      <a:pt x="226" y="60"/>
                      <a:pt x="225" y="58"/>
                    </a:cubicBezTo>
                    <a:cubicBezTo>
                      <a:pt x="227" y="58"/>
                      <a:pt x="225" y="55"/>
                      <a:pt x="225" y="55"/>
                    </a:cubicBezTo>
                    <a:cubicBezTo>
                      <a:pt x="225" y="55"/>
                      <a:pt x="225" y="55"/>
                      <a:pt x="225" y="55"/>
                    </a:cubicBezTo>
                    <a:cubicBezTo>
                      <a:pt x="223" y="55"/>
                      <a:pt x="222" y="55"/>
                      <a:pt x="219" y="55"/>
                    </a:cubicBezTo>
                    <a:cubicBezTo>
                      <a:pt x="220" y="55"/>
                      <a:pt x="220" y="51"/>
                      <a:pt x="219" y="51"/>
                    </a:cubicBezTo>
                    <a:cubicBezTo>
                      <a:pt x="214" y="50"/>
                      <a:pt x="214" y="54"/>
                      <a:pt x="212" y="55"/>
                    </a:cubicBezTo>
                    <a:cubicBezTo>
                      <a:pt x="211" y="56"/>
                      <a:pt x="209" y="56"/>
                      <a:pt x="209" y="57"/>
                    </a:cubicBezTo>
                    <a:cubicBezTo>
                      <a:pt x="208" y="57"/>
                      <a:pt x="209" y="59"/>
                      <a:pt x="208" y="60"/>
                    </a:cubicBezTo>
                    <a:cubicBezTo>
                      <a:pt x="208" y="60"/>
                      <a:pt x="206" y="60"/>
                      <a:pt x="206" y="61"/>
                    </a:cubicBezTo>
                    <a:cubicBezTo>
                      <a:pt x="205" y="64"/>
                      <a:pt x="206" y="66"/>
                      <a:pt x="206" y="68"/>
                    </a:cubicBezTo>
                    <a:cubicBezTo>
                      <a:pt x="205" y="67"/>
                      <a:pt x="205" y="67"/>
                      <a:pt x="205" y="67"/>
                    </a:cubicBezTo>
                    <a:cubicBezTo>
                      <a:pt x="203" y="62"/>
                      <a:pt x="203" y="65"/>
                      <a:pt x="201" y="66"/>
                    </a:cubicBezTo>
                    <a:cubicBezTo>
                      <a:pt x="200" y="67"/>
                      <a:pt x="199" y="67"/>
                      <a:pt x="199" y="67"/>
                    </a:cubicBezTo>
                    <a:cubicBezTo>
                      <a:pt x="198" y="68"/>
                      <a:pt x="200" y="72"/>
                      <a:pt x="199" y="75"/>
                    </a:cubicBezTo>
                    <a:cubicBezTo>
                      <a:pt x="199" y="76"/>
                      <a:pt x="197" y="77"/>
                      <a:pt x="197" y="78"/>
                    </a:cubicBezTo>
                    <a:cubicBezTo>
                      <a:pt x="196" y="80"/>
                      <a:pt x="198" y="75"/>
                      <a:pt x="198" y="75"/>
                    </a:cubicBezTo>
                    <a:cubicBezTo>
                      <a:pt x="198" y="73"/>
                      <a:pt x="197" y="69"/>
                      <a:pt x="197" y="68"/>
                    </a:cubicBezTo>
                    <a:cubicBezTo>
                      <a:pt x="197" y="68"/>
                      <a:pt x="197" y="66"/>
                      <a:pt x="197" y="66"/>
                    </a:cubicBezTo>
                    <a:cubicBezTo>
                      <a:pt x="196" y="66"/>
                      <a:pt x="195" y="65"/>
                      <a:pt x="194" y="66"/>
                    </a:cubicBezTo>
                    <a:cubicBezTo>
                      <a:pt x="192" y="66"/>
                      <a:pt x="190" y="69"/>
                      <a:pt x="188" y="69"/>
                    </a:cubicBezTo>
                    <a:cubicBezTo>
                      <a:pt x="186" y="70"/>
                      <a:pt x="185" y="69"/>
                      <a:pt x="183" y="70"/>
                    </a:cubicBezTo>
                    <a:cubicBezTo>
                      <a:pt x="186" y="69"/>
                      <a:pt x="190" y="66"/>
                      <a:pt x="193" y="65"/>
                    </a:cubicBezTo>
                    <a:cubicBezTo>
                      <a:pt x="193" y="65"/>
                      <a:pt x="195" y="66"/>
                      <a:pt x="196" y="65"/>
                    </a:cubicBezTo>
                    <a:cubicBezTo>
                      <a:pt x="197" y="64"/>
                      <a:pt x="196" y="61"/>
                      <a:pt x="197" y="60"/>
                    </a:cubicBezTo>
                    <a:cubicBezTo>
                      <a:pt x="197" y="59"/>
                      <a:pt x="200" y="57"/>
                      <a:pt x="200" y="55"/>
                    </a:cubicBezTo>
                    <a:cubicBezTo>
                      <a:pt x="200" y="55"/>
                      <a:pt x="200" y="54"/>
                      <a:pt x="200" y="53"/>
                    </a:cubicBezTo>
                    <a:cubicBezTo>
                      <a:pt x="201" y="52"/>
                      <a:pt x="203" y="51"/>
                      <a:pt x="204" y="51"/>
                    </a:cubicBezTo>
                    <a:cubicBezTo>
                      <a:pt x="205" y="50"/>
                      <a:pt x="205" y="47"/>
                      <a:pt x="206" y="47"/>
                    </a:cubicBezTo>
                    <a:cubicBezTo>
                      <a:pt x="207" y="47"/>
                      <a:pt x="207" y="49"/>
                      <a:pt x="206" y="49"/>
                    </a:cubicBezTo>
                    <a:cubicBezTo>
                      <a:pt x="206" y="50"/>
                      <a:pt x="206" y="51"/>
                      <a:pt x="207" y="53"/>
                    </a:cubicBezTo>
                    <a:cubicBezTo>
                      <a:pt x="208" y="52"/>
                      <a:pt x="213" y="54"/>
                      <a:pt x="212" y="51"/>
                    </a:cubicBezTo>
                    <a:cubicBezTo>
                      <a:pt x="212" y="50"/>
                      <a:pt x="212" y="50"/>
                      <a:pt x="211" y="50"/>
                    </a:cubicBezTo>
                    <a:cubicBezTo>
                      <a:pt x="211" y="49"/>
                      <a:pt x="211" y="47"/>
                      <a:pt x="211" y="47"/>
                    </a:cubicBezTo>
                    <a:cubicBezTo>
                      <a:pt x="213" y="47"/>
                      <a:pt x="213" y="47"/>
                      <a:pt x="213" y="47"/>
                    </a:cubicBezTo>
                    <a:cubicBezTo>
                      <a:pt x="213" y="45"/>
                      <a:pt x="214" y="43"/>
                      <a:pt x="214" y="41"/>
                    </a:cubicBezTo>
                    <a:cubicBezTo>
                      <a:pt x="213" y="42"/>
                      <a:pt x="212" y="41"/>
                      <a:pt x="212" y="41"/>
                    </a:cubicBezTo>
                    <a:cubicBezTo>
                      <a:pt x="211" y="41"/>
                      <a:pt x="210" y="43"/>
                      <a:pt x="210" y="43"/>
                    </a:cubicBezTo>
                    <a:cubicBezTo>
                      <a:pt x="210" y="44"/>
                      <a:pt x="211" y="44"/>
                      <a:pt x="210" y="45"/>
                    </a:cubicBezTo>
                    <a:cubicBezTo>
                      <a:pt x="210" y="45"/>
                      <a:pt x="208" y="45"/>
                      <a:pt x="208" y="45"/>
                    </a:cubicBezTo>
                    <a:cubicBezTo>
                      <a:pt x="210" y="41"/>
                      <a:pt x="212" y="41"/>
                      <a:pt x="208" y="38"/>
                    </a:cubicBezTo>
                    <a:cubicBezTo>
                      <a:pt x="213" y="36"/>
                      <a:pt x="211" y="37"/>
                      <a:pt x="213" y="32"/>
                    </a:cubicBezTo>
                    <a:cubicBezTo>
                      <a:pt x="211" y="32"/>
                      <a:pt x="209" y="32"/>
                      <a:pt x="207" y="32"/>
                    </a:cubicBezTo>
                    <a:cubicBezTo>
                      <a:pt x="207" y="30"/>
                      <a:pt x="208" y="27"/>
                      <a:pt x="207" y="25"/>
                    </a:cubicBezTo>
                    <a:cubicBezTo>
                      <a:pt x="207" y="24"/>
                      <a:pt x="205" y="23"/>
                      <a:pt x="205" y="23"/>
                    </a:cubicBezTo>
                    <a:cubicBezTo>
                      <a:pt x="204" y="20"/>
                      <a:pt x="206" y="19"/>
                      <a:pt x="205" y="16"/>
                    </a:cubicBezTo>
                    <a:cubicBezTo>
                      <a:pt x="204" y="14"/>
                      <a:pt x="202" y="12"/>
                      <a:pt x="202" y="10"/>
                    </a:cubicBezTo>
                    <a:cubicBezTo>
                      <a:pt x="201" y="9"/>
                      <a:pt x="202" y="8"/>
                      <a:pt x="202" y="7"/>
                    </a:cubicBezTo>
                    <a:cubicBezTo>
                      <a:pt x="201" y="7"/>
                      <a:pt x="199" y="7"/>
                      <a:pt x="199" y="6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4" y="19"/>
                      <a:pt x="194" y="19"/>
                      <a:pt x="194" y="19"/>
                    </a:cubicBezTo>
                    <a:cubicBezTo>
                      <a:pt x="194" y="19"/>
                      <a:pt x="193" y="27"/>
                      <a:pt x="192" y="28"/>
                    </a:cubicBezTo>
                    <a:cubicBezTo>
                      <a:pt x="192" y="30"/>
                      <a:pt x="187" y="36"/>
                      <a:pt x="187" y="3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79" y="34"/>
                      <a:pt x="179" y="34"/>
                      <a:pt x="179" y="34"/>
                    </a:cubicBezTo>
                    <a:cubicBezTo>
                      <a:pt x="179" y="34"/>
                      <a:pt x="176" y="37"/>
                      <a:pt x="174" y="36"/>
                    </a:cubicBezTo>
                    <a:cubicBezTo>
                      <a:pt x="172" y="34"/>
                      <a:pt x="171" y="31"/>
                      <a:pt x="171" y="31"/>
                    </a:cubicBezTo>
                    <a:cubicBezTo>
                      <a:pt x="167" y="31"/>
                      <a:pt x="167" y="31"/>
                      <a:pt x="167" y="31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57" y="28"/>
                      <a:pt x="157" y="28"/>
                      <a:pt x="157" y="28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57" y="39"/>
                      <a:pt x="157" y="39"/>
                      <a:pt x="157" y="39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47" y="38"/>
                      <a:pt x="147" y="38"/>
                      <a:pt x="147" y="38"/>
                    </a:cubicBezTo>
                    <a:cubicBezTo>
                      <a:pt x="147" y="38"/>
                      <a:pt x="145" y="39"/>
                      <a:pt x="143" y="37"/>
                    </a:cubicBezTo>
                    <a:cubicBezTo>
                      <a:pt x="140" y="36"/>
                      <a:pt x="141" y="39"/>
                      <a:pt x="139" y="39"/>
                    </a:cubicBezTo>
                    <a:cubicBezTo>
                      <a:pt x="137" y="39"/>
                      <a:pt x="138" y="43"/>
                      <a:pt x="137" y="42"/>
                    </a:cubicBezTo>
                    <a:cubicBezTo>
                      <a:pt x="135" y="41"/>
                      <a:pt x="134" y="45"/>
                      <a:pt x="133" y="45"/>
                    </a:cubicBezTo>
                    <a:cubicBezTo>
                      <a:pt x="131" y="45"/>
                      <a:pt x="129" y="44"/>
                      <a:pt x="129" y="42"/>
                    </a:cubicBezTo>
                    <a:cubicBezTo>
                      <a:pt x="129" y="41"/>
                      <a:pt x="126" y="40"/>
                      <a:pt x="125" y="39"/>
                    </a:cubicBezTo>
                    <a:cubicBezTo>
                      <a:pt x="124" y="37"/>
                      <a:pt x="122" y="36"/>
                      <a:pt x="123" y="33"/>
                    </a:cubicBezTo>
                    <a:cubicBezTo>
                      <a:pt x="124" y="30"/>
                      <a:pt x="123" y="20"/>
                      <a:pt x="123" y="20"/>
                    </a:cubicBezTo>
                    <a:cubicBezTo>
                      <a:pt x="123" y="20"/>
                      <a:pt x="126" y="18"/>
                      <a:pt x="128" y="16"/>
                    </a:cubicBezTo>
                    <a:cubicBezTo>
                      <a:pt x="130" y="15"/>
                      <a:pt x="129" y="14"/>
                      <a:pt x="128" y="12"/>
                    </a:cubicBezTo>
                    <a:cubicBezTo>
                      <a:pt x="127" y="11"/>
                      <a:pt x="129" y="9"/>
                      <a:pt x="128" y="9"/>
                    </a:cubicBezTo>
                    <a:cubicBezTo>
                      <a:pt x="127" y="8"/>
                      <a:pt x="123" y="7"/>
                      <a:pt x="123" y="7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1"/>
                      <a:pt x="124" y="1"/>
                    </a:cubicBezTo>
                    <a:cubicBezTo>
                      <a:pt x="122" y="2"/>
                      <a:pt x="118" y="0"/>
                      <a:pt x="118" y="0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7" y="6"/>
                      <a:pt x="114" y="6"/>
                      <a:pt x="113" y="6"/>
                    </a:cubicBezTo>
                    <a:cubicBezTo>
                      <a:pt x="111" y="6"/>
                      <a:pt x="111" y="10"/>
                      <a:pt x="109" y="10"/>
                    </a:cubicBezTo>
                    <a:cubicBezTo>
                      <a:pt x="107" y="10"/>
                      <a:pt x="107" y="12"/>
                      <a:pt x="105" y="12"/>
                    </a:cubicBezTo>
                    <a:cubicBezTo>
                      <a:pt x="103" y="12"/>
                      <a:pt x="100" y="12"/>
                      <a:pt x="100" y="12"/>
                    </a:cubicBezTo>
                    <a:cubicBezTo>
                      <a:pt x="100" y="12"/>
                      <a:pt x="98" y="11"/>
                      <a:pt x="97" y="13"/>
                    </a:cubicBezTo>
                    <a:cubicBezTo>
                      <a:pt x="96" y="15"/>
                      <a:pt x="98" y="16"/>
                      <a:pt x="98" y="16"/>
                    </a:cubicBezTo>
                    <a:cubicBezTo>
                      <a:pt x="98" y="16"/>
                      <a:pt x="94" y="16"/>
                      <a:pt x="93" y="14"/>
                    </a:cubicBezTo>
                    <a:cubicBezTo>
                      <a:pt x="92" y="13"/>
                      <a:pt x="87" y="13"/>
                      <a:pt x="87" y="13"/>
                    </a:cubicBezTo>
                    <a:cubicBezTo>
                      <a:pt x="87" y="13"/>
                      <a:pt x="85" y="11"/>
                      <a:pt x="81" y="11"/>
                    </a:cubicBezTo>
                    <a:cubicBezTo>
                      <a:pt x="78" y="10"/>
                      <a:pt x="78" y="11"/>
                      <a:pt x="80" y="12"/>
                    </a:cubicBezTo>
                    <a:cubicBezTo>
                      <a:pt x="82" y="13"/>
                      <a:pt x="80" y="15"/>
                      <a:pt x="82" y="17"/>
                    </a:cubicBezTo>
                    <a:cubicBezTo>
                      <a:pt x="84" y="19"/>
                      <a:pt x="84" y="20"/>
                      <a:pt x="84" y="21"/>
                    </a:cubicBezTo>
                    <a:cubicBezTo>
                      <a:pt x="85" y="23"/>
                      <a:pt x="83" y="27"/>
                      <a:pt x="83" y="29"/>
                    </a:cubicBezTo>
                    <a:cubicBezTo>
                      <a:pt x="84" y="31"/>
                      <a:pt x="85" y="31"/>
                      <a:pt x="87" y="32"/>
                    </a:cubicBezTo>
                    <a:cubicBezTo>
                      <a:pt x="88" y="33"/>
                      <a:pt x="91" y="32"/>
                      <a:pt x="93" y="31"/>
                    </a:cubicBezTo>
                    <a:cubicBezTo>
                      <a:pt x="95" y="30"/>
                      <a:pt x="96" y="34"/>
                      <a:pt x="96" y="34"/>
                    </a:cubicBezTo>
                    <a:cubicBezTo>
                      <a:pt x="96" y="34"/>
                      <a:pt x="95" y="35"/>
                      <a:pt x="93" y="35"/>
                    </a:cubicBezTo>
                    <a:cubicBezTo>
                      <a:pt x="91" y="35"/>
                      <a:pt x="90" y="41"/>
                      <a:pt x="88" y="41"/>
                    </a:cubicBezTo>
                    <a:cubicBezTo>
                      <a:pt x="86" y="41"/>
                      <a:pt x="86" y="43"/>
                      <a:pt x="84" y="43"/>
                    </a:cubicBezTo>
                    <a:cubicBezTo>
                      <a:pt x="82" y="43"/>
                      <a:pt x="81" y="47"/>
                      <a:pt x="79" y="47"/>
                    </a:cubicBezTo>
                    <a:cubicBezTo>
                      <a:pt x="76" y="47"/>
                      <a:pt x="73" y="50"/>
                      <a:pt x="73" y="50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7"/>
                      <a:pt x="49" y="48"/>
                      <a:pt x="46" y="48"/>
                    </a:cubicBezTo>
                    <a:cubicBezTo>
                      <a:pt x="44" y="48"/>
                      <a:pt x="41" y="46"/>
                      <a:pt x="41" y="46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58"/>
                      <a:pt x="44" y="65"/>
                      <a:pt x="44" y="66"/>
                    </a:cubicBezTo>
                    <a:cubicBezTo>
                      <a:pt x="46" y="69"/>
                      <a:pt x="43" y="72"/>
                      <a:pt x="43" y="74"/>
                    </a:cubicBezTo>
                    <a:cubicBezTo>
                      <a:pt x="42" y="77"/>
                      <a:pt x="33" y="99"/>
                      <a:pt x="33" y="99"/>
                    </a:cubicBezTo>
                    <a:cubicBezTo>
                      <a:pt x="33" y="99"/>
                      <a:pt x="33" y="102"/>
                      <a:pt x="31" y="102"/>
                    </a:cubicBezTo>
                    <a:cubicBezTo>
                      <a:pt x="28" y="102"/>
                      <a:pt x="26" y="102"/>
                      <a:pt x="24" y="103"/>
                    </a:cubicBezTo>
                    <a:cubicBezTo>
                      <a:pt x="22" y="104"/>
                      <a:pt x="18" y="104"/>
                      <a:pt x="16" y="106"/>
                    </a:cubicBezTo>
                    <a:cubicBezTo>
                      <a:pt x="14" y="108"/>
                      <a:pt x="10" y="109"/>
                      <a:pt x="9" y="112"/>
                    </a:cubicBezTo>
                    <a:cubicBezTo>
                      <a:pt x="8" y="114"/>
                      <a:pt x="8" y="117"/>
                      <a:pt x="7" y="119"/>
                    </a:cubicBezTo>
                    <a:cubicBezTo>
                      <a:pt x="5" y="122"/>
                      <a:pt x="4" y="123"/>
                      <a:pt x="4" y="125"/>
                    </a:cubicBezTo>
                    <a:cubicBezTo>
                      <a:pt x="4" y="127"/>
                      <a:pt x="4" y="130"/>
                      <a:pt x="4" y="130"/>
                    </a:cubicBezTo>
                    <a:cubicBezTo>
                      <a:pt x="4" y="130"/>
                      <a:pt x="0" y="128"/>
                      <a:pt x="0" y="130"/>
                    </a:cubicBezTo>
                    <a:cubicBezTo>
                      <a:pt x="0" y="131"/>
                      <a:pt x="0" y="135"/>
                      <a:pt x="2" y="136"/>
                    </a:cubicBezTo>
                    <a:cubicBezTo>
                      <a:pt x="3" y="136"/>
                      <a:pt x="3" y="140"/>
                      <a:pt x="3" y="140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2" y="144"/>
                      <a:pt x="6" y="146"/>
                      <a:pt x="7" y="149"/>
                    </a:cubicBezTo>
                    <a:cubicBezTo>
                      <a:pt x="8" y="151"/>
                      <a:pt x="13" y="152"/>
                      <a:pt x="13" y="154"/>
                    </a:cubicBezTo>
                    <a:cubicBezTo>
                      <a:pt x="13" y="157"/>
                      <a:pt x="15" y="158"/>
                      <a:pt x="15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3" y="158"/>
                      <a:pt x="27" y="156"/>
                      <a:pt x="29" y="154"/>
                    </a:cubicBezTo>
                    <a:cubicBezTo>
                      <a:pt x="31" y="152"/>
                      <a:pt x="31" y="156"/>
                      <a:pt x="31" y="156"/>
                    </a:cubicBezTo>
                    <a:cubicBezTo>
                      <a:pt x="29" y="182"/>
                      <a:pt x="29" y="182"/>
                      <a:pt x="29" y="182"/>
                    </a:cubicBezTo>
                    <a:cubicBezTo>
                      <a:pt x="39" y="185"/>
                      <a:pt x="39" y="185"/>
                      <a:pt x="39" y="185"/>
                    </a:cubicBezTo>
                    <a:cubicBezTo>
                      <a:pt x="39" y="185"/>
                      <a:pt x="41" y="185"/>
                      <a:pt x="43" y="186"/>
                    </a:cubicBezTo>
                    <a:cubicBezTo>
                      <a:pt x="44" y="187"/>
                      <a:pt x="49" y="185"/>
                      <a:pt x="48" y="184"/>
                    </a:cubicBezTo>
                    <a:cubicBezTo>
                      <a:pt x="47" y="182"/>
                      <a:pt x="49" y="181"/>
                      <a:pt x="49" y="181"/>
                    </a:cubicBezTo>
                    <a:cubicBezTo>
                      <a:pt x="52" y="181"/>
                      <a:pt x="52" y="181"/>
                      <a:pt x="52" y="181"/>
                    </a:cubicBezTo>
                    <a:cubicBezTo>
                      <a:pt x="52" y="181"/>
                      <a:pt x="58" y="171"/>
                      <a:pt x="61" y="170"/>
                    </a:cubicBezTo>
                    <a:cubicBezTo>
                      <a:pt x="65" y="170"/>
                      <a:pt x="69" y="168"/>
                      <a:pt x="72" y="168"/>
                    </a:cubicBezTo>
                    <a:cubicBezTo>
                      <a:pt x="76" y="168"/>
                      <a:pt x="76" y="168"/>
                      <a:pt x="76" y="168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3" y="177"/>
                      <a:pt x="74" y="179"/>
                    </a:cubicBezTo>
                    <a:cubicBezTo>
                      <a:pt x="75" y="181"/>
                      <a:pt x="76" y="184"/>
                      <a:pt x="78" y="184"/>
                    </a:cubicBezTo>
                    <a:cubicBezTo>
                      <a:pt x="80" y="185"/>
                      <a:pt x="80" y="185"/>
                      <a:pt x="83" y="186"/>
                    </a:cubicBezTo>
                    <a:cubicBezTo>
                      <a:pt x="85" y="186"/>
                      <a:pt x="86" y="182"/>
                      <a:pt x="88" y="185"/>
                    </a:cubicBezTo>
                    <a:cubicBezTo>
                      <a:pt x="91" y="188"/>
                      <a:pt x="92" y="189"/>
                      <a:pt x="95" y="191"/>
                    </a:cubicBezTo>
                    <a:cubicBezTo>
                      <a:pt x="98" y="192"/>
                      <a:pt x="97" y="193"/>
                      <a:pt x="100" y="195"/>
                    </a:cubicBezTo>
                    <a:cubicBezTo>
                      <a:pt x="102" y="196"/>
                      <a:pt x="103" y="198"/>
                      <a:pt x="106" y="198"/>
                    </a:cubicBezTo>
                    <a:cubicBezTo>
                      <a:pt x="109" y="198"/>
                      <a:pt x="110" y="200"/>
                      <a:pt x="113" y="200"/>
                    </a:cubicBezTo>
                    <a:cubicBezTo>
                      <a:pt x="115" y="200"/>
                      <a:pt x="117" y="198"/>
                      <a:pt x="118" y="200"/>
                    </a:cubicBezTo>
                    <a:cubicBezTo>
                      <a:pt x="120" y="202"/>
                      <a:pt x="120" y="205"/>
                      <a:pt x="121" y="208"/>
                    </a:cubicBezTo>
                    <a:cubicBezTo>
                      <a:pt x="122" y="210"/>
                      <a:pt x="123" y="213"/>
                      <a:pt x="123" y="213"/>
                    </a:cubicBezTo>
                    <a:cubicBezTo>
                      <a:pt x="123" y="213"/>
                      <a:pt x="121" y="216"/>
                      <a:pt x="120" y="218"/>
                    </a:cubicBezTo>
                    <a:cubicBezTo>
                      <a:pt x="119" y="220"/>
                      <a:pt x="120" y="222"/>
                      <a:pt x="122" y="225"/>
                    </a:cubicBezTo>
                    <a:cubicBezTo>
                      <a:pt x="123" y="228"/>
                      <a:pt x="123" y="230"/>
                      <a:pt x="123" y="230"/>
                    </a:cubicBezTo>
                    <a:cubicBezTo>
                      <a:pt x="136" y="229"/>
                      <a:pt x="136" y="229"/>
                      <a:pt x="136" y="229"/>
                    </a:cubicBezTo>
                    <a:cubicBezTo>
                      <a:pt x="136" y="229"/>
                      <a:pt x="135" y="232"/>
                      <a:pt x="136" y="234"/>
                    </a:cubicBezTo>
                    <a:cubicBezTo>
                      <a:pt x="136" y="237"/>
                      <a:pt x="136" y="239"/>
                      <a:pt x="139" y="241"/>
                    </a:cubicBezTo>
                    <a:cubicBezTo>
                      <a:pt x="141" y="242"/>
                      <a:pt x="142" y="244"/>
                      <a:pt x="143" y="246"/>
                    </a:cubicBezTo>
                    <a:cubicBezTo>
                      <a:pt x="144" y="248"/>
                      <a:pt x="143" y="248"/>
                      <a:pt x="143" y="251"/>
                    </a:cubicBezTo>
                    <a:cubicBezTo>
                      <a:pt x="143" y="254"/>
                      <a:pt x="140" y="262"/>
                      <a:pt x="140" y="262"/>
                    </a:cubicBezTo>
                    <a:cubicBezTo>
                      <a:pt x="142" y="265"/>
                      <a:pt x="142" y="265"/>
                      <a:pt x="142" y="265"/>
                    </a:cubicBezTo>
                    <a:cubicBezTo>
                      <a:pt x="140" y="267"/>
                      <a:pt x="140" y="267"/>
                      <a:pt x="140" y="267"/>
                    </a:cubicBezTo>
                    <a:cubicBezTo>
                      <a:pt x="141" y="269"/>
                      <a:pt x="141" y="269"/>
                      <a:pt x="141" y="269"/>
                    </a:cubicBezTo>
                    <a:cubicBezTo>
                      <a:pt x="141" y="269"/>
                      <a:pt x="142" y="270"/>
                      <a:pt x="143" y="272"/>
                    </a:cubicBezTo>
                    <a:cubicBezTo>
                      <a:pt x="145" y="274"/>
                      <a:pt x="144" y="277"/>
                      <a:pt x="144" y="280"/>
                    </a:cubicBezTo>
                    <a:cubicBezTo>
                      <a:pt x="143" y="284"/>
                      <a:pt x="145" y="285"/>
                      <a:pt x="145" y="288"/>
                    </a:cubicBezTo>
                    <a:cubicBezTo>
                      <a:pt x="145" y="290"/>
                      <a:pt x="155" y="290"/>
                      <a:pt x="155" y="290"/>
                    </a:cubicBezTo>
                    <a:cubicBezTo>
                      <a:pt x="157" y="289"/>
                      <a:pt x="157" y="289"/>
                      <a:pt x="157" y="289"/>
                    </a:cubicBezTo>
                    <a:cubicBezTo>
                      <a:pt x="158" y="291"/>
                      <a:pt x="158" y="291"/>
                      <a:pt x="158" y="291"/>
                    </a:cubicBezTo>
                    <a:cubicBezTo>
                      <a:pt x="158" y="291"/>
                      <a:pt x="158" y="294"/>
                      <a:pt x="161" y="294"/>
                    </a:cubicBezTo>
                    <a:cubicBezTo>
                      <a:pt x="164" y="294"/>
                      <a:pt x="165" y="295"/>
                      <a:pt x="165" y="298"/>
                    </a:cubicBezTo>
                    <a:cubicBezTo>
                      <a:pt x="165" y="302"/>
                      <a:pt x="165" y="305"/>
                      <a:pt x="165" y="308"/>
                    </a:cubicBezTo>
                    <a:cubicBezTo>
                      <a:pt x="165" y="311"/>
                      <a:pt x="166" y="314"/>
                      <a:pt x="167" y="313"/>
                    </a:cubicBezTo>
                    <a:cubicBezTo>
                      <a:pt x="169" y="312"/>
                      <a:pt x="172" y="311"/>
                      <a:pt x="172" y="312"/>
                    </a:cubicBezTo>
                    <a:cubicBezTo>
                      <a:pt x="172" y="314"/>
                      <a:pt x="172" y="319"/>
                      <a:pt x="171" y="321"/>
                    </a:cubicBezTo>
                    <a:cubicBezTo>
                      <a:pt x="169" y="323"/>
                      <a:pt x="170" y="331"/>
                      <a:pt x="170" y="331"/>
                    </a:cubicBezTo>
                    <a:cubicBezTo>
                      <a:pt x="170" y="331"/>
                      <a:pt x="175" y="334"/>
                      <a:pt x="174" y="332"/>
                    </a:cubicBezTo>
                    <a:cubicBezTo>
                      <a:pt x="174" y="330"/>
                      <a:pt x="177" y="332"/>
                      <a:pt x="177" y="332"/>
                    </a:cubicBezTo>
                    <a:cubicBezTo>
                      <a:pt x="177" y="332"/>
                      <a:pt x="177" y="336"/>
                      <a:pt x="178" y="339"/>
                    </a:cubicBezTo>
                    <a:cubicBezTo>
                      <a:pt x="178" y="342"/>
                      <a:pt x="178" y="347"/>
                      <a:pt x="178" y="348"/>
                    </a:cubicBezTo>
                    <a:cubicBezTo>
                      <a:pt x="179" y="350"/>
                      <a:pt x="176" y="350"/>
                      <a:pt x="175" y="351"/>
                    </a:cubicBezTo>
                    <a:cubicBezTo>
                      <a:pt x="174" y="353"/>
                      <a:pt x="169" y="352"/>
                      <a:pt x="168" y="355"/>
                    </a:cubicBezTo>
                    <a:cubicBezTo>
                      <a:pt x="167" y="357"/>
                      <a:pt x="166" y="359"/>
                      <a:pt x="164" y="361"/>
                    </a:cubicBezTo>
                    <a:cubicBezTo>
                      <a:pt x="162" y="363"/>
                      <a:pt x="160" y="363"/>
                      <a:pt x="160" y="365"/>
                    </a:cubicBezTo>
                    <a:cubicBezTo>
                      <a:pt x="159" y="367"/>
                      <a:pt x="154" y="366"/>
                      <a:pt x="154" y="369"/>
                    </a:cubicBezTo>
                    <a:cubicBezTo>
                      <a:pt x="154" y="372"/>
                      <a:pt x="153" y="375"/>
                      <a:pt x="151" y="376"/>
                    </a:cubicBezTo>
                    <a:cubicBezTo>
                      <a:pt x="149" y="377"/>
                      <a:pt x="147" y="378"/>
                      <a:pt x="147" y="380"/>
                    </a:cubicBezTo>
                    <a:cubicBezTo>
                      <a:pt x="147" y="382"/>
                      <a:pt x="145" y="387"/>
                      <a:pt x="145" y="387"/>
                    </a:cubicBezTo>
                    <a:cubicBezTo>
                      <a:pt x="151" y="385"/>
                      <a:pt x="151" y="385"/>
                      <a:pt x="151" y="385"/>
                    </a:cubicBezTo>
                    <a:cubicBezTo>
                      <a:pt x="159" y="390"/>
                      <a:pt x="159" y="390"/>
                      <a:pt x="159" y="390"/>
                    </a:cubicBezTo>
                    <a:cubicBezTo>
                      <a:pt x="159" y="390"/>
                      <a:pt x="160" y="392"/>
                      <a:pt x="161" y="394"/>
                    </a:cubicBezTo>
                    <a:cubicBezTo>
                      <a:pt x="162" y="396"/>
                      <a:pt x="165" y="395"/>
                      <a:pt x="167" y="398"/>
                    </a:cubicBezTo>
                    <a:cubicBezTo>
                      <a:pt x="168" y="400"/>
                      <a:pt x="169" y="400"/>
                      <a:pt x="172" y="402"/>
                    </a:cubicBezTo>
                    <a:cubicBezTo>
                      <a:pt x="175" y="404"/>
                      <a:pt x="177" y="403"/>
                      <a:pt x="178" y="406"/>
                    </a:cubicBezTo>
                    <a:cubicBezTo>
                      <a:pt x="178" y="409"/>
                      <a:pt x="179" y="411"/>
                      <a:pt x="182" y="412"/>
                    </a:cubicBezTo>
                    <a:cubicBezTo>
                      <a:pt x="184" y="413"/>
                      <a:pt x="185" y="414"/>
                      <a:pt x="185" y="414"/>
                    </a:cubicBezTo>
                    <a:cubicBezTo>
                      <a:pt x="181" y="420"/>
                      <a:pt x="181" y="420"/>
                      <a:pt x="181" y="420"/>
                    </a:cubicBezTo>
                    <a:cubicBezTo>
                      <a:pt x="182" y="423"/>
                      <a:pt x="182" y="423"/>
                      <a:pt x="182" y="423"/>
                    </a:cubicBezTo>
                    <a:cubicBezTo>
                      <a:pt x="185" y="421"/>
                      <a:pt x="187" y="419"/>
                      <a:pt x="188" y="416"/>
                    </a:cubicBezTo>
                    <a:cubicBezTo>
                      <a:pt x="188" y="413"/>
                      <a:pt x="187" y="412"/>
                      <a:pt x="186" y="409"/>
                    </a:cubicBezTo>
                    <a:cubicBezTo>
                      <a:pt x="188" y="408"/>
                      <a:pt x="192" y="405"/>
                      <a:pt x="192" y="402"/>
                    </a:cubicBezTo>
                    <a:cubicBezTo>
                      <a:pt x="192" y="402"/>
                      <a:pt x="192" y="400"/>
                      <a:pt x="192" y="400"/>
                    </a:cubicBezTo>
                    <a:cubicBezTo>
                      <a:pt x="193" y="399"/>
                      <a:pt x="195" y="399"/>
                      <a:pt x="196" y="398"/>
                    </a:cubicBezTo>
                    <a:cubicBezTo>
                      <a:pt x="196" y="397"/>
                      <a:pt x="196" y="397"/>
                      <a:pt x="196" y="397"/>
                    </a:cubicBezTo>
                    <a:cubicBezTo>
                      <a:pt x="199" y="395"/>
                      <a:pt x="199" y="393"/>
                      <a:pt x="199" y="388"/>
                    </a:cubicBezTo>
                    <a:cubicBezTo>
                      <a:pt x="200" y="389"/>
                      <a:pt x="201" y="388"/>
                      <a:pt x="202" y="389"/>
                    </a:cubicBezTo>
                    <a:cubicBezTo>
                      <a:pt x="202" y="390"/>
                      <a:pt x="202" y="390"/>
                      <a:pt x="202" y="390"/>
                    </a:cubicBezTo>
                    <a:cubicBezTo>
                      <a:pt x="202" y="390"/>
                      <a:pt x="203" y="391"/>
                      <a:pt x="204" y="391"/>
                    </a:cubicBezTo>
                    <a:cubicBezTo>
                      <a:pt x="204" y="391"/>
                      <a:pt x="205" y="389"/>
                      <a:pt x="204" y="389"/>
                    </a:cubicBezTo>
                    <a:cubicBezTo>
                      <a:pt x="206" y="390"/>
                      <a:pt x="206" y="390"/>
                      <a:pt x="206" y="390"/>
                    </a:cubicBezTo>
                    <a:cubicBezTo>
                      <a:pt x="205" y="390"/>
                      <a:pt x="205" y="393"/>
                      <a:pt x="205" y="392"/>
                    </a:cubicBezTo>
                    <a:cubicBezTo>
                      <a:pt x="204" y="396"/>
                      <a:pt x="204" y="397"/>
                      <a:pt x="203" y="400"/>
                    </a:cubicBezTo>
                    <a:cubicBezTo>
                      <a:pt x="203" y="400"/>
                      <a:pt x="201" y="401"/>
                      <a:pt x="201" y="402"/>
                    </a:cubicBezTo>
                    <a:cubicBezTo>
                      <a:pt x="199" y="406"/>
                      <a:pt x="205" y="399"/>
                      <a:pt x="205" y="399"/>
                    </a:cubicBezTo>
                    <a:cubicBezTo>
                      <a:pt x="206" y="396"/>
                      <a:pt x="208" y="391"/>
                      <a:pt x="209" y="388"/>
                    </a:cubicBezTo>
                    <a:cubicBezTo>
                      <a:pt x="210" y="384"/>
                      <a:pt x="210" y="381"/>
                      <a:pt x="212" y="378"/>
                    </a:cubicBezTo>
                    <a:cubicBezTo>
                      <a:pt x="213" y="377"/>
                      <a:pt x="217" y="372"/>
                      <a:pt x="218" y="372"/>
                    </a:cubicBezTo>
                    <a:cubicBezTo>
                      <a:pt x="219" y="371"/>
                      <a:pt x="220" y="372"/>
                      <a:pt x="220" y="371"/>
                    </a:cubicBezTo>
                    <a:cubicBezTo>
                      <a:pt x="221" y="370"/>
                      <a:pt x="220" y="369"/>
                      <a:pt x="221" y="367"/>
                    </a:cubicBezTo>
                    <a:cubicBezTo>
                      <a:pt x="221" y="367"/>
                      <a:pt x="222" y="366"/>
                      <a:pt x="222" y="366"/>
                    </a:cubicBezTo>
                    <a:cubicBezTo>
                      <a:pt x="221" y="365"/>
                      <a:pt x="222" y="356"/>
                      <a:pt x="222" y="353"/>
                    </a:cubicBezTo>
                    <a:cubicBezTo>
                      <a:pt x="221" y="353"/>
                      <a:pt x="220" y="353"/>
                      <a:pt x="220" y="352"/>
                    </a:cubicBezTo>
                    <a:cubicBezTo>
                      <a:pt x="220" y="351"/>
                      <a:pt x="221" y="350"/>
                      <a:pt x="221" y="349"/>
                    </a:cubicBezTo>
                    <a:cubicBezTo>
                      <a:pt x="219" y="349"/>
                      <a:pt x="219" y="349"/>
                      <a:pt x="219" y="349"/>
                    </a:cubicBezTo>
                    <a:cubicBezTo>
                      <a:pt x="219" y="349"/>
                      <a:pt x="219" y="347"/>
                      <a:pt x="219" y="347"/>
                    </a:cubicBezTo>
                    <a:cubicBezTo>
                      <a:pt x="221" y="348"/>
                      <a:pt x="220" y="346"/>
                      <a:pt x="220" y="346"/>
                    </a:cubicBezTo>
                    <a:cubicBezTo>
                      <a:pt x="220" y="346"/>
                      <a:pt x="220" y="342"/>
                      <a:pt x="220" y="341"/>
                    </a:cubicBezTo>
                    <a:cubicBezTo>
                      <a:pt x="220" y="340"/>
                      <a:pt x="219" y="341"/>
                      <a:pt x="219" y="339"/>
                    </a:cubicBezTo>
                    <a:cubicBezTo>
                      <a:pt x="219" y="338"/>
                      <a:pt x="221" y="338"/>
                      <a:pt x="221" y="337"/>
                    </a:cubicBezTo>
                    <a:cubicBezTo>
                      <a:pt x="222" y="335"/>
                      <a:pt x="221" y="334"/>
                      <a:pt x="221" y="332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11">
                <a:extLst>
                  <a:ext uri="{FF2B5EF4-FFF2-40B4-BE49-F238E27FC236}">
                    <a16:creationId xmlns:a16="http://schemas.microsoft.com/office/drawing/2014/main" id="{5EA49CC3-BBE4-424D-8F0D-149FC50771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59052" y="4032126"/>
                <a:ext cx="1190474" cy="1455218"/>
              </a:xfrm>
              <a:custGeom>
                <a:avLst/>
                <a:gdLst>
                  <a:gd name="T0" fmla="*/ 206 w 346"/>
                  <a:gd name="T1" fmla="*/ 70 h 423"/>
                  <a:gd name="T2" fmla="*/ 202 w 346"/>
                  <a:gd name="T3" fmla="*/ 61 h 423"/>
                  <a:gd name="T4" fmla="*/ 198 w 346"/>
                  <a:gd name="T5" fmla="*/ 405 h 423"/>
                  <a:gd name="T6" fmla="*/ 176 w 346"/>
                  <a:gd name="T7" fmla="*/ 77 h 423"/>
                  <a:gd name="T8" fmla="*/ 232 w 346"/>
                  <a:gd name="T9" fmla="*/ 324 h 423"/>
                  <a:gd name="T10" fmla="*/ 257 w 346"/>
                  <a:gd name="T11" fmla="*/ 309 h 423"/>
                  <a:gd name="T12" fmla="*/ 273 w 346"/>
                  <a:gd name="T13" fmla="*/ 304 h 423"/>
                  <a:gd name="T14" fmla="*/ 285 w 346"/>
                  <a:gd name="T15" fmla="*/ 294 h 423"/>
                  <a:gd name="T16" fmla="*/ 293 w 346"/>
                  <a:gd name="T17" fmla="*/ 272 h 423"/>
                  <a:gd name="T18" fmla="*/ 307 w 346"/>
                  <a:gd name="T19" fmla="*/ 235 h 423"/>
                  <a:gd name="T20" fmla="*/ 307 w 346"/>
                  <a:gd name="T21" fmla="*/ 196 h 423"/>
                  <a:gd name="T22" fmla="*/ 321 w 346"/>
                  <a:gd name="T23" fmla="*/ 179 h 423"/>
                  <a:gd name="T24" fmla="*/ 339 w 346"/>
                  <a:gd name="T25" fmla="*/ 156 h 423"/>
                  <a:gd name="T26" fmla="*/ 344 w 346"/>
                  <a:gd name="T27" fmla="*/ 123 h 423"/>
                  <a:gd name="T28" fmla="*/ 329 w 346"/>
                  <a:gd name="T29" fmla="*/ 106 h 423"/>
                  <a:gd name="T30" fmla="*/ 307 w 346"/>
                  <a:gd name="T31" fmla="*/ 90 h 423"/>
                  <a:gd name="T32" fmla="*/ 269 w 346"/>
                  <a:gd name="T33" fmla="*/ 80 h 423"/>
                  <a:gd name="T34" fmla="*/ 258 w 346"/>
                  <a:gd name="T35" fmla="*/ 74 h 423"/>
                  <a:gd name="T36" fmla="*/ 248 w 346"/>
                  <a:gd name="T37" fmla="*/ 64 h 423"/>
                  <a:gd name="T38" fmla="*/ 221 w 346"/>
                  <a:gd name="T39" fmla="*/ 72 h 423"/>
                  <a:gd name="T40" fmla="*/ 222 w 346"/>
                  <a:gd name="T41" fmla="*/ 70 h 423"/>
                  <a:gd name="T42" fmla="*/ 225 w 346"/>
                  <a:gd name="T43" fmla="*/ 55 h 423"/>
                  <a:gd name="T44" fmla="*/ 206 w 346"/>
                  <a:gd name="T45" fmla="*/ 68 h 423"/>
                  <a:gd name="T46" fmla="*/ 197 w 346"/>
                  <a:gd name="T47" fmla="*/ 68 h 423"/>
                  <a:gd name="T48" fmla="*/ 197 w 346"/>
                  <a:gd name="T49" fmla="*/ 60 h 423"/>
                  <a:gd name="T50" fmla="*/ 212 w 346"/>
                  <a:gd name="T51" fmla="*/ 51 h 423"/>
                  <a:gd name="T52" fmla="*/ 210 w 346"/>
                  <a:gd name="T53" fmla="*/ 45 h 423"/>
                  <a:gd name="T54" fmla="*/ 205 w 346"/>
                  <a:gd name="T55" fmla="*/ 16 h 423"/>
                  <a:gd name="T56" fmla="*/ 187 w 346"/>
                  <a:gd name="T57" fmla="*/ 36 h 423"/>
                  <a:gd name="T58" fmla="*/ 163 w 346"/>
                  <a:gd name="T59" fmla="*/ 30 h 423"/>
                  <a:gd name="T60" fmla="*/ 143 w 346"/>
                  <a:gd name="T61" fmla="*/ 37 h 423"/>
                  <a:gd name="T62" fmla="*/ 123 w 346"/>
                  <a:gd name="T63" fmla="*/ 20 h 423"/>
                  <a:gd name="T64" fmla="*/ 118 w 346"/>
                  <a:gd name="T65" fmla="*/ 0 h 423"/>
                  <a:gd name="T66" fmla="*/ 97 w 346"/>
                  <a:gd name="T67" fmla="*/ 13 h 423"/>
                  <a:gd name="T68" fmla="*/ 84 w 346"/>
                  <a:gd name="T69" fmla="*/ 21 h 423"/>
                  <a:gd name="T70" fmla="*/ 84 w 346"/>
                  <a:gd name="T71" fmla="*/ 43 h 423"/>
                  <a:gd name="T72" fmla="*/ 61 w 346"/>
                  <a:gd name="T73" fmla="*/ 46 h 423"/>
                  <a:gd name="T74" fmla="*/ 45 w 346"/>
                  <a:gd name="T75" fmla="*/ 51 h 423"/>
                  <a:gd name="T76" fmla="*/ 33 w 346"/>
                  <a:gd name="T77" fmla="*/ 99 h 423"/>
                  <a:gd name="T78" fmla="*/ 4 w 346"/>
                  <a:gd name="T79" fmla="*/ 130 h 423"/>
                  <a:gd name="T80" fmla="*/ 15 w 346"/>
                  <a:gd name="T81" fmla="*/ 158 h 423"/>
                  <a:gd name="T82" fmla="*/ 48 w 346"/>
                  <a:gd name="T83" fmla="*/ 184 h 423"/>
                  <a:gd name="T84" fmla="*/ 74 w 346"/>
                  <a:gd name="T85" fmla="*/ 179 h 423"/>
                  <a:gd name="T86" fmla="*/ 113 w 346"/>
                  <a:gd name="T87" fmla="*/ 200 h 423"/>
                  <a:gd name="T88" fmla="*/ 136 w 346"/>
                  <a:gd name="T89" fmla="*/ 229 h 423"/>
                  <a:gd name="T90" fmla="*/ 140 w 346"/>
                  <a:gd name="T91" fmla="*/ 267 h 423"/>
                  <a:gd name="T92" fmla="*/ 158 w 346"/>
                  <a:gd name="T93" fmla="*/ 291 h 423"/>
                  <a:gd name="T94" fmla="*/ 170 w 346"/>
                  <a:gd name="T95" fmla="*/ 331 h 423"/>
                  <a:gd name="T96" fmla="*/ 164 w 346"/>
                  <a:gd name="T97" fmla="*/ 361 h 423"/>
                  <a:gd name="T98" fmla="*/ 159 w 346"/>
                  <a:gd name="T99" fmla="*/ 390 h 423"/>
                  <a:gd name="T100" fmla="*/ 181 w 346"/>
                  <a:gd name="T101" fmla="*/ 420 h 423"/>
                  <a:gd name="T102" fmla="*/ 196 w 346"/>
                  <a:gd name="T103" fmla="*/ 397 h 423"/>
                  <a:gd name="T104" fmla="*/ 205 w 346"/>
                  <a:gd name="T105" fmla="*/ 392 h 423"/>
                  <a:gd name="T106" fmla="*/ 220 w 346"/>
                  <a:gd name="T107" fmla="*/ 371 h 423"/>
                  <a:gd name="T108" fmla="*/ 219 w 346"/>
                  <a:gd name="T109" fmla="*/ 347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6" h="423">
                    <a:moveTo>
                      <a:pt x="182" y="70"/>
                    </a:moveTo>
                    <a:cubicBezTo>
                      <a:pt x="183" y="69"/>
                      <a:pt x="183" y="70"/>
                      <a:pt x="183" y="70"/>
                    </a:cubicBezTo>
                    <a:cubicBezTo>
                      <a:pt x="182" y="71"/>
                      <a:pt x="180" y="71"/>
                      <a:pt x="180" y="72"/>
                    </a:cubicBezTo>
                    <a:cubicBezTo>
                      <a:pt x="179" y="73"/>
                      <a:pt x="179" y="74"/>
                      <a:pt x="178" y="75"/>
                    </a:cubicBezTo>
                    <a:cubicBezTo>
                      <a:pt x="177" y="76"/>
                      <a:pt x="179" y="71"/>
                      <a:pt x="182" y="70"/>
                    </a:cubicBezTo>
                    <a:close/>
                    <a:moveTo>
                      <a:pt x="207" y="68"/>
                    </a:moveTo>
                    <a:cubicBezTo>
                      <a:pt x="208" y="69"/>
                      <a:pt x="206" y="70"/>
                      <a:pt x="206" y="70"/>
                    </a:cubicBezTo>
                    <a:cubicBezTo>
                      <a:pt x="206" y="69"/>
                      <a:pt x="206" y="68"/>
                      <a:pt x="207" y="68"/>
                    </a:cubicBezTo>
                    <a:close/>
                    <a:moveTo>
                      <a:pt x="199" y="64"/>
                    </a:moveTo>
                    <a:cubicBezTo>
                      <a:pt x="198" y="65"/>
                      <a:pt x="198" y="66"/>
                      <a:pt x="200" y="66"/>
                    </a:cubicBezTo>
                    <a:cubicBezTo>
                      <a:pt x="200" y="66"/>
                      <a:pt x="201" y="64"/>
                      <a:pt x="199" y="64"/>
                    </a:cubicBezTo>
                    <a:close/>
                    <a:moveTo>
                      <a:pt x="202" y="61"/>
                    </a:moveTo>
                    <a:cubicBezTo>
                      <a:pt x="203" y="62"/>
                      <a:pt x="203" y="62"/>
                      <a:pt x="203" y="62"/>
                    </a:cubicBezTo>
                    <a:cubicBezTo>
                      <a:pt x="203" y="62"/>
                      <a:pt x="203" y="61"/>
                      <a:pt x="202" y="61"/>
                    </a:cubicBezTo>
                    <a:close/>
                    <a:moveTo>
                      <a:pt x="190" y="410"/>
                    </a:moveTo>
                    <a:cubicBezTo>
                      <a:pt x="189" y="410"/>
                      <a:pt x="187" y="413"/>
                      <a:pt x="190" y="412"/>
                    </a:cubicBezTo>
                    <a:cubicBezTo>
                      <a:pt x="190" y="412"/>
                      <a:pt x="191" y="410"/>
                      <a:pt x="190" y="410"/>
                    </a:cubicBezTo>
                    <a:close/>
                    <a:moveTo>
                      <a:pt x="195" y="409"/>
                    </a:moveTo>
                    <a:cubicBezTo>
                      <a:pt x="192" y="409"/>
                      <a:pt x="191" y="412"/>
                      <a:pt x="196" y="411"/>
                    </a:cubicBezTo>
                    <a:cubicBezTo>
                      <a:pt x="198" y="411"/>
                      <a:pt x="199" y="408"/>
                      <a:pt x="195" y="409"/>
                    </a:cubicBezTo>
                    <a:close/>
                    <a:moveTo>
                      <a:pt x="198" y="405"/>
                    </a:moveTo>
                    <a:cubicBezTo>
                      <a:pt x="197" y="407"/>
                      <a:pt x="197" y="407"/>
                      <a:pt x="197" y="407"/>
                    </a:cubicBezTo>
                    <a:cubicBezTo>
                      <a:pt x="198" y="406"/>
                      <a:pt x="204" y="405"/>
                      <a:pt x="198" y="405"/>
                    </a:cubicBezTo>
                    <a:close/>
                    <a:moveTo>
                      <a:pt x="177" y="76"/>
                    </a:moveTo>
                    <a:cubicBezTo>
                      <a:pt x="176" y="78"/>
                      <a:pt x="176" y="78"/>
                      <a:pt x="176" y="78"/>
                    </a:cubicBezTo>
                    <a:cubicBezTo>
                      <a:pt x="170" y="78"/>
                      <a:pt x="166" y="77"/>
                      <a:pt x="162" y="78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7" y="76"/>
                      <a:pt x="171" y="79"/>
                      <a:pt x="176" y="77"/>
                    </a:cubicBezTo>
                    <a:cubicBezTo>
                      <a:pt x="176" y="77"/>
                      <a:pt x="176" y="76"/>
                      <a:pt x="177" y="76"/>
                    </a:cubicBezTo>
                    <a:close/>
                    <a:moveTo>
                      <a:pt x="200" y="58"/>
                    </a:moveTo>
                    <a:cubicBezTo>
                      <a:pt x="199" y="58"/>
                      <a:pt x="199" y="59"/>
                      <a:pt x="201" y="59"/>
                    </a:cubicBezTo>
                    <a:cubicBezTo>
                      <a:pt x="201" y="59"/>
                      <a:pt x="203" y="57"/>
                      <a:pt x="200" y="58"/>
                    </a:cubicBezTo>
                    <a:close/>
                    <a:moveTo>
                      <a:pt x="221" y="332"/>
                    </a:moveTo>
                    <a:cubicBezTo>
                      <a:pt x="225" y="331"/>
                      <a:pt x="227" y="329"/>
                      <a:pt x="230" y="327"/>
                    </a:cubicBezTo>
                    <a:cubicBezTo>
                      <a:pt x="231" y="327"/>
                      <a:pt x="232" y="325"/>
                      <a:pt x="232" y="324"/>
                    </a:cubicBezTo>
                    <a:cubicBezTo>
                      <a:pt x="234" y="323"/>
                      <a:pt x="237" y="323"/>
                      <a:pt x="239" y="322"/>
                    </a:cubicBezTo>
                    <a:cubicBezTo>
                      <a:pt x="240" y="321"/>
                      <a:pt x="241" y="317"/>
                      <a:pt x="241" y="317"/>
                    </a:cubicBezTo>
                    <a:cubicBezTo>
                      <a:pt x="243" y="316"/>
                      <a:pt x="247" y="317"/>
                      <a:pt x="249" y="316"/>
                    </a:cubicBezTo>
                    <a:cubicBezTo>
                      <a:pt x="249" y="316"/>
                      <a:pt x="250" y="315"/>
                      <a:pt x="250" y="314"/>
                    </a:cubicBezTo>
                    <a:cubicBezTo>
                      <a:pt x="252" y="314"/>
                      <a:pt x="254" y="314"/>
                      <a:pt x="257" y="314"/>
                    </a:cubicBezTo>
                    <a:cubicBezTo>
                      <a:pt x="256" y="312"/>
                      <a:pt x="256" y="311"/>
                      <a:pt x="255" y="309"/>
                    </a:cubicBezTo>
                    <a:cubicBezTo>
                      <a:pt x="255" y="309"/>
                      <a:pt x="256" y="309"/>
                      <a:pt x="257" y="309"/>
                    </a:cubicBezTo>
                    <a:cubicBezTo>
                      <a:pt x="257" y="309"/>
                      <a:pt x="258" y="307"/>
                      <a:pt x="259" y="307"/>
                    </a:cubicBezTo>
                    <a:cubicBezTo>
                      <a:pt x="259" y="307"/>
                      <a:pt x="260" y="308"/>
                      <a:pt x="262" y="308"/>
                    </a:cubicBezTo>
                    <a:cubicBezTo>
                      <a:pt x="262" y="308"/>
                      <a:pt x="264" y="306"/>
                      <a:pt x="264" y="306"/>
                    </a:cubicBezTo>
                    <a:cubicBezTo>
                      <a:pt x="267" y="305"/>
                      <a:pt x="268" y="306"/>
                      <a:pt x="271" y="306"/>
                    </a:cubicBezTo>
                    <a:cubicBezTo>
                      <a:pt x="271" y="305"/>
                      <a:pt x="271" y="302"/>
                      <a:pt x="271" y="302"/>
                    </a:cubicBezTo>
                    <a:cubicBezTo>
                      <a:pt x="271" y="303"/>
                      <a:pt x="272" y="302"/>
                      <a:pt x="273" y="302"/>
                    </a:cubicBezTo>
                    <a:cubicBezTo>
                      <a:pt x="273" y="304"/>
                      <a:pt x="273" y="304"/>
                      <a:pt x="273" y="304"/>
                    </a:cubicBezTo>
                    <a:cubicBezTo>
                      <a:pt x="273" y="304"/>
                      <a:pt x="274" y="305"/>
                      <a:pt x="274" y="305"/>
                    </a:cubicBezTo>
                    <a:cubicBezTo>
                      <a:pt x="275" y="306"/>
                      <a:pt x="277" y="305"/>
                      <a:pt x="279" y="305"/>
                    </a:cubicBezTo>
                    <a:cubicBezTo>
                      <a:pt x="279" y="304"/>
                      <a:pt x="281" y="303"/>
                      <a:pt x="281" y="302"/>
                    </a:cubicBezTo>
                    <a:cubicBezTo>
                      <a:pt x="281" y="302"/>
                      <a:pt x="280" y="300"/>
                      <a:pt x="281" y="299"/>
                    </a:cubicBezTo>
                    <a:cubicBezTo>
                      <a:pt x="285" y="297"/>
                      <a:pt x="285" y="297"/>
                      <a:pt x="285" y="297"/>
                    </a:cubicBezTo>
                    <a:cubicBezTo>
                      <a:pt x="285" y="296"/>
                      <a:pt x="286" y="295"/>
                      <a:pt x="286" y="294"/>
                    </a:cubicBezTo>
                    <a:cubicBezTo>
                      <a:pt x="285" y="294"/>
                      <a:pt x="285" y="294"/>
                      <a:pt x="285" y="294"/>
                    </a:cubicBezTo>
                    <a:cubicBezTo>
                      <a:pt x="285" y="292"/>
                      <a:pt x="285" y="292"/>
                      <a:pt x="285" y="289"/>
                    </a:cubicBezTo>
                    <a:cubicBezTo>
                      <a:pt x="283" y="289"/>
                      <a:pt x="285" y="288"/>
                      <a:pt x="285" y="289"/>
                    </a:cubicBezTo>
                    <a:cubicBezTo>
                      <a:pt x="285" y="288"/>
                      <a:pt x="285" y="287"/>
                      <a:pt x="285" y="287"/>
                    </a:cubicBezTo>
                    <a:cubicBezTo>
                      <a:pt x="285" y="286"/>
                      <a:pt x="287" y="285"/>
                      <a:pt x="287" y="285"/>
                    </a:cubicBezTo>
                    <a:cubicBezTo>
                      <a:pt x="288" y="283"/>
                      <a:pt x="287" y="281"/>
                      <a:pt x="288" y="279"/>
                    </a:cubicBezTo>
                    <a:cubicBezTo>
                      <a:pt x="289" y="278"/>
                      <a:pt x="292" y="276"/>
                      <a:pt x="293" y="275"/>
                    </a:cubicBezTo>
                    <a:cubicBezTo>
                      <a:pt x="293" y="274"/>
                      <a:pt x="292" y="273"/>
                      <a:pt x="293" y="272"/>
                    </a:cubicBezTo>
                    <a:cubicBezTo>
                      <a:pt x="293" y="271"/>
                      <a:pt x="294" y="272"/>
                      <a:pt x="295" y="271"/>
                    </a:cubicBezTo>
                    <a:cubicBezTo>
                      <a:pt x="295" y="271"/>
                      <a:pt x="294" y="270"/>
                      <a:pt x="295" y="269"/>
                    </a:cubicBezTo>
                    <a:cubicBezTo>
                      <a:pt x="295" y="267"/>
                      <a:pt x="299" y="266"/>
                      <a:pt x="300" y="264"/>
                    </a:cubicBezTo>
                    <a:cubicBezTo>
                      <a:pt x="301" y="261"/>
                      <a:pt x="300" y="256"/>
                      <a:pt x="301" y="253"/>
                    </a:cubicBezTo>
                    <a:cubicBezTo>
                      <a:pt x="301" y="251"/>
                      <a:pt x="304" y="249"/>
                      <a:pt x="306" y="247"/>
                    </a:cubicBezTo>
                    <a:cubicBezTo>
                      <a:pt x="304" y="245"/>
                      <a:pt x="302" y="240"/>
                      <a:pt x="305" y="236"/>
                    </a:cubicBezTo>
                    <a:cubicBezTo>
                      <a:pt x="305" y="236"/>
                      <a:pt x="306" y="235"/>
                      <a:pt x="307" y="235"/>
                    </a:cubicBezTo>
                    <a:cubicBezTo>
                      <a:pt x="307" y="234"/>
                      <a:pt x="307" y="229"/>
                      <a:pt x="307" y="229"/>
                    </a:cubicBezTo>
                    <a:cubicBezTo>
                      <a:pt x="307" y="227"/>
                      <a:pt x="308" y="225"/>
                      <a:pt x="308" y="223"/>
                    </a:cubicBezTo>
                    <a:cubicBezTo>
                      <a:pt x="307" y="219"/>
                      <a:pt x="307" y="219"/>
                      <a:pt x="307" y="219"/>
                    </a:cubicBezTo>
                    <a:cubicBezTo>
                      <a:pt x="306" y="214"/>
                      <a:pt x="306" y="210"/>
                      <a:pt x="307" y="205"/>
                    </a:cubicBezTo>
                    <a:cubicBezTo>
                      <a:pt x="305" y="205"/>
                      <a:pt x="305" y="205"/>
                      <a:pt x="304" y="204"/>
                    </a:cubicBezTo>
                    <a:cubicBezTo>
                      <a:pt x="304" y="203"/>
                      <a:pt x="306" y="202"/>
                      <a:pt x="307" y="201"/>
                    </a:cubicBezTo>
                    <a:cubicBezTo>
                      <a:pt x="307" y="199"/>
                      <a:pt x="306" y="199"/>
                      <a:pt x="307" y="196"/>
                    </a:cubicBezTo>
                    <a:cubicBezTo>
                      <a:pt x="308" y="195"/>
                      <a:pt x="309" y="195"/>
                      <a:pt x="310" y="193"/>
                    </a:cubicBezTo>
                    <a:cubicBezTo>
                      <a:pt x="310" y="193"/>
                      <a:pt x="310" y="188"/>
                      <a:pt x="310" y="188"/>
                    </a:cubicBezTo>
                    <a:cubicBezTo>
                      <a:pt x="314" y="190"/>
                      <a:pt x="313" y="188"/>
                      <a:pt x="315" y="192"/>
                    </a:cubicBezTo>
                    <a:cubicBezTo>
                      <a:pt x="316" y="191"/>
                      <a:pt x="318" y="188"/>
                      <a:pt x="318" y="187"/>
                    </a:cubicBezTo>
                    <a:cubicBezTo>
                      <a:pt x="318" y="187"/>
                      <a:pt x="318" y="186"/>
                      <a:pt x="318" y="185"/>
                    </a:cubicBezTo>
                    <a:cubicBezTo>
                      <a:pt x="318" y="185"/>
                      <a:pt x="320" y="185"/>
                      <a:pt x="320" y="184"/>
                    </a:cubicBezTo>
                    <a:cubicBezTo>
                      <a:pt x="321" y="182"/>
                      <a:pt x="320" y="181"/>
                      <a:pt x="321" y="179"/>
                    </a:cubicBezTo>
                    <a:cubicBezTo>
                      <a:pt x="321" y="177"/>
                      <a:pt x="323" y="176"/>
                      <a:pt x="324" y="174"/>
                    </a:cubicBezTo>
                    <a:cubicBezTo>
                      <a:pt x="325" y="173"/>
                      <a:pt x="324" y="171"/>
                      <a:pt x="325" y="170"/>
                    </a:cubicBezTo>
                    <a:cubicBezTo>
                      <a:pt x="325" y="169"/>
                      <a:pt x="331" y="164"/>
                      <a:pt x="331" y="164"/>
                    </a:cubicBezTo>
                    <a:cubicBezTo>
                      <a:pt x="332" y="164"/>
                      <a:pt x="333" y="164"/>
                      <a:pt x="334" y="164"/>
                    </a:cubicBezTo>
                    <a:cubicBezTo>
                      <a:pt x="335" y="163"/>
                      <a:pt x="335" y="162"/>
                      <a:pt x="336" y="161"/>
                    </a:cubicBezTo>
                    <a:cubicBezTo>
                      <a:pt x="337" y="160"/>
                      <a:pt x="338" y="159"/>
                      <a:pt x="339" y="158"/>
                    </a:cubicBezTo>
                    <a:cubicBezTo>
                      <a:pt x="339" y="158"/>
                      <a:pt x="339" y="157"/>
                      <a:pt x="339" y="156"/>
                    </a:cubicBezTo>
                    <a:cubicBezTo>
                      <a:pt x="339" y="156"/>
                      <a:pt x="341" y="155"/>
                      <a:pt x="341" y="154"/>
                    </a:cubicBezTo>
                    <a:cubicBezTo>
                      <a:pt x="343" y="151"/>
                      <a:pt x="343" y="149"/>
                      <a:pt x="344" y="145"/>
                    </a:cubicBezTo>
                    <a:cubicBezTo>
                      <a:pt x="346" y="144"/>
                      <a:pt x="346" y="144"/>
                      <a:pt x="346" y="144"/>
                    </a:cubicBezTo>
                    <a:cubicBezTo>
                      <a:pt x="346" y="141"/>
                      <a:pt x="345" y="140"/>
                      <a:pt x="345" y="138"/>
                    </a:cubicBezTo>
                    <a:cubicBezTo>
                      <a:pt x="345" y="137"/>
                      <a:pt x="346" y="134"/>
                      <a:pt x="346" y="132"/>
                    </a:cubicBezTo>
                    <a:cubicBezTo>
                      <a:pt x="344" y="130"/>
                      <a:pt x="344" y="130"/>
                      <a:pt x="344" y="130"/>
                    </a:cubicBezTo>
                    <a:cubicBezTo>
                      <a:pt x="343" y="129"/>
                      <a:pt x="345" y="126"/>
                      <a:pt x="344" y="123"/>
                    </a:cubicBezTo>
                    <a:cubicBezTo>
                      <a:pt x="344" y="121"/>
                      <a:pt x="342" y="121"/>
                      <a:pt x="341" y="120"/>
                    </a:cubicBezTo>
                    <a:cubicBezTo>
                      <a:pt x="341" y="119"/>
                      <a:pt x="341" y="118"/>
                      <a:pt x="341" y="118"/>
                    </a:cubicBezTo>
                    <a:cubicBezTo>
                      <a:pt x="341" y="117"/>
                      <a:pt x="340" y="117"/>
                      <a:pt x="340" y="117"/>
                    </a:cubicBezTo>
                    <a:cubicBezTo>
                      <a:pt x="338" y="113"/>
                      <a:pt x="338" y="108"/>
                      <a:pt x="334" y="108"/>
                    </a:cubicBezTo>
                    <a:cubicBezTo>
                      <a:pt x="332" y="107"/>
                      <a:pt x="330" y="109"/>
                      <a:pt x="330" y="109"/>
                    </a:cubicBezTo>
                    <a:cubicBezTo>
                      <a:pt x="330" y="109"/>
                      <a:pt x="330" y="107"/>
                      <a:pt x="330" y="107"/>
                    </a:cubicBezTo>
                    <a:cubicBezTo>
                      <a:pt x="329" y="107"/>
                      <a:pt x="329" y="106"/>
                      <a:pt x="329" y="106"/>
                    </a:cubicBezTo>
                    <a:cubicBezTo>
                      <a:pt x="326" y="105"/>
                      <a:pt x="325" y="107"/>
                      <a:pt x="323" y="108"/>
                    </a:cubicBezTo>
                    <a:cubicBezTo>
                      <a:pt x="323" y="107"/>
                      <a:pt x="324" y="106"/>
                      <a:pt x="324" y="106"/>
                    </a:cubicBezTo>
                    <a:cubicBezTo>
                      <a:pt x="323" y="105"/>
                      <a:pt x="322" y="105"/>
                      <a:pt x="321" y="104"/>
                    </a:cubicBezTo>
                    <a:cubicBezTo>
                      <a:pt x="321" y="104"/>
                      <a:pt x="321" y="103"/>
                      <a:pt x="321" y="102"/>
                    </a:cubicBezTo>
                    <a:cubicBezTo>
                      <a:pt x="317" y="98"/>
                      <a:pt x="317" y="98"/>
                      <a:pt x="317" y="98"/>
                    </a:cubicBezTo>
                    <a:cubicBezTo>
                      <a:pt x="317" y="97"/>
                      <a:pt x="316" y="98"/>
                      <a:pt x="316" y="98"/>
                    </a:cubicBezTo>
                    <a:cubicBezTo>
                      <a:pt x="313" y="96"/>
                      <a:pt x="310" y="92"/>
                      <a:pt x="307" y="90"/>
                    </a:cubicBezTo>
                    <a:cubicBezTo>
                      <a:pt x="305" y="89"/>
                      <a:pt x="304" y="89"/>
                      <a:pt x="302" y="88"/>
                    </a:cubicBezTo>
                    <a:cubicBezTo>
                      <a:pt x="301" y="88"/>
                      <a:pt x="300" y="86"/>
                      <a:pt x="299" y="86"/>
                    </a:cubicBezTo>
                    <a:cubicBezTo>
                      <a:pt x="295" y="85"/>
                      <a:pt x="294" y="86"/>
                      <a:pt x="290" y="86"/>
                    </a:cubicBezTo>
                    <a:cubicBezTo>
                      <a:pt x="283" y="85"/>
                      <a:pt x="284" y="82"/>
                      <a:pt x="279" y="84"/>
                    </a:cubicBezTo>
                    <a:cubicBezTo>
                      <a:pt x="278" y="83"/>
                      <a:pt x="276" y="80"/>
                      <a:pt x="275" y="80"/>
                    </a:cubicBezTo>
                    <a:cubicBezTo>
                      <a:pt x="273" y="79"/>
                      <a:pt x="272" y="80"/>
                      <a:pt x="271" y="80"/>
                    </a:cubicBezTo>
                    <a:cubicBezTo>
                      <a:pt x="271" y="80"/>
                      <a:pt x="270" y="80"/>
                      <a:pt x="269" y="80"/>
                    </a:cubicBezTo>
                    <a:cubicBezTo>
                      <a:pt x="267" y="82"/>
                      <a:pt x="267" y="86"/>
                      <a:pt x="263" y="86"/>
                    </a:cubicBezTo>
                    <a:cubicBezTo>
                      <a:pt x="261" y="85"/>
                      <a:pt x="262" y="82"/>
                      <a:pt x="263" y="80"/>
                    </a:cubicBezTo>
                    <a:cubicBezTo>
                      <a:pt x="263" y="80"/>
                      <a:pt x="260" y="80"/>
                      <a:pt x="260" y="80"/>
                    </a:cubicBezTo>
                    <a:cubicBezTo>
                      <a:pt x="260" y="79"/>
                      <a:pt x="261" y="78"/>
                      <a:pt x="261" y="78"/>
                    </a:cubicBezTo>
                    <a:cubicBezTo>
                      <a:pt x="262" y="76"/>
                      <a:pt x="261" y="76"/>
                      <a:pt x="261" y="75"/>
                    </a:cubicBezTo>
                    <a:cubicBezTo>
                      <a:pt x="259" y="75"/>
                      <a:pt x="260" y="76"/>
                      <a:pt x="259" y="74"/>
                    </a:cubicBezTo>
                    <a:cubicBezTo>
                      <a:pt x="258" y="74"/>
                      <a:pt x="258" y="74"/>
                      <a:pt x="258" y="74"/>
                    </a:cubicBezTo>
                    <a:cubicBezTo>
                      <a:pt x="258" y="74"/>
                      <a:pt x="258" y="73"/>
                      <a:pt x="259" y="72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6" y="70"/>
                      <a:pt x="255" y="69"/>
                      <a:pt x="254" y="70"/>
                    </a:cubicBezTo>
                    <a:cubicBezTo>
                      <a:pt x="254" y="70"/>
                      <a:pt x="253" y="72"/>
                      <a:pt x="252" y="72"/>
                    </a:cubicBezTo>
                    <a:cubicBezTo>
                      <a:pt x="252" y="71"/>
                      <a:pt x="253" y="70"/>
                      <a:pt x="253" y="68"/>
                    </a:cubicBezTo>
                    <a:cubicBezTo>
                      <a:pt x="251" y="68"/>
                      <a:pt x="251" y="67"/>
                      <a:pt x="248" y="66"/>
                    </a:cubicBezTo>
                    <a:cubicBezTo>
                      <a:pt x="248" y="66"/>
                      <a:pt x="248" y="64"/>
                      <a:pt x="248" y="64"/>
                    </a:cubicBezTo>
                    <a:cubicBezTo>
                      <a:pt x="247" y="64"/>
                      <a:pt x="247" y="66"/>
                      <a:pt x="245" y="65"/>
                    </a:cubicBezTo>
                    <a:cubicBezTo>
                      <a:pt x="244" y="65"/>
                      <a:pt x="242" y="62"/>
                      <a:pt x="241" y="61"/>
                    </a:cubicBezTo>
                    <a:cubicBezTo>
                      <a:pt x="239" y="60"/>
                      <a:pt x="239" y="60"/>
                      <a:pt x="239" y="60"/>
                    </a:cubicBezTo>
                    <a:cubicBezTo>
                      <a:pt x="232" y="58"/>
                      <a:pt x="230" y="63"/>
                      <a:pt x="226" y="65"/>
                    </a:cubicBezTo>
                    <a:cubicBezTo>
                      <a:pt x="227" y="66"/>
                      <a:pt x="228" y="67"/>
                      <a:pt x="228" y="68"/>
                    </a:cubicBezTo>
                    <a:cubicBezTo>
                      <a:pt x="227" y="69"/>
                      <a:pt x="226" y="68"/>
                      <a:pt x="225" y="68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24" y="72"/>
                      <a:pt x="217" y="75"/>
                      <a:pt x="220" y="72"/>
                    </a:cubicBezTo>
                    <a:cubicBezTo>
                      <a:pt x="216" y="72"/>
                      <a:pt x="214" y="72"/>
                      <a:pt x="210" y="74"/>
                    </a:cubicBezTo>
                    <a:cubicBezTo>
                      <a:pt x="208" y="72"/>
                      <a:pt x="208" y="71"/>
                      <a:pt x="207" y="70"/>
                    </a:cubicBezTo>
                    <a:cubicBezTo>
                      <a:pt x="211" y="73"/>
                      <a:pt x="209" y="72"/>
                      <a:pt x="214" y="71"/>
                    </a:cubicBezTo>
                    <a:cubicBezTo>
                      <a:pt x="214" y="71"/>
                      <a:pt x="218" y="72"/>
                      <a:pt x="219" y="72"/>
                    </a:cubicBezTo>
                    <a:cubicBezTo>
                      <a:pt x="219" y="72"/>
                      <a:pt x="219" y="71"/>
                      <a:pt x="219" y="70"/>
                    </a:cubicBezTo>
                    <a:cubicBezTo>
                      <a:pt x="221" y="70"/>
                      <a:pt x="221" y="70"/>
                      <a:pt x="222" y="70"/>
                    </a:cubicBezTo>
                    <a:cubicBezTo>
                      <a:pt x="222" y="68"/>
                      <a:pt x="222" y="68"/>
                      <a:pt x="222" y="68"/>
                    </a:cubicBezTo>
                    <a:cubicBezTo>
                      <a:pt x="222" y="68"/>
                      <a:pt x="224" y="68"/>
                      <a:pt x="224" y="68"/>
                    </a:cubicBezTo>
                    <a:cubicBezTo>
                      <a:pt x="225" y="67"/>
                      <a:pt x="224" y="66"/>
                      <a:pt x="225" y="64"/>
                    </a:cubicBezTo>
                    <a:cubicBezTo>
                      <a:pt x="226" y="64"/>
                      <a:pt x="226" y="64"/>
                      <a:pt x="226" y="64"/>
                    </a:cubicBezTo>
                    <a:cubicBezTo>
                      <a:pt x="227" y="62"/>
                      <a:pt x="226" y="60"/>
                      <a:pt x="225" y="58"/>
                    </a:cubicBezTo>
                    <a:cubicBezTo>
                      <a:pt x="227" y="58"/>
                      <a:pt x="225" y="55"/>
                      <a:pt x="225" y="55"/>
                    </a:cubicBezTo>
                    <a:cubicBezTo>
                      <a:pt x="225" y="55"/>
                      <a:pt x="225" y="55"/>
                      <a:pt x="225" y="55"/>
                    </a:cubicBezTo>
                    <a:cubicBezTo>
                      <a:pt x="223" y="55"/>
                      <a:pt x="222" y="55"/>
                      <a:pt x="219" y="55"/>
                    </a:cubicBezTo>
                    <a:cubicBezTo>
                      <a:pt x="220" y="55"/>
                      <a:pt x="220" y="51"/>
                      <a:pt x="219" y="51"/>
                    </a:cubicBezTo>
                    <a:cubicBezTo>
                      <a:pt x="214" y="50"/>
                      <a:pt x="214" y="54"/>
                      <a:pt x="212" y="55"/>
                    </a:cubicBezTo>
                    <a:cubicBezTo>
                      <a:pt x="211" y="56"/>
                      <a:pt x="209" y="56"/>
                      <a:pt x="209" y="57"/>
                    </a:cubicBezTo>
                    <a:cubicBezTo>
                      <a:pt x="208" y="57"/>
                      <a:pt x="209" y="59"/>
                      <a:pt x="208" y="60"/>
                    </a:cubicBezTo>
                    <a:cubicBezTo>
                      <a:pt x="208" y="60"/>
                      <a:pt x="206" y="60"/>
                      <a:pt x="206" y="61"/>
                    </a:cubicBezTo>
                    <a:cubicBezTo>
                      <a:pt x="205" y="64"/>
                      <a:pt x="206" y="66"/>
                      <a:pt x="206" y="68"/>
                    </a:cubicBezTo>
                    <a:cubicBezTo>
                      <a:pt x="205" y="67"/>
                      <a:pt x="205" y="67"/>
                      <a:pt x="205" y="67"/>
                    </a:cubicBezTo>
                    <a:cubicBezTo>
                      <a:pt x="203" y="62"/>
                      <a:pt x="203" y="65"/>
                      <a:pt x="201" y="66"/>
                    </a:cubicBezTo>
                    <a:cubicBezTo>
                      <a:pt x="200" y="67"/>
                      <a:pt x="199" y="67"/>
                      <a:pt x="199" y="67"/>
                    </a:cubicBezTo>
                    <a:cubicBezTo>
                      <a:pt x="198" y="68"/>
                      <a:pt x="200" y="72"/>
                      <a:pt x="199" y="75"/>
                    </a:cubicBezTo>
                    <a:cubicBezTo>
                      <a:pt x="199" y="76"/>
                      <a:pt x="197" y="77"/>
                      <a:pt x="197" y="78"/>
                    </a:cubicBezTo>
                    <a:cubicBezTo>
                      <a:pt x="196" y="80"/>
                      <a:pt x="198" y="75"/>
                      <a:pt x="198" y="75"/>
                    </a:cubicBezTo>
                    <a:cubicBezTo>
                      <a:pt x="198" y="73"/>
                      <a:pt x="197" y="69"/>
                      <a:pt x="197" y="68"/>
                    </a:cubicBezTo>
                    <a:cubicBezTo>
                      <a:pt x="197" y="68"/>
                      <a:pt x="197" y="66"/>
                      <a:pt x="197" y="66"/>
                    </a:cubicBezTo>
                    <a:cubicBezTo>
                      <a:pt x="196" y="66"/>
                      <a:pt x="195" y="65"/>
                      <a:pt x="194" y="66"/>
                    </a:cubicBezTo>
                    <a:cubicBezTo>
                      <a:pt x="192" y="66"/>
                      <a:pt x="190" y="69"/>
                      <a:pt x="188" y="69"/>
                    </a:cubicBezTo>
                    <a:cubicBezTo>
                      <a:pt x="186" y="70"/>
                      <a:pt x="185" y="69"/>
                      <a:pt x="183" y="70"/>
                    </a:cubicBezTo>
                    <a:cubicBezTo>
                      <a:pt x="186" y="69"/>
                      <a:pt x="190" y="66"/>
                      <a:pt x="193" y="65"/>
                    </a:cubicBezTo>
                    <a:cubicBezTo>
                      <a:pt x="193" y="65"/>
                      <a:pt x="195" y="66"/>
                      <a:pt x="196" y="65"/>
                    </a:cubicBezTo>
                    <a:cubicBezTo>
                      <a:pt x="197" y="64"/>
                      <a:pt x="196" y="61"/>
                      <a:pt x="197" y="60"/>
                    </a:cubicBezTo>
                    <a:cubicBezTo>
                      <a:pt x="197" y="59"/>
                      <a:pt x="200" y="57"/>
                      <a:pt x="200" y="55"/>
                    </a:cubicBezTo>
                    <a:cubicBezTo>
                      <a:pt x="200" y="55"/>
                      <a:pt x="200" y="54"/>
                      <a:pt x="200" y="53"/>
                    </a:cubicBezTo>
                    <a:cubicBezTo>
                      <a:pt x="201" y="52"/>
                      <a:pt x="203" y="51"/>
                      <a:pt x="204" y="51"/>
                    </a:cubicBezTo>
                    <a:cubicBezTo>
                      <a:pt x="205" y="50"/>
                      <a:pt x="205" y="47"/>
                      <a:pt x="206" y="47"/>
                    </a:cubicBezTo>
                    <a:cubicBezTo>
                      <a:pt x="207" y="47"/>
                      <a:pt x="207" y="49"/>
                      <a:pt x="206" y="49"/>
                    </a:cubicBezTo>
                    <a:cubicBezTo>
                      <a:pt x="206" y="50"/>
                      <a:pt x="206" y="51"/>
                      <a:pt x="207" y="53"/>
                    </a:cubicBezTo>
                    <a:cubicBezTo>
                      <a:pt x="208" y="52"/>
                      <a:pt x="213" y="54"/>
                      <a:pt x="212" y="51"/>
                    </a:cubicBezTo>
                    <a:cubicBezTo>
                      <a:pt x="212" y="50"/>
                      <a:pt x="212" y="50"/>
                      <a:pt x="211" y="50"/>
                    </a:cubicBezTo>
                    <a:cubicBezTo>
                      <a:pt x="211" y="49"/>
                      <a:pt x="211" y="47"/>
                      <a:pt x="211" y="47"/>
                    </a:cubicBezTo>
                    <a:cubicBezTo>
                      <a:pt x="213" y="47"/>
                      <a:pt x="213" y="47"/>
                      <a:pt x="213" y="47"/>
                    </a:cubicBezTo>
                    <a:cubicBezTo>
                      <a:pt x="213" y="45"/>
                      <a:pt x="214" y="43"/>
                      <a:pt x="214" y="41"/>
                    </a:cubicBezTo>
                    <a:cubicBezTo>
                      <a:pt x="213" y="42"/>
                      <a:pt x="212" y="41"/>
                      <a:pt x="212" y="41"/>
                    </a:cubicBezTo>
                    <a:cubicBezTo>
                      <a:pt x="211" y="41"/>
                      <a:pt x="210" y="43"/>
                      <a:pt x="210" y="43"/>
                    </a:cubicBezTo>
                    <a:cubicBezTo>
                      <a:pt x="210" y="44"/>
                      <a:pt x="211" y="44"/>
                      <a:pt x="210" y="45"/>
                    </a:cubicBezTo>
                    <a:cubicBezTo>
                      <a:pt x="210" y="45"/>
                      <a:pt x="208" y="45"/>
                      <a:pt x="208" y="45"/>
                    </a:cubicBezTo>
                    <a:cubicBezTo>
                      <a:pt x="210" y="41"/>
                      <a:pt x="212" y="41"/>
                      <a:pt x="208" y="38"/>
                    </a:cubicBezTo>
                    <a:cubicBezTo>
                      <a:pt x="213" y="36"/>
                      <a:pt x="211" y="37"/>
                      <a:pt x="213" y="32"/>
                    </a:cubicBezTo>
                    <a:cubicBezTo>
                      <a:pt x="211" y="32"/>
                      <a:pt x="209" y="32"/>
                      <a:pt x="207" y="32"/>
                    </a:cubicBezTo>
                    <a:cubicBezTo>
                      <a:pt x="207" y="30"/>
                      <a:pt x="208" y="27"/>
                      <a:pt x="207" y="25"/>
                    </a:cubicBezTo>
                    <a:cubicBezTo>
                      <a:pt x="207" y="24"/>
                      <a:pt x="205" y="23"/>
                      <a:pt x="205" y="23"/>
                    </a:cubicBezTo>
                    <a:cubicBezTo>
                      <a:pt x="204" y="20"/>
                      <a:pt x="206" y="19"/>
                      <a:pt x="205" y="16"/>
                    </a:cubicBezTo>
                    <a:cubicBezTo>
                      <a:pt x="204" y="14"/>
                      <a:pt x="202" y="12"/>
                      <a:pt x="202" y="10"/>
                    </a:cubicBezTo>
                    <a:cubicBezTo>
                      <a:pt x="201" y="9"/>
                      <a:pt x="202" y="8"/>
                      <a:pt x="202" y="7"/>
                    </a:cubicBezTo>
                    <a:cubicBezTo>
                      <a:pt x="201" y="7"/>
                      <a:pt x="199" y="7"/>
                      <a:pt x="199" y="6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4" y="19"/>
                      <a:pt x="194" y="19"/>
                      <a:pt x="194" y="19"/>
                    </a:cubicBezTo>
                    <a:cubicBezTo>
                      <a:pt x="194" y="19"/>
                      <a:pt x="193" y="27"/>
                      <a:pt x="192" y="28"/>
                    </a:cubicBezTo>
                    <a:cubicBezTo>
                      <a:pt x="192" y="30"/>
                      <a:pt x="187" y="36"/>
                      <a:pt x="187" y="3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79" y="34"/>
                      <a:pt x="179" y="34"/>
                      <a:pt x="179" y="34"/>
                    </a:cubicBezTo>
                    <a:cubicBezTo>
                      <a:pt x="179" y="34"/>
                      <a:pt x="176" y="37"/>
                      <a:pt x="174" y="36"/>
                    </a:cubicBezTo>
                    <a:cubicBezTo>
                      <a:pt x="172" y="34"/>
                      <a:pt x="171" y="31"/>
                      <a:pt x="171" y="31"/>
                    </a:cubicBezTo>
                    <a:cubicBezTo>
                      <a:pt x="167" y="31"/>
                      <a:pt x="167" y="31"/>
                      <a:pt x="167" y="31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57" y="28"/>
                      <a:pt x="157" y="28"/>
                      <a:pt x="157" y="28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9" y="35"/>
                      <a:pt x="159" y="35"/>
                      <a:pt x="159" y="35"/>
                    </a:cubicBezTo>
                    <a:cubicBezTo>
                      <a:pt x="157" y="39"/>
                      <a:pt x="157" y="39"/>
                      <a:pt x="157" y="39"/>
                    </a:cubicBezTo>
                    <a:cubicBezTo>
                      <a:pt x="151" y="37"/>
                      <a:pt x="151" y="37"/>
                      <a:pt x="151" y="37"/>
                    </a:cubicBezTo>
                    <a:cubicBezTo>
                      <a:pt x="147" y="38"/>
                      <a:pt x="147" y="38"/>
                      <a:pt x="147" y="38"/>
                    </a:cubicBezTo>
                    <a:cubicBezTo>
                      <a:pt x="147" y="38"/>
                      <a:pt x="145" y="39"/>
                      <a:pt x="143" y="37"/>
                    </a:cubicBezTo>
                    <a:cubicBezTo>
                      <a:pt x="140" y="36"/>
                      <a:pt x="141" y="39"/>
                      <a:pt x="139" y="39"/>
                    </a:cubicBezTo>
                    <a:cubicBezTo>
                      <a:pt x="137" y="39"/>
                      <a:pt x="138" y="43"/>
                      <a:pt x="137" y="42"/>
                    </a:cubicBezTo>
                    <a:cubicBezTo>
                      <a:pt x="135" y="41"/>
                      <a:pt x="134" y="45"/>
                      <a:pt x="133" y="45"/>
                    </a:cubicBezTo>
                    <a:cubicBezTo>
                      <a:pt x="131" y="45"/>
                      <a:pt x="129" y="44"/>
                      <a:pt x="129" y="42"/>
                    </a:cubicBezTo>
                    <a:cubicBezTo>
                      <a:pt x="129" y="41"/>
                      <a:pt x="126" y="40"/>
                      <a:pt x="125" y="39"/>
                    </a:cubicBezTo>
                    <a:cubicBezTo>
                      <a:pt x="124" y="37"/>
                      <a:pt x="122" y="36"/>
                      <a:pt x="123" y="33"/>
                    </a:cubicBezTo>
                    <a:cubicBezTo>
                      <a:pt x="124" y="30"/>
                      <a:pt x="123" y="20"/>
                      <a:pt x="123" y="20"/>
                    </a:cubicBezTo>
                    <a:cubicBezTo>
                      <a:pt x="123" y="20"/>
                      <a:pt x="126" y="18"/>
                      <a:pt x="128" y="16"/>
                    </a:cubicBezTo>
                    <a:cubicBezTo>
                      <a:pt x="130" y="15"/>
                      <a:pt x="129" y="14"/>
                      <a:pt x="128" y="12"/>
                    </a:cubicBezTo>
                    <a:cubicBezTo>
                      <a:pt x="127" y="11"/>
                      <a:pt x="129" y="9"/>
                      <a:pt x="128" y="9"/>
                    </a:cubicBezTo>
                    <a:cubicBezTo>
                      <a:pt x="127" y="8"/>
                      <a:pt x="123" y="7"/>
                      <a:pt x="123" y="7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1"/>
                      <a:pt x="124" y="1"/>
                    </a:cubicBezTo>
                    <a:cubicBezTo>
                      <a:pt x="122" y="2"/>
                      <a:pt x="118" y="0"/>
                      <a:pt x="118" y="0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7" y="6"/>
                      <a:pt x="114" y="6"/>
                      <a:pt x="113" y="6"/>
                    </a:cubicBezTo>
                    <a:cubicBezTo>
                      <a:pt x="111" y="6"/>
                      <a:pt x="111" y="10"/>
                      <a:pt x="109" y="10"/>
                    </a:cubicBezTo>
                    <a:cubicBezTo>
                      <a:pt x="107" y="10"/>
                      <a:pt x="107" y="12"/>
                      <a:pt x="105" y="12"/>
                    </a:cubicBezTo>
                    <a:cubicBezTo>
                      <a:pt x="103" y="12"/>
                      <a:pt x="100" y="12"/>
                      <a:pt x="100" y="12"/>
                    </a:cubicBezTo>
                    <a:cubicBezTo>
                      <a:pt x="100" y="12"/>
                      <a:pt x="98" y="11"/>
                      <a:pt x="97" y="13"/>
                    </a:cubicBezTo>
                    <a:cubicBezTo>
                      <a:pt x="96" y="15"/>
                      <a:pt x="98" y="16"/>
                      <a:pt x="98" y="16"/>
                    </a:cubicBezTo>
                    <a:cubicBezTo>
                      <a:pt x="98" y="16"/>
                      <a:pt x="94" y="16"/>
                      <a:pt x="93" y="14"/>
                    </a:cubicBezTo>
                    <a:cubicBezTo>
                      <a:pt x="92" y="13"/>
                      <a:pt x="87" y="13"/>
                      <a:pt x="87" y="13"/>
                    </a:cubicBezTo>
                    <a:cubicBezTo>
                      <a:pt x="87" y="13"/>
                      <a:pt x="85" y="11"/>
                      <a:pt x="81" y="11"/>
                    </a:cubicBezTo>
                    <a:cubicBezTo>
                      <a:pt x="78" y="10"/>
                      <a:pt x="78" y="11"/>
                      <a:pt x="80" y="12"/>
                    </a:cubicBezTo>
                    <a:cubicBezTo>
                      <a:pt x="82" y="13"/>
                      <a:pt x="80" y="15"/>
                      <a:pt x="82" y="17"/>
                    </a:cubicBezTo>
                    <a:cubicBezTo>
                      <a:pt x="84" y="19"/>
                      <a:pt x="84" y="20"/>
                      <a:pt x="84" y="21"/>
                    </a:cubicBezTo>
                    <a:cubicBezTo>
                      <a:pt x="85" y="23"/>
                      <a:pt x="83" y="27"/>
                      <a:pt x="83" y="29"/>
                    </a:cubicBezTo>
                    <a:cubicBezTo>
                      <a:pt x="84" y="31"/>
                      <a:pt x="85" y="31"/>
                      <a:pt x="87" y="32"/>
                    </a:cubicBezTo>
                    <a:cubicBezTo>
                      <a:pt x="88" y="33"/>
                      <a:pt x="91" y="32"/>
                      <a:pt x="93" y="31"/>
                    </a:cubicBezTo>
                    <a:cubicBezTo>
                      <a:pt x="95" y="30"/>
                      <a:pt x="96" y="34"/>
                      <a:pt x="96" y="34"/>
                    </a:cubicBezTo>
                    <a:cubicBezTo>
                      <a:pt x="96" y="34"/>
                      <a:pt x="95" y="35"/>
                      <a:pt x="93" y="35"/>
                    </a:cubicBezTo>
                    <a:cubicBezTo>
                      <a:pt x="91" y="35"/>
                      <a:pt x="90" y="41"/>
                      <a:pt x="88" y="41"/>
                    </a:cubicBezTo>
                    <a:cubicBezTo>
                      <a:pt x="86" y="41"/>
                      <a:pt x="86" y="43"/>
                      <a:pt x="84" y="43"/>
                    </a:cubicBezTo>
                    <a:cubicBezTo>
                      <a:pt x="82" y="43"/>
                      <a:pt x="81" y="47"/>
                      <a:pt x="79" y="47"/>
                    </a:cubicBezTo>
                    <a:cubicBezTo>
                      <a:pt x="76" y="47"/>
                      <a:pt x="73" y="50"/>
                      <a:pt x="73" y="50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7"/>
                      <a:pt x="49" y="48"/>
                      <a:pt x="46" y="48"/>
                    </a:cubicBezTo>
                    <a:cubicBezTo>
                      <a:pt x="44" y="48"/>
                      <a:pt x="41" y="46"/>
                      <a:pt x="41" y="46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58"/>
                      <a:pt x="44" y="65"/>
                      <a:pt x="44" y="66"/>
                    </a:cubicBezTo>
                    <a:cubicBezTo>
                      <a:pt x="46" y="69"/>
                      <a:pt x="43" y="72"/>
                      <a:pt x="43" y="74"/>
                    </a:cubicBezTo>
                    <a:cubicBezTo>
                      <a:pt x="42" y="77"/>
                      <a:pt x="33" y="99"/>
                      <a:pt x="33" y="99"/>
                    </a:cubicBezTo>
                    <a:cubicBezTo>
                      <a:pt x="33" y="99"/>
                      <a:pt x="33" y="102"/>
                      <a:pt x="31" y="102"/>
                    </a:cubicBezTo>
                    <a:cubicBezTo>
                      <a:pt x="28" y="102"/>
                      <a:pt x="26" y="102"/>
                      <a:pt x="24" y="103"/>
                    </a:cubicBezTo>
                    <a:cubicBezTo>
                      <a:pt x="22" y="104"/>
                      <a:pt x="18" y="104"/>
                      <a:pt x="16" y="106"/>
                    </a:cubicBezTo>
                    <a:cubicBezTo>
                      <a:pt x="14" y="108"/>
                      <a:pt x="10" y="109"/>
                      <a:pt x="9" y="112"/>
                    </a:cubicBezTo>
                    <a:cubicBezTo>
                      <a:pt x="8" y="114"/>
                      <a:pt x="8" y="117"/>
                      <a:pt x="7" y="119"/>
                    </a:cubicBezTo>
                    <a:cubicBezTo>
                      <a:pt x="5" y="122"/>
                      <a:pt x="4" y="123"/>
                      <a:pt x="4" y="125"/>
                    </a:cubicBezTo>
                    <a:cubicBezTo>
                      <a:pt x="4" y="127"/>
                      <a:pt x="4" y="130"/>
                      <a:pt x="4" y="130"/>
                    </a:cubicBezTo>
                    <a:cubicBezTo>
                      <a:pt x="4" y="130"/>
                      <a:pt x="0" y="128"/>
                      <a:pt x="0" y="130"/>
                    </a:cubicBezTo>
                    <a:cubicBezTo>
                      <a:pt x="0" y="131"/>
                      <a:pt x="0" y="135"/>
                      <a:pt x="2" y="136"/>
                    </a:cubicBezTo>
                    <a:cubicBezTo>
                      <a:pt x="3" y="136"/>
                      <a:pt x="3" y="140"/>
                      <a:pt x="3" y="140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2" y="144"/>
                      <a:pt x="6" y="146"/>
                      <a:pt x="7" y="149"/>
                    </a:cubicBezTo>
                    <a:cubicBezTo>
                      <a:pt x="8" y="151"/>
                      <a:pt x="13" y="152"/>
                      <a:pt x="13" y="154"/>
                    </a:cubicBezTo>
                    <a:cubicBezTo>
                      <a:pt x="13" y="157"/>
                      <a:pt x="15" y="158"/>
                      <a:pt x="15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3" y="158"/>
                      <a:pt x="27" y="156"/>
                      <a:pt x="29" y="154"/>
                    </a:cubicBezTo>
                    <a:cubicBezTo>
                      <a:pt x="31" y="152"/>
                      <a:pt x="31" y="156"/>
                      <a:pt x="31" y="156"/>
                    </a:cubicBezTo>
                    <a:cubicBezTo>
                      <a:pt x="29" y="182"/>
                      <a:pt x="29" y="182"/>
                      <a:pt x="29" y="182"/>
                    </a:cubicBezTo>
                    <a:cubicBezTo>
                      <a:pt x="39" y="185"/>
                      <a:pt x="39" y="185"/>
                      <a:pt x="39" y="185"/>
                    </a:cubicBezTo>
                    <a:cubicBezTo>
                      <a:pt x="39" y="185"/>
                      <a:pt x="41" y="185"/>
                      <a:pt x="43" y="186"/>
                    </a:cubicBezTo>
                    <a:cubicBezTo>
                      <a:pt x="44" y="187"/>
                      <a:pt x="49" y="185"/>
                      <a:pt x="48" y="184"/>
                    </a:cubicBezTo>
                    <a:cubicBezTo>
                      <a:pt x="47" y="182"/>
                      <a:pt x="49" y="181"/>
                      <a:pt x="49" y="181"/>
                    </a:cubicBezTo>
                    <a:cubicBezTo>
                      <a:pt x="52" y="181"/>
                      <a:pt x="52" y="181"/>
                      <a:pt x="52" y="181"/>
                    </a:cubicBezTo>
                    <a:cubicBezTo>
                      <a:pt x="52" y="181"/>
                      <a:pt x="58" y="171"/>
                      <a:pt x="61" y="170"/>
                    </a:cubicBezTo>
                    <a:cubicBezTo>
                      <a:pt x="65" y="170"/>
                      <a:pt x="69" y="168"/>
                      <a:pt x="72" y="168"/>
                    </a:cubicBezTo>
                    <a:cubicBezTo>
                      <a:pt x="76" y="168"/>
                      <a:pt x="76" y="168"/>
                      <a:pt x="76" y="168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77" y="170"/>
                      <a:pt x="73" y="177"/>
                      <a:pt x="74" y="179"/>
                    </a:cubicBezTo>
                    <a:cubicBezTo>
                      <a:pt x="75" y="181"/>
                      <a:pt x="76" y="184"/>
                      <a:pt x="78" y="184"/>
                    </a:cubicBezTo>
                    <a:cubicBezTo>
                      <a:pt x="80" y="185"/>
                      <a:pt x="80" y="185"/>
                      <a:pt x="83" y="186"/>
                    </a:cubicBezTo>
                    <a:cubicBezTo>
                      <a:pt x="85" y="186"/>
                      <a:pt x="86" y="182"/>
                      <a:pt x="88" y="185"/>
                    </a:cubicBezTo>
                    <a:cubicBezTo>
                      <a:pt x="91" y="188"/>
                      <a:pt x="92" y="189"/>
                      <a:pt x="95" y="191"/>
                    </a:cubicBezTo>
                    <a:cubicBezTo>
                      <a:pt x="98" y="192"/>
                      <a:pt x="97" y="193"/>
                      <a:pt x="100" y="195"/>
                    </a:cubicBezTo>
                    <a:cubicBezTo>
                      <a:pt x="102" y="196"/>
                      <a:pt x="103" y="198"/>
                      <a:pt x="106" y="198"/>
                    </a:cubicBezTo>
                    <a:cubicBezTo>
                      <a:pt x="109" y="198"/>
                      <a:pt x="110" y="200"/>
                      <a:pt x="113" y="200"/>
                    </a:cubicBezTo>
                    <a:cubicBezTo>
                      <a:pt x="115" y="200"/>
                      <a:pt x="117" y="198"/>
                      <a:pt x="118" y="200"/>
                    </a:cubicBezTo>
                    <a:cubicBezTo>
                      <a:pt x="120" y="202"/>
                      <a:pt x="120" y="205"/>
                      <a:pt x="121" y="208"/>
                    </a:cubicBezTo>
                    <a:cubicBezTo>
                      <a:pt x="122" y="210"/>
                      <a:pt x="123" y="213"/>
                      <a:pt x="123" y="213"/>
                    </a:cubicBezTo>
                    <a:cubicBezTo>
                      <a:pt x="123" y="213"/>
                      <a:pt x="121" y="216"/>
                      <a:pt x="120" y="218"/>
                    </a:cubicBezTo>
                    <a:cubicBezTo>
                      <a:pt x="119" y="220"/>
                      <a:pt x="120" y="222"/>
                      <a:pt x="122" y="225"/>
                    </a:cubicBezTo>
                    <a:cubicBezTo>
                      <a:pt x="123" y="228"/>
                      <a:pt x="123" y="230"/>
                      <a:pt x="123" y="230"/>
                    </a:cubicBezTo>
                    <a:cubicBezTo>
                      <a:pt x="136" y="229"/>
                      <a:pt x="136" y="229"/>
                      <a:pt x="136" y="229"/>
                    </a:cubicBezTo>
                    <a:cubicBezTo>
                      <a:pt x="136" y="229"/>
                      <a:pt x="135" y="232"/>
                      <a:pt x="136" y="234"/>
                    </a:cubicBezTo>
                    <a:cubicBezTo>
                      <a:pt x="136" y="237"/>
                      <a:pt x="136" y="239"/>
                      <a:pt x="139" y="241"/>
                    </a:cubicBezTo>
                    <a:cubicBezTo>
                      <a:pt x="141" y="242"/>
                      <a:pt x="142" y="244"/>
                      <a:pt x="143" y="246"/>
                    </a:cubicBezTo>
                    <a:cubicBezTo>
                      <a:pt x="144" y="248"/>
                      <a:pt x="143" y="248"/>
                      <a:pt x="143" y="251"/>
                    </a:cubicBezTo>
                    <a:cubicBezTo>
                      <a:pt x="143" y="254"/>
                      <a:pt x="140" y="262"/>
                      <a:pt x="140" y="262"/>
                    </a:cubicBezTo>
                    <a:cubicBezTo>
                      <a:pt x="142" y="265"/>
                      <a:pt x="142" y="265"/>
                      <a:pt x="142" y="265"/>
                    </a:cubicBezTo>
                    <a:cubicBezTo>
                      <a:pt x="140" y="267"/>
                      <a:pt x="140" y="267"/>
                      <a:pt x="140" y="267"/>
                    </a:cubicBezTo>
                    <a:cubicBezTo>
                      <a:pt x="141" y="269"/>
                      <a:pt x="141" y="269"/>
                      <a:pt x="141" y="269"/>
                    </a:cubicBezTo>
                    <a:cubicBezTo>
                      <a:pt x="141" y="269"/>
                      <a:pt x="142" y="270"/>
                      <a:pt x="143" y="272"/>
                    </a:cubicBezTo>
                    <a:cubicBezTo>
                      <a:pt x="145" y="274"/>
                      <a:pt x="144" y="277"/>
                      <a:pt x="144" y="280"/>
                    </a:cubicBezTo>
                    <a:cubicBezTo>
                      <a:pt x="143" y="284"/>
                      <a:pt x="145" y="285"/>
                      <a:pt x="145" y="288"/>
                    </a:cubicBezTo>
                    <a:cubicBezTo>
                      <a:pt x="145" y="290"/>
                      <a:pt x="155" y="290"/>
                      <a:pt x="155" y="290"/>
                    </a:cubicBezTo>
                    <a:cubicBezTo>
                      <a:pt x="157" y="289"/>
                      <a:pt x="157" y="289"/>
                      <a:pt x="157" y="289"/>
                    </a:cubicBezTo>
                    <a:cubicBezTo>
                      <a:pt x="158" y="291"/>
                      <a:pt x="158" y="291"/>
                      <a:pt x="158" y="291"/>
                    </a:cubicBezTo>
                    <a:cubicBezTo>
                      <a:pt x="158" y="291"/>
                      <a:pt x="158" y="294"/>
                      <a:pt x="161" y="294"/>
                    </a:cubicBezTo>
                    <a:cubicBezTo>
                      <a:pt x="164" y="294"/>
                      <a:pt x="165" y="295"/>
                      <a:pt x="165" y="298"/>
                    </a:cubicBezTo>
                    <a:cubicBezTo>
                      <a:pt x="165" y="302"/>
                      <a:pt x="165" y="305"/>
                      <a:pt x="165" y="308"/>
                    </a:cubicBezTo>
                    <a:cubicBezTo>
                      <a:pt x="165" y="311"/>
                      <a:pt x="166" y="314"/>
                      <a:pt x="167" y="313"/>
                    </a:cubicBezTo>
                    <a:cubicBezTo>
                      <a:pt x="169" y="312"/>
                      <a:pt x="172" y="311"/>
                      <a:pt x="172" y="312"/>
                    </a:cubicBezTo>
                    <a:cubicBezTo>
                      <a:pt x="172" y="314"/>
                      <a:pt x="172" y="319"/>
                      <a:pt x="171" y="321"/>
                    </a:cubicBezTo>
                    <a:cubicBezTo>
                      <a:pt x="169" y="323"/>
                      <a:pt x="170" y="331"/>
                      <a:pt x="170" y="331"/>
                    </a:cubicBezTo>
                    <a:cubicBezTo>
                      <a:pt x="170" y="331"/>
                      <a:pt x="175" y="334"/>
                      <a:pt x="174" y="332"/>
                    </a:cubicBezTo>
                    <a:cubicBezTo>
                      <a:pt x="174" y="330"/>
                      <a:pt x="177" y="332"/>
                      <a:pt x="177" y="332"/>
                    </a:cubicBezTo>
                    <a:cubicBezTo>
                      <a:pt x="177" y="332"/>
                      <a:pt x="177" y="336"/>
                      <a:pt x="178" y="339"/>
                    </a:cubicBezTo>
                    <a:cubicBezTo>
                      <a:pt x="178" y="342"/>
                      <a:pt x="178" y="347"/>
                      <a:pt x="178" y="348"/>
                    </a:cubicBezTo>
                    <a:cubicBezTo>
                      <a:pt x="179" y="350"/>
                      <a:pt x="176" y="350"/>
                      <a:pt x="175" y="351"/>
                    </a:cubicBezTo>
                    <a:cubicBezTo>
                      <a:pt x="174" y="353"/>
                      <a:pt x="169" y="352"/>
                      <a:pt x="168" y="355"/>
                    </a:cubicBezTo>
                    <a:cubicBezTo>
                      <a:pt x="167" y="357"/>
                      <a:pt x="166" y="359"/>
                      <a:pt x="164" y="361"/>
                    </a:cubicBezTo>
                    <a:cubicBezTo>
                      <a:pt x="162" y="363"/>
                      <a:pt x="160" y="363"/>
                      <a:pt x="160" y="365"/>
                    </a:cubicBezTo>
                    <a:cubicBezTo>
                      <a:pt x="159" y="367"/>
                      <a:pt x="154" y="366"/>
                      <a:pt x="154" y="369"/>
                    </a:cubicBezTo>
                    <a:cubicBezTo>
                      <a:pt x="154" y="372"/>
                      <a:pt x="153" y="375"/>
                      <a:pt x="151" y="376"/>
                    </a:cubicBezTo>
                    <a:cubicBezTo>
                      <a:pt x="149" y="377"/>
                      <a:pt x="147" y="378"/>
                      <a:pt x="147" y="380"/>
                    </a:cubicBezTo>
                    <a:cubicBezTo>
                      <a:pt x="147" y="382"/>
                      <a:pt x="145" y="387"/>
                      <a:pt x="145" y="387"/>
                    </a:cubicBezTo>
                    <a:cubicBezTo>
                      <a:pt x="151" y="385"/>
                      <a:pt x="151" y="385"/>
                      <a:pt x="151" y="385"/>
                    </a:cubicBezTo>
                    <a:cubicBezTo>
                      <a:pt x="159" y="390"/>
                      <a:pt x="159" y="390"/>
                      <a:pt x="159" y="390"/>
                    </a:cubicBezTo>
                    <a:cubicBezTo>
                      <a:pt x="159" y="390"/>
                      <a:pt x="160" y="392"/>
                      <a:pt x="161" y="394"/>
                    </a:cubicBezTo>
                    <a:cubicBezTo>
                      <a:pt x="162" y="396"/>
                      <a:pt x="165" y="395"/>
                      <a:pt x="167" y="398"/>
                    </a:cubicBezTo>
                    <a:cubicBezTo>
                      <a:pt x="168" y="400"/>
                      <a:pt x="169" y="400"/>
                      <a:pt x="172" y="402"/>
                    </a:cubicBezTo>
                    <a:cubicBezTo>
                      <a:pt x="175" y="404"/>
                      <a:pt x="177" y="403"/>
                      <a:pt x="178" y="406"/>
                    </a:cubicBezTo>
                    <a:cubicBezTo>
                      <a:pt x="178" y="409"/>
                      <a:pt x="179" y="411"/>
                      <a:pt x="182" y="412"/>
                    </a:cubicBezTo>
                    <a:cubicBezTo>
                      <a:pt x="184" y="413"/>
                      <a:pt x="185" y="414"/>
                      <a:pt x="185" y="414"/>
                    </a:cubicBezTo>
                    <a:cubicBezTo>
                      <a:pt x="181" y="420"/>
                      <a:pt x="181" y="420"/>
                      <a:pt x="181" y="420"/>
                    </a:cubicBezTo>
                    <a:cubicBezTo>
                      <a:pt x="182" y="423"/>
                      <a:pt x="182" y="423"/>
                      <a:pt x="182" y="423"/>
                    </a:cubicBezTo>
                    <a:cubicBezTo>
                      <a:pt x="185" y="421"/>
                      <a:pt x="187" y="419"/>
                      <a:pt x="188" y="416"/>
                    </a:cubicBezTo>
                    <a:cubicBezTo>
                      <a:pt x="188" y="413"/>
                      <a:pt x="187" y="412"/>
                      <a:pt x="186" y="409"/>
                    </a:cubicBezTo>
                    <a:cubicBezTo>
                      <a:pt x="188" y="408"/>
                      <a:pt x="192" y="405"/>
                      <a:pt x="192" y="402"/>
                    </a:cubicBezTo>
                    <a:cubicBezTo>
                      <a:pt x="192" y="402"/>
                      <a:pt x="192" y="400"/>
                      <a:pt x="192" y="400"/>
                    </a:cubicBezTo>
                    <a:cubicBezTo>
                      <a:pt x="193" y="399"/>
                      <a:pt x="195" y="399"/>
                      <a:pt x="196" y="398"/>
                    </a:cubicBezTo>
                    <a:cubicBezTo>
                      <a:pt x="196" y="397"/>
                      <a:pt x="196" y="397"/>
                      <a:pt x="196" y="397"/>
                    </a:cubicBezTo>
                    <a:cubicBezTo>
                      <a:pt x="199" y="395"/>
                      <a:pt x="199" y="393"/>
                      <a:pt x="199" y="388"/>
                    </a:cubicBezTo>
                    <a:cubicBezTo>
                      <a:pt x="200" y="389"/>
                      <a:pt x="201" y="388"/>
                      <a:pt x="202" y="389"/>
                    </a:cubicBezTo>
                    <a:cubicBezTo>
                      <a:pt x="202" y="390"/>
                      <a:pt x="202" y="390"/>
                      <a:pt x="202" y="390"/>
                    </a:cubicBezTo>
                    <a:cubicBezTo>
                      <a:pt x="202" y="390"/>
                      <a:pt x="203" y="391"/>
                      <a:pt x="204" y="391"/>
                    </a:cubicBezTo>
                    <a:cubicBezTo>
                      <a:pt x="204" y="391"/>
                      <a:pt x="205" y="389"/>
                      <a:pt x="204" y="389"/>
                    </a:cubicBezTo>
                    <a:cubicBezTo>
                      <a:pt x="206" y="390"/>
                      <a:pt x="206" y="390"/>
                      <a:pt x="206" y="390"/>
                    </a:cubicBezTo>
                    <a:cubicBezTo>
                      <a:pt x="205" y="390"/>
                      <a:pt x="205" y="393"/>
                      <a:pt x="205" y="392"/>
                    </a:cubicBezTo>
                    <a:cubicBezTo>
                      <a:pt x="204" y="396"/>
                      <a:pt x="204" y="397"/>
                      <a:pt x="203" y="400"/>
                    </a:cubicBezTo>
                    <a:cubicBezTo>
                      <a:pt x="203" y="400"/>
                      <a:pt x="201" y="401"/>
                      <a:pt x="201" y="402"/>
                    </a:cubicBezTo>
                    <a:cubicBezTo>
                      <a:pt x="199" y="406"/>
                      <a:pt x="205" y="399"/>
                      <a:pt x="205" y="399"/>
                    </a:cubicBezTo>
                    <a:cubicBezTo>
                      <a:pt x="206" y="396"/>
                      <a:pt x="208" y="391"/>
                      <a:pt x="209" y="388"/>
                    </a:cubicBezTo>
                    <a:cubicBezTo>
                      <a:pt x="210" y="384"/>
                      <a:pt x="210" y="381"/>
                      <a:pt x="212" y="378"/>
                    </a:cubicBezTo>
                    <a:cubicBezTo>
                      <a:pt x="213" y="377"/>
                      <a:pt x="217" y="372"/>
                      <a:pt x="218" y="372"/>
                    </a:cubicBezTo>
                    <a:cubicBezTo>
                      <a:pt x="219" y="371"/>
                      <a:pt x="220" y="372"/>
                      <a:pt x="220" y="371"/>
                    </a:cubicBezTo>
                    <a:cubicBezTo>
                      <a:pt x="221" y="370"/>
                      <a:pt x="220" y="369"/>
                      <a:pt x="221" y="367"/>
                    </a:cubicBezTo>
                    <a:cubicBezTo>
                      <a:pt x="221" y="367"/>
                      <a:pt x="222" y="366"/>
                      <a:pt x="222" y="366"/>
                    </a:cubicBezTo>
                    <a:cubicBezTo>
                      <a:pt x="221" y="365"/>
                      <a:pt x="222" y="356"/>
                      <a:pt x="222" y="353"/>
                    </a:cubicBezTo>
                    <a:cubicBezTo>
                      <a:pt x="221" y="353"/>
                      <a:pt x="220" y="353"/>
                      <a:pt x="220" y="352"/>
                    </a:cubicBezTo>
                    <a:cubicBezTo>
                      <a:pt x="220" y="351"/>
                      <a:pt x="221" y="350"/>
                      <a:pt x="221" y="349"/>
                    </a:cubicBezTo>
                    <a:cubicBezTo>
                      <a:pt x="219" y="349"/>
                      <a:pt x="219" y="349"/>
                      <a:pt x="219" y="349"/>
                    </a:cubicBezTo>
                    <a:cubicBezTo>
                      <a:pt x="219" y="349"/>
                      <a:pt x="219" y="347"/>
                      <a:pt x="219" y="347"/>
                    </a:cubicBezTo>
                    <a:cubicBezTo>
                      <a:pt x="221" y="348"/>
                      <a:pt x="220" y="346"/>
                      <a:pt x="220" y="346"/>
                    </a:cubicBezTo>
                    <a:cubicBezTo>
                      <a:pt x="220" y="346"/>
                      <a:pt x="220" y="342"/>
                      <a:pt x="220" y="341"/>
                    </a:cubicBezTo>
                    <a:cubicBezTo>
                      <a:pt x="220" y="340"/>
                      <a:pt x="219" y="341"/>
                      <a:pt x="219" y="339"/>
                    </a:cubicBezTo>
                    <a:cubicBezTo>
                      <a:pt x="219" y="338"/>
                      <a:pt x="221" y="338"/>
                      <a:pt x="221" y="337"/>
                    </a:cubicBezTo>
                    <a:cubicBezTo>
                      <a:pt x="222" y="335"/>
                      <a:pt x="221" y="334"/>
                      <a:pt x="221" y="332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12">
                <a:extLst>
                  <a:ext uri="{FF2B5EF4-FFF2-40B4-BE49-F238E27FC236}">
                    <a16:creationId xmlns:a16="http://schemas.microsoft.com/office/drawing/2014/main" id="{5733822A-D707-4B1C-ABBC-61BCACB59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5523" y="4877204"/>
                <a:ext cx="291043" cy="347148"/>
              </a:xfrm>
              <a:custGeom>
                <a:avLst/>
                <a:gdLst>
                  <a:gd name="T0" fmla="*/ 0 w 85"/>
                  <a:gd name="T1" fmla="*/ 83 h 101"/>
                  <a:gd name="T2" fmla="*/ 6 w 85"/>
                  <a:gd name="T3" fmla="*/ 88 h 101"/>
                  <a:gd name="T4" fmla="*/ 6 w 85"/>
                  <a:gd name="T5" fmla="*/ 96 h 101"/>
                  <a:gd name="T6" fmla="*/ 9 w 85"/>
                  <a:gd name="T7" fmla="*/ 101 h 101"/>
                  <a:gd name="T8" fmla="*/ 13 w 85"/>
                  <a:gd name="T9" fmla="*/ 99 h 101"/>
                  <a:gd name="T10" fmla="*/ 21 w 85"/>
                  <a:gd name="T11" fmla="*/ 96 h 101"/>
                  <a:gd name="T12" fmla="*/ 30 w 85"/>
                  <a:gd name="T13" fmla="*/ 89 h 101"/>
                  <a:gd name="T14" fmla="*/ 33 w 85"/>
                  <a:gd name="T15" fmla="*/ 84 h 101"/>
                  <a:gd name="T16" fmla="*/ 36 w 85"/>
                  <a:gd name="T17" fmla="*/ 86 h 101"/>
                  <a:gd name="T18" fmla="*/ 41 w 85"/>
                  <a:gd name="T19" fmla="*/ 86 h 101"/>
                  <a:gd name="T20" fmla="*/ 48 w 85"/>
                  <a:gd name="T21" fmla="*/ 87 h 101"/>
                  <a:gd name="T22" fmla="*/ 52 w 85"/>
                  <a:gd name="T23" fmla="*/ 87 h 101"/>
                  <a:gd name="T24" fmla="*/ 53 w 85"/>
                  <a:gd name="T25" fmla="*/ 74 h 101"/>
                  <a:gd name="T26" fmla="*/ 57 w 85"/>
                  <a:gd name="T27" fmla="*/ 72 h 101"/>
                  <a:gd name="T28" fmla="*/ 61 w 85"/>
                  <a:gd name="T29" fmla="*/ 64 h 101"/>
                  <a:gd name="T30" fmla="*/ 68 w 85"/>
                  <a:gd name="T31" fmla="*/ 57 h 101"/>
                  <a:gd name="T32" fmla="*/ 76 w 85"/>
                  <a:gd name="T33" fmla="*/ 54 h 101"/>
                  <a:gd name="T34" fmla="*/ 80 w 85"/>
                  <a:gd name="T35" fmla="*/ 51 h 101"/>
                  <a:gd name="T36" fmla="*/ 85 w 85"/>
                  <a:gd name="T37" fmla="*/ 47 h 101"/>
                  <a:gd name="T38" fmla="*/ 81 w 85"/>
                  <a:gd name="T39" fmla="*/ 45 h 101"/>
                  <a:gd name="T40" fmla="*/ 77 w 85"/>
                  <a:gd name="T41" fmla="*/ 44 h 101"/>
                  <a:gd name="T42" fmla="*/ 74 w 85"/>
                  <a:gd name="T43" fmla="*/ 41 h 101"/>
                  <a:gd name="T44" fmla="*/ 75 w 85"/>
                  <a:gd name="T45" fmla="*/ 35 h 101"/>
                  <a:gd name="T46" fmla="*/ 72 w 85"/>
                  <a:gd name="T47" fmla="*/ 32 h 101"/>
                  <a:gd name="T48" fmla="*/ 69 w 85"/>
                  <a:gd name="T49" fmla="*/ 29 h 101"/>
                  <a:gd name="T50" fmla="*/ 68 w 85"/>
                  <a:gd name="T51" fmla="*/ 24 h 101"/>
                  <a:gd name="T52" fmla="*/ 63 w 85"/>
                  <a:gd name="T53" fmla="*/ 21 h 101"/>
                  <a:gd name="T54" fmla="*/ 60 w 85"/>
                  <a:gd name="T55" fmla="*/ 21 h 101"/>
                  <a:gd name="T56" fmla="*/ 58 w 85"/>
                  <a:gd name="T57" fmla="*/ 18 h 101"/>
                  <a:gd name="T58" fmla="*/ 53 w 85"/>
                  <a:gd name="T59" fmla="*/ 11 h 101"/>
                  <a:gd name="T60" fmla="*/ 50 w 85"/>
                  <a:gd name="T61" fmla="*/ 7 h 101"/>
                  <a:gd name="T62" fmla="*/ 48 w 85"/>
                  <a:gd name="T63" fmla="*/ 1 h 101"/>
                  <a:gd name="T64" fmla="*/ 44 w 85"/>
                  <a:gd name="T65" fmla="*/ 3 h 101"/>
                  <a:gd name="T66" fmla="*/ 39 w 85"/>
                  <a:gd name="T67" fmla="*/ 4 h 101"/>
                  <a:gd name="T68" fmla="*/ 36 w 85"/>
                  <a:gd name="T69" fmla="*/ 5 h 101"/>
                  <a:gd name="T70" fmla="*/ 17 w 85"/>
                  <a:gd name="T71" fmla="*/ 7 h 101"/>
                  <a:gd name="T72" fmla="*/ 10 w 85"/>
                  <a:gd name="T73" fmla="*/ 7 h 101"/>
                  <a:gd name="T74" fmla="*/ 10 w 85"/>
                  <a:gd name="T75" fmla="*/ 43 h 101"/>
                  <a:gd name="T76" fmla="*/ 0 w 85"/>
                  <a:gd name="T77" fmla="*/ 43 h 101"/>
                  <a:gd name="T78" fmla="*/ 0 w 85"/>
                  <a:gd name="T7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5" h="101">
                    <a:moveTo>
                      <a:pt x="0" y="83"/>
                    </a:moveTo>
                    <a:cubicBezTo>
                      <a:pt x="0" y="83"/>
                      <a:pt x="4" y="84"/>
                      <a:pt x="6" y="88"/>
                    </a:cubicBezTo>
                    <a:cubicBezTo>
                      <a:pt x="8" y="93"/>
                      <a:pt x="8" y="93"/>
                      <a:pt x="6" y="96"/>
                    </a:cubicBezTo>
                    <a:cubicBezTo>
                      <a:pt x="5" y="98"/>
                      <a:pt x="6" y="101"/>
                      <a:pt x="9" y="101"/>
                    </a:cubicBezTo>
                    <a:cubicBezTo>
                      <a:pt x="11" y="101"/>
                      <a:pt x="10" y="99"/>
                      <a:pt x="13" y="99"/>
                    </a:cubicBezTo>
                    <a:cubicBezTo>
                      <a:pt x="15" y="99"/>
                      <a:pt x="21" y="96"/>
                      <a:pt x="21" y="96"/>
                    </a:cubicBezTo>
                    <a:cubicBezTo>
                      <a:pt x="21" y="96"/>
                      <a:pt x="30" y="91"/>
                      <a:pt x="30" y="89"/>
                    </a:cubicBezTo>
                    <a:cubicBezTo>
                      <a:pt x="30" y="87"/>
                      <a:pt x="28" y="86"/>
                      <a:pt x="33" y="84"/>
                    </a:cubicBezTo>
                    <a:cubicBezTo>
                      <a:pt x="34" y="83"/>
                      <a:pt x="35" y="85"/>
                      <a:pt x="36" y="86"/>
                    </a:cubicBezTo>
                    <a:cubicBezTo>
                      <a:pt x="38" y="87"/>
                      <a:pt x="39" y="84"/>
                      <a:pt x="41" y="86"/>
                    </a:cubicBezTo>
                    <a:cubicBezTo>
                      <a:pt x="44" y="88"/>
                      <a:pt x="46" y="86"/>
                      <a:pt x="48" y="87"/>
                    </a:cubicBezTo>
                    <a:cubicBezTo>
                      <a:pt x="50" y="88"/>
                      <a:pt x="52" y="89"/>
                      <a:pt x="52" y="87"/>
                    </a:cubicBezTo>
                    <a:cubicBezTo>
                      <a:pt x="52" y="85"/>
                      <a:pt x="53" y="74"/>
                      <a:pt x="53" y="74"/>
                    </a:cubicBezTo>
                    <a:cubicBezTo>
                      <a:pt x="53" y="74"/>
                      <a:pt x="55" y="72"/>
                      <a:pt x="57" y="72"/>
                    </a:cubicBezTo>
                    <a:cubicBezTo>
                      <a:pt x="59" y="72"/>
                      <a:pt x="58" y="65"/>
                      <a:pt x="61" y="64"/>
                    </a:cubicBezTo>
                    <a:cubicBezTo>
                      <a:pt x="64" y="63"/>
                      <a:pt x="65" y="57"/>
                      <a:pt x="68" y="57"/>
                    </a:cubicBezTo>
                    <a:cubicBezTo>
                      <a:pt x="70" y="57"/>
                      <a:pt x="74" y="54"/>
                      <a:pt x="76" y="54"/>
                    </a:cubicBezTo>
                    <a:cubicBezTo>
                      <a:pt x="79" y="54"/>
                      <a:pt x="76" y="51"/>
                      <a:pt x="80" y="51"/>
                    </a:cubicBezTo>
                    <a:cubicBezTo>
                      <a:pt x="83" y="52"/>
                      <a:pt x="85" y="47"/>
                      <a:pt x="85" y="47"/>
                    </a:cubicBezTo>
                    <a:cubicBezTo>
                      <a:pt x="85" y="47"/>
                      <a:pt x="83" y="47"/>
                      <a:pt x="81" y="45"/>
                    </a:cubicBezTo>
                    <a:cubicBezTo>
                      <a:pt x="80" y="43"/>
                      <a:pt x="80" y="46"/>
                      <a:pt x="77" y="44"/>
                    </a:cubicBezTo>
                    <a:cubicBezTo>
                      <a:pt x="75" y="42"/>
                      <a:pt x="74" y="44"/>
                      <a:pt x="74" y="41"/>
                    </a:cubicBezTo>
                    <a:cubicBezTo>
                      <a:pt x="74" y="38"/>
                      <a:pt x="73" y="37"/>
                      <a:pt x="75" y="35"/>
                    </a:cubicBezTo>
                    <a:cubicBezTo>
                      <a:pt x="76" y="33"/>
                      <a:pt x="72" y="34"/>
                      <a:pt x="72" y="32"/>
                    </a:cubicBezTo>
                    <a:cubicBezTo>
                      <a:pt x="72" y="30"/>
                      <a:pt x="70" y="31"/>
                      <a:pt x="69" y="29"/>
                    </a:cubicBezTo>
                    <a:cubicBezTo>
                      <a:pt x="68" y="27"/>
                      <a:pt x="68" y="24"/>
                      <a:pt x="68" y="24"/>
                    </a:cubicBezTo>
                    <a:cubicBezTo>
                      <a:pt x="68" y="24"/>
                      <a:pt x="64" y="23"/>
                      <a:pt x="63" y="21"/>
                    </a:cubicBezTo>
                    <a:cubicBezTo>
                      <a:pt x="63" y="19"/>
                      <a:pt x="63" y="22"/>
                      <a:pt x="60" y="21"/>
                    </a:cubicBezTo>
                    <a:cubicBezTo>
                      <a:pt x="57" y="20"/>
                      <a:pt x="60" y="19"/>
                      <a:pt x="58" y="18"/>
                    </a:cubicBezTo>
                    <a:cubicBezTo>
                      <a:pt x="56" y="17"/>
                      <a:pt x="53" y="11"/>
                      <a:pt x="53" y="11"/>
                    </a:cubicBezTo>
                    <a:cubicBezTo>
                      <a:pt x="53" y="11"/>
                      <a:pt x="53" y="7"/>
                      <a:pt x="50" y="7"/>
                    </a:cubicBezTo>
                    <a:cubicBezTo>
                      <a:pt x="48" y="7"/>
                      <a:pt x="48" y="1"/>
                      <a:pt x="48" y="1"/>
                    </a:cubicBezTo>
                    <a:cubicBezTo>
                      <a:pt x="48" y="1"/>
                      <a:pt x="44" y="0"/>
                      <a:pt x="44" y="3"/>
                    </a:cubicBezTo>
                    <a:cubicBezTo>
                      <a:pt x="44" y="6"/>
                      <a:pt x="39" y="1"/>
                      <a:pt x="39" y="4"/>
                    </a:cubicBezTo>
                    <a:cubicBezTo>
                      <a:pt x="39" y="7"/>
                      <a:pt x="36" y="5"/>
                      <a:pt x="36" y="5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13">
                <a:extLst>
                  <a:ext uri="{FF2B5EF4-FFF2-40B4-BE49-F238E27FC236}">
                    <a16:creationId xmlns:a16="http://schemas.microsoft.com/office/drawing/2014/main" id="{E65B0CBD-1A1E-40FD-9265-8458095A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5523" y="4877204"/>
                <a:ext cx="291043" cy="347148"/>
              </a:xfrm>
              <a:custGeom>
                <a:avLst/>
                <a:gdLst>
                  <a:gd name="T0" fmla="*/ 0 w 85"/>
                  <a:gd name="T1" fmla="*/ 83 h 101"/>
                  <a:gd name="T2" fmla="*/ 6 w 85"/>
                  <a:gd name="T3" fmla="*/ 88 h 101"/>
                  <a:gd name="T4" fmla="*/ 6 w 85"/>
                  <a:gd name="T5" fmla="*/ 96 h 101"/>
                  <a:gd name="T6" fmla="*/ 9 w 85"/>
                  <a:gd name="T7" fmla="*/ 101 h 101"/>
                  <a:gd name="T8" fmla="*/ 13 w 85"/>
                  <a:gd name="T9" fmla="*/ 99 h 101"/>
                  <a:gd name="T10" fmla="*/ 21 w 85"/>
                  <a:gd name="T11" fmla="*/ 96 h 101"/>
                  <a:gd name="T12" fmla="*/ 30 w 85"/>
                  <a:gd name="T13" fmla="*/ 89 h 101"/>
                  <a:gd name="T14" fmla="*/ 33 w 85"/>
                  <a:gd name="T15" fmla="*/ 84 h 101"/>
                  <a:gd name="T16" fmla="*/ 36 w 85"/>
                  <a:gd name="T17" fmla="*/ 86 h 101"/>
                  <a:gd name="T18" fmla="*/ 41 w 85"/>
                  <a:gd name="T19" fmla="*/ 86 h 101"/>
                  <a:gd name="T20" fmla="*/ 48 w 85"/>
                  <a:gd name="T21" fmla="*/ 87 h 101"/>
                  <a:gd name="T22" fmla="*/ 52 w 85"/>
                  <a:gd name="T23" fmla="*/ 87 h 101"/>
                  <a:gd name="T24" fmla="*/ 53 w 85"/>
                  <a:gd name="T25" fmla="*/ 74 h 101"/>
                  <a:gd name="T26" fmla="*/ 57 w 85"/>
                  <a:gd name="T27" fmla="*/ 72 h 101"/>
                  <a:gd name="T28" fmla="*/ 61 w 85"/>
                  <a:gd name="T29" fmla="*/ 64 h 101"/>
                  <a:gd name="T30" fmla="*/ 68 w 85"/>
                  <a:gd name="T31" fmla="*/ 57 h 101"/>
                  <a:gd name="T32" fmla="*/ 76 w 85"/>
                  <a:gd name="T33" fmla="*/ 54 h 101"/>
                  <a:gd name="T34" fmla="*/ 80 w 85"/>
                  <a:gd name="T35" fmla="*/ 51 h 101"/>
                  <a:gd name="T36" fmla="*/ 85 w 85"/>
                  <a:gd name="T37" fmla="*/ 47 h 101"/>
                  <a:gd name="T38" fmla="*/ 81 w 85"/>
                  <a:gd name="T39" fmla="*/ 45 h 101"/>
                  <a:gd name="T40" fmla="*/ 77 w 85"/>
                  <a:gd name="T41" fmla="*/ 44 h 101"/>
                  <a:gd name="T42" fmla="*/ 74 w 85"/>
                  <a:gd name="T43" fmla="*/ 41 h 101"/>
                  <a:gd name="T44" fmla="*/ 75 w 85"/>
                  <a:gd name="T45" fmla="*/ 35 h 101"/>
                  <a:gd name="T46" fmla="*/ 72 w 85"/>
                  <a:gd name="T47" fmla="*/ 32 h 101"/>
                  <a:gd name="T48" fmla="*/ 69 w 85"/>
                  <a:gd name="T49" fmla="*/ 29 h 101"/>
                  <a:gd name="T50" fmla="*/ 68 w 85"/>
                  <a:gd name="T51" fmla="*/ 24 h 101"/>
                  <a:gd name="T52" fmla="*/ 63 w 85"/>
                  <a:gd name="T53" fmla="*/ 21 h 101"/>
                  <a:gd name="T54" fmla="*/ 60 w 85"/>
                  <a:gd name="T55" fmla="*/ 21 h 101"/>
                  <a:gd name="T56" fmla="*/ 58 w 85"/>
                  <a:gd name="T57" fmla="*/ 18 h 101"/>
                  <a:gd name="T58" fmla="*/ 53 w 85"/>
                  <a:gd name="T59" fmla="*/ 11 h 101"/>
                  <a:gd name="T60" fmla="*/ 50 w 85"/>
                  <a:gd name="T61" fmla="*/ 7 h 101"/>
                  <a:gd name="T62" fmla="*/ 48 w 85"/>
                  <a:gd name="T63" fmla="*/ 1 h 101"/>
                  <a:gd name="T64" fmla="*/ 44 w 85"/>
                  <a:gd name="T65" fmla="*/ 3 h 101"/>
                  <a:gd name="T66" fmla="*/ 39 w 85"/>
                  <a:gd name="T67" fmla="*/ 4 h 101"/>
                  <a:gd name="T68" fmla="*/ 36 w 85"/>
                  <a:gd name="T69" fmla="*/ 5 h 101"/>
                  <a:gd name="T70" fmla="*/ 17 w 85"/>
                  <a:gd name="T71" fmla="*/ 7 h 101"/>
                  <a:gd name="T72" fmla="*/ 10 w 85"/>
                  <a:gd name="T73" fmla="*/ 7 h 101"/>
                  <a:gd name="T74" fmla="*/ 10 w 85"/>
                  <a:gd name="T75" fmla="*/ 43 h 101"/>
                  <a:gd name="T76" fmla="*/ 0 w 85"/>
                  <a:gd name="T77" fmla="*/ 43 h 101"/>
                  <a:gd name="T78" fmla="*/ 0 w 85"/>
                  <a:gd name="T79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5" h="101">
                    <a:moveTo>
                      <a:pt x="0" y="83"/>
                    </a:moveTo>
                    <a:cubicBezTo>
                      <a:pt x="0" y="83"/>
                      <a:pt x="4" y="84"/>
                      <a:pt x="6" y="88"/>
                    </a:cubicBezTo>
                    <a:cubicBezTo>
                      <a:pt x="8" y="93"/>
                      <a:pt x="8" y="93"/>
                      <a:pt x="6" y="96"/>
                    </a:cubicBezTo>
                    <a:cubicBezTo>
                      <a:pt x="5" y="98"/>
                      <a:pt x="6" y="101"/>
                      <a:pt x="9" y="101"/>
                    </a:cubicBezTo>
                    <a:cubicBezTo>
                      <a:pt x="11" y="101"/>
                      <a:pt x="10" y="99"/>
                      <a:pt x="13" y="99"/>
                    </a:cubicBezTo>
                    <a:cubicBezTo>
                      <a:pt x="15" y="99"/>
                      <a:pt x="21" y="96"/>
                      <a:pt x="21" y="96"/>
                    </a:cubicBezTo>
                    <a:cubicBezTo>
                      <a:pt x="21" y="96"/>
                      <a:pt x="30" y="91"/>
                      <a:pt x="30" y="89"/>
                    </a:cubicBezTo>
                    <a:cubicBezTo>
                      <a:pt x="30" y="87"/>
                      <a:pt x="28" y="86"/>
                      <a:pt x="33" y="84"/>
                    </a:cubicBezTo>
                    <a:cubicBezTo>
                      <a:pt x="34" y="83"/>
                      <a:pt x="35" y="85"/>
                      <a:pt x="36" y="86"/>
                    </a:cubicBezTo>
                    <a:cubicBezTo>
                      <a:pt x="38" y="87"/>
                      <a:pt x="39" y="84"/>
                      <a:pt x="41" y="86"/>
                    </a:cubicBezTo>
                    <a:cubicBezTo>
                      <a:pt x="44" y="88"/>
                      <a:pt x="46" y="86"/>
                      <a:pt x="48" y="87"/>
                    </a:cubicBezTo>
                    <a:cubicBezTo>
                      <a:pt x="50" y="88"/>
                      <a:pt x="52" y="89"/>
                      <a:pt x="52" y="87"/>
                    </a:cubicBezTo>
                    <a:cubicBezTo>
                      <a:pt x="52" y="85"/>
                      <a:pt x="53" y="74"/>
                      <a:pt x="53" y="74"/>
                    </a:cubicBezTo>
                    <a:cubicBezTo>
                      <a:pt x="53" y="74"/>
                      <a:pt x="55" y="72"/>
                      <a:pt x="57" y="72"/>
                    </a:cubicBezTo>
                    <a:cubicBezTo>
                      <a:pt x="59" y="72"/>
                      <a:pt x="58" y="65"/>
                      <a:pt x="61" y="64"/>
                    </a:cubicBezTo>
                    <a:cubicBezTo>
                      <a:pt x="64" y="63"/>
                      <a:pt x="65" y="57"/>
                      <a:pt x="68" y="57"/>
                    </a:cubicBezTo>
                    <a:cubicBezTo>
                      <a:pt x="70" y="57"/>
                      <a:pt x="74" y="54"/>
                      <a:pt x="76" y="54"/>
                    </a:cubicBezTo>
                    <a:cubicBezTo>
                      <a:pt x="79" y="54"/>
                      <a:pt x="76" y="51"/>
                      <a:pt x="80" y="51"/>
                    </a:cubicBezTo>
                    <a:cubicBezTo>
                      <a:pt x="83" y="52"/>
                      <a:pt x="85" y="47"/>
                      <a:pt x="85" y="47"/>
                    </a:cubicBezTo>
                    <a:cubicBezTo>
                      <a:pt x="85" y="47"/>
                      <a:pt x="83" y="47"/>
                      <a:pt x="81" y="45"/>
                    </a:cubicBezTo>
                    <a:cubicBezTo>
                      <a:pt x="80" y="43"/>
                      <a:pt x="80" y="46"/>
                      <a:pt x="77" y="44"/>
                    </a:cubicBezTo>
                    <a:cubicBezTo>
                      <a:pt x="75" y="42"/>
                      <a:pt x="74" y="44"/>
                      <a:pt x="74" y="41"/>
                    </a:cubicBezTo>
                    <a:cubicBezTo>
                      <a:pt x="74" y="38"/>
                      <a:pt x="73" y="37"/>
                      <a:pt x="75" y="35"/>
                    </a:cubicBezTo>
                    <a:cubicBezTo>
                      <a:pt x="76" y="33"/>
                      <a:pt x="72" y="34"/>
                      <a:pt x="72" y="32"/>
                    </a:cubicBezTo>
                    <a:cubicBezTo>
                      <a:pt x="72" y="30"/>
                      <a:pt x="70" y="31"/>
                      <a:pt x="69" y="29"/>
                    </a:cubicBezTo>
                    <a:cubicBezTo>
                      <a:pt x="68" y="27"/>
                      <a:pt x="68" y="24"/>
                      <a:pt x="68" y="24"/>
                    </a:cubicBezTo>
                    <a:cubicBezTo>
                      <a:pt x="68" y="24"/>
                      <a:pt x="64" y="23"/>
                      <a:pt x="63" y="21"/>
                    </a:cubicBezTo>
                    <a:cubicBezTo>
                      <a:pt x="63" y="19"/>
                      <a:pt x="63" y="22"/>
                      <a:pt x="60" y="21"/>
                    </a:cubicBezTo>
                    <a:cubicBezTo>
                      <a:pt x="57" y="20"/>
                      <a:pt x="60" y="19"/>
                      <a:pt x="58" y="18"/>
                    </a:cubicBezTo>
                    <a:cubicBezTo>
                      <a:pt x="56" y="17"/>
                      <a:pt x="53" y="11"/>
                      <a:pt x="53" y="11"/>
                    </a:cubicBezTo>
                    <a:cubicBezTo>
                      <a:pt x="53" y="11"/>
                      <a:pt x="53" y="7"/>
                      <a:pt x="50" y="7"/>
                    </a:cubicBezTo>
                    <a:cubicBezTo>
                      <a:pt x="48" y="7"/>
                      <a:pt x="48" y="1"/>
                      <a:pt x="48" y="1"/>
                    </a:cubicBezTo>
                    <a:cubicBezTo>
                      <a:pt x="48" y="1"/>
                      <a:pt x="44" y="0"/>
                      <a:pt x="44" y="3"/>
                    </a:cubicBezTo>
                    <a:cubicBezTo>
                      <a:pt x="44" y="6"/>
                      <a:pt x="39" y="1"/>
                      <a:pt x="39" y="4"/>
                    </a:cubicBezTo>
                    <a:cubicBezTo>
                      <a:pt x="39" y="7"/>
                      <a:pt x="36" y="5"/>
                      <a:pt x="36" y="5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14">
                <a:extLst>
                  <a:ext uri="{FF2B5EF4-FFF2-40B4-BE49-F238E27FC236}">
                    <a16:creationId xmlns:a16="http://schemas.microsoft.com/office/drawing/2014/main" id="{86F91388-AC38-4C58-BBD4-2B1395893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068" y="2469959"/>
                <a:ext cx="120977" cy="119223"/>
              </a:xfrm>
              <a:custGeom>
                <a:avLst/>
                <a:gdLst>
                  <a:gd name="T0" fmla="*/ 31 w 35"/>
                  <a:gd name="T1" fmla="*/ 7 h 35"/>
                  <a:gd name="T2" fmla="*/ 23 w 35"/>
                  <a:gd name="T3" fmla="*/ 6 h 35"/>
                  <a:gd name="T4" fmla="*/ 22 w 35"/>
                  <a:gd name="T5" fmla="*/ 5 h 35"/>
                  <a:gd name="T6" fmla="*/ 17 w 35"/>
                  <a:gd name="T7" fmla="*/ 3 h 35"/>
                  <a:gd name="T8" fmla="*/ 9 w 35"/>
                  <a:gd name="T9" fmla="*/ 4 h 35"/>
                  <a:gd name="T10" fmla="*/ 6 w 35"/>
                  <a:gd name="T11" fmla="*/ 3 h 35"/>
                  <a:gd name="T12" fmla="*/ 3 w 35"/>
                  <a:gd name="T13" fmla="*/ 1 h 35"/>
                  <a:gd name="T14" fmla="*/ 0 w 35"/>
                  <a:gd name="T15" fmla="*/ 2 h 35"/>
                  <a:gd name="T16" fmla="*/ 0 w 35"/>
                  <a:gd name="T17" fmla="*/ 5 h 35"/>
                  <a:gd name="T18" fmla="*/ 4 w 35"/>
                  <a:gd name="T19" fmla="*/ 12 h 35"/>
                  <a:gd name="T20" fmla="*/ 4 w 35"/>
                  <a:gd name="T21" fmla="*/ 15 h 35"/>
                  <a:gd name="T22" fmla="*/ 12 w 35"/>
                  <a:gd name="T23" fmla="*/ 24 h 35"/>
                  <a:gd name="T24" fmla="*/ 16 w 35"/>
                  <a:gd name="T25" fmla="*/ 27 h 35"/>
                  <a:gd name="T26" fmla="*/ 20 w 35"/>
                  <a:gd name="T27" fmla="*/ 30 h 35"/>
                  <a:gd name="T28" fmla="*/ 21 w 35"/>
                  <a:gd name="T29" fmla="*/ 32 h 35"/>
                  <a:gd name="T30" fmla="*/ 24 w 35"/>
                  <a:gd name="T31" fmla="*/ 35 h 35"/>
                  <a:gd name="T32" fmla="*/ 23 w 35"/>
                  <a:gd name="T33" fmla="*/ 30 h 35"/>
                  <a:gd name="T34" fmla="*/ 25 w 35"/>
                  <a:gd name="T35" fmla="*/ 25 h 35"/>
                  <a:gd name="T36" fmla="*/ 28 w 35"/>
                  <a:gd name="T37" fmla="*/ 24 h 35"/>
                  <a:gd name="T38" fmla="*/ 30 w 35"/>
                  <a:gd name="T39" fmla="*/ 21 h 35"/>
                  <a:gd name="T40" fmla="*/ 34 w 35"/>
                  <a:gd name="T41" fmla="*/ 19 h 35"/>
                  <a:gd name="T42" fmla="*/ 30 w 35"/>
                  <a:gd name="T43" fmla="*/ 15 h 35"/>
                  <a:gd name="T44" fmla="*/ 33 w 35"/>
                  <a:gd name="T45" fmla="*/ 14 h 35"/>
                  <a:gd name="T46" fmla="*/ 31 w 35"/>
                  <a:gd name="T47" fmla="*/ 10 h 35"/>
                  <a:gd name="T48" fmla="*/ 31 w 35"/>
                  <a:gd name="T4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35">
                    <a:moveTo>
                      <a:pt x="31" y="7"/>
                    </a:moveTo>
                    <a:cubicBezTo>
                      <a:pt x="31" y="7"/>
                      <a:pt x="24" y="9"/>
                      <a:pt x="23" y="6"/>
                    </a:cubicBezTo>
                    <a:cubicBezTo>
                      <a:pt x="23" y="4"/>
                      <a:pt x="22" y="5"/>
                      <a:pt x="22" y="5"/>
                    </a:cubicBezTo>
                    <a:cubicBezTo>
                      <a:pt x="22" y="5"/>
                      <a:pt x="19" y="4"/>
                      <a:pt x="17" y="3"/>
                    </a:cubicBezTo>
                    <a:cubicBezTo>
                      <a:pt x="15" y="2"/>
                      <a:pt x="11" y="6"/>
                      <a:pt x="9" y="4"/>
                    </a:cubicBezTo>
                    <a:cubicBezTo>
                      <a:pt x="8" y="3"/>
                      <a:pt x="7" y="1"/>
                      <a:pt x="6" y="3"/>
                    </a:cubicBezTo>
                    <a:cubicBezTo>
                      <a:pt x="5" y="5"/>
                      <a:pt x="3" y="2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4" y="9"/>
                      <a:pt x="4" y="12"/>
                    </a:cubicBezTo>
                    <a:cubicBezTo>
                      <a:pt x="5" y="15"/>
                      <a:pt x="2" y="12"/>
                      <a:pt x="4" y="15"/>
                    </a:cubicBezTo>
                    <a:cubicBezTo>
                      <a:pt x="6" y="18"/>
                      <a:pt x="11" y="22"/>
                      <a:pt x="12" y="24"/>
                    </a:cubicBezTo>
                    <a:cubicBezTo>
                      <a:pt x="14" y="27"/>
                      <a:pt x="14" y="26"/>
                      <a:pt x="16" y="27"/>
                    </a:cubicBezTo>
                    <a:cubicBezTo>
                      <a:pt x="17" y="29"/>
                      <a:pt x="20" y="30"/>
                      <a:pt x="20" y="30"/>
                    </a:cubicBezTo>
                    <a:cubicBezTo>
                      <a:pt x="20" y="30"/>
                      <a:pt x="21" y="31"/>
                      <a:pt x="21" y="32"/>
                    </a:cubicBezTo>
                    <a:cubicBezTo>
                      <a:pt x="22" y="34"/>
                      <a:pt x="23" y="34"/>
                      <a:pt x="24" y="35"/>
                    </a:cubicBezTo>
                    <a:cubicBezTo>
                      <a:pt x="23" y="33"/>
                      <a:pt x="22" y="32"/>
                      <a:pt x="23" y="30"/>
                    </a:cubicBezTo>
                    <a:cubicBezTo>
                      <a:pt x="23" y="28"/>
                      <a:pt x="23" y="27"/>
                      <a:pt x="25" y="25"/>
                    </a:cubicBezTo>
                    <a:cubicBezTo>
                      <a:pt x="26" y="25"/>
                      <a:pt x="27" y="25"/>
                      <a:pt x="28" y="24"/>
                    </a:cubicBezTo>
                    <a:cubicBezTo>
                      <a:pt x="29" y="23"/>
                      <a:pt x="29" y="22"/>
                      <a:pt x="30" y="21"/>
                    </a:cubicBezTo>
                    <a:cubicBezTo>
                      <a:pt x="31" y="20"/>
                      <a:pt x="33" y="21"/>
                      <a:pt x="34" y="19"/>
                    </a:cubicBezTo>
                    <a:cubicBezTo>
                      <a:pt x="35" y="17"/>
                      <a:pt x="29" y="17"/>
                      <a:pt x="30" y="15"/>
                    </a:cubicBezTo>
                    <a:cubicBezTo>
                      <a:pt x="30" y="14"/>
                      <a:pt x="33" y="15"/>
                      <a:pt x="33" y="14"/>
                    </a:cubicBezTo>
                    <a:cubicBezTo>
                      <a:pt x="34" y="12"/>
                      <a:pt x="31" y="12"/>
                      <a:pt x="31" y="10"/>
                    </a:cubicBezTo>
                    <a:cubicBezTo>
                      <a:pt x="30" y="9"/>
                      <a:pt x="31" y="8"/>
                      <a:pt x="31" y="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15">
                <a:extLst>
                  <a:ext uri="{FF2B5EF4-FFF2-40B4-BE49-F238E27FC236}">
                    <a16:creationId xmlns:a16="http://schemas.microsoft.com/office/drawing/2014/main" id="{88EF36B4-4BCD-483C-A1D1-B64E594F8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068" y="2469959"/>
                <a:ext cx="120977" cy="119223"/>
              </a:xfrm>
              <a:custGeom>
                <a:avLst/>
                <a:gdLst>
                  <a:gd name="T0" fmla="*/ 31 w 35"/>
                  <a:gd name="T1" fmla="*/ 7 h 35"/>
                  <a:gd name="T2" fmla="*/ 23 w 35"/>
                  <a:gd name="T3" fmla="*/ 6 h 35"/>
                  <a:gd name="T4" fmla="*/ 22 w 35"/>
                  <a:gd name="T5" fmla="*/ 5 h 35"/>
                  <a:gd name="T6" fmla="*/ 17 w 35"/>
                  <a:gd name="T7" fmla="*/ 3 h 35"/>
                  <a:gd name="T8" fmla="*/ 9 w 35"/>
                  <a:gd name="T9" fmla="*/ 4 h 35"/>
                  <a:gd name="T10" fmla="*/ 6 w 35"/>
                  <a:gd name="T11" fmla="*/ 3 h 35"/>
                  <a:gd name="T12" fmla="*/ 3 w 35"/>
                  <a:gd name="T13" fmla="*/ 1 h 35"/>
                  <a:gd name="T14" fmla="*/ 0 w 35"/>
                  <a:gd name="T15" fmla="*/ 2 h 35"/>
                  <a:gd name="T16" fmla="*/ 0 w 35"/>
                  <a:gd name="T17" fmla="*/ 5 h 35"/>
                  <a:gd name="T18" fmla="*/ 4 w 35"/>
                  <a:gd name="T19" fmla="*/ 12 h 35"/>
                  <a:gd name="T20" fmla="*/ 4 w 35"/>
                  <a:gd name="T21" fmla="*/ 15 h 35"/>
                  <a:gd name="T22" fmla="*/ 12 w 35"/>
                  <a:gd name="T23" fmla="*/ 24 h 35"/>
                  <a:gd name="T24" fmla="*/ 16 w 35"/>
                  <a:gd name="T25" fmla="*/ 27 h 35"/>
                  <a:gd name="T26" fmla="*/ 20 w 35"/>
                  <a:gd name="T27" fmla="*/ 30 h 35"/>
                  <a:gd name="T28" fmla="*/ 21 w 35"/>
                  <a:gd name="T29" fmla="*/ 32 h 35"/>
                  <a:gd name="T30" fmla="*/ 24 w 35"/>
                  <a:gd name="T31" fmla="*/ 35 h 35"/>
                  <a:gd name="T32" fmla="*/ 23 w 35"/>
                  <a:gd name="T33" fmla="*/ 30 h 35"/>
                  <a:gd name="T34" fmla="*/ 25 w 35"/>
                  <a:gd name="T35" fmla="*/ 25 h 35"/>
                  <a:gd name="T36" fmla="*/ 28 w 35"/>
                  <a:gd name="T37" fmla="*/ 24 h 35"/>
                  <a:gd name="T38" fmla="*/ 30 w 35"/>
                  <a:gd name="T39" fmla="*/ 21 h 35"/>
                  <a:gd name="T40" fmla="*/ 34 w 35"/>
                  <a:gd name="T41" fmla="*/ 19 h 35"/>
                  <a:gd name="T42" fmla="*/ 30 w 35"/>
                  <a:gd name="T43" fmla="*/ 15 h 35"/>
                  <a:gd name="T44" fmla="*/ 33 w 35"/>
                  <a:gd name="T45" fmla="*/ 14 h 35"/>
                  <a:gd name="T46" fmla="*/ 31 w 35"/>
                  <a:gd name="T47" fmla="*/ 10 h 35"/>
                  <a:gd name="T48" fmla="*/ 31 w 35"/>
                  <a:gd name="T4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35">
                    <a:moveTo>
                      <a:pt x="31" y="7"/>
                    </a:moveTo>
                    <a:cubicBezTo>
                      <a:pt x="31" y="7"/>
                      <a:pt x="24" y="9"/>
                      <a:pt x="23" y="6"/>
                    </a:cubicBezTo>
                    <a:cubicBezTo>
                      <a:pt x="23" y="4"/>
                      <a:pt x="22" y="5"/>
                      <a:pt x="22" y="5"/>
                    </a:cubicBezTo>
                    <a:cubicBezTo>
                      <a:pt x="22" y="5"/>
                      <a:pt x="19" y="4"/>
                      <a:pt x="17" y="3"/>
                    </a:cubicBezTo>
                    <a:cubicBezTo>
                      <a:pt x="15" y="2"/>
                      <a:pt x="11" y="6"/>
                      <a:pt x="9" y="4"/>
                    </a:cubicBezTo>
                    <a:cubicBezTo>
                      <a:pt x="8" y="3"/>
                      <a:pt x="7" y="1"/>
                      <a:pt x="6" y="3"/>
                    </a:cubicBezTo>
                    <a:cubicBezTo>
                      <a:pt x="5" y="5"/>
                      <a:pt x="3" y="2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4" y="9"/>
                      <a:pt x="4" y="12"/>
                    </a:cubicBezTo>
                    <a:cubicBezTo>
                      <a:pt x="5" y="15"/>
                      <a:pt x="2" y="12"/>
                      <a:pt x="4" y="15"/>
                    </a:cubicBezTo>
                    <a:cubicBezTo>
                      <a:pt x="6" y="18"/>
                      <a:pt x="11" y="22"/>
                      <a:pt x="12" y="24"/>
                    </a:cubicBezTo>
                    <a:cubicBezTo>
                      <a:pt x="14" y="27"/>
                      <a:pt x="14" y="26"/>
                      <a:pt x="16" y="27"/>
                    </a:cubicBezTo>
                    <a:cubicBezTo>
                      <a:pt x="17" y="29"/>
                      <a:pt x="20" y="30"/>
                      <a:pt x="20" y="30"/>
                    </a:cubicBezTo>
                    <a:cubicBezTo>
                      <a:pt x="20" y="30"/>
                      <a:pt x="21" y="31"/>
                      <a:pt x="21" y="32"/>
                    </a:cubicBezTo>
                    <a:cubicBezTo>
                      <a:pt x="22" y="34"/>
                      <a:pt x="23" y="34"/>
                      <a:pt x="24" y="35"/>
                    </a:cubicBezTo>
                    <a:cubicBezTo>
                      <a:pt x="23" y="33"/>
                      <a:pt x="22" y="32"/>
                      <a:pt x="23" y="30"/>
                    </a:cubicBezTo>
                    <a:cubicBezTo>
                      <a:pt x="23" y="28"/>
                      <a:pt x="23" y="27"/>
                      <a:pt x="25" y="25"/>
                    </a:cubicBezTo>
                    <a:cubicBezTo>
                      <a:pt x="26" y="25"/>
                      <a:pt x="27" y="25"/>
                      <a:pt x="28" y="24"/>
                    </a:cubicBezTo>
                    <a:cubicBezTo>
                      <a:pt x="29" y="23"/>
                      <a:pt x="29" y="22"/>
                      <a:pt x="30" y="21"/>
                    </a:cubicBezTo>
                    <a:cubicBezTo>
                      <a:pt x="31" y="20"/>
                      <a:pt x="33" y="21"/>
                      <a:pt x="34" y="19"/>
                    </a:cubicBezTo>
                    <a:cubicBezTo>
                      <a:pt x="35" y="17"/>
                      <a:pt x="29" y="17"/>
                      <a:pt x="30" y="15"/>
                    </a:cubicBezTo>
                    <a:cubicBezTo>
                      <a:pt x="30" y="14"/>
                      <a:pt x="33" y="15"/>
                      <a:pt x="33" y="14"/>
                    </a:cubicBezTo>
                    <a:cubicBezTo>
                      <a:pt x="34" y="12"/>
                      <a:pt x="31" y="12"/>
                      <a:pt x="31" y="10"/>
                    </a:cubicBezTo>
                    <a:cubicBezTo>
                      <a:pt x="30" y="9"/>
                      <a:pt x="31" y="8"/>
                      <a:pt x="31" y="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16">
                <a:extLst>
                  <a:ext uri="{FF2B5EF4-FFF2-40B4-BE49-F238E27FC236}">
                    <a16:creationId xmlns:a16="http://schemas.microsoft.com/office/drawing/2014/main" id="{0E2C3DC9-DED4-4746-B715-365D3A064E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4053" y="4608952"/>
                <a:ext cx="361175" cy="443579"/>
              </a:xfrm>
              <a:custGeom>
                <a:avLst/>
                <a:gdLst>
                  <a:gd name="T0" fmla="*/ 7 w 105"/>
                  <a:gd name="T1" fmla="*/ 55 h 129"/>
                  <a:gd name="T2" fmla="*/ 8 w 105"/>
                  <a:gd name="T3" fmla="*/ 59 h 129"/>
                  <a:gd name="T4" fmla="*/ 6 w 105"/>
                  <a:gd name="T5" fmla="*/ 58 h 129"/>
                  <a:gd name="T6" fmla="*/ 1 w 105"/>
                  <a:gd name="T7" fmla="*/ 70 h 129"/>
                  <a:gd name="T8" fmla="*/ 7 w 105"/>
                  <a:gd name="T9" fmla="*/ 85 h 129"/>
                  <a:gd name="T10" fmla="*/ 13 w 105"/>
                  <a:gd name="T11" fmla="*/ 98 h 129"/>
                  <a:gd name="T12" fmla="*/ 17 w 105"/>
                  <a:gd name="T13" fmla="*/ 116 h 129"/>
                  <a:gd name="T14" fmla="*/ 22 w 105"/>
                  <a:gd name="T15" fmla="*/ 126 h 129"/>
                  <a:gd name="T16" fmla="*/ 37 w 105"/>
                  <a:gd name="T17" fmla="*/ 123 h 129"/>
                  <a:gd name="T18" fmla="*/ 45 w 105"/>
                  <a:gd name="T19" fmla="*/ 128 h 129"/>
                  <a:gd name="T20" fmla="*/ 48 w 105"/>
                  <a:gd name="T21" fmla="*/ 124 h 129"/>
                  <a:gd name="T22" fmla="*/ 65 w 105"/>
                  <a:gd name="T23" fmla="*/ 122 h 129"/>
                  <a:gd name="T24" fmla="*/ 70 w 105"/>
                  <a:gd name="T25" fmla="*/ 107 h 129"/>
                  <a:gd name="T26" fmla="*/ 78 w 105"/>
                  <a:gd name="T27" fmla="*/ 93 h 129"/>
                  <a:gd name="T28" fmla="*/ 96 w 105"/>
                  <a:gd name="T29" fmla="*/ 94 h 129"/>
                  <a:gd name="T30" fmla="*/ 103 w 105"/>
                  <a:gd name="T31" fmla="*/ 97 h 129"/>
                  <a:gd name="T32" fmla="*/ 104 w 105"/>
                  <a:gd name="T33" fmla="*/ 83 h 129"/>
                  <a:gd name="T34" fmla="*/ 100 w 105"/>
                  <a:gd name="T35" fmla="*/ 73 h 129"/>
                  <a:gd name="T36" fmla="*/ 97 w 105"/>
                  <a:gd name="T37" fmla="*/ 61 h 129"/>
                  <a:gd name="T38" fmla="*/ 83 w 105"/>
                  <a:gd name="T39" fmla="*/ 57 h 129"/>
                  <a:gd name="T40" fmla="*/ 84 w 105"/>
                  <a:gd name="T41" fmla="*/ 45 h 129"/>
                  <a:gd name="T42" fmla="*/ 79 w 105"/>
                  <a:gd name="T43" fmla="*/ 32 h 129"/>
                  <a:gd name="T44" fmla="*/ 67 w 105"/>
                  <a:gd name="T45" fmla="*/ 30 h 129"/>
                  <a:gd name="T46" fmla="*/ 56 w 105"/>
                  <a:gd name="T47" fmla="*/ 23 h 129"/>
                  <a:gd name="T48" fmla="*/ 44 w 105"/>
                  <a:gd name="T49" fmla="*/ 18 h 129"/>
                  <a:gd name="T50" fmla="*/ 35 w 105"/>
                  <a:gd name="T51" fmla="*/ 11 h 129"/>
                  <a:gd name="T52" fmla="*/ 37 w 105"/>
                  <a:gd name="T53" fmla="*/ 0 h 129"/>
                  <a:gd name="T54" fmla="*/ 22 w 105"/>
                  <a:gd name="T55" fmla="*/ 2 h 129"/>
                  <a:gd name="T56" fmla="*/ 10 w 105"/>
                  <a:gd name="T57" fmla="*/ 13 h 129"/>
                  <a:gd name="T58" fmla="*/ 4 w 105"/>
                  <a:gd name="T59" fmla="*/ 18 h 129"/>
                  <a:gd name="T60" fmla="*/ 5 w 105"/>
                  <a:gd name="T61" fmla="*/ 28 h 129"/>
                  <a:gd name="T62" fmla="*/ 2 w 105"/>
                  <a:gd name="T63" fmla="*/ 42 h 129"/>
                  <a:gd name="T64" fmla="*/ 4 w 105"/>
                  <a:gd name="T65" fmla="*/ 51 h 129"/>
                  <a:gd name="T66" fmla="*/ 22 w 105"/>
                  <a:gd name="T67" fmla="*/ 84 h 129"/>
                  <a:gd name="T68" fmla="*/ 22 w 105"/>
                  <a:gd name="T69" fmla="*/ 8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5" h="129">
                    <a:moveTo>
                      <a:pt x="5" y="55"/>
                    </a:moveTo>
                    <a:cubicBezTo>
                      <a:pt x="6" y="55"/>
                      <a:pt x="7" y="55"/>
                      <a:pt x="7" y="55"/>
                    </a:cubicBezTo>
                    <a:cubicBezTo>
                      <a:pt x="8" y="56"/>
                      <a:pt x="9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8" y="61"/>
                      <a:pt x="6" y="63"/>
                    </a:cubicBezTo>
                    <a:cubicBezTo>
                      <a:pt x="5" y="65"/>
                      <a:pt x="1" y="70"/>
                      <a:pt x="1" y="7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5"/>
                      <a:pt x="5" y="84"/>
                      <a:pt x="7" y="85"/>
                    </a:cubicBezTo>
                    <a:cubicBezTo>
                      <a:pt x="9" y="87"/>
                      <a:pt x="11" y="90"/>
                      <a:pt x="11" y="90"/>
                    </a:cubicBezTo>
                    <a:cubicBezTo>
                      <a:pt x="11" y="90"/>
                      <a:pt x="12" y="96"/>
                      <a:pt x="13" y="98"/>
                    </a:cubicBezTo>
                    <a:cubicBezTo>
                      <a:pt x="14" y="101"/>
                      <a:pt x="14" y="105"/>
                      <a:pt x="16" y="107"/>
                    </a:cubicBezTo>
                    <a:cubicBezTo>
                      <a:pt x="17" y="109"/>
                      <a:pt x="17" y="116"/>
                      <a:pt x="17" y="11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9" y="120"/>
                      <a:pt x="34" y="123"/>
                      <a:pt x="37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43" y="123"/>
                      <a:pt x="45" y="126"/>
                      <a:pt x="45" y="128"/>
                    </a:cubicBezTo>
                    <a:cubicBezTo>
                      <a:pt x="46" y="128"/>
                      <a:pt x="46" y="129"/>
                      <a:pt x="46" y="129"/>
                    </a:cubicBezTo>
                    <a:cubicBezTo>
                      <a:pt x="46" y="129"/>
                      <a:pt x="47" y="128"/>
                      <a:pt x="48" y="124"/>
                    </a:cubicBezTo>
                    <a:cubicBezTo>
                      <a:pt x="50" y="119"/>
                      <a:pt x="52" y="122"/>
                      <a:pt x="52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3" y="102"/>
                      <a:pt x="73" y="101"/>
                    </a:cubicBezTo>
                    <a:cubicBezTo>
                      <a:pt x="73" y="99"/>
                      <a:pt x="78" y="93"/>
                      <a:pt x="78" y="93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101" y="98"/>
                      <a:pt x="101" y="98"/>
                      <a:pt x="101" y="98"/>
                    </a:cubicBezTo>
                    <a:cubicBezTo>
                      <a:pt x="103" y="97"/>
                      <a:pt x="103" y="97"/>
                      <a:pt x="103" y="97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1" y="94"/>
                      <a:pt x="104" y="86"/>
                      <a:pt x="104" y="83"/>
                    </a:cubicBezTo>
                    <a:cubicBezTo>
                      <a:pt x="104" y="80"/>
                      <a:pt x="105" y="80"/>
                      <a:pt x="104" y="78"/>
                    </a:cubicBezTo>
                    <a:cubicBezTo>
                      <a:pt x="103" y="76"/>
                      <a:pt x="102" y="74"/>
                      <a:pt x="100" y="73"/>
                    </a:cubicBezTo>
                    <a:cubicBezTo>
                      <a:pt x="97" y="71"/>
                      <a:pt x="97" y="69"/>
                      <a:pt x="97" y="66"/>
                    </a:cubicBezTo>
                    <a:cubicBezTo>
                      <a:pt x="96" y="64"/>
                      <a:pt x="97" y="61"/>
                      <a:pt x="97" y="61"/>
                    </a:cubicBezTo>
                    <a:cubicBezTo>
                      <a:pt x="84" y="62"/>
                      <a:pt x="84" y="62"/>
                      <a:pt x="84" y="62"/>
                    </a:cubicBezTo>
                    <a:cubicBezTo>
                      <a:pt x="84" y="62"/>
                      <a:pt x="84" y="60"/>
                      <a:pt x="83" y="57"/>
                    </a:cubicBezTo>
                    <a:cubicBezTo>
                      <a:pt x="81" y="54"/>
                      <a:pt x="80" y="52"/>
                      <a:pt x="81" y="50"/>
                    </a:cubicBezTo>
                    <a:cubicBezTo>
                      <a:pt x="82" y="48"/>
                      <a:pt x="84" y="45"/>
                      <a:pt x="84" y="45"/>
                    </a:cubicBezTo>
                    <a:cubicBezTo>
                      <a:pt x="84" y="45"/>
                      <a:pt x="83" y="42"/>
                      <a:pt x="82" y="40"/>
                    </a:cubicBezTo>
                    <a:cubicBezTo>
                      <a:pt x="81" y="37"/>
                      <a:pt x="81" y="34"/>
                      <a:pt x="79" y="32"/>
                    </a:cubicBezTo>
                    <a:cubicBezTo>
                      <a:pt x="78" y="30"/>
                      <a:pt x="76" y="32"/>
                      <a:pt x="74" y="32"/>
                    </a:cubicBezTo>
                    <a:cubicBezTo>
                      <a:pt x="71" y="32"/>
                      <a:pt x="70" y="30"/>
                      <a:pt x="67" y="30"/>
                    </a:cubicBezTo>
                    <a:cubicBezTo>
                      <a:pt x="64" y="30"/>
                      <a:pt x="63" y="28"/>
                      <a:pt x="61" y="27"/>
                    </a:cubicBezTo>
                    <a:cubicBezTo>
                      <a:pt x="58" y="25"/>
                      <a:pt x="59" y="24"/>
                      <a:pt x="56" y="23"/>
                    </a:cubicBezTo>
                    <a:cubicBezTo>
                      <a:pt x="53" y="21"/>
                      <a:pt x="52" y="20"/>
                      <a:pt x="49" y="17"/>
                    </a:cubicBezTo>
                    <a:cubicBezTo>
                      <a:pt x="47" y="14"/>
                      <a:pt x="46" y="18"/>
                      <a:pt x="44" y="18"/>
                    </a:cubicBezTo>
                    <a:cubicBezTo>
                      <a:pt x="41" y="17"/>
                      <a:pt x="41" y="17"/>
                      <a:pt x="39" y="16"/>
                    </a:cubicBezTo>
                    <a:cubicBezTo>
                      <a:pt x="37" y="16"/>
                      <a:pt x="36" y="13"/>
                      <a:pt x="35" y="11"/>
                    </a:cubicBezTo>
                    <a:cubicBezTo>
                      <a:pt x="34" y="9"/>
                      <a:pt x="38" y="2"/>
                      <a:pt x="38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26" y="2"/>
                      <a:pt x="22" y="2"/>
                    </a:cubicBezTo>
                    <a:cubicBezTo>
                      <a:pt x="19" y="3"/>
                      <a:pt x="13" y="13"/>
                      <a:pt x="13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8" y="14"/>
                      <a:pt x="9" y="16"/>
                    </a:cubicBezTo>
                    <a:cubicBezTo>
                      <a:pt x="10" y="17"/>
                      <a:pt x="5" y="19"/>
                      <a:pt x="4" y="18"/>
                    </a:cubicBezTo>
                    <a:cubicBezTo>
                      <a:pt x="2" y="17"/>
                      <a:pt x="0" y="17"/>
                      <a:pt x="0" y="1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1" y="40"/>
                      <a:pt x="2" y="42"/>
                    </a:cubicBezTo>
                    <a:cubicBezTo>
                      <a:pt x="3" y="45"/>
                      <a:pt x="4" y="47"/>
                      <a:pt x="4" y="47"/>
                    </a:cubicBezTo>
                    <a:cubicBezTo>
                      <a:pt x="4" y="47"/>
                      <a:pt x="3" y="49"/>
                      <a:pt x="4" y="51"/>
                    </a:cubicBezTo>
                    <a:cubicBezTo>
                      <a:pt x="5" y="52"/>
                      <a:pt x="5" y="55"/>
                      <a:pt x="5" y="55"/>
                    </a:cubicBezTo>
                    <a:close/>
                    <a:moveTo>
                      <a:pt x="22" y="84"/>
                    </a:moveTo>
                    <a:cubicBezTo>
                      <a:pt x="25" y="85"/>
                      <a:pt x="24" y="90"/>
                      <a:pt x="24" y="90"/>
                    </a:cubicBezTo>
                    <a:cubicBezTo>
                      <a:pt x="23" y="89"/>
                      <a:pt x="19" y="83"/>
                      <a:pt x="22" y="84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17">
                <a:extLst>
                  <a:ext uri="{FF2B5EF4-FFF2-40B4-BE49-F238E27FC236}">
                    <a16:creationId xmlns:a16="http://schemas.microsoft.com/office/drawing/2014/main" id="{15EDCB60-482D-43AA-A70B-1E53A115F9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4053" y="4608952"/>
                <a:ext cx="361175" cy="443579"/>
              </a:xfrm>
              <a:custGeom>
                <a:avLst/>
                <a:gdLst>
                  <a:gd name="T0" fmla="*/ 7 w 105"/>
                  <a:gd name="T1" fmla="*/ 55 h 129"/>
                  <a:gd name="T2" fmla="*/ 8 w 105"/>
                  <a:gd name="T3" fmla="*/ 59 h 129"/>
                  <a:gd name="T4" fmla="*/ 6 w 105"/>
                  <a:gd name="T5" fmla="*/ 58 h 129"/>
                  <a:gd name="T6" fmla="*/ 1 w 105"/>
                  <a:gd name="T7" fmla="*/ 70 h 129"/>
                  <a:gd name="T8" fmla="*/ 7 w 105"/>
                  <a:gd name="T9" fmla="*/ 85 h 129"/>
                  <a:gd name="T10" fmla="*/ 13 w 105"/>
                  <a:gd name="T11" fmla="*/ 98 h 129"/>
                  <a:gd name="T12" fmla="*/ 17 w 105"/>
                  <a:gd name="T13" fmla="*/ 116 h 129"/>
                  <a:gd name="T14" fmla="*/ 22 w 105"/>
                  <a:gd name="T15" fmla="*/ 126 h 129"/>
                  <a:gd name="T16" fmla="*/ 37 w 105"/>
                  <a:gd name="T17" fmla="*/ 123 h 129"/>
                  <a:gd name="T18" fmla="*/ 45 w 105"/>
                  <a:gd name="T19" fmla="*/ 128 h 129"/>
                  <a:gd name="T20" fmla="*/ 48 w 105"/>
                  <a:gd name="T21" fmla="*/ 124 h 129"/>
                  <a:gd name="T22" fmla="*/ 65 w 105"/>
                  <a:gd name="T23" fmla="*/ 122 h 129"/>
                  <a:gd name="T24" fmla="*/ 70 w 105"/>
                  <a:gd name="T25" fmla="*/ 107 h 129"/>
                  <a:gd name="T26" fmla="*/ 78 w 105"/>
                  <a:gd name="T27" fmla="*/ 93 h 129"/>
                  <a:gd name="T28" fmla="*/ 96 w 105"/>
                  <a:gd name="T29" fmla="*/ 94 h 129"/>
                  <a:gd name="T30" fmla="*/ 103 w 105"/>
                  <a:gd name="T31" fmla="*/ 97 h 129"/>
                  <a:gd name="T32" fmla="*/ 104 w 105"/>
                  <a:gd name="T33" fmla="*/ 83 h 129"/>
                  <a:gd name="T34" fmla="*/ 100 w 105"/>
                  <a:gd name="T35" fmla="*/ 73 h 129"/>
                  <a:gd name="T36" fmla="*/ 97 w 105"/>
                  <a:gd name="T37" fmla="*/ 61 h 129"/>
                  <a:gd name="T38" fmla="*/ 83 w 105"/>
                  <a:gd name="T39" fmla="*/ 57 h 129"/>
                  <a:gd name="T40" fmla="*/ 84 w 105"/>
                  <a:gd name="T41" fmla="*/ 45 h 129"/>
                  <a:gd name="T42" fmla="*/ 79 w 105"/>
                  <a:gd name="T43" fmla="*/ 32 h 129"/>
                  <a:gd name="T44" fmla="*/ 67 w 105"/>
                  <a:gd name="T45" fmla="*/ 30 h 129"/>
                  <a:gd name="T46" fmla="*/ 56 w 105"/>
                  <a:gd name="T47" fmla="*/ 23 h 129"/>
                  <a:gd name="T48" fmla="*/ 44 w 105"/>
                  <a:gd name="T49" fmla="*/ 18 h 129"/>
                  <a:gd name="T50" fmla="*/ 35 w 105"/>
                  <a:gd name="T51" fmla="*/ 11 h 129"/>
                  <a:gd name="T52" fmla="*/ 37 w 105"/>
                  <a:gd name="T53" fmla="*/ 0 h 129"/>
                  <a:gd name="T54" fmla="*/ 22 w 105"/>
                  <a:gd name="T55" fmla="*/ 2 h 129"/>
                  <a:gd name="T56" fmla="*/ 10 w 105"/>
                  <a:gd name="T57" fmla="*/ 13 h 129"/>
                  <a:gd name="T58" fmla="*/ 4 w 105"/>
                  <a:gd name="T59" fmla="*/ 18 h 129"/>
                  <a:gd name="T60" fmla="*/ 5 w 105"/>
                  <a:gd name="T61" fmla="*/ 28 h 129"/>
                  <a:gd name="T62" fmla="*/ 2 w 105"/>
                  <a:gd name="T63" fmla="*/ 42 h 129"/>
                  <a:gd name="T64" fmla="*/ 4 w 105"/>
                  <a:gd name="T65" fmla="*/ 51 h 129"/>
                  <a:gd name="T66" fmla="*/ 22 w 105"/>
                  <a:gd name="T67" fmla="*/ 84 h 129"/>
                  <a:gd name="T68" fmla="*/ 22 w 105"/>
                  <a:gd name="T69" fmla="*/ 8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5" h="129">
                    <a:moveTo>
                      <a:pt x="5" y="55"/>
                    </a:moveTo>
                    <a:cubicBezTo>
                      <a:pt x="6" y="55"/>
                      <a:pt x="7" y="55"/>
                      <a:pt x="7" y="55"/>
                    </a:cubicBezTo>
                    <a:cubicBezTo>
                      <a:pt x="8" y="56"/>
                      <a:pt x="9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8" y="61"/>
                      <a:pt x="6" y="63"/>
                    </a:cubicBezTo>
                    <a:cubicBezTo>
                      <a:pt x="5" y="65"/>
                      <a:pt x="1" y="70"/>
                      <a:pt x="1" y="70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5"/>
                      <a:pt x="5" y="84"/>
                      <a:pt x="7" y="85"/>
                    </a:cubicBezTo>
                    <a:cubicBezTo>
                      <a:pt x="9" y="87"/>
                      <a:pt x="11" y="90"/>
                      <a:pt x="11" y="90"/>
                    </a:cubicBezTo>
                    <a:cubicBezTo>
                      <a:pt x="11" y="90"/>
                      <a:pt x="12" y="96"/>
                      <a:pt x="13" y="98"/>
                    </a:cubicBezTo>
                    <a:cubicBezTo>
                      <a:pt x="14" y="101"/>
                      <a:pt x="14" y="105"/>
                      <a:pt x="16" y="107"/>
                    </a:cubicBezTo>
                    <a:cubicBezTo>
                      <a:pt x="17" y="109"/>
                      <a:pt x="17" y="116"/>
                      <a:pt x="17" y="116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9" y="120"/>
                      <a:pt x="34" y="123"/>
                      <a:pt x="37" y="123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43" y="123"/>
                      <a:pt x="45" y="126"/>
                      <a:pt x="45" y="128"/>
                    </a:cubicBezTo>
                    <a:cubicBezTo>
                      <a:pt x="46" y="128"/>
                      <a:pt x="46" y="129"/>
                      <a:pt x="46" y="129"/>
                    </a:cubicBezTo>
                    <a:cubicBezTo>
                      <a:pt x="46" y="129"/>
                      <a:pt x="47" y="128"/>
                      <a:pt x="48" y="124"/>
                    </a:cubicBezTo>
                    <a:cubicBezTo>
                      <a:pt x="50" y="119"/>
                      <a:pt x="52" y="122"/>
                      <a:pt x="52" y="122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3" y="102"/>
                      <a:pt x="73" y="101"/>
                    </a:cubicBezTo>
                    <a:cubicBezTo>
                      <a:pt x="73" y="99"/>
                      <a:pt x="78" y="93"/>
                      <a:pt x="78" y="93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101" y="98"/>
                      <a:pt x="101" y="98"/>
                      <a:pt x="101" y="98"/>
                    </a:cubicBezTo>
                    <a:cubicBezTo>
                      <a:pt x="103" y="97"/>
                      <a:pt x="103" y="97"/>
                      <a:pt x="103" y="97"/>
                    </a:cubicBezTo>
                    <a:cubicBezTo>
                      <a:pt x="101" y="94"/>
                      <a:pt x="101" y="94"/>
                      <a:pt x="101" y="94"/>
                    </a:cubicBezTo>
                    <a:cubicBezTo>
                      <a:pt x="101" y="94"/>
                      <a:pt x="104" y="86"/>
                      <a:pt x="104" y="83"/>
                    </a:cubicBezTo>
                    <a:cubicBezTo>
                      <a:pt x="104" y="80"/>
                      <a:pt x="105" y="80"/>
                      <a:pt x="104" y="78"/>
                    </a:cubicBezTo>
                    <a:cubicBezTo>
                      <a:pt x="103" y="76"/>
                      <a:pt x="102" y="74"/>
                      <a:pt x="100" y="73"/>
                    </a:cubicBezTo>
                    <a:cubicBezTo>
                      <a:pt x="97" y="71"/>
                      <a:pt x="97" y="69"/>
                      <a:pt x="97" y="66"/>
                    </a:cubicBezTo>
                    <a:cubicBezTo>
                      <a:pt x="96" y="64"/>
                      <a:pt x="97" y="61"/>
                      <a:pt x="97" y="61"/>
                    </a:cubicBezTo>
                    <a:cubicBezTo>
                      <a:pt x="84" y="62"/>
                      <a:pt x="84" y="62"/>
                      <a:pt x="84" y="62"/>
                    </a:cubicBezTo>
                    <a:cubicBezTo>
                      <a:pt x="84" y="62"/>
                      <a:pt x="84" y="60"/>
                      <a:pt x="83" y="57"/>
                    </a:cubicBezTo>
                    <a:cubicBezTo>
                      <a:pt x="81" y="54"/>
                      <a:pt x="80" y="52"/>
                      <a:pt x="81" y="50"/>
                    </a:cubicBezTo>
                    <a:cubicBezTo>
                      <a:pt x="82" y="48"/>
                      <a:pt x="84" y="45"/>
                      <a:pt x="84" y="45"/>
                    </a:cubicBezTo>
                    <a:cubicBezTo>
                      <a:pt x="84" y="45"/>
                      <a:pt x="83" y="42"/>
                      <a:pt x="82" y="40"/>
                    </a:cubicBezTo>
                    <a:cubicBezTo>
                      <a:pt x="81" y="37"/>
                      <a:pt x="81" y="34"/>
                      <a:pt x="79" y="32"/>
                    </a:cubicBezTo>
                    <a:cubicBezTo>
                      <a:pt x="78" y="30"/>
                      <a:pt x="76" y="32"/>
                      <a:pt x="74" y="32"/>
                    </a:cubicBezTo>
                    <a:cubicBezTo>
                      <a:pt x="71" y="32"/>
                      <a:pt x="70" y="30"/>
                      <a:pt x="67" y="30"/>
                    </a:cubicBezTo>
                    <a:cubicBezTo>
                      <a:pt x="64" y="30"/>
                      <a:pt x="63" y="28"/>
                      <a:pt x="61" y="27"/>
                    </a:cubicBezTo>
                    <a:cubicBezTo>
                      <a:pt x="58" y="25"/>
                      <a:pt x="59" y="24"/>
                      <a:pt x="56" y="23"/>
                    </a:cubicBezTo>
                    <a:cubicBezTo>
                      <a:pt x="53" y="21"/>
                      <a:pt x="52" y="20"/>
                      <a:pt x="49" y="17"/>
                    </a:cubicBezTo>
                    <a:cubicBezTo>
                      <a:pt x="47" y="14"/>
                      <a:pt x="46" y="18"/>
                      <a:pt x="44" y="18"/>
                    </a:cubicBezTo>
                    <a:cubicBezTo>
                      <a:pt x="41" y="17"/>
                      <a:pt x="41" y="17"/>
                      <a:pt x="39" y="16"/>
                    </a:cubicBezTo>
                    <a:cubicBezTo>
                      <a:pt x="37" y="16"/>
                      <a:pt x="36" y="13"/>
                      <a:pt x="35" y="11"/>
                    </a:cubicBezTo>
                    <a:cubicBezTo>
                      <a:pt x="34" y="9"/>
                      <a:pt x="38" y="2"/>
                      <a:pt x="38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26" y="2"/>
                      <a:pt x="22" y="2"/>
                    </a:cubicBezTo>
                    <a:cubicBezTo>
                      <a:pt x="19" y="3"/>
                      <a:pt x="13" y="13"/>
                      <a:pt x="13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8" y="14"/>
                      <a:pt x="9" y="16"/>
                    </a:cubicBezTo>
                    <a:cubicBezTo>
                      <a:pt x="10" y="17"/>
                      <a:pt x="5" y="19"/>
                      <a:pt x="4" y="18"/>
                    </a:cubicBezTo>
                    <a:cubicBezTo>
                      <a:pt x="2" y="17"/>
                      <a:pt x="0" y="17"/>
                      <a:pt x="0" y="1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1" y="40"/>
                      <a:pt x="2" y="42"/>
                    </a:cubicBezTo>
                    <a:cubicBezTo>
                      <a:pt x="3" y="45"/>
                      <a:pt x="4" y="47"/>
                      <a:pt x="4" y="47"/>
                    </a:cubicBezTo>
                    <a:cubicBezTo>
                      <a:pt x="4" y="47"/>
                      <a:pt x="3" y="49"/>
                      <a:pt x="4" y="51"/>
                    </a:cubicBezTo>
                    <a:cubicBezTo>
                      <a:pt x="5" y="52"/>
                      <a:pt x="5" y="55"/>
                      <a:pt x="5" y="55"/>
                    </a:cubicBezTo>
                    <a:close/>
                    <a:moveTo>
                      <a:pt x="22" y="84"/>
                    </a:moveTo>
                    <a:cubicBezTo>
                      <a:pt x="25" y="85"/>
                      <a:pt x="24" y="90"/>
                      <a:pt x="24" y="90"/>
                    </a:cubicBezTo>
                    <a:cubicBezTo>
                      <a:pt x="23" y="89"/>
                      <a:pt x="19" y="83"/>
                      <a:pt x="22" y="84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18">
                <a:extLst>
                  <a:ext uri="{FF2B5EF4-FFF2-40B4-BE49-F238E27FC236}">
                    <a16:creationId xmlns:a16="http://schemas.microsoft.com/office/drawing/2014/main" id="{C084AEB8-6486-4B54-9F99-E9B92E209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4386" y="3164255"/>
                <a:ext cx="89417" cy="50845"/>
              </a:xfrm>
              <a:custGeom>
                <a:avLst/>
                <a:gdLst>
                  <a:gd name="T0" fmla="*/ 2 w 51"/>
                  <a:gd name="T1" fmla="*/ 14 h 29"/>
                  <a:gd name="T2" fmla="*/ 0 w 51"/>
                  <a:gd name="T3" fmla="*/ 22 h 29"/>
                  <a:gd name="T4" fmla="*/ 6 w 51"/>
                  <a:gd name="T5" fmla="*/ 29 h 29"/>
                  <a:gd name="T6" fmla="*/ 14 w 51"/>
                  <a:gd name="T7" fmla="*/ 27 h 29"/>
                  <a:gd name="T8" fmla="*/ 22 w 51"/>
                  <a:gd name="T9" fmla="*/ 25 h 29"/>
                  <a:gd name="T10" fmla="*/ 32 w 51"/>
                  <a:gd name="T11" fmla="*/ 29 h 29"/>
                  <a:gd name="T12" fmla="*/ 47 w 51"/>
                  <a:gd name="T13" fmla="*/ 27 h 29"/>
                  <a:gd name="T14" fmla="*/ 51 w 51"/>
                  <a:gd name="T15" fmla="*/ 25 h 29"/>
                  <a:gd name="T16" fmla="*/ 51 w 51"/>
                  <a:gd name="T17" fmla="*/ 18 h 29"/>
                  <a:gd name="T18" fmla="*/ 49 w 51"/>
                  <a:gd name="T19" fmla="*/ 6 h 29"/>
                  <a:gd name="T20" fmla="*/ 38 w 51"/>
                  <a:gd name="T21" fmla="*/ 4 h 29"/>
                  <a:gd name="T22" fmla="*/ 30 w 51"/>
                  <a:gd name="T23" fmla="*/ 4 h 29"/>
                  <a:gd name="T24" fmla="*/ 22 w 51"/>
                  <a:gd name="T25" fmla="*/ 0 h 29"/>
                  <a:gd name="T26" fmla="*/ 12 w 51"/>
                  <a:gd name="T27" fmla="*/ 2 h 29"/>
                  <a:gd name="T28" fmla="*/ 6 w 51"/>
                  <a:gd name="T29" fmla="*/ 4 h 29"/>
                  <a:gd name="T30" fmla="*/ 2 w 51"/>
                  <a:gd name="T3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29">
                    <a:moveTo>
                      <a:pt x="2" y="14"/>
                    </a:moveTo>
                    <a:lnTo>
                      <a:pt x="0" y="22"/>
                    </a:lnTo>
                    <a:lnTo>
                      <a:pt x="6" y="29"/>
                    </a:lnTo>
                    <a:lnTo>
                      <a:pt x="14" y="27"/>
                    </a:lnTo>
                    <a:lnTo>
                      <a:pt x="22" y="25"/>
                    </a:lnTo>
                    <a:lnTo>
                      <a:pt x="32" y="29"/>
                    </a:lnTo>
                    <a:lnTo>
                      <a:pt x="47" y="27"/>
                    </a:lnTo>
                    <a:lnTo>
                      <a:pt x="51" y="25"/>
                    </a:lnTo>
                    <a:lnTo>
                      <a:pt x="51" y="18"/>
                    </a:lnTo>
                    <a:lnTo>
                      <a:pt x="49" y="6"/>
                    </a:lnTo>
                    <a:lnTo>
                      <a:pt x="38" y="4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19">
                <a:extLst>
                  <a:ext uri="{FF2B5EF4-FFF2-40B4-BE49-F238E27FC236}">
                    <a16:creationId xmlns:a16="http://schemas.microsoft.com/office/drawing/2014/main" id="{4B7682E1-A805-4FB0-8C48-64CE8D3CD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4386" y="3164255"/>
                <a:ext cx="89417" cy="50845"/>
              </a:xfrm>
              <a:custGeom>
                <a:avLst/>
                <a:gdLst>
                  <a:gd name="T0" fmla="*/ 2 w 51"/>
                  <a:gd name="T1" fmla="*/ 14 h 29"/>
                  <a:gd name="T2" fmla="*/ 0 w 51"/>
                  <a:gd name="T3" fmla="*/ 22 h 29"/>
                  <a:gd name="T4" fmla="*/ 6 w 51"/>
                  <a:gd name="T5" fmla="*/ 29 h 29"/>
                  <a:gd name="T6" fmla="*/ 14 w 51"/>
                  <a:gd name="T7" fmla="*/ 27 h 29"/>
                  <a:gd name="T8" fmla="*/ 22 w 51"/>
                  <a:gd name="T9" fmla="*/ 25 h 29"/>
                  <a:gd name="T10" fmla="*/ 32 w 51"/>
                  <a:gd name="T11" fmla="*/ 29 h 29"/>
                  <a:gd name="T12" fmla="*/ 47 w 51"/>
                  <a:gd name="T13" fmla="*/ 27 h 29"/>
                  <a:gd name="T14" fmla="*/ 51 w 51"/>
                  <a:gd name="T15" fmla="*/ 25 h 29"/>
                  <a:gd name="T16" fmla="*/ 51 w 51"/>
                  <a:gd name="T17" fmla="*/ 18 h 29"/>
                  <a:gd name="T18" fmla="*/ 49 w 51"/>
                  <a:gd name="T19" fmla="*/ 6 h 29"/>
                  <a:gd name="T20" fmla="*/ 38 w 51"/>
                  <a:gd name="T21" fmla="*/ 4 h 29"/>
                  <a:gd name="T22" fmla="*/ 30 w 51"/>
                  <a:gd name="T23" fmla="*/ 4 h 29"/>
                  <a:gd name="T24" fmla="*/ 22 w 51"/>
                  <a:gd name="T25" fmla="*/ 0 h 29"/>
                  <a:gd name="T26" fmla="*/ 12 w 51"/>
                  <a:gd name="T27" fmla="*/ 2 h 29"/>
                  <a:gd name="T28" fmla="*/ 6 w 51"/>
                  <a:gd name="T29" fmla="*/ 4 h 29"/>
                  <a:gd name="T30" fmla="*/ 2 w 51"/>
                  <a:gd name="T31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29">
                    <a:moveTo>
                      <a:pt x="2" y="14"/>
                    </a:moveTo>
                    <a:lnTo>
                      <a:pt x="0" y="22"/>
                    </a:lnTo>
                    <a:lnTo>
                      <a:pt x="6" y="29"/>
                    </a:lnTo>
                    <a:lnTo>
                      <a:pt x="14" y="27"/>
                    </a:lnTo>
                    <a:lnTo>
                      <a:pt x="22" y="25"/>
                    </a:lnTo>
                    <a:lnTo>
                      <a:pt x="32" y="29"/>
                    </a:lnTo>
                    <a:lnTo>
                      <a:pt x="47" y="27"/>
                    </a:lnTo>
                    <a:lnTo>
                      <a:pt x="51" y="25"/>
                    </a:lnTo>
                    <a:lnTo>
                      <a:pt x="51" y="18"/>
                    </a:lnTo>
                    <a:lnTo>
                      <a:pt x="49" y="6"/>
                    </a:lnTo>
                    <a:lnTo>
                      <a:pt x="38" y="4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20">
                <a:extLst>
                  <a:ext uri="{FF2B5EF4-FFF2-40B4-BE49-F238E27FC236}">
                    <a16:creationId xmlns:a16="http://schemas.microsoft.com/office/drawing/2014/main" id="{476758D3-BCE5-41BD-A528-7F6C232B8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476" y="3739329"/>
                <a:ext cx="85911" cy="254225"/>
              </a:xfrm>
              <a:custGeom>
                <a:avLst/>
                <a:gdLst>
                  <a:gd name="T0" fmla="*/ 17 w 25"/>
                  <a:gd name="T1" fmla="*/ 69 h 74"/>
                  <a:gd name="T2" fmla="*/ 18 w 25"/>
                  <a:gd name="T3" fmla="*/ 62 h 74"/>
                  <a:gd name="T4" fmla="*/ 17 w 25"/>
                  <a:gd name="T5" fmla="*/ 56 h 74"/>
                  <a:gd name="T6" fmla="*/ 17 w 25"/>
                  <a:gd name="T7" fmla="*/ 44 h 74"/>
                  <a:gd name="T8" fmla="*/ 18 w 25"/>
                  <a:gd name="T9" fmla="*/ 41 h 74"/>
                  <a:gd name="T10" fmla="*/ 20 w 25"/>
                  <a:gd name="T11" fmla="*/ 38 h 74"/>
                  <a:gd name="T12" fmla="*/ 21 w 25"/>
                  <a:gd name="T13" fmla="*/ 34 h 74"/>
                  <a:gd name="T14" fmla="*/ 22 w 25"/>
                  <a:gd name="T15" fmla="*/ 29 h 74"/>
                  <a:gd name="T16" fmla="*/ 24 w 25"/>
                  <a:gd name="T17" fmla="*/ 25 h 74"/>
                  <a:gd name="T18" fmla="*/ 24 w 25"/>
                  <a:gd name="T19" fmla="*/ 20 h 74"/>
                  <a:gd name="T20" fmla="*/ 23 w 25"/>
                  <a:gd name="T21" fmla="*/ 15 h 74"/>
                  <a:gd name="T22" fmla="*/ 22 w 25"/>
                  <a:gd name="T23" fmla="*/ 12 h 74"/>
                  <a:gd name="T24" fmla="*/ 22 w 25"/>
                  <a:gd name="T25" fmla="*/ 7 h 74"/>
                  <a:gd name="T26" fmla="*/ 17 w 25"/>
                  <a:gd name="T27" fmla="*/ 5 h 74"/>
                  <a:gd name="T28" fmla="*/ 16 w 25"/>
                  <a:gd name="T29" fmla="*/ 2 h 74"/>
                  <a:gd name="T30" fmla="*/ 12 w 25"/>
                  <a:gd name="T31" fmla="*/ 1 h 74"/>
                  <a:gd name="T32" fmla="*/ 8 w 25"/>
                  <a:gd name="T33" fmla="*/ 5 h 74"/>
                  <a:gd name="T34" fmla="*/ 7 w 25"/>
                  <a:gd name="T35" fmla="*/ 8 h 74"/>
                  <a:gd name="T36" fmla="*/ 4 w 25"/>
                  <a:gd name="T37" fmla="*/ 10 h 74"/>
                  <a:gd name="T38" fmla="*/ 3 w 25"/>
                  <a:gd name="T39" fmla="*/ 13 h 74"/>
                  <a:gd name="T40" fmla="*/ 1 w 25"/>
                  <a:gd name="T41" fmla="*/ 13 h 74"/>
                  <a:gd name="T42" fmla="*/ 0 w 25"/>
                  <a:gd name="T43" fmla="*/ 22 h 74"/>
                  <a:gd name="T44" fmla="*/ 7 w 25"/>
                  <a:gd name="T45" fmla="*/ 23 h 74"/>
                  <a:gd name="T46" fmla="*/ 7 w 25"/>
                  <a:gd name="T47" fmla="*/ 29 h 74"/>
                  <a:gd name="T48" fmla="*/ 8 w 25"/>
                  <a:gd name="T49" fmla="*/ 34 h 74"/>
                  <a:gd name="T50" fmla="*/ 8 w 25"/>
                  <a:gd name="T51" fmla="*/ 40 h 74"/>
                  <a:gd name="T52" fmla="*/ 8 w 25"/>
                  <a:gd name="T53" fmla="*/ 48 h 74"/>
                  <a:gd name="T54" fmla="*/ 7 w 25"/>
                  <a:gd name="T55" fmla="*/ 55 h 74"/>
                  <a:gd name="T56" fmla="*/ 7 w 25"/>
                  <a:gd name="T57" fmla="*/ 61 h 74"/>
                  <a:gd name="T58" fmla="*/ 7 w 25"/>
                  <a:gd name="T59" fmla="*/ 67 h 74"/>
                  <a:gd name="T60" fmla="*/ 8 w 25"/>
                  <a:gd name="T61" fmla="*/ 69 h 74"/>
                  <a:gd name="T62" fmla="*/ 10 w 25"/>
                  <a:gd name="T63" fmla="*/ 74 h 74"/>
                  <a:gd name="T64" fmla="*/ 10 w 25"/>
                  <a:gd name="T65" fmla="*/ 74 h 74"/>
                  <a:gd name="T66" fmla="*/ 12 w 25"/>
                  <a:gd name="T67" fmla="*/ 71 h 74"/>
                  <a:gd name="T68" fmla="*/ 17 w 25"/>
                  <a:gd name="T69" fmla="*/ 6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74">
                    <a:moveTo>
                      <a:pt x="17" y="69"/>
                    </a:moveTo>
                    <a:cubicBezTo>
                      <a:pt x="17" y="69"/>
                      <a:pt x="18" y="64"/>
                      <a:pt x="18" y="62"/>
                    </a:cubicBezTo>
                    <a:cubicBezTo>
                      <a:pt x="18" y="60"/>
                      <a:pt x="18" y="58"/>
                      <a:pt x="17" y="56"/>
                    </a:cubicBezTo>
                    <a:cubicBezTo>
                      <a:pt x="15" y="54"/>
                      <a:pt x="18" y="46"/>
                      <a:pt x="17" y="44"/>
                    </a:cubicBezTo>
                    <a:cubicBezTo>
                      <a:pt x="16" y="42"/>
                      <a:pt x="16" y="40"/>
                      <a:pt x="18" y="41"/>
                    </a:cubicBezTo>
                    <a:cubicBezTo>
                      <a:pt x="20" y="42"/>
                      <a:pt x="21" y="40"/>
                      <a:pt x="20" y="38"/>
                    </a:cubicBezTo>
                    <a:cubicBezTo>
                      <a:pt x="18" y="36"/>
                      <a:pt x="20" y="36"/>
                      <a:pt x="21" y="34"/>
                    </a:cubicBezTo>
                    <a:cubicBezTo>
                      <a:pt x="22" y="32"/>
                      <a:pt x="22" y="31"/>
                      <a:pt x="22" y="29"/>
                    </a:cubicBezTo>
                    <a:cubicBezTo>
                      <a:pt x="22" y="26"/>
                      <a:pt x="22" y="25"/>
                      <a:pt x="24" y="25"/>
                    </a:cubicBezTo>
                    <a:cubicBezTo>
                      <a:pt x="25" y="25"/>
                      <a:pt x="23" y="23"/>
                      <a:pt x="24" y="20"/>
                    </a:cubicBezTo>
                    <a:cubicBezTo>
                      <a:pt x="25" y="17"/>
                      <a:pt x="25" y="16"/>
                      <a:pt x="23" y="15"/>
                    </a:cubicBezTo>
                    <a:cubicBezTo>
                      <a:pt x="21" y="14"/>
                      <a:pt x="20" y="13"/>
                      <a:pt x="22" y="12"/>
                    </a:cubicBezTo>
                    <a:cubicBezTo>
                      <a:pt x="23" y="11"/>
                      <a:pt x="22" y="7"/>
                      <a:pt x="22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8" y="3"/>
                      <a:pt x="16" y="2"/>
                    </a:cubicBezTo>
                    <a:cubicBezTo>
                      <a:pt x="14" y="0"/>
                      <a:pt x="12" y="1"/>
                      <a:pt x="12" y="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9" y="7"/>
                      <a:pt x="7" y="8"/>
                    </a:cubicBezTo>
                    <a:cubicBezTo>
                      <a:pt x="6" y="10"/>
                      <a:pt x="4" y="10"/>
                      <a:pt x="4" y="10"/>
                    </a:cubicBezTo>
                    <a:cubicBezTo>
                      <a:pt x="4" y="10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9"/>
                    </a:cubicBezTo>
                    <a:cubicBezTo>
                      <a:pt x="6" y="31"/>
                      <a:pt x="8" y="34"/>
                      <a:pt x="8" y="34"/>
                    </a:cubicBezTo>
                    <a:cubicBezTo>
                      <a:pt x="8" y="34"/>
                      <a:pt x="9" y="36"/>
                      <a:pt x="8" y="40"/>
                    </a:cubicBezTo>
                    <a:cubicBezTo>
                      <a:pt x="6" y="45"/>
                      <a:pt x="8" y="45"/>
                      <a:pt x="8" y="48"/>
                    </a:cubicBezTo>
                    <a:cubicBezTo>
                      <a:pt x="8" y="52"/>
                      <a:pt x="8" y="52"/>
                      <a:pt x="7" y="55"/>
                    </a:cubicBezTo>
                    <a:cubicBezTo>
                      <a:pt x="6" y="58"/>
                      <a:pt x="6" y="59"/>
                      <a:pt x="7" y="61"/>
                    </a:cubicBezTo>
                    <a:cubicBezTo>
                      <a:pt x="8" y="64"/>
                      <a:pt x="7" y="67"/>
                      <a:pt x="7" y="67"/>
                    </a:cubicBezTo>
                    <a:cubicBezTo>
                      <a:pt x="7" y="67"/>
                      <a:pt x="7" y="67"/>
                      <a:pt x="8" y="69"/>
                    </a:cubicBezTo>
                    <a:cubicBezTo>
                      <a:pt x="10" y="71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2" y="71"/>
                      <a:pt x="12" y="71"/>
                    </a:cubicBezTo>
                    <a:cubicBezTo>
                      <a:pt x="13" y="71"/>
                      <a:pt x="14" y="70"/>
                      <a:pt x="17" y="6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21">
                <a:extLst>
                  <a:ext uri="{FF2B5EF4-FFF2-40B4-BE49-F238E27FC236}">
                    <a16:creationId xmlns:a16="http://schemas.microsoft.com/office/drawing/2014/main" id="{B20751BB-A324-4594-BF19-52022066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4476" y="3739329"/>
                <a:ext cx="85911" cy="254225"/>
              </a:xfrm>
              <a:custGeom>
                <a:avLst/>
                <a:gdLst>
                  <a:gd name="T0" fmla="*/ 17 w 25"/>
                  <a:gd name="T1" fmla="*/ 69 h 74"/>
                  <a:gd name="T2" fmla="*/ 18 w 25"/>
                  <a:gd name="T3" fmla="*/ 62 h 74"/>
                  <a:gd name="T4" fmla="*/ 17 w 25"/>
                  <a:gd name="T5" fmla="*/ 56 h 74"/>
                  <a:gd name="T6" fmla="*/ 17 w 25"/>
                  <a:gd name="T7" fmla="*/ 44 h 74"/>
                  <a:gd name="T8" fmla="*/ 18 w 25"/>
                  <a:gd name="T9" fmla="*/ 41 h 74"/>
                  <a:gd name="T10" fmla="*/ 20 w 25"/>
                  <a:gd name="T11" fmla="*/ 38 h 74"/>
                  <a:gd name="T12" fmla="*/ 21 w 25"/>
                  <a:gd name="T13" fmla="*/ 34 h 74"/>
                  <a:gd name="T14" fmla="*/ 22 w 25"/>
                  <a:gd name="T15" fmla="*/ 29 h 74"/>
                  <a:gd name="T16" fmla="*/ 24 w 25"/>
                  <a:gd name="T17" fmla="*/ 25 h 74"/>
                  <a:gd name="T18" fmla="*/ 24 w 25"/>
                  <a:gd name="T19" fmla="*/ 20 h 74"/>
                  <a:gd name="T20" fmla="*/ 23 w 25"/>
                  <a:gd name="T21" fmla="*/ 15 h 74"/>
                  <a:gd name="T22" fmla="*/ 22 w 25"/>
                  <a:gd name="T23" fmla="*/ 12 h 74"/>
                  <a:gd name="T24" fmla="*/ 22 w 25"/>
                  <a:gd name="T25" fmla="*/ 7 h 74"/>
                  <a:gd name="T26" fmla="*/ 17 w 25"/>
                  <a:gd name="T27" fmla="*/ 5 h 74"/>
                  <a:gd name="T28" fmla="*/ 16 w 25"/>
                  <a:gd name="T29" fmla="*/ 2 h 74"/>
                  <a:gd name="T30" fmla="*/ 12 w 25"/>
                  <a:gd name="T31" fmla="*/ 1 h 74"/>
                  <a:gd name="T32" fmla="*/ 8 w 25"/>
                  <a:gd name="T33" fmla="*/ 5 h 74"/>
                  <a:gd name="T34" fmla="*/ 7 w 25"/>
                  <a:gd name="T35" fmla="*/ 8 h 74"/>
                  <a:gd name="T36" fmla="*/ 4 w 25"/>
                  <a:gd name="T37" fmla="*/ 10 h 74"/>
                  <a:gd name="T38" fmla="*/ 3 w 25"/>
                  <a:gd name="T39" fmla="*/ 13 h 74"/>
                  <a:gd name="T40" fmla="*/ 1 w 25"/>
                  <a:gd name="T41" fmla="*/ 13 h 74"/>
                  <a:gd name="T42" fmla="*/ 0 w 25"/>
                  <a:gd name="T43" fmla="*/ 22 h 74"/>
                  <a:gd name="T44" fmla="*/ 7 w 25"/>
                  <a:gd name="T45" fmla="*/ 23 h 74"/>
                  <a:gd name="T46" fmla="*/ 7 w 25"/>
                  <a:gd name="T47" fmla="*/ 29 h 74"/>
                  <a:gd name="T48" fmla="*/ 8 w 25"/>
                  <a:gd name="T49" fmla="*/ 34 h 74"/>
                  <a:gd name="T50" fmla="*/ 8 w 25"/>
                  <a:gd name="T51" fmla="*/ 40 h 74"/>
                  <a:gd name="T52" fmla="*/ 8 w 25"/>
                  <a:gd name="T53" fmla="*/ 48 h 74"/>
                  <a:gd name="T54" fmla="*/ 7 w 25"/>
                  <a:gd name="T55" fmla="*/ 55 h 74"/>
                  <a:gd name="T56" fmla="*/ 7 w 25"/>
                  <a:gd name="T57" fmla="*/ 61 h 74"/>
                  <a:gd name="T58" fmla="*/ 7 w 25"/>
                  <a:gd name="T59" fmla="*/ 67 h 74"/>
                  <a:gd name="T60" fmla="*/ 8 w 25"/>
                  <a:gd name="T61" fmla="*/ 69 h 74"/>
                  <a:gd name="T62" fmla="*/ 10 w 25"/>
                  <a:gd name="T63" fmla="*/ 74 h 74"/>
                  <a:gd name="T64" fmla="*/ 10 w 25"/>
                  <a:gd name="T65" fmla="*/ 74 h 74"/>
                  <a:gd name="T66" fmla="*/ 12 w 25"/>
                  <a:gd name="T67" fmla="*/ 71 h 74"/>
                  <a:gd name="T68" fmla="*/ 17 w 25"/>
                  <a:gd name="T69" fmla="*/ 6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74">
                    <a:moveTo>
                      <a:pt x="17" y="69"/>
                    </a:moveTo>
                    <a:cubicBezTo>
                      <a:pt x="17" y="69"/>
                      <a:pt x="18" y="64"/>
                      <a:pt x="18" y="62"/>
                    </a:cubicBezTo>
                    <a:cubicBezTo>
                      <a:pt x="18" y="60"/>
                      <a:pt x="18" y="58"/>
                      <a:pt x="17" y="56"/>
                    </a:cubicBezTo>
                    <a:cubicBezTo>
                      <a:pt x="15" y="54"/>
                      <a:pt x="18" y="46"/>
                      <a:pt x="17" y="44"/>
                    </a:cubicBezTo>
                    <a:cubicBezTo>
                      <a:pt x="16" y="42"/>
                      <a:pt x="16" y="40"/>
                      <a:pt x="18" y="41"/>
                    </a:cubicBezTo>
                    <a:cubicBezTo>
                      <a:pt x="20" y="42"/>
                      <a:pt x="21" y="40"/>
                      <a:pt x="20" y="38"/>
                    </a:cubicBezTo>
                    <a:cubicBezTo>
                      <a:pt x="18" y="36"/>
                      <a:pt x="20" y="36"/>
                      <a:pt x="21" y="34"/>
                    </a:cubicBezTo>
                    <a:cubicBezTo>
                      <a:pt x="22" y="32"/>
                      <a:pt x="22" y="31"/>
                      <a:pt x="22" y="29"/>
                    </a:cubicBezTo>
                    <a:cubicBezTo>
                      <a:pt x="22" y="26"/>
                      <a:pt x="22" y="25"/>
                      <a:pt x="24" y="25"/>
                    </a:cubicBezTo>
                    <a:cubicBezTo>
                      <a:pt x="25" y="25"/>
                      <a:pt x="23" y="23"/>
                      <a:pt x="24" y="20"/>
                    </a:cubicBezTo>
                    <a:cubicBezTo>
                      <a:pt x="25" y="17"/>
                      <a:pt x="25" y="16"/>
                      <a:pt x="23" y="15"/>
                    </a:cubicBezTo>
                    <a:cubicBezTo>
                      <a:pt x="21" y="14"/>
                      <a:pt x="20" y="13"/>
                      <a:pt x="22" y="12"/>
                    </a:cubicBezTo>
                    <a:cubicBezTo>
                      <a:pt x="23" y="11"/>
                      <a:pt x="22" y="7"/>
                      <a:pt x="22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8" y="3"/>
                      <a:pt x="16" y="2"/>
                    </a:cubicBezTo>
                    <a:cubicBezTo>
                      <a:pt x="14" y="0"/>
                      <a:pt x="12" y="1"/>
                      <a:pt x="12" y="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9" y="7"/>
                      <a:pt x="7" y="8"/>
                    </a:cubicBezTo>
                    <a:cubicBezTo>
                      <a:pt x="6" y="10"/>
                      <a:pt x="4" y="10"/>
                      <a:pt x="4" y="10"/>
                    </a:cubicBezTo>
                    <a:cubicBezTo>
                      <a:pt x="4" y="10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9"/>
                    </a:cubicBezTo>
                    <a:cubicBezTo>
                      <a:pt x="6" y="31"/>
                      <a:pt x="8" y="34"/>
                      <a:pt x="8" y="34"/>
                    </a:cubicBezTo>
                    <a:cubicBezTo>
                      <a:pt x="8" y="34"/>
                      <a:pt x="9" y="36"/>
                      <a:pt x="8" y="40"/>
                    </a:cubicBezTo>
                    <a:cubicBezTo>
                      <a:pt x="6" y="45"/>
                      <a:pt x="8" y="45"/>
                      <a:pt x="8" y="48"/>
                    </a:cubicBezTo>
                    <a:cubicBezTo>
                      <a:pt x="8" y="52"/>
                      <a:pt x="8" y="52"/>
                      <a:pt x="7" y="55"/>
                    </a:cubicBezTo>
                    <a:cubicBezTo>
                      <a:pt x="6" y="58"/>
                      <a:pt x="6" y="59"/>
                      <a:pt x="7" y="61"/>
                    </a:cubicBezTo>
                    <a:cubicBezTo>
                      <a:pt x="8" y="64"/>
                      <a:pt x="7" y="67"/>
                      <a:pt x="7" y="67"/>
                    </a:cubicBezTo>
                    <a:cubicBezTo>
                      <a:pt x="7" y="67"/>
                      <a:pt x="7" y="67"/>
                      <a:pt x="8" y="69"/>
                    </a:cubicBezTo>
                    <a:cubicBezTo>
                      <a:pt x="10" y="71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2" y="71"/>
                      <a:pt x="12" y="71"/>
                    </a:cubicBezTo>
                    <a:cubicBezTo>
                      <a:pt x="13" y="71"/>
                      <a:pt x="14" y="70"/>
                      <a:pt x="17" y="6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22">
                <a:extLst>
                  <a:ext uri="{FF2B5EF4-FFF2-40B4-BE49-F238E27FC236}">
                    <a16:creationId xmlns:a16="http://schemas.microsoft.com/office/drawing/2014/main" id="{2DA820E4-16AC-4A25-A71E-259FE2278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486" y="3525430"/>
                <a:ext cx="38572" cy="99937"/>
              </a:xfrm>
              <a:custGeom>
                <a:avLst/>
                <a:gdLst>
                  <a:gd name="T0" fmla="*/ 3 w 11"/>
                  <a:gd name="T1" fmla="*/ 29 h 29"/>
                  <a:gd name="T2" fmla="*/ 8 w 11"/>
                  <a:gd name="T3" fmla="*/ 15 h 29"/>
                  <a:gd name="T4" fmla="*/ 10 w 11"/>
                  <a:gd name="T5" fmla="*/ 13 h 29"/>
                  <a:gd name="T6" fmla="*/ 10 w 11"/>
                  <a:gd name="T7" fmla="*/ 3 h 29"/>
                  <a:gd name="T8" fmla="*/ 8 w 11"/>
                  <a:gd name="T9" fmla="*/ 2 h 29"/>
                  <a:gd name="T10" fmla="*/ 8 w 11"/>
                  <a:gd name="T11" fmla="*/ 2 h 29"/>
                  <a:gd name="T12" fmla="*/ 4 w 11"/>
                  <a:gd name="T13" fmla="*/ 3 h 29"/>
                  <a:gd name="T14" fmla="*/ 1 w 11"/>
                  <a:gd name="T15" fmla="*/ 5 h 29"/>
                  <a:gd name="T16" fmla="*/ 0 w 11"/>
                  <a:gd name="T17" fmla="*/ 29 h 29"/>
                  <a:gd name="T18" fmla="*/ 3 w 11"/>
                  <a:gd name="T1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29">
                    <a:moveTo>
                      <a:pt x="3" y="29"/>
                    </a:moveTo>
                    <a:cubicBezTo>
                      <a:pt x="6" y="26"/>
                      <a:pt x="11" y="17"/>
                      <a:pt x="8" y="15"/>
                    </a:cubicBezTo>
                    <a:cubicBezTo>
                      <a:pt x="8" y="15"/>
                      <a:pt x="10" y="13"/>
                      <a:pt x="10" y="13"/>
                    </a:cubicBezTo>
                    <a:cubicBezTo>
                      <a:pt x="11" y="9"/>
                      <a:pt x="10" y="7"/>
                      <a:pt x="10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0"/>
                      <a:pt x="4" y="3"/>
                      <a:pt x="4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3" y="29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23">
                <a:extLst>
                  <a:ext uri="{FF2B5EF4-FFF2-40B4-BE49-F238E27FC236}">
                    <a16:creationId xmlns:a16="http://schemas.microsoft.com/office/drawing/2014/main" id="{1D4A19BD-49F2-454B-B5F3-5B0851E02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2486" y="3525430"/>
                <a:ext cx="38572" cy="99937"/>
              </a:xfrm>
              <a:custGeom>
                <a:avLst/>
                <a:gdLst>
                  <a:gd name="T0" fmla="*/ 3 w 11"/>
                  <a:gd name="T1" fmla="*/ 29 h 29"/>
                  <a:gd name="T2" fmla="*/ 8 w 11"/>
                  <a:gd name="T3" fmla="*/ 15 h 29"/>
                  <a:gd name="T4" fmla="*/ 10 w 11"/>
                  <a:gd name="T5" fmla="*/ 13 h 29"/>
                  <a:gd name="T6" fmla="*/ 10 w 11"/>
                  <a:gd name="T7" fmla="*/ 3 h 29"/>
                  <a:gd name="T8" fmla="*/ 8 w 11"/>
                  <a:gd name="T9" fmla="*/ 2 h 29"/>
                  <a:gd name="T10" fmla="*/ 8 w 11"/>
                  <a:gd name="T11" fmla="*/ 2 h 29"/>
                  <a:gd name="T12" fmla="*/ 4 w 11"/>
                  <a:gd name="T13" fmla="*/ 3 h 29"/>
                  <a:gd name="T14" fmla="*/ 1 w 11"/>
                  <a:gd name="T15" fmla="*/ 5 h 29"/>
                  <a:gd name="T16" fmla="*/ 0 w 11"/>
                  <a:gd name="T17" fmla="*/ 29 h 29"/>
                  <a:gd name="T18" fmla="*/ 3 w 11"/>
                  <a:gd name="T1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29">
                    <a:moveTo>
                      <a:pt x="3" y="29"/>
                    </a:moveTo>
                    <a:cubicBezTo>
                      <a:pt x="6" y="26"/>
                      <a:pt x="11" y="17"/>
                      <a:pt x="8" y="15"/>
                    </a:cubicBezTo>
                    <a:cubicBezTo>
                      <a:pt x="8" y="15"/>
                      <a:pt x="10" y="13"/>
                      <a:pt x="10" y="13"/>
                    </a:cubicBezTo>
                    <a:cubicBezTo>
                      <a:pt x="11" y="9"/>
                      <a:pt x="10" y="7"/>
                      <a:pt x="10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0"/>
                      <a:pt x="4" y="3"/>
                      <a:pt x="4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3" y="29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24">
                <a:extLst>
                  <a:ext uri="{FF2B5EF4-FFF2-40B4-BE49-F238E27FC236}">
                    <a16:creationId xmlns:a16="http://schemas.microsoft.com/office/drawing/2014/main" id="{40886BD5-8DF7-40F3-815E-CED639D82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0060" y="2187682"/>
                <a:ext cx="122729" cy="85911"/>
              </a:xfrm>
              <a:custGeom>
                <a:avLst/>
                <a:gdLst>
                  <a:gd name="T0" fmla="*/ 10 w 36"/>
                  <a:gd name="T1" fmla="*/ 0 h 25"/>
                  <a:gd name="T2" fmla="*/ 6 w 36"/>
                  <a:gd name="T3" fmla="*/ 2 h 25"/>
                  <a:gd name="T4" fmla="*/ 0 w 36"/>
                  <a:gd name="T5" fmla="*/ 4 h 25"/>
                  <a:gd name="T6" fmla="*/ 2 w 36"/>
                  <a:gd name="T7" fmla="*/ 7 h 25"/>
                  <a:gd name="T8" fmla="*/ 4 w 36"/>
                  <a:gd name="T9" fmla="*/ 8 h 25"/>
                  <a:gd name="T10" fmla="*/ 5 w 36"/>
                  <a:gd name="T11" fmla="*/ 11 h 25"/>
                  <a:gd name="T12" fmla="*/ 9 w 36"/>
                  <a:gd name="T13" fmla="*/ 14 h 25"/>
                  <a:gd name="T14" fmla="*/ 13 w 36"/>
                  <a:gd name="T15" fmla="*/ 15 h 25"/>
                  <a:gd name="T16" fmla="*/ 15 w 36"/>
                  <a:gd name="T17" fmla="*/ 18 h 25"/>
                  <a:gd name="T18" fmla="*/ 19 w 36"/>
                  <a:gd name="T19" fmla="*/ 21 h 25"/>
                  <a:gd name="T20" fmla="*/ 23 w 36"/>
                  <a:gd name="T21" fmla="*/ 21 h 25"/>
                  <a:gd name="T22" fmla="*/ 25 w 36"/>
                  <a:gd name="T23" fmla="*/ 24 h 25"/>
                  <a:gd name="T24" fmla="*/ 27 w 36"/>
                  <a:gd name="T25" fmla="*/ 25 h 25"/>
                  <a:gd name="T26" fmla="*/ 31 w 36"/>
                  <a:gd name="T27" fmla="*/ 24 h 25"/>
                  <a:gd name="T28" fmla="*/ 32 w 36"/>
                  <a:gd name="T29" fmla="*/ 22 h 25"/>
                  <a:gd name="T30" fmla="*/ 34 w 36"/>
                  <a:gd name="T31" fmla="*/ 19 h 25"/>
                  <a:gd name="T32" fmla="*/ 33 w 36"/>
                  <a:gd name="T33" fmla="*/ 13 h 25"/>
                  <a:gd name="T34" fmla="*/ 34 w 36"/>
                  <a:gd name="T35" fmla="*/ 10 h 25"/>
                  <a:gd name="T36" fmla="*/ 30 w 36"/>
                  <a:gd name="T37" fmla="*/ 8 h 25"/>
                  <a:gd name="T38" fmla="*/ 26 w 36"/>
                  <a:gd name="T39" fmla="*/ 6 h 25"/>
                  <a:gd name="T40" fmla="*/ 22 w 36"/>
                  <a:gd name="T41" fmla="*/ 5 h 25"/>
                  <a:gd name="T42" fmla="*/ 17 w 36"/>
                  <a:gd name="T43" fmla="*/ 6 h 25"/>
                  <a:gd name="T44" fmla="*/ 10 w 36"/>
                  <a:gd name="T4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5">
                    <a:moveTo>
                      <a:pt x="10" y="0"/>
                    </a:moveTo>
                    <a:cubicBezTo>
                      <a:pt x="9" y="1"/>
                      <a:pt x="7" y="2"/>
                      <a:pt x="6" y="2"/>
                    </a:cubicBezTo>
                    <a:cubicBezTo>
                      <a:pt x="4" y="3"/>
                      <a:pt x="2" y="3"/>
                      <a:pt x="0" y="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4" y="6"/>
                      <a:pt x="4" y="8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5" y="11"/>
                      <a:pt x="7" y="11"/>
                      <a:pt x="9" y="14"/>
                    </a:cubicBezTo>
                    <a:cubicBezTo>
                      <a:pt x="12" y="17"/>
                      <a:pt x="13" y="15"/>
                      <a:pt x="13" y="15"/>
                    </a:cubicBezTo>
                    <a:cubicBezTo>
                      <a:pt x="13" y="15"/>
                      <a:pt x="13" y="16"/>
                      <a:pt x="15" y="18"/>
                    </a:cubicBezTo>
                    <a:cubicBezTo>
                      <a:pt x="17" y="20"/>
                      <a:pt x="18" y="20"/>
                      <a:pt x="19" y="21"/>
                    </a:cubicBezTo>
                    <a:cubicBezTo>
                      <a:pt x="21" y="22"/>
                      <a:pt x="23" y="18"/>
                      <a:pt x="23" y="21"/>
                    </a:cubicBezTo>
                    <a:cubicBezTo>
                      <a:pt x="23" y="24"/>
                      <a:pt x="23" y="24"/>
                      <a:pt x="25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3"/>
                      <a:pt x="31" y="23"/>
                      <a:pt x="32" y="22"/>
                    </a:cubicBezTo>
                    <a:cubicBezTo>
                      <a:pt x="32" y="21"/>
                      <a:pt x="30" y="19"/>
                      <a:pt x="34" y="19"/>
                    </a:cubicBezTo>
                    <a:cubicBezTo>
                      <a:pt x="34" y="19"/>
                      <a:pt x="36" y="14"/>
                      <a:pt x="33" y="13"/>
                    </a:cubicBezTo>
                    <a:cubicBezTo>
                      <a:pt x="30" y="11"/>
                      <a:pt x="35" y="10"/>
                      <a:pt x="34" y="10"/>
                    </a:cubicBezTo>
                    <a:cubicBezTo>
                      <a:pt x="32" y="10"/>
                      <a:pt x="30" y="8"/>
                      <a:pt x="30" y="8"/>
                    </a:cubicBezTo>
                    <a:cubicBezTo>
                      <a:pt x="30" y="8"/>
                      <a:pt x="26" y="8"/>
                      <a:pt x="26" y="6"/>
                    </a:cubicBezTo>
                    <a:cubicBezTo>
                      <a:pt x="26" y="4"/>
                      <a:pt x="25" y="5"/>
                      <a:pt x="22" y="5"/>
                    </a:cubicBezTo>
                    <a:cubicBezTo>
                      <a:pt x="20" y="5"/>
                      <a:pt x="20" y="7"/>
                      <a:pt x="17" y="6"/>
                    </a:cubicBezTo>
                    <a:cubicBezTo>
                      <a:pt x="12" y="6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25">
                <a:extLst>
                  <a:ext uri="{FF2B5EF4-FFF2-40B4-BE49-F238E27FC236}">
                    <a16:creationId xmlns:a16="http://schemas.microsoft.com/office/drawing/2014/main" id="{A2464629-E051-47F0-8280-A6CFF07A5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0060" y="2187682"/>
                <a:ext cx="122729" cy="85911"/>
              </a:xfrm>
              <a:custGeom>
                <a:avLst/>
                <a:gdLst>
                  <a:gd name="T0" fmla="*/ 10 w 36"/>
                  <a:gd name="T1" fmla="*/ 0 h 25"/>
                  <a:gd name="T2" fmla="*/ 6 w 36"/>
                  <a:gd name="T3" fmla="*/ 2 h 25"/>
                  <a:gd name="T4" fmla="*/ 0 w 36"/>
                  <a:gd name="T5" fmla="*/ 4 h 25"/>
                  <a:gd name="T6" fmla="*/ 2 w 36"/>
                  <a:gd name="T7" fmla="*/ 7 h 25"/>
                  <a:gd name="T8" fmla="*/ 4 w 36"/>
                  <a:gd name="T9" fmla="*/ 8 h 25"/>
                  <a:gd name="T10" fmla="*/ 5 w 36"/>
                  <a:gd name="T11" fmla="*/ 11 h 25"/>
                  <a:gd name="T12" fmla="*/ 9 w 36"/>
                  <a:gd name="T13" fmla="*/ 14 h 25"/>
                  <a:gd name="T14" fmla="*/ 13 w 36"/>
                  <a:gd name="T15" fmla="*/ 15 h 25"/>
                  <a:gd name="T16" fmla="*/ 15 w 36"/>
                  <a:gd name="T17" fmla="*/ 18 h 25"/>
                  <a:gd name="T18" fmla="*/ 19 w 36"/>
                  <a:gd name="T19" fmla="*/ 21 h 25"/>
                  <a:gd name="T20" fmla="*/ 23 w 36"/>
                  <a:gd name="T21" fmla="*/ 21 h 25"/>
                  <a:gd name="T22" fmla="*/ 25 w 36"/>
                  <a:gd name="T23" fmla="*/ 24 h 25"/>
                  <a:gd name="T24" fmla="*/ 27 w 36"/>
                  <a:gd name="T25" fmla="*/ 25 h 25"/>
                  <a:gd name="T26" fmla="*/ 31 w 36"/>
                  <a:gd name="T27" fmla="*/ 24 h 25"/>
                  <a:gd name="T28" fmla="*/ 32 w 36"/>
                  <a:gd name="T29" fmla="*/ 22 h 25"/>
                  <a:gd name="T30" fmla="*/ 34 w 36"/>
                  <a:gd name="T31" fmla="*/ 19 h 25"/>
                  <a:gd name="T32" fmla="*/ 33 w 36"/>
                  <a:gd name="T33" fmla="*/ 13 h 25"/>
                  <a:gd name="T34" fmla="*/ 34 w 36"/>
                  <a:gd name="T35" fmla="*/ 10 h 25"/>
                  <a:gd name="T36" fmla="*/ 30 w 36"/>
                  <a:gd name="T37" fmla="*/ 8 h 25"/>
                  <a:gd name="T38" fmla="*/ 26 w 36"/>
                  <a:gd name="T39" fmla="*/ 6 h 25"/>
                  <a:gd name="T40" fmla="*/ 22 w 36"/>
                  <a:gd name="T41" fmla="*/ 5 h 25"/>
                  <a:gd name="T42" fmla="*/ 17 w 36"/>
                  <a:gd name="T43" fmla="*/ 6 h 25"/>
                  <a:gd name="T44" fmla="*/ 10 w 36"/>
                  <a:gd name="T4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5">
                    <a:moveTo>
                      <a:pt x="10" y="0"/>
                    </a:moveTo>
                    <a:cubicBezTo>
                      <a:pt x="9" y="1"/>
                      <a:pt x="7" y="2"/>
                      <a:pt x="6" y="2"/>
                    </a:cubicBezTo>
                    <a:cubicBezTo>
                      <a:pt x="4" y="3"/>
                      <a:pt x="2" y="3"/>
                      <a:pt x="0" y="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4" y="6"/>
                      <a:pt x="4" y="8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5" y="11"/>
                      <a:pt x="7" y="11"/>
                      <a:pt x="9" y="14"/>
                    </a:cubicBezTo>
                    <a:cubicBezTo>
                      <a:pt x="12" y="17"/>
                      <a:pt x="13" y="15"/>
                      <a:pt x="13" y="15"/>
                    </a:cubicBezTo>
                    <a:cubicBezTo>
                      <a:pt x="13" y="15"/>
                      <a:pt x="13" y="16"/>
                      <a:pt x="15" y="18"/>
                    </a:cubicBezTo>
                    <a:cubicBezTo>
                      <a:pt x="17" y="20"/>
                      <a:pt x="18" y="20"/>
                      <a:pt x="19" y="21"/>
                    </a:cubicBezTo>
                    <a:cubicBezTo>
                      <a:pt x="21" y="22"/>
                      <a:pt x="23" y="18"/>
                      <a:pt x="23" y="21"/>
                    </a:cubicBezTo>
                    <a:cubicBezTo>
                      <a:pt x="23" y="24"/>
                      <a:pt x="23" y="24"/>
                      <a:pt x="25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3"/>
                      <a:pt x="31" y="23"/>
                      <a:pt x="32" y="22"/>
                    </a:cubicBezTo>
                    <a:cubicBezTo>
                      <a:pt x="32" y="21"/>
                      <a:pt x="30" y="19"/>
                      <a:pt x="34" y="19"/>
                    </a:cubicBezTo>
                    <a:cubicBezTo>
                      <a:pt x="34" y="19"/>
                      <a:pt x="36" y="14"/>
                      <a:pt x="33" y="13"/>
                    </a:cubicBezTo>
                    <a:cubicBezTo>
                      <a:pt x="30" y="11"/>
                      <a:pt x="35" y="10"/>
                      <a:pt x="34" y="10"/>
                    </a:cubicBezTo>
                    <a:cubicBezTo>
                      <a:pt x="32" y="10"/>
                      <a:pt x="30" y="8"/>
                      <a:pt x="30" y="8"/>
                    </a:cubicBezTo>
                    <a:cubicBezTo>
                      <a:pt x="30" y="8"/>
                      <a:pt x="26" y="8"/>
                      <a:pt x="26" y="6"/>
                    </a:cubicBezTo>
                    <a:cubicBezTo>
                      <a:pt x="26" y="4"/>
                      <a:pt x="25" y="5"/>
                      <a:pt x="22" y="5"/>
                    </a:cubicBezTo>
                    <a:cubicBezTo>
                      <a:pt x="20" y="5"/>
                      <a:pt x="20" y="7"/>
                      <a:pt x="17" y="6"/>
                    </a:cubicBezTo>
                    <a:cubicBezTo>
                      <a:pt x="12" y="6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943B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26">
                <a:extLst>
                  <a:ext uri="{FF2B5EF4-FFF2-40B4-BE49-F238E27FC236}">
                    <a16:creationId xmlns:a16="http://schemas.microsoft.com/office/drawing/2014/main" id="{71925E74-D12B-440B-BB5B-D5A406D6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6304" y="1959756"/>
                <a:ext cx="224419" cy="220912"/>
              </a:xfrm>
              <a:custGeom>
                <a:avLst/>
                <a:gdLst>
                  <a:gd name="T0" fmla="*/ 18 w 65"/>
                  <a:gd name="T1" fmla="*/ 15 h 64"/>
                  <a:gd name="T2" fmla="*/ 24 w 65"/>
                  <a:gd name="T3" fmla="*/ 11 h 64"/>
                  <a:gd name="T4" fmla="*/ 28 w 65"/>
                  <a:gd name="T5" fmla="*/ 8 h 64"/>
                  <a:gd name="T6" fmla="*/ 30 w 65"/>
                  <a:gd name="T7" fmla="*/ 3 h 64"/>
                  <a:gd name="T8" fmla="*/ 36 w 65"/>
                  <a:gd name="T9" fmla="*/ 3 h 64"/>
                  <a:gd name="T10" fmla="*/ 38 w 65"/>
                  <a:gd name="T11" fmla="*/ 5 h 64"/>
                  <a:gd name="T12" fmla="*/ 42 w 65"/>
                  <a:gd name="T13" fmla="*/ 4 h 64"/>
                  <a:gd name="T14" fmla="*/ 46 w 65"/>
                  <a:gd name="T15" fmla="*/ 5 h 64"/>
                  <a:gd name="T16" fmla="*/ 51 w 65"/>
                  <a:gd name="T17" fmla="*/ 9 h 64"/>
                  <a:gd name="T18" fmla="*/ 54 w 65"/>
                  <a:gd name="T19" fmla="*/ 13 h 64"/>
                  <a:gd name="T20" fmla="*/ 56 w 65"/>
                  <a:gd name="T21" fmla="*/ 20 h 64"/>
                  <a:gd name="T22" fmla="*/ 57 w 65"/>
                  <a:gd name="T23" fmla="*/ 27 h 64"/>
                  <a:gd name="T24" fmla="*/ 63 w 65"/>
                  <a:gd name="T25" fmla="*/ 32 h 64"/>
                  <a:gd name="T26" fmla="*/ 63 w 65"/>
                  <a:gd name="T27" fmla="*/ 39 h 64"/>
                  <a:gd name="T28" fmla="*/ 57 w 65"/>
                  <a:gd name="T29" fmla="*/ 39 h 64"/>
                  <a:gd name="T30" fmla="*/ 60 w 65"/>
                  <a:gd name="T31" fmla="*/ 44 h 64"/>
                  <a:gd name="T32" fmla="*/ 60 w 65"/>
                  <a:gd name="T33" fmla="*/ 55 h 64"/>
                  <a:gd name="T34" fmla="*/ 57 w 65"/>
                  <a:gd name="T35" fmla="*/ 55 h 64"/>
                  <a:gd name="T36" fmla="*/ 55 w 65"/>
                  <a:gd name="T37" fmla="*/ 58 h 64"/>
                  <a:gd name="T38" fmla="*/ 52 w 65"/>
                  <a:gd name="T39" fmla="*/ 61 h 64"/>
                  <a:gd name="T40" fmla="*/ 45 w 65"/>
                  <a:gd name="T41" fmla="*/ 61 h 64"/>
                  <a:gd name="T42" fmla="*/ 41 w 65"/>
                  <a:gd name="T43" fmla="*/ 61 h 64"/>
                  <a:gd name="T44" fmla="*/ 37 w 65"/>
                  <a:gd name="T45" fmla="*/ 59 h 64"/>
                  <a:gd name="T46" fmla="*/ 36 w 65"/>
                  <a:gd name="T47" fmla="*/ 62 h 64"/>
                  <a:gd name="T48" fmla="*/ 35 w 65"/>
                  <a:gd name="T49" fmla="*/ 60 h 64"/>
                  <a:gd name="T50" fmla="*/ 32 w 65"/>
                  <a:gd name="T51" fmla="*/ 60 h 64"/>
                  <a:gd name="T52" fmla="*/ 24 w 65"/>
                  <a:gd name="T53" fmla="*/ 60 h 64"/>
                  <a:gd name="T54" fmla="*/ 15 w 65"/>
                  <a:gd name="T55" fmla="*/ 58 h 64"/>
                  <a:gd name="T56" fmla="*/ 9 w 65"/>
                  <a:gd name="T57" fmla="*/ 59 h 64"/>
                  <a:gd name="T58" fmla="*/ 5 w 65"/>
                  <a:gd name="T59" fmla="*/ 61 h 64"/>
                  <a:gd name="T60" fmla="*/ 1 w 65"/>
                  <a:gd name="T61" fmla="*/ 60 h 64"/>
                  <a:gd name="T62" fmla="*/ 0 w 65"/>
                  <a:gd name="T63" fmla="*/ 53 h 64"/>
                  <a:gd name="T64" fmla="*/ 2 w 65"/>
                  <a:gd name="T65" fmla="*/ 45 h 64"/>
                  <a:gd name="T66" fmla="*/ 0 w 65"/>
                  <a:gd name="T67" fmla="*/ 38 h 64"/>
                  <a:gd name="T68" fmla="*/ 4 w 65"/>
                  <a:gd name="T69" fmla="*/ 36 h 64"/>
                  <a:gd name="T70" fmla="*/ 9 w 65"/>
                  <a:gd name="T71" fmla="*/ 36 h 64"/>
                  <a:gd name="T72" fmla="*/ 10 w 65"/>
                  <a:gd name="T73" fmla="*/ 33 h 64"/>
                  <a:gd name="T74" fmla="*/ 14 w 65"/>
                  <a:gd name="T75" fmla="*/ 33 h 64"/>
                  <a:gd name="T76" fmla="*/ 14 w 65"/>
                  <a:gd name="T77" fmla="*/ 28 h 64"/>
                  <a:gd name="T78" fmla="*/ 17 w 65"/>
                  <a:gd name="T79" fmla="*/ 20 h 64"/>
                  <a:gd name="T80" fmla="*/ 18 w 65"/>
                  <a:gd name="T81" fmla="*/ 1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" h="64">
                    <a:moveTo>
                      <a:pt x="18" y="15"/>
                    </a:moveTo>
                    <a:cubicBezTo>
                      <a:pt x="18" y="15"/>
                      <a:pt x="21" y="9"/>
                      <a:pt x="24" y="11"/>
                    </a:cubicBezTo>
                    <a:cubicBezTo>
                      <a:pt x="28" y="13"/>
                      <a:pt x="28" y="12"/>
                      <a:pt x="28" y="8"/>
                    </a:cubicBezTo>
                    <a:cubicBezTo>
                      <a:pt x="28" y="4"/>
                      <a:pt x="30" y="3"/>
                      <a:pt x="30" y="3"/>
                    </a:cubicBezTo>
                    <a:cubicBezTo>
                      <a:pt x="30" y="3"/>
                      <a:pt x="34" y="5"/>
                      <a:pt x="36" y="3"/>
                    </a:cubicBezTo>
                    <a:cubicBezTo>
                      <a:pt x="37" y="0"/>
                      <a:pt x="36" y="7"/>
                      <a:pt x="38" y="5"/>
                    </a:cubicBezTo>
                    <a:cubicBezTo>
                      <a:pt x="40" y="4"/>
                      <a:pt x="42" y="4"/>
                      <a:pt x="42" y="4"/>
                    </a:cubicBezTo>
                    <a:cubicBezTo>
                      <a:pt x="42" y="4"/>
                      <a:pt x="44" y="4"/>
                      <a:pt x="46" y="5"/>
                    </a:cubicBezTo>
                    <a:cubicBezTo>
                      <a:pt x="48" y="6"/>
                      <a:pt x="51" y="6"/>
                      <a:pt x="51" y="9"/>
                    </a:cubicBezTo>
                    <a:cubicBezTo>
                      <a:pt x="51" y="11"/>
                      <a:pt x="54" y="9"/>
                      <a:pt x="54" y="13"/>
                    </a:cubicBezTo>
                    <a:cubicBezTo>
                      <a:pt x="54" y="16"/>
                      <a:pt x="56" y="16"/>
                      <a:pt x="56" y="20"/>
                    </a:cubicBezTo>
                    <a:cubicBezTo>
                      <a:pt x="56" y="24"/>
                      <a:pt x="55" y="26"/>
                      <a:pt x="57" y="27"/>
                    </a:cubicBezTo>
                    <a:cubicBezTo>
                      <a:pt x="59" y="29"/>
                      <a:pt x="62" y="29"/>
                      <a:pt x="63" y="32"/>
                    </a:cubicBezTo>
                    <a:cubicBezTo>
                      <a:pt x="64" y="35"/>
                      <a:pt x="65" y="38"/>
                      <a:pt x="63" y="39"/>
                    </a:cubicBezTo>
                    <a:cubicBezTo>
                      <a:pt x="60" y="39"/>
                      <a:pt x="59" y="36"/>
                      <a:pt x="57" y="39"/>
                    </a:cubicBezTo>
                    <a:cubicBezTo>
                      <a:pt x="56" y="42"/>
                      <a:pt x="60" y="42"/>
                      <a:pt x="60" y="4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5"/>
                      <a:pt x="59" y="55"/>
                      <a:pt x="57" y="55"/>
                    </a:cubicBezTo>
                    <a:cubicBezTo>
                      <a:pt x="55" y="55"/>
                      <a:pt x="55" y="55"/>
                      <a:pt x="55" y="58"/>
                    </a:cubicBezTo>
                    <a:cubicBezTo>
                      <a:pt x="54" y="61"/>
                      <a:pt x="55" y="62"/>
                      <a:pt x="52" y="61"/>
                    </a:cubicBezTo>
                    <a:cubicBezTo>
                      <a:pt x="50" y="61"/>
                      <a:pt x="47" y="60"/>
                      <a:pt x="45" y="61"/>
                    </a:cubicBezTo>
                    <a:cubicBezTo>
                      <a:pt x="43" y="61"/>
                      <a:pt x="43" y="59"/>
                      <a:pt x="41" y="61"/>
                    </a:cubicBezTo>
                    <a:cubicBezTo>
                      <a:pt x="39" y="62"/>
                      <a:pt x="38" y="59"/>
                      <a:pt x="37" y="59"/>
                    </a:cubicBezTo>
                    <a:cubicBezTo>
                      <a:pt x="37" y="60"/>
                      <a:pt x="36" y="62"/>
                      <a:pt x="36" y="62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60"/>
                      <a:pt x="34" y="60"/>
                      <a:pt x="32" y="60"/>
                    </a:cubicBezTo>
                    <a:cubicBezTo>
                      <a:pt x="29" y="60"/>
                      <a:pt x="27" y="61"/>
                      <a:pt x="24" y="60"/>
                    </a:cubicBezTo>
                    <a:cubicBezTo>
                      <a:pt x="22" y="59"/>
                      <a:pt x="18" y="59"/>
                      <a:pt x="15" y="58"/>
                    </a:cubicBezTo>
                    <a:cubicBezTo>
                      <a:pt x="13" y="58"/>
                      <a:pt x="9" y="59"/>
                      <a:pt x="9" y="59"/>
                    </a:cubicBezTo>
                    <a:cubicBezTo>
                      <a:pt x="9" y="59"/>
                      <a:pt x="6" y="64"/>
                      <a:pt x="5" y="61"/>
                    </a:cubicBezTo>
                    <a:cubicBezTo>
                      <a:pt x="4" y="57"/>
                      <a:pt x="1" y="60"/>
                      <a:pt x="1" y="60"/>
                    </a:cubicBezTo>
                    <a:cubicBezTo>
                      <a:pt x="1" y="60"/>
                      <a:pt x="0" y="55"/>
                      <a:pt x="0" y="53"/>
                    </a:cubicBezTo>
                    <a:cubicBezTo>
                      <a:pt x="0" y="51"/>
                      <a:pt x="4" y="47"/>
                      <a:pt x="2" y="45"/>
                    </a:cubicBezTo>
                    <a:cubicBezTo>
                      <a:pt x="0" y="43"/>
                      <a:pt x="0" y="38"/>
                      <a:pt x="0" y="3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3"/>
                      <a:pt x="10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1"/>
                      <a:pt x="14" y="28"/>
                    </a:cubicBezTo>
                    <a:cubicBezTo>
                      <a:pt x="13" y="25"/>
                      <a:pt x="15" y="22"/>
                      <a:pt x="17" y="20"/>
                    </a:cubicBezTo>
                    <a:cubicBezTo>
                      <a:pt x="19" y="18"/>
                      <a:pt x="18" y="15"/>
                      <a:pt x="18" y="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27">
                <a:extLst>
                  <a:ext uri="{FF2B5EF4-FFF2-40B4-BE49-F238E27FC236}">
                    <a16:creationId xmlns:a16="http://schemas.microsoft.com/office/drawing/2014/main" id="{667FFF5A-DF3F-40B1-838F-57CD3331B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6304" y="1959756"/>
                <a:ext cx="224419" cy="220912"/>
              </a:xfrm>
              <a:custGeom>
                <a:avLst/>
                <a:gdLst>
                  <a:gd name="T0" fmla="*/ 18 w 65"/>
                  <a:gd name="T1" fmla="*/ 15 h 64"/>
                  <a:gd name="T2" fmla="*/ 24 w 65"/>
                  <a:gd name="T3" fmla="*/ 11 h 64"/>
                  <a:gd name="T4" fmla="*/ 28 w 65"/>
                  <a:gd name="T5" fmla="*/ 8 h 64"/>
                  <a:gd name="T6" fmla="*/ 30 w 65"/>
                  <a:gd name="T7" fmla="*/ 3 h 64"/>
                  <a:gd name="T8" fmla="*/ 36 w 65"/>
                  <a:gd name="T9" fmla="*/ 3 h 64"/>
                  <a:gd name="T10" fmla="*/ 38 w 65"/>
                  <a:gd name="T11" fmla="*/ 5 h 64"/>
                  <a:gd name="T12" fmla="*/ 42 w 65"/>
                  <a:gd name="T13" fmla="*/ 4 h 64"/>
                  <a:gd name="T14" fmla="*/ 46 w 65"/>
                  <a:gd name="T15" fmla="*/ 5 h 64"/>
                  <a:gd name="T16" fmla="*/ 51 w 65"/>
                  <a:gd name="T17" fmla="*/ 9 h 64"/>
                  <a:gd name="T18" fmla="*/ 54 w 65"/>
                  <a:gd name="T19" fmla="*/ 13 h 64"/>
                  <a:gd name="T20" fmla="*/ 56 w 65"/>
                  <a:gd name="T21" fmla="*/ 20 h 64"/>
                  <a:gd name="T22" fmla="*/ 57 w 65"/>
                  <a:gd name="T23" fmla="*/ 27 h 64"/>
                  <a:gd name="T24" fmla="*/ 63 w 65"/>
                  <a:gd name="T25" fmla="*/ 32 h 64"/>
                  <a:gd name="T26" fmla="*/ 63 w 65"/>
                  <a:gd name="T27" fmla="*/ 39 h 64"/>
                  <a:gd name="T28" fmla="*/ 57 w 65"/>
                  <a:gd name="T29" fmla="*/ 39 h 64"/>
                  <a:gd name="T30" fmla="*/ 60 w 65"/>
                  <a:gd name="T31" fmla="*/ 44 h 64"/>
                  <a:gd name="T32" fmla="*/ 60 w 65"/>
                  <a:gd name="T33" fmla="*/ 55 h 64"/>
                  <a:gd name="T34" fmla="*/ 57 w 65"/>
                  <a:gd name="T35" fmla="*/ 55 h 64"/>
                  <a:gd name="T36" fmla="*/ 55 w 65"/>
                  <a:gd name="T37" fmla="*/ 58 h 64"/>
                  <a:gd name="T38" fmla="*/ 52 w 65"/>
                  <a:gd name="T39" fmla="*/ 61 h 64"/>
                  <a:gd name="T40" fmla="*/ 45 w 65"/>
                  <a:gd name="T41" fmla="*/ 61 h 64"/>
                  <a:gd name="T42" fmla="*/ 41 w 65"/>
                  <a:gd name="T43" fmla="*/ 61 h 64"/>
                  <a:gd name="T44" fmla="*/ 37 w 65"/>
                  <a:gd name="T45" fmla="*/ 59 h 64"/>
                  <a:gd name="T46" fmla="*/ 36 w 65"/>
                  <a:gd name="T47" fmla="*/ 62 h 64"/>
                  <a:gd name="T48" fmla="*/ 35 w 65"/>
                  <a:gd name="T49" fmla="*/ 60 h 64"/>
                  <a:gd name="T50" fmla="*/ 32 w 65"/>
                  <a:gd name="T51" fmla="*/ 60 h 64"/>
                  <a:gd name="T52" fmla="*/ 24 w 65"/>
                  <a:gd name="T53" fmla="*/ 60 h 64"/>
                  <a:gd name="T54" fmla="*/ 15 w 65"/>
                  <a:gd name="T55" fmla="*/ 58 h 64"/>
                  <a:gd name="T56" fmla="*/ 9 w 65"/>
                  <a:gd name="T57" fmla="*/ 59 h 64"/>
                  <a:gd name="T58" fmla="*/ 5 w 65"/>
                  <a:gd name="T59" fmla="*/ 61 h 64"/>
                  <a:gd name="T60" fmla="*/ 1 w 65"/>
                  <a:gd name="T61" fmla="*/ 60 h 64"/>
                  <a:gd name="T62" fmla="*/ 0 w 65"/>
                  <a:gd name="T63" fmla="*/ 53 h 64"/>
                  <a:gd name="T64" fmla="*/ 2 w 65"/>
                  <a:gd name="T65" fmla="*/ 45 h 64"/>
                  <a:gd name="T66" fmla="*/ 0 w 65"/>
                  <a:gd name="T67" fmla="*/ 38 h 64"/>
                  <a:gd name="T68" fmla="*/ 4 w 65"/>
                  <a:gd name="T69" fmla="*/ 36 h 64"/>
                  <a:gd name="T70" fmla="*/ 9 w 65"/>
                  <a:gd name="T71" fmla="*/ 36 h 64"/>
                  <a:gd name="T72" fmla="*/ 10 w 65"/>
                  <a:gd name="T73" fmla="*/ 33 h 64"/>
                  <a:gd name="T74" fmla="*/ 14 w 65"/>
                  <a:gd name="T75" fmla="*/ 33 h 64"/>
                  <a:gd name="T76" fmla="*/ 14 w 65"/>
                  <a:gd name="T77" fmla="*/ 28 h 64"/>
                  <a:gd name="T78" fmla="*/ 17 w 65"/>
                  <a:gd name="T79" fmla="*/ 20 h 64"/>
                  <a:gd name="T80" fmla="*/ 18 w 65"/>
                  <a:gd name="T81" fmla="*/ 1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" h="64">
                    <a:moveTo>
                      <a:pt x="18" y="15"/>
                    </a:moveTo>
                    <a:cubicBezTo>
                      <a:pt x="18" y="15"/>
                      <a:pt x="21" y="9"/>
                      <a:pt x="24" y="11"/>
                    </a:cubicBezTo>
                    <a:cubicBezTo>
                      <a:pt x="28" y="13"/>
                      <a:pt x="28" y="12"/>
                      <a:pt x="28" y="8"/>
                    </a:cubicBezTo>
                    <a:cubicBezTo>
                      <a:pt x="28" y="4"/>
                      <a:pt x="30" y="3"/>
                      <a:pt x="30" y="3"/>
                    </a:cubicBezTo>
                    <a:cubicBezTo>
                      <a:pt x="30" y="3"/>
                      <a:pt x="34" y="5"/>
                      <a:pt x="36" y="3"/>
                    </a:cubicBezTo>
                    <a:cubicBezTo>
                      <a:pt x="37" y="0"/>
                      <a:pt x="36" y="7"/>
                      <a:pt x="38" y="5"/>
                    </a:cubicBezTo>
                    <a:cubicBezTo>
                      <a:pt x="40" y="4"/>
                      <a:pt x="42" y="4"/>
                      <a:pt x="42" y="4"/>
                    </a:cubicBezTo>
                    <a:cubicBezTo>
                      <a:pt x="42" y="4"/>
                      <a:pt x="44" y="4"/>
                      <a:pt x="46" y="5"/>
                    </a:cubicBezTo>
                    <a:cubicBezTo>
                      <a:pt x="48" y="6"/>
                      <a:pt x="51" y="6"/>
                      <a:pt x="51" y="9"/>
                    </a:cubicBezTo>
                    <a:cubicBezTo>
                      <a:pt x="51" y="11"/>
                      <a:pt x="54" y="9"/>
                      <a:pt x="54" y="13"/>
                    </a:cubicBezTo>
                    <a:cubicBezTo>
                      <a:pt x="54" y="16"/>
                      <a:pt x="56" y="16"/>
                      <a:pt x="56" y="20"/>
                    </a:cubicBezTo>
                    <a:cubicBezTo>
                      <a:pt x="56" y="24"/>
                      <a:pt x="55" y="26"/>
                      <a:pt x="57" y="27"/>
                    </a:cubicBezTo>
                    <a:cubicBezTo>
                      <a:pt x="59" y="29"/>
                      <a:pt x="62" y="29"/>
                      <a:pt x="63" y="32"/>
                    </a:cubicBezTo>
                    <a:cubicBezTo>
                      <a:pt x="64" y="35"/>
                      <a:pt x="65" y="38"/>
                      <a:pt x="63" y="39"/>
                    </a:cubicBezTo>
                    <a:cubicBezTo>
                      <a:pt x="60" y="39"/>
                      <a:pt x="59" y="36"/>
                      <a:pt x="57" y="39"/>
                    </a:cubicBezTo>
                    <a:cubicBezTo>
                      <a:pt x="56" y="42"/>
                      <a:pt x="60" y="42"/>
                      <a:pt x="60" y="44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5"/>
                      <a:pt x="59" y="55"/>
                      <a:pt x="57" y="55"/>
                    </a:cubicBezTo>
                    <a:cubicBezTo>
                      <a:pt x="55" y="55"/>
                      <a:pt x="55" y="55"/>
                      <a:pt x="55" y="58"/>
                    </a:cubicBezTo>
                    <a:cubicBezTo>
                      <a:pt x="54" y="61"/>
                      <a:pt x="55" y="62"/>
                      <a:pt x="52" y="61"/>
                    </a:cubicBezTo>
                    <a:cubicBezTo>
                      <a:pt x="50" y="61"/>
                      <a:pt x="47" y="60"/>
                      <a:pt x="45" y="61"/>
                    </a:cubicBezTo>
                    <a:cubicBezTo>
                      <a:pt x="43" y="61"/>
                      <a:pt x="43" y="59"/>
                      <a:pt x="41" y="61"/>
                    </a:cubicBezTo>
                    <a:cubicBezTo>
                      <a:pt x="39" y="62"/>
                      <a:pt x="38" y="59"/>
                      <a:pt x="37" y="59"/>
                    </a:cubicBezTo>
                    <a:cubicBezTo>
                      <a:pt x="37" y="60"/>
                      <a:pt x="36" y="62"/>
                      <a:pt x="36" y="62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60"/>
                      <a:pt x="34" y="60"/>
                      <a:pt x="32" y="60"/>
                    </a:cubicBezTo>
                    <a:cubicBezTo>
                      <a:pt x="29" y="60"/>
                      <a:pt x="27" y="61"/>
                      <a:pt x="24" y="60"/>
                    </a:cubicBezTo>
                    <a:cubicBezTo>
                      <a:pt x="22" y="59"/>
                      <a:pt x="18" y="59"/>
                      <a:pt x="15" y="58"/>
                    </a:cubicBezTo>
                    <a:cubicBezTo>
                      <a:pt x="13" y="58"/>
                      <a:pt x="9" y="59"/>
                      <a:pt x="9" y="59"/>
                    </a:cubicBezTo>
                    <a:cubicBezTo>
                      <a:pt x="9" y="59"/>
                      <a:pt x="6" y="64"/>
                      <a:pt x="5" y="61"/>
                    </a:cubicBezTo>
                    <a:cubicBezTo>
                      <a:pt x="4" y="57"/>
                      <a:pt x="1" y="60"/>
                      <a:pt x="1" y="60"/>
                    </a:cubicBezTo>
                    <a:cubicBezTo>
                      <a:pt x="1" y="60"/>
                      <a:pt x="0" y="55"/>
                      <a:pt x="0" y="53"/>
                    </a:cubicBezTo>
                    <a:cubicBezTo>
                      <a:pt x="0" y="51"/>
                      <a:pt x="4" y="47"/>
                      <a:pt x="2" y="45"/>
                    </a:cubicBezTo>
                    <a:cubicBezTo>
                      <a:pt x="0" y="43"/>
                      <a:pt x="0" y="38"/>
                      <a:pt x="0" y="3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3"/>
                      <a:pt x="10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1"/>
                      <a:pt x="14" y="28"/>
                    </a:cubicBezTo>
                    <a:cubicBezTo>
                      <a:pt x="13" y="25"/>
                      <a:pt x="15" y="22"/>
                      <a:pt x="17" y="20"/>
                    </a:cubicBezTo>
                    <a:cubicBezTo>
                      <a:pt x="19" y="18"/>
                      <a:pt x="18" y="15"/>
                      <a:pt x="18" y="1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28">
                <a:extLst>
                  <a:ext uri="{FF2B5EF4-FFF2-40B4-BE49-F238E27FC236}">
                    <a16:creationId xmlns:a16="http://schemas.microsoft.com/office/drawing/2014/main" id="{42C99AF2-D207-4920-BCB3-496EF5898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843" y="3281725"/>
                <a:ext cx="24546" cy="19287"/>
              </a:xfrm>
              <a:custGeom>
                <a:avLst/>
                <a:gdLst>
                  <a:gd name="T0" fmla="*/ 1 w 7"/>
                  <a:gd name="T1" fmla="*/ 0 h 6"/>
                  <a:gd name="T2" fmla="*/ 0 w 7"/>
                  <a:gd name="T3" fmla="*/ 4 h 6"/>
                  <a:gd name="T4" fmla="*/ 4 w 7"/>
                  <a:gd name="T5" fmla="*/ 0 h 6"/>
                  <a:gd name="T6" fmla="*/ 1 w 7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1" y="0"/>
                    </a:moveTo>
                    <a:cubicBezTo>
                      <a:pt x="1" y="2"/>
                      <a:pt x="0" y="2"/>
                      <a:pt x="0" y="4"/>
                    </a:cubicBezTo>
                    <a:cubicBezTo>
                      <a:pt x="6" y="6"/>
                      <a:pt x="7" y="6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29">
                <a:extLst>
                  <a:ext uri="{FF2B5EF4-FFF2-40B4-BE49-F238E27FC236}">
                    <a16:creationId xmlns:a16="http://schemas.microsoft.com/office/drawing/2014/main" id="{03B89094-A971-4098-B0A8-632051069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843" y="3281725"/>
                <a:ext cx="24546" cy="19287"/>
              </a:xfrm>
              <a:custGeom>
                <a:avLst/>
                <a:gdLst>
                  <a:gd name="T0" fmla="*/ 1 w 7"/>
                  <a:gd name="T1" fmla="*/ 0 h 6"/>
                  <a:gd name="T2" fmla="*/ 0 w 7"/>
                  <a:gd name="T3" fmla="*/ 4 h 6"/>
                  <a:gd name="T4" fmla="*/ 4 w 7"/>
                  <a:gd name="T5" fmla="*/ 0 h 6"/>
                  <a:gd name="T6" fmla="*/ 1 w 7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1" y="0"/>
                    </a:moveTo>
                    <a:cubicBezTo>
                      <a:pt x="1" y="2"/>
                      <a:pt x="0" y="2"/>
                      <a:pt x="0" y="4"/>
                    </a:cubicBezTo>
                    <a:cubicBezTo>
                      <a:pt x="6" y="6"/>
                      <a:pt x="7" y="6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30">
                <a:extLst>
                  <a:ext uri="{FF2B5EF4-FFF2-40B4-BE49-F238E27FC236}">
                    <a16:creationId xmlns:a16="http://schemas.microsoft.com/office/drawing/2014/main" id="{9C6D88C5-3D92-4356-8BE1-51E45789E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049" y="3239646"/>
                <a:ext cx="161301" cy="234938"/>
              </a:xfrm>
              <a:custGeom>
                <a:avLst/>
                <a:gdLst>
                  <a:gd name="T0" fmla="*/ 8 w 47"/>
                  <a:gd name="T1" fmla="*/ 55 h 68"/>
                  <a:gd name="T2" fmla="*/ 16 w 47"/>
                  <a:gd name="T3" fmla="*/ 53 h 68"/>
                  <a:gd name="T4" fmla="*/ 19 w 47"/>
                  <a:gd name="T5" fmla="*/ 51 h 68"/>
                  <a:gd name="T6" fmla="*/ 21 w 47"/>
                  <a:gd name="T7" fmla="*/ 52 h 68"/>
                  <a:gd name="T8" fmla="*/ 25 w 47"/>
                  <a:gd name="T9" fmla="*/ 47 h 68"/>
                  <a:gd name="T10" fmla="*/ 24 w 47"/>
                  <a:gd name="T11" fmla="*/ 44 h 68"/>
                  <a:gd name="T12" fmla="*/ 26 w 47"/>
                  <a:gd name="T13" fmla="*/ 41 h 68"/>
                  <a:gd name="T14" fmla="*/ 24 w 47"/>
                  <a:gd name="T15" fmla="*/ 35 h 68"/>
                  <a:gd name="T16" fmla="*/ 32 w 47"/>
                  <a:gd name="T17" fmla="*/ 41 h 68"/>
                  <a:gd name="T18" fmla="*/ 37 w 47"/>
                  <a:gd name="T19" fmla="*/ 47 h 68"/>
                  <a:gd name="T20" fmla="*/ 38 w 47"/>
                  <a:gd name="T21" fmla="*/ 50 h 68"/>
                  <a:gd name="T22" fmla="*/ 41 w 47"/>
                  <a:gd name="T23" fmla="*/ 62 h 68"/>
                  <a:gd name="T24" fmla="*/ 43 w 47"/>
                  <a:gd name="T25" fmla="*/ 64 h 68"/>
                  <a:gd name="T26" fmla="*/ 47 w 47"/>
                  <a:gd name="T27" fmla="*/ 63 h 68"/>
                  <a:gd name="T28" fmla="*/ 46 w 47"/>
                  <a:gd name="T29" fmla="*/ 56 h 68"/>
                  <a:gd name="T30" fmla="*/ 44 w 47"/>
                  <a:gd name="T31" fmla="*/ 48 h 68"/>
                  <a:gd name="T32" fmla="*/ 40 w 47"/>
                  <a:gd name="T33" fmla="*/ 37 h 68"/>
                  <a:gd name="T34" fmla="*/ 35 w 47"/>
                  <a:gd name="T35" fmla="*/ 41 h 68"/>
                  <a:gd name="T36" fmla="*/ 36 w 47"/>
                  <a:gd name="T37" fmla="*/ 32 h 68"/>
                  <a:gd name="T38" fmla="*/ 40 w 47"/>
                  <a:gd name="T39" fmla="*/ 23 h 68"/>
                  <a:gd name="T40" fmla="*/ 44 w 47"/>
                  <a:gd name="T41" fmla="*/ 16 h 68"/>
                  <a:gd name="T42" fmla="*/ 33 w 47"/>
                  <a:gd name="T43" fmla="*/ 17 h 68"/>
                  <a:gd name="T44" fmla="*/ 22 w 47"/>
                  <a:gd name="T45" fmla="*/ 18 h 68"/>
                  <a:gd name="T46" fmla="*/ 19 w 47"/>
                  <a:gd name="T47" fmla="*/ 11 h 68"/>
                  <a:gd name="T48" fmla="*/ 16 w 47"/>
                  <a:gd name="T49" fmla="*/ 3 h 68"/>
                  <a:gd name="T50" fmla="*/ 7 w 47"/>
                  <a:gd name="T51" fmla="*/ 0 h 68"/>
                  <a:gd name="T52" fmla="*/ 9 w 47"/>
                  <a:gd name="T53" fmla="*/ 9 h 68"/>
                  <a:gd name="T54" fmla="*/ 3 w 47"/>
                  <a:gd name="T55" fmla="*/ 14 h 68"/>
                  <a:gd name="T56" fmla="*/ 1 w 47"/>
                  <a:gd name="T57" fmla="*/ 23 h 68"/>
                  <a:gd name="T58" fmla="*/ 7 w 47"/>
                  <a:gd name="T59" fmla="*/ 28 h 68"/>
                  <a:gd name="T60" fmla="*/ 7 w 47"/>
                  <a:gd name="T61" fmla="*/ 37 h 68"/>
                  <a:gd name="T62" fmla="*/ 10 w 47"/>
                  <a:gd name="T63" fmla="*/ 47 h 68"/>
                  <a:gd name="T64" fmla="*/ 8 w 47"/>
                  <a:gd name="T65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68">
                    <a:moveTo>
                      <a:pt x="8" y="53"/>
                    </a:moveTo>
                    <a:cubicBezTo>
                      <a:pt x="8" y="53"/>
                      <a:pt x="8" y="55"/>
                      <a:pt x="8" y="55"/>
                    </a:cubicBezTo>
                    <a:cubicBezTo>
                      <a:pt x="13" y="56"/>
                      <a:pt x="12" y="53"/>
                      <a:pt x="14" y="53"/>
                    </a:cubicBezTo>
                    <a:cubicBezTo>
                      <a:pt x="14" y="52"/>
                      <a:pt x="16" y="53"/>
                      <a:pt x="16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1"/>
                      <a:pt x="17" y="52"/>
                      <a:pt x="19" y="51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21" y="50"/>
                      <a:pt x="20" y="51"/>
                      <a:pt x="21" y="52"/>
                    </a:cubicBezTo>
                    <a:cubicBezTo>
                      <a:pt x="22" y="51"/>
                      <a:pt x="24" y="51"/>
                      <a:pt x="24" y="51"/>
                    </a:cubicBezTo>
                    <a:cubicBezTo>
                      <a:pt x="24" y="50"/>
                      <a:pt x="26" y="48"/>
                      <a:pt x="25" y="47"/>
                    </a:cubicBezTo>
                    <a:cubicBezTo>
                      <a:pt x="24" y="46"/>
                      <a:pt x="24" y="47"/>
                      <a:pt x="24" y="45"/>
                    </a:cubicBezTo>
                    <a:cubicBezTo>
                      <a:pt x="23" y="46"/>
                      <a:pt x="24" y="44"/>
                      <a:pt x="24" y="44"/>
                    </a:cubicBezTo>
                    <a:cubicBezTo>
                      <a:pt x="22" y="45"/>
                      <a:pt x="23" y="43"/>
                      <a:pt x="23" y="43"/>
                    </a:cubicBezTo>
                    <a:cubicBezTo>
                      <a:pt x="24" y="42"/>
                      <a:pt x="25" y="42"/>
                      <a:pt x="26" y="41"/>
                    </a:cubicBezTo>
                    <a:cubicBezTo>
                      <a:pt x="25" y="39"/>
                      <a:pt x="25" y="38"/>
                      <a:pt x="24" y="37"/>
                    </a:cubicBezTo>
                    <a:cubicBezTo>
                      <a:pt x="23" y="37"/>
                      <a:pt x="24" y="35"/>
                      <a:pt x="24" y="35"/>
                    </a:cubicBezTo>
                    <a:cubicBezTo>
                      <a:pt x="26" y="36"/>
                      <a:pt x="27" y="40"/>
                      <a:pt x="29" y="41"/>
                    </a:cubicBezTo>
                    <a:cubicBezTo>
                      <a:pt x="30" y="41"/>
                      <a:pt x="31" y="40"/>
                      <a:pt x="32" y="41"/>
                    </a:cubicBezTo>
                    <a:cubicBezTo>
                      <a:pt x="33" y="41"/>
                      <a:pt x="32" y="42"/>
                      <a:pt x="33" y="43"/>
                    </a:cubicBezTo>
                    <a:cubicBezTo>
                      <a:pt x="34" y="43"/>
                      <a:pt x="37" y="46"/>
                      <a:pt x="37" y="47"/>
                    </a:cubicBezTo>
                    <a:cubicBezTo>
                      <a:pt x="37" y="47"/>
                      <a:pt x="37" y="48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9" y="54"/>
                      <a:pt x="38" y="57"/>
                      <a:pt x="39" y="60"/>
                    </a:cubicBezTo>
                    <a:cubicBezTo>
                      <a:pt x="39" y="61"/>
                      <a:pt x="41" y="62"/>
                      <a:pt x="41" y="62"/>
                    </a:cubicBezTo>
                    <a:cubicBezTo>
                      <a:pt x="42" y="64"/>
                      <a:pt x="43" y="66"/>
                      <a:pt x="43" y="68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9" y="24"/>
                      <a:pt x="40" y="23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3"/>
                      <a:pt x="8" y="53"/>
                      <a:pt x="8" y="5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31">
                <a:extLst>
                  <a:ext uri="{FF2B5EF4-FFF2-40B4-BE49-F238E27FC236}">
                    <a16:creationId xmlns:a16="http://schemas.microsoft.com/office/drawing/2014/main" id="{9455067B-83AA-4975-9BE6-E2A2E08CF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049" y="3239646"/>
                <a:ext cx="161301" cy="234938"/>
              </a:xfrm>
              <a:custGeom>
                <a:avLst/>
                <a:gdLst>
                  <a:gd name="T0" fmla="*/ 8 w 47"/>
                  <a:gd name="T1" fmla="*/ 55 h 68"/>
                  <a:gd name="T2" fmla="*/ 16 w 47"/>
                  <a:gd name="T3" fmla="*/ 53 h 68"/>
                  <a:gd name="T4" fmla="*/ 19 w 47"/>
                  <a:gd name="T5" fmla="*/ 51 h 68"/>
                  <a:gd name="T6" fmla="*/ 21 w 47"/>
                  <a:gd name="T7" fmla="*/ 52 h 68"/>
                  <a:gd name="T8" fmla="*/ 25 w 47"/>
                  <a:gd name="T9" fmla="*/ 47 h 68"/>
                  <a:gd name="T10" fmla="*/ 24 w 47"/>
                  <a:gd name="T11" fmla="*/ 44 h 68"/>
                  <a:gd name="T12" fmla="*/ 26 w 47"/>
                  <a:gd name="T13" fmla="*/ 41 h 68"/>
                  <a:gd name="T14" fmla="*/ 24 w 47"/>
                  <a:gd name="T15" fmla="*/ 35 h 68"/>
                  <a:gd name="T16" fmla="*/ 32 w 47"/>
                  <a:gd name="T17" fmla="*/ 41 h 68"/>
                  <a:gd name="T18" fmla="*/ 37 w 47"/>
                  <a:gd name="T19" fmla="*/ 47 h 68"/>
                  <a:gd name="T20" fmla="*/ 38 w 47"/>
                  <a:gd name="T21" fmla="*/ 50 h 68"/>
                  <a:gd name="T22" fmla="*/ 41 w 47"/>
                  <a:gd name="T23" fmla="*/ 62 h 68"/>
                  <a:gd name="T24" fmla="*/ 43 w 47"/>
                  <a:gd name="T25" fmla="*/ 64 h 68"/>
                  <a:gd name="T26" fmla="*/ 47 w 47"/>
                  <a:gd name="T27" fmla="*/ 63 h 68"/>
                  <a:gd name="T28" fmla="*/ 46 w 47"/>
                  <a:gd name="T29" fmla="*/ 56 h 68"/>
                  <a:gd name="T30" fmla="*/ 44 w 47"/>
                  <a:gd name="T31" fmla="*/ 48 h 68"/>
                  <a:gd name="T32" fmla="*/ 40 w 47"/>
                  <a:gd name="T33" fmla="*/ 37 h 68"/>
                  <a:gd name="T34" fmla="*/ 35 w 47"/>
                  <a:gd name="T35" fmla="*/ 41 h 68"/>
                  <a:gd name="T36" fmla="*/ 36 w 47"/>
                  <a:gd name="T37" fmla="*/ 32 h 68"/>
                  <a:gd name="T38" fmla="*/ 40 w 47"/>
                  <a:gd name="T39" fmla="*/ 23 h 68"/>
                  <a:gd name="T40" fmla="*/ 44 w 47"/>
                  <a:gd name="T41" fmla="*/ 16 h 68"/>
                  <a:gd name="T42" fmla="*/ 33 w 47"/>
                  <a:gd name="T43" fmla="*/ 17 h 68"/>
                  <a:gd name="T44" fmla="*/ 22 w 47"/>
                  <a:gd name="T45" fmla="*/ 18 h 68"/>
                  <a:gd name="T46" fmla="*/ 19 w 47"/>
                  <a:gd name="T47" fmla="*/ 11 h 68"/>
                  <a:gd name="T48" fmla="*/ 16 w 47"/>
                  <a:gd name="T49" fmla="*/ 3 h 68"/>
                  <a:gd name="T50" fmla="*/ 7 w 47"/>
                  <a:gd name="T51" fmla="*/ 0 h 68"/>
                  <a:gd name="T52" fmla="*/ 9 w 47"/>
                  <a:gd name="T53" fmla="*/ 9 h 68"/>
                  <a:gd name="T54" fmla="*/ 3 w 47"/>
                  <a:gd name="T55" fmla="*/ 14 h 68"/>
                  <a:gd name="T56" fmla="*/ 1 w 47"/>
                  <a:gd name="T57" fmla="*/ 23 h 68"/>
                  <a:gd name="T58" fmla="*/ 7 w 47"/>
                  <a:gd name="T59" fmla="*/ 28 h 68"/>
                  <a:gd name="T60" fmla="*/ 7 w 47"/>
                  <a:gd name="T61" fmla="*/ 37 h 68"/>
                  <a:gd name="T62" fmla="*/ 10 w 47"/>
                  <a:gd name="T63" fmla="*/ 47 h 68"/>
                  <a:gd name="T64" fmla="*/ 8 w 47"/>
                  <a:gd name="T65" fmla="*/ 5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68">
                    <a:moveTo>
                      <a:pt x="8" y="53"/>
                    </a:moveTo>
                    <a:cubicBezTo>
                      <a:pt x="8" y="53"/>
                      <a:pt x="8" y="55"/>
                      <a:pt x="8" y="55"/>
                    </a:cubicBezTo>
                    <a:cubicBezTo>
                      <a:pt x="13" y="56"/>
                      <a:pt x="12" y="53"/>
                      <a:pt x="14" y="53"/>
                    </a:cubicBezTo>
                    <a:cubicBezTo>
                      <a:pt x="14" y="52"/>
                      <a:pt x="16" y="53"/>
                      <a:pt x="16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1"/>
                      <a:pt x="17" y="52"/>
                      <a:pt x="19" y="51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21" y="50"/>
                      <a:pt x="20" y="51"/>
                      <a:pt x="21" y="52"/>
                    </a:cubicBezTo>
                    <a:cubicBezTo>
                      <a:pt x="22" y="51"/>
                      <a:pt x="24" y="51"/>
                      <a:pt x="24" y="51"/>
                    </a:cubicBezTo>
                    <a:cubicBezTo>
                      <a:pt x="24" y="50"/>
                      <a:pt x="26" y="48"/>
                      <a:pt x="25" y="47"/>
                    </a:cubicBezTo>
                    <a:cubicBezTo>
                      <a:pt x="24" y="46"/>
                      <a:pt x="24" y="47"/>
                      <a:pt x="24" y="45"/>
                    </a:cubicBezTo>
                    <a:cubicBezTo>
                      <a:pt x="23" y="46"/>
                      <a:pt x="24" y="44"/>
                      <a:pt x="24" y="44"/>
                    </a:cubicBezTo>
                    <a:cubicBezTo>
                      <a:pt x="22" y="45"/>
                      <a:pt x="23" y="43"/>
                      <a:pt x="23" y="43"/>
                    </a:cubicBezTo>
                    <a:cubicBezTo>
                      <a:pt x="24" y="42"/>
                      <a:pt x="25" y="42"/>
                      <a:pt x="26" y="41"/>
                    </a:cubicBezTo>
                    <a:cubicBezTo>
                      <a:pt x="25" y="39"/>
                      <a:pt x="25" y="38"/>
                      <a:pt x="24" y="37"/>
                    </a:cubicBezTo>
                    <a:cubicBezTo>
                      <a:pt x="23" y="37"/>
                      <a:pt x="24" y="35"/>
                      <a:pt x="24" y="35"/>
                    </a:cubicBezTo>
                    <a:cubicBezTo>
                      <a:pt x="26" y="36"/>
                      <a:pt x="27" y="40"/>
                      <a:pt x="29" y="41"/>
                    </a:cubicBezTo>
                    <a:cubicBezTo>
                      <a:pt x="30" y="41"/>
                      <a:pt x="31" y="40"/>
                      <a:pt x="32" y="41"/>
                    </a:cubicBezTo>
                    <a:cubicBezTo>
                      <a:pt x="33" y="41"/>
                      <a:pt x="32" y="42"/>
                      <a:pt x="33" y="43"/>
                    </a:cubicBezTo>
                    <a:cubicBezTo>
                      <a:pt x="34" y="43"/>
                      <a:pt x="37" y="46"/>
                      <a:pt x="37" y="47"/>
                    </a:cubicBezTo>
                    <a:cubicBezTo>
                      <a:pt x="37" y="47"/>
                      <a:pt x="37" y="48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9" y="54"/>
                      <a:pt x="38" y="57"/>
                      <a:pt x="39" y="60"/>
                    </a:cubicBezTo>
                    <a:cubicBezTo>
                      <a:pt x="39" y="61"/>
                      <a:pt x="41" y="62"/>
                      <a:pt x="41" y="62"/>
                    </a:cubicBezTo>
                    <a:cubicBezTo>
                      <a:pt x="42" y="64"/>
                      <a:pt x="43" y="66"/>
                      <a:pt x="43" y="68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8" y="28"/>
                      <a:pt x="39" y="24"/>
                      <a:pt x="40" y="23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3"/>
                      <a:pt x="8" y="53"/>
                      <a:pt x="8" y="53"/>
                    </a:cubicBezTo>
                    <a:close/>
                  </a:path>
                </a:pathLst>
              </a:custGeom>
              <a:solidFill>
                <a:srgbClr val="FF000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32">
                <a:extLst>
                  <a:ext uri="{FF2B5EF4-FFF2-40B4-BE49-F238E27FC236}">
                    <a16:creationId xmlns:a16="http://schemas.microsoft.com/office/drawing/2014/main" id="{37244E6F-0A55-491F-8309-2EA52A710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4691" y="2606714"/>
                <a:ext cx="150782" cy="135003"/>
              </a:xfrm>
              <a:custGeom>
                <a:avLst/>
                <a:gdLst>
                  <a:gd name="T0" fmla="*/ 33 w 44"/>
                  <a:gd name="T1" fmla="*/ 5 h 39"/>
                  <a:gd name="T2" fmla="*/ 29 w 44"/>
                  <a:gd name="T3" fmla="*/ 11 h 39"/>
                  <a:gd name="T4" fmla="*/ 25 w 44"/>
                  <a:gd name="T5" fmla="*/ 7 h 39"/>
                  <a:gd name="T6" fmla="*/ 21 w 44"/>
                  <a:gd name="T7" fmla="*/ 3 h 39"/>
                  <a:gd name="T8" fmla="*/ 18 w 44"/>
                  <a:gd name="T9" fmla="*/ 0 h 39"/>
                  <a:gd name="T10" fmla="*/ 15 w 44"/>
                  <a:gd name="T11" fmla="*/ 3 h 39"/>
                  <a:gd name="T12" fmla="*/ 17 w 44"/>
                  <a:gd name="T13" fmla="*/ 7 h 39"/>
                  <a:gd name="T14" fmla="*/ 12 w 44"/>
                  <a:gd name="T15" fmla="*/ 5 h 39"/>
                  <a:gd name="T16" fmla="*/ 8 w 44"/>
                  <a:gd name="T17" fmla="*/ 2 h 39"/>
                  <a:gd name="T18" fmla="*/ 5 w 44"/>
                  <a:gd name="T19" fmla="*/ 3 h 39"/>
                  <a:gd name="T20" fmla="*/ 2 w 44"/>
                  <a:gd name="T21" fmla="*/ 7 h 39"/>
                  <a:gd name="T22" fmla="*/ 2 w 44"/>
                  <a:gd name="T23" fmla="*/ 10 h 39"/>
                  <a:gd name="T24" fmla="*/ 5 w 44"/>
                  <a:gd name="T25" fmla="*/ 10 h 39"/>
                  <a:gd name="T26" fmla="*/ 8 w 44"/>
                  <a:gd name="T27" fmla="*/ 13 h 39"/>
                  <a:gd name="T28" fmla="*/ 7 w 44"/>
                  <a:gd name="T29" fmla="*/ 17 h 39"/>
                  <a:gd name="T30" fmla="*/ 11 w 44"/>
                  <a:gd name="T31" fmla="*/ 19 h 39"/>
                  <a:gd name="T32" fmla="*/ 13 w 44"/>
                  <a:gd name="T33" fmla="*/ 21 h 39"/>
                  <a:gd name="T34" fmla="*/ 11 w 44"/>
                  <a:gd name="T35" fmla="*/ 23 h 39"/>
                  <a:gd name="T36" fmla="*/ 14 w 44"/>
                  <a:gd name="T37" fmla="*/ 26 h 39"/>
                  <a:gd name="T38" fmla="*/ 17 w 44"/>
                  <a:gd name="T39" fmla="*/ 27 h 39"/>
                  <a:gd name="T40" fmla="*/ 18 w 44"/>
                  <a:gd name="T41" fmla="*/ 32 h 39"/>
                  <a:gd name="T42" fmla="*/ 22 w 44"/>
                  <a:gd name="T43" fmla="*/ 28 h 39"/>
                  <a:gd name="T44" fmla="*/ 25 w 44"/>
                  <a:gd name="T45" fmla="*/ 27 h 39"/>
                  <a:gd name="T46" fmla="*/ 26 w 44"/>
                  <a:gd name="T47" fmla="*/ 31 h 39"/>
                  <a:gd name="T48" fmla="*/ 26 w 44"/>
                  <a:gd name="T49" fmla="*/ 34 h 39"/>
                  <a:gd name="T50" fmla="*/ 28 w 44"/>
                  <a:gd name="T51" fmla="*/ 37 h 39"/>
                  <a:gd name="T52" fmla="*/ 31 w 44"/>
                  <a:gd name="T53" fmla="*/ 39 h 39"/>
                  <a:gd name="T54" fmla="*/ 31 w 44"/>
                  <a:gd name="T55" fmla="*/ 34 h 39"/>
                  <a:gd name="T56" fmla="*/ 34 w 44"/>
                  <a:gd name="T57" fmla="*/ 32 h 39"/>
                  <a:gd name="T58" fmla="*/ 33 w 44"/>
                  <a:gd name="T59" fmla="*/ 30 h 39"/>
                  <a:gd name="T60" fmla="*/ 36 w 44"/>
                  <a:gd name="T61" fmla="*/ 26 h 39"/>
                  <a:gd name="T62" fmla="*/ 36 w 44"/>
                  <a:gd name="T63" fmla="*/ 20 h 39"/>
                  <a:gd name="T64" fmla="*/ 44 w 44"/>
                  <a:gd name="T65" fmla="*/ 16 h 39"/>
                  <a:gd name="T66" fmla="*/ 42 w 44"/>
                  <a:gd name="T67" fmla="*/ 14 h 39"/>
                  <a:gd name="T68" fmla="*/ 40 w 44"/>
                  <a:gd name="T69" fmla="*/ 14 h 39"/>
                  <a:gd name="T70" fmla="*/ 35 w 44"/>
                  <a:gd name="T71" fmla="*/ 9 h 39"/>
                  <a:gd name="T72" fmla="*/ 33 w 44"/>
                  <a:gd name="T73" fmla="*/ 5 h 39"/>
                  <a:gd name="T74" fmla="*/ 0 w 44"/>
                  <a:gd name="T75" fmla="*/ 28 h 39"/>
                  <a:gd name="T76" fmla="*/ 2 w 44"/>
                  <a:gd name="T77" fmla="*/ 31 h 39"/>
                  <a:gd name="T78" fmla="*/ 6 w 44"/>
                  <a:gd name="T79" fmla="*/ 35 h 39"/>
                  <a:gd name="T80" fmla="*/ 9 w 44"/>
                  <a:gd name="T81" fmla="*/ 36 h 39"/>
                  <a:gd name="T82" fmla="*/ 13 w 44"/>
                  <a:gd name="T83" fmla="*/ 35 h 39"/>
                  <a:gd name="T84" fmla="*/ 10 w 44"/>
                  <a:gd name="T85" fmla="*/ 31 h 39"/>
                  <a:gd name="T86" fmla="*/ 7 w 44"/>
                  <a:gd name="T87" fmla="*/ 28 h 39"/>
                  <a:gd name="T88" fmla="*/ 3 w 44"/>
                  <a:gd name="T89" fmla="*/ 27 h 39"/>
                  <a:gd name="T90" fmla="*/ 0 w 44"/>
                  <a:gd name="T91" fmla="*/ 28 h 39"/>
                  <a:gd name="T92" fmla="*/ 21 w 44"/>
                  <a:gd name="T93" fmla="*/ 27 h 39"/>
                  <a:gd name="T94" fmla="*/ 15 w 44"/>
                  <a:gd name="T95" fmla="*/ 19 h 39"/>
                  <a:gd name="T96" fmla="*/ 19 w 44"/>
                  <a:gd name="T97" fmla="*/ 18 h 39"/>
                  <a:gd name="T98" fmla="*/ 20 w 44"/>
                  <a:gd name="T99" fmla="*/ 20 h 39"/>
                  <a:gd name="T100" fmla="*/ 19 w 44"/>
                  <a:gd name="T101" fmla="*/ 20 h 39"/>
                  <a:gd name="T102" fmla="*/ 20 w 44"/>
                  <a:gd name="T103" fmla="*/ 23 h 39"/>
                  <a:gd name="T104" fmla="*/ 23 w 44"/>
                  <a:gd name="T105" fmla="*/ 25 h 39"/>
                  <a:gd name="T106" fmla="*/ 21 w 44"/>
                  <a:gd name="T10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" h="39">
                    <a:moveTo>
                      <a:pt x="33" y="5"/>
                    </a:moveTo>
                    <a:cubicBezTo>
                      <a:pt x="33" y="5"/>
                      <a:pt x="30" y="11"/>
                      <a:pt x="29" y="11"/>
                    </a:cubicBezTo>
                    <a:cubicBezTo>
                      <a:pt x="27" y="11"/>
                      <a:pt x="26" y="10"/>
                      <a:pt x="25" y="7"/>
                    </a:cubicBezTo>
                    <a:cubicBezTo>
                      <a:pt x="24" y="5"/>
                      <a:pt x="23" y="5"/>
                      <a:pt x="21" y="3"/>
                    </a:cubicBezTo>
                    <a:cubicBezTo>
                      <a:pt x="20" y="1"/>
                      <a:pt x="18" y="0"/>
                      <a:pt x="18" y="0"/>
                    </a:cubicBezTo>
                    <a:cubicBezTo>
                      <a:pt x="18" y="0"/>
                      <a:pt x="14" y="1"/>
                      <a:pt x="15" y="3"/>
                    </a:cubicBezTo>
                    <a:cubicBezTo>
                      <a:pt x="17" y="4"/>
                      <a:pt x="18" y="6"/>
                      <a:pt x="17" y="7"/>
                    </a:cubicBezTo>
                    <a:cubicBezTo>
                      <a:pt x="16" y="9"/>
                      <a:pt x="12" y="5"/>
                      <a:pt x="12" y="5"/>
                    </a:cubicBezTo>
                    <a:cubicBezTo>
                      <a:pt x="12" y="5"/>
                      <a:pt x="11" y="2"/>
                      <a:pt x="8" y="2"/>
                    </a:cubicBezTo>
                    <a:cubicBezTo>
                      <a:pt x="6" y="2"/>
                      <a:pt x="6" y="1"/>
                      <a:pt x="5" y="3"/>
                    </a:cubicBezTo>
                    <a:cubicBezTo>
                      <a:pt x="4" y="5"/>
                      <a:pt x="2" y="7"/>
                      <a:pt x="2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4" y="12"/>
                      <a:pt x="5" y="10"/>
                    </a:cubicBezTo>
                    <a:cubicBezTo>
                      <a:pt x="6" y="8"/>
                      <a:pt x="7" y="12"/>
                      <a:pt x="8" y="13"/>
                    </a:cubicBezTo>
                    <a:cubicBezTo>
                      <a:pt x="10" y="13"/>
                      <a:pt x="7" y="17"/>
                      <a:pt x="7" y="17"/>
                    </a:cubicBezTo>
                    <a:cubicBezTo>
                      <a:pt x="7" y="17"/>
                      <a:pt x="9" y="18"/>
                      <a:pt x="11" y="19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6"/>
                      <a:pt x="14" y="26"/>
                    </a:cubicBezTo>
                    <a:cubicBezTo>
                      <a:pt x="16" y="27"/>
                      <a:pt x="17" y="26"/>
                      <a:pt x="17" y="27"/>
                    </a:cubicBezTo>
                    <a:cubicBezTo>
                      <a:pt x="16" y="29"/>
                      <a:pt x="18" y="32"/>
                      <a:pt x="18" y="32"/>
                    </a:cubicBezTo>
                    <a:cubicBezTo>
                      <a:pt x="18" y="32"/>
                      <a:pt x="20" y="29"/>
                      <a:pt x="22" y="28"/>
                    </a:cubicBezTo>
                    <a:cubicBezTo>
                      <a:pt x="24" y="28"/>
                      <a:pt x="23" y="25"/>
                      <a:pt x="25" y="27"/>
                    </a:cubicBezTo>
                    <a:cubicBezTo>
                      <a:pt x="26" y="29"/>
                      <a:pt x="27" y="31"/>
                      <a:pt x="26" y="31"/>
                    </a:cubicBezTo>
                    <a:cubicBezTo>
                      <a:pt x="23" y="31"/>
                      <a:pt x="27" y="32"/>
                      <a:pt x="26" y="34"/>
                    </a:cubicBezTo>
                    <a:cubicBezTo>
                      <a:pt x="27" y="36"/>
                      <a:pt x="26" y="36"/>
                      <a:pt x="28" y="37"/>
                    </a:cubicBezTo>
                    <a:cubicBezTo>
                      <a:pt x="29" y="38"/>
                      <a:pt x="31" y="39"/>
                      <a:pt x="31" y="39"/>
                    </a:cubicBezTo>
                    <a:cubicBezTo>
                      <a:pt x="31" y="37"/>
                      <a:pt x="31" y="36"/>
                      <a:pt x="31" y="34"/>
                    </a:cubicBezTo>
                    <a:cubicBezTo>
                      <a:pt x="33" y="33"/>
                      <a:pt x="33" y="33"/>
                      <a:pt x="34" y="32"/>
                    </a:cubicBezTo>
                    <a:cubicBezTo>
                      <a:pt x="34" y="31"/>
                      <a:pt x="34" y="30"/>
                      <a:pt x="33" y="30"/>
                    </a:cubicBezTo>
                    <a:cubicBezTo>
                      <a:pt x="33" y="30"/>
                      <a:pt x="35" y="26"/>
                      <a:pt x="36" y="26"/>
                    </a:cubicBezTo>
                    <a:cubicBezTo>
                      <a:pt x="36" y="24"/>
                      <a:pt x="35" y="22"/>
                      <a:pt x="36" y="20"/>
                    </a:cubicBezTo>
                    <a:cubicBezTo>
                      <a:pt x="36" y="18"/>
                      <a:pt x="41" y="16"/>
                      <a:pt x="44" y="16"/>
                    </a:cubicBezTo>
                    <a:cubicBezTo>
                      <a:pt x="43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0" y="14"/>
                    </a:cubicBezTo>
                    <a:cubicBezTo>
                      <a:pt x="39" y="13"/>
                      <a:pt x="36" y="11"/>
                      <a:pt x="35" y="9"/>
                    </a:cubicBezTo>
                    <a:cubicBezTo>
                      <a:pt x="34" y="8"/>
                      <a:pt x="34" y="6"/>
                      <a:pt x="33" y="5"/>
                    </a:cubicBezTo>
                    <a:close/>
                    <a:moveTo>
                      <a:pt x="0" y="28"/>
                    </a:moveTo>
                    <a:cubicBezTo>
                      <a:pt x="0" y="28"/>
                      <a:pt x="0" y="29"/>
                      <a:pt x="2" y="31"/>
                    </a:cubicBezTo>
                    <a:cubicBezTo>
                      <a:pt x="4" y="32"/>
                      <a:pt x="4" y="34"/>
                      <a:pt x="6" y="35"/>
                    </a:cubicBezTo>
                    <a:cubicBezTo>
                      <a:pt x="7" y="36"/>
                      <a:pt x="7" y="36"/>
                      <a:pt x="9" y="36"/>
                    </a:cubicBezTo>
                    <a:cubicBezTo>
                      <a:pt x="10" y="36"/>
                      <a:pt x="13" y="35"/>
                      <a:pt x="13" y="35"/>
                    </a:cubicBezTo>
                    <a:cubicBezTo>
                      <a:pt x="13" y="35"/>
                      <a:pt x="13" y="33"/>
                      <a:pt x="10" y="31"/>
                    </a:cubicBezTo>
                    <a:cubicBezTo>
                      <a:pt x="8" y="29"/>
                      <a:pt x="7" y="28"/>
                      <a:pt x="7" y="28"/>
                    </a:cubicBezTo>
                    <a:cubicBezTo>
                      <a:pt x="7" y="28"/>
                      <a:pt x="6" y="27"/>
                      <a:pt x="3" y="27"/>
                    </a:cubicBezTo>
                    <a:cubicBezTo>
                      <a:pt x="1" y="27"/>
                      <a:pt x="0" y="28"/>
                      <a:pt x="0" y="28"/>
                    </a:cubicBezTo>
                    <a:close/>
                    <a:moveTo>
                      <a:pt x="21" y="27"/>
                    </a:moveTo>
                    <a:cubicBezTo>
                      <a:pt x="19" y="25"/>
                      <a:pt x="16" y="22"/>
                      <a:pt x="15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2" y="23"/>
                      <a:pt x="23" y="24"/>
                      <a:pt x="23" y="25"/>
                    </a:cubicBezTo>
                    <a:cubicBezTo>
                      <a:pt x="23" y="26"/>
                      <a:pt x="22" y="27"/>
                      <a:pt x="21" y="2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33">
                <a:extLst>
                  <a:ext uri="{FF2B5EF4-FFF2-40B4-BE49-F238E27FC236}">
                    <a16:creationId xmlns:a16="http://schemas.microsoft.com/office/drawing/2014/main" id="{3EF09C6B-5658-41A5-AD99-C208006A07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4691" y="2606714"/>
                <a:ext cx="150782" cy="135003"/>
              </a:xfrm>
              <a:custGeom>
                <a:avLst/>
                <a:gdLst>
                  <a:gd name="T0" fmla="*/ 33 w 44"/>
                  <a:gd name="T1" fmla="*/ 5 h 39"/>
                  <a:gd name="T2" fmla="*/ 29 w 44"/>
                  <a:gd name="T3" fmla="*/ 11 h 39"/>
                  <a:gd name="T4" fmla="*/ 25 w 44"/>
                  <a:gd name="T5" fmla="*/ 7 h 39"/>
                  <a:gd name="T6" fmla="*/ 21 w 44"/>
                  <a:gd name="T7" fmla="*/ 3 h 39"/>
                  <a:gd name="T8" fmla="*/ 18 w 44"/>
                  <a:gd name="T9" fmla="*/ 0 h 39"/>
                  <a:gd name="T10" fmla="*/ 15 w 44"/>
                  <a:gd name="T11" fmla="*/ 3 h 39"/>
                  <a:gd name="T12" fmla="*/ 17 w 44"/>
                  <a:gd name="T13" fmla="*/ 7 h 39"/>
                  <a:gd name="T14" fmla="*/ 12 w 44"/>
                  <a:gd name="T15" fmla="*/ 5 h 39"/>
                  <a:gd name="T16" fmla="*/ 8 w 44"/>
                  <a:gd name="T17" fmla="*/ 2 h 39"/>
                  <a:gd name="T18" fmla="*/ 5 w 44"/>
                  <a:gd name="T19" fmla="*/ 3 h 39"/>
                  <a:gd name="T20" fmla="*/ 2 w 44"/>
                  <a:gd name="T21" fmla="*/ 7 h 39"/>
                  <a:gd name="T22" fmla="*/ 2 w 44"/>
                  <a:gd name="T23" fmla="*/ 10 h 39"/>
                  <a:gd name="T24" fmla="*/ 5 w 44"/>
                  <a:gd name="T25" fmla="*/ 10 h 39"/>
                  <a:gd name="T26" fmla="*/ 8 w 44"/>
                  <a:gd name="T27" fmla="*/ 13 h 39"/>
                  <a:gd name="T28" fmla="*/ 7 w 44"/>
                  <a:gd name="T29" fmla="*/ 17 h 39"/>
                  <a:gd name="T30" fmla="*/ 11 w 44"/>
                  <a:gd name="T31" fmla="*/ 19 h 39"/>
                  <a:gd name="T32" fmla="*/ 13 w 44"/>
                  <a:gd name="T33" fmla="*/ 21 h 39"/>
                  <a:gd name="T34" fmla="*/ 11 w 44"/>
                  <a:gd name="T35" fmla="*/ 23 h 39"/>
                  <a:gd name="T36" fmla="*/ 14 w 44"/>
                  <a:gd name="T37" fmla="*/ 26 h 39"/>
                  <a:gd name="T38" fmla="*/ 17 w 44"/>
                  <a:gd name="T39" fmla="*/ 27 h 39"/>
                  <a:gd name="T40" fmla="*/ 18 w 44"/>
                  <a:gd name="T41" fmla="*/ 32 h 39"/>
                  <a:gd name="T42" fmla="*/ 22 w 44"/>
                  <a:gd name="T43" fmla="*/ 28 h 39"/>
                  <a:gd name="T44" fmla="*/ 25 w 44"/>
                  <a:gd name="T45" fmla="*/ 27 h 39"/>
                  <a:gd name="T46" fmla="*/ 26 w 44"/>
                  <a:gd name="T47" fmla="*/ 31 h 39"/>
                  <a:gd name="T48" fmla="*/ 26 w 44"/>
                  <a:gd name="T49" fmla="*/ 34 h 39"/>
                  <a:gd name="T50" fmla="*/ 28 w 44"/>
                  <a:gd name="T51" fmla="*/ 37 h 39"/>
                  <a:gd name="T52" fmla="*/ 31 w 44"/>
                  <a:gd name="T53" fmla="*/ 39 h 39"/>
                  <a:gd name="T54" fmla="*/ 31 w 44"/>
                  <a:gd name="T55" fmla="*/ 34 h 39"/>
                  <a:gd name="T56" fmla="*/ 34 w 44"/>
                  <a:gd name="T57" fmla="*/ 32 h 39"/>
                  <a:gd name="T58" fmla="*/ 33 w 44"/>
                  <a:gd name="T59" fmla="*/ 30 h 39"/>
                  <a:gd name="T60" fmla="*/ 36 w 44"/>
                  <a:gd name="T61" fmla="*/ 26 h 39"/>
                  <a:gd name="T62" fmla="*/ 36 w 44"/>
                  <a:gd name="T63" fmla="*/ 20 h 39"/>
                  <a:gd name="T64" fmla="*/ 44 w 44"/>
                  <a:gd name="T65" fmla="*/ 16 h 39"/>
                  <a:gd name="T66" fmla="*/ 42 w 44"/>
                  <a:gd name="T67" fmla="*/ 14 h 39"/>
                  <a:gd name="T68" fmla="*/ 40 w 44"/>
                  <a:gd name="T69" fmla="*/ 14 h 39"/>
                  <a:gd name="T70" fmla="*/ 35 w 44"/>
                  <a:gd name="T71" fmla="*/ 9 h 39"/>
                  <a:gd name="T72" fmla="*/ 33 w 44"/>
                  <a:gd name="T73" fmla="*/ 5 h 39"/>
                  <a:gd name="T74" fmla="*/ 0 w 44"/>
                  <a:gd name="T75" fmla="*/ 28 h 39"/>
                  <a:gd name="T76" fmla="*/ 2 w 44"/>
                  <a:gd name="T77" fmla="*/ 31 h 39"/>
                  <a:gd name="T78" fmla="*/ 6 w 44"/>
                  <a:gd name="T79" fmla="*/ 35 h 39"/>
                  <a:gd name="T80" fmla="*/ 9 w 44"/>
                  <a:gd name="T81" fmla="*/ 36 h 39"/>
                  <a:gd name="T82" fmla="*/ 13 w 44"/>
                  <a:gd name="T83" fmla="*/ 35 h 39"/>
                  <a:gd name="T84" fmla="*/ 10 w 44"/>
                  <a:gd name="T85" fmla="*/ 31 h 39"/>
                  <a:gd name="T86" fmla="*/ 7 w 44"/>
                  <a:gd name="T87" fmla="*/ 28 h 39"/>
                  <a:gd name="T88" fmla="*/ 3 w 44"/>
                  <a:gd name="T89" fmla="*/ 27 h 39"/>
                  <a:gd name="T90" fmla="*/ 0 w 44"/>
                  <a:gd name="T91" fmla="*/ 28 h 39"/>
                  <a:gd name="T92" fmla="*/ 21 w 44"/>
                  <a:gd name="T93" fmla="*/ 27 h 39"/>
                  <a:gd name="T94" fmla="*/ 15 w 44"/>
                  <a:gd name="T95" fmla="*/ 19 h 39"/>
                  <a:gd name="T96" fmla="*/ 19 w 44"/>
                  <a:gd name="T97" fmla="*/ 18 h 39"/>
                  <a:gd name="T98" fmla="*/ 20 w 44"/>
                  <a:gd name="T99" fmla="*/ 20 h 39"/>
                  <a:gd name="T100" fmla="*/ 19 w 44"/>
                  <a:gd name="T101" fmla="*/ 20 h 39"/>
                  <a:gd name="T102" fmla="*/ 20 w 44"/>
                  <a:gd name="T103" fmla="*/ 23 h 39"/>
                  <a:gd name="T104" fmla="*/ 23 w 44"/>
                  <a:gd name="T105" fmla="*/ 25 h 39"/>
                  <a:gd name="T106" fmla="*/ 21 w 44"/>
                  <a:gd name="T10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" h="39">
                    <a:moveTo>
                      <a:pt x="33" y="5"/>
                    </a:moveTo>
                    <a:cubicBezTo>
                      <a:pt x="33" y="5"/>
                      <a:pt x="30" y="11"/>
                      <a:pt x="29" y="11"/>
                    </a:cubicBezTo>
                    <a:cubicBezTo>
                      <a:pt x="27" y="11"/>
                      <a:pt x="26" y="10"/>
                      <a:pt x="25" y="7"/>
                    </a:cubicBezTo>
                    <a:cubicBezTo>
                      <a:pt x="24" y="5"/>
                      <a:pt x="23" y="5"/>
                      <a:pt x="21" y="3"/>
                    </a:cubicBezTo>
                    <a:cubicBezTo>
                      <a:pt x="20" y="1"/>
                      <a:pt x="18" y="0"/>
                      <a:pt x="18" y="0"/>
                    </a:cubicBezTo>
                    <a:cubicBezTo>
                      <a:pt x="18" y="0"/>
                      <a:pt x="14" y="1"/>
                      <a:pt x="15" y="3"/>
                    </a:cubicBezTo>
                    <a:cubicBezTo>
                      <a:pt x="17" y="4"/>
                      <a:pt x="18" y="6"/>
                      <a:pt x="17" y="7"/>
                    </a:cubicBezTo>
                    <a:cubicBezTo>
                      <a:pt x="16" y="9"/>
                      <a:pt x="12" y="5"/>
                      <a:pt x="12" y="5"/>
                    </a:cubicBezTo>
                    <a:cubicBezTo>
                      <a:pt x="12" y="5"/>
                      <a:pt x="11" y="2"/>
                      <a:pt x="8" y="2"/>
                    </a:cubicBezTo>
                    <a:cubicBezTo>
                      <a:pt x="6" y="2"/>
                      <a:pt x="6" y="1"/>
                      <a:pt x="5" y="3"/>
                    </a:cubicBezTo>
                    <a:cubicBezTo>
                      <a:pt x="4" y="5"/>
                      <a:pt x="2" y="7"/>
                      <a:pt x="2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4" y="12"/>
                      <a:pt x="5" y="10"/>
                    </a:cubicBezTo>
                    <a:cubicBezTo>
                      <a:pt x="6" y="8"/>
                      <a:pt x="7" y="12"/>
                      <a:pt x="8" y="13"/>
                    </a:cubicBezTo>
                    <a:cubicBezTo>
                      <a:pt x="10" y="13"/>
                      <a:pt x="7" y="17"/>
                      <a:pt x="7" y="17"/>
                    </a:cubicBezTo>
                    <a:cubicBezTo>
                      <a:pt x="7" y="17"/>
                      <a:pt x="9" y="18"/>
                      <a:pt x="11" y="19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6"/>
                      <a:pt x="14" y="26"/>
                    </a:cubicBezTo>
                    <a:cubicBezTo>
                      <a:pt x="16" y="27"/>
                      <a:pt x="17" y="26"/>
                      <a:pt x="17" y="27"/>
                    </a:cubicBezTo>
                    <a:cubicBezTo>
                      <a:pt x="16" y="29"/>
                      <a:pt x="18" y="32"/>
                      <a:pt x="18" y="32"/>
                    </a:cubicBezTo>
                    <a:cubicBezTo>
                      <a:pt x="18" y="32"/>
                      <a:pt x="20" y="29"/>
                      <a:pt x="22" y="28"/>
                    </a:cubicBezTo>
                    <a:cubicBezTo>
                      <a:pt x="24" y="28"/>
                      <a:pt x="23" y="25"/>
                      <a:pt x="25" y="27"/>
                    </a:cubicBezTo>
                    <a:cubicBezTo>
                      <a:pt x="26" y="29"/>
                      <a:pt x="27" y="31"/>
                      <a:pt x="26" y="31"/>
                    </a:cubicBezTo>
                    <a:cubicBezTo>
                      <a:pt x="23" y="31"/>
                      <a:pt x="27" y="32"/>
                      <a:pt x="26" y="34"/>
                    </a:cubicBezTo>
                    <a:cubicBezTo>
                      <a:pt x="27" y="36"/>
                      <a:pt x="26" y="36"/>
                      <a:pt x="28" y="37"/>
                    </a:cubicBezTo>
                    <a:cubicBezTo>
                      <a:pt x="29" y="38"/>
                      <a:pt x="31" y="39"/>
                      <a:pt x="31" y="39"/>
                    </a:cubicBezTo>
                    <a:cubicBezTo>
                      <a:pt x="31" y="37"/>
                      <a:pt x="31" y="36"/>
                      <a:pt x="31" y="34"/>
                    </a:cubicBezTo>
                    <a:cubicBezTo>
                      <a:pt x="33" y="33"/>
                      <a:pt x="33" y="33"/>
                      <a:pt x="34" y="32"/>
                    </a:cubicBezTo>
                    <a:cubicBezTo>
                      <a:pt x="34" y="31"/>
                      <a:pt x="34" y="30"/>
                      <a:pt x="33" y="30"/>
                    </a:cubicBezTo>
                    <a:cubicBezTo>
                      <a:pt x="33" y="30"/>
                      <a:pt x="35" y="26"/>
                      <a:pt x="36" y="26"/>
                    </a:cubicBezTo>
                    <a:cubicBezTo>
                      <a:pt x="36" y="24"/>
                      <a:pt x="35" y="22"/>
                      <a:pt x="36" y="20"/>
                    </a:cubicBezTo>
                    <a:cubicBezTo>
                      <a:pt x="36" y="18"/>
                      <a:pt x="41" y="16"/>
                      <a:pt x="44" y="16"/>
                    </a:cubicBezTo>
                    <a:cubicBezTo>
                      <a:pt x="43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0" y="14"/>
                    </a:cubicBezTo>
                    <a:cubicBezTo>
                      <a:pt x="39" y="13"/>
                      <a:pt x="36" y="11"/>
                      <a:pt x="35" y="9"/>
                    </a:cubicBezTo>
                    <a:cubicBezTo>
                      <a:pt x="34" y="8"/>
                      <a:pt x="34" y="6"/>
                      <a:pt x="33" y="5"/>
                    </a:cubicBezTo>
                    <a:close/>
                    <a:moveTo>
                      <a:pt x="0" y="28"/>
                    </a:moveTo>
                    <a:cubicBezTo>
                      <a:pt x="0" y="28"/>
                      <a:pt x="0" y="29"/>
                      <a:pt x="2" y="31"/>
                    </a:cubicBezTo>
                    <a:cubicBezTo>
                      <a:pt x="4" y="32"/>
                      <a:pt x="4" y="34"/>
                      <a:pt x="6" y="35"/>
                    </a:cubicBezTo>
                    <a:cubicBezTo>
                      <a:pt x="7" y="36"/>
                      <a:pt x="7" y="36"/>
                      <a:pt x="9" y="36"/>
                    </a:cubicBezTo>
                    <a:cubicBezTo>
                      <a:pt x="10" y="36"/>
                      <a:pt x="13" y="35"/>
                      <a:pt x="13" y="35"/>
                    </a:cubicBezTo>
                    <a:cubicBezTo>
                      <a:pt x="13" y="35"/>
                      <a:pt x="13" y="33"/>
                      <a:pt x="10" y="31"/>
                    </a:cubicBezTo>
                    <a:cubicBezTo>
                      <a:pt x="8" y="29"/>
                      <a:pt x="7" y="28"/>
                      <a:pt x="7" y="28"/>
                    </a:cubicBezTo>
                    <a:cubicBezTo>
                      <a:pt x="7" y="28"/>
                      <a:pt x="6" y="27"/>
                      <a:pt x="3" y="27"/>
                    </a:cubicBezTo>
                    <a:cubicBezTo>
                      <a:pt x="1" y="27"/>
                      <a:pt x="0" y="28"/>
                      <a:pt x="0" y="28"/>
                    </a:cubicBezTo>
                    <a:close/>
                    <a:moveTo>
                      <a:pt x="21" y="27"/>
                    </a:moveTo>
                    <a:cubicBezTo>
                      <a:pt x="19" y="25"/>
                      <a:pt x="16" y="22"/>
                      <a:pt x="15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2" y="23"/>
                      <a:pt x="23" y="24"/>
                      <a:pt x="23" y="25"/>
                    </a:cubicBezTo>
                    <a:cubicBezTo>
                      <a:pt x="23" y="26"/>
                      <a:pt x="22" y="27"/>
                      <a:pt x="21" y="2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34">
                <a:extLst>
                  <a:ext uri="{FF2B5EF4-FFF2-40B4-BE49-F238E27FC236}">
                    <a16:creationId xmlns:a16="http://schemas.microsoft.com/office/drawing/2014/main" id="{F5DA8492-BBC9-41C7-A283-50319541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753" y="2291124"/>
                <a:ext cx="206886" cy="112210"/>
              </a:xfrm>
              <a:custGeom>
                <a:avLst/>
                <a:gdLst>
                  <a:gd name="T0" fmla="*/ 0 w 60"/>
                  <a:gd name="T1" fmla="*/ 25 h 33"/>
                  <a:gd name="T2" fmla="*/ 2 w 60"/>
                  <a:gd name="T3" fmla="*/ 29 h 33"/>
                  <a:gd name="T4" fmla="*/ 8 w 60"/>
                  <a:gd name="T5" fmla="*/ 30 h 33"/>
                  <a:gd name="T6" fmla="*/ 10 w 60"/>
                  <a:gd name="T7" fmla="*/ 30 h 33"/>
                  <a:gd name="T8" fmla="*/ 14 w 60"/>
                  <a:gd name="T9" fmla="*/ 31 h 33"/>
                  <a:gd name="T10" fmla="*/ 17 w 60"/>
                  <a:gd name="T11" fmla="*/ 33 h 33"/>
                  <a:gd name="T12" fmla="*/ 21 w 60"/>
                  <a:gd name="T13" fmla="*/ 32 h 33"/>
                  <a:gd name="T14" fmla="*/ 27 w 60"/>
                  <a:gd name="T15" fmla="*/ 32 h 33"/>
                  <a:gd name="T16" fmla="*/ 30 w 60"/>
                  <a:gd name="T17" fmla="*/ 31 h 33"/>
                  <a:gd name="T18" fmla="*/ 34 w 60"/>
                  <a:gd name="T19" fmla="*/ 30 h 33"/>
                  <a:gd name="T20" fmla="*/ 40 w 60"/>
                  <a:gd name="T21" fmla="*/ 28 h 33"/>
                  <a:gd name="T22" fmla="*/ 44 w 60"/>
                  <a:gd name="T23" fmla="*/ 26 h 33"/>
                  <a:gd name="T24" fmla="*/ 50 w 60"/>
                  <a:gd name="T25" fmla="*/ 27 h 33"/>
                  <a:gd name="T26" fmla="*/ 53 w 60"/>
                  <a:gd name="T27" fmla="*/ 25 h 33"/>
                  <a:gd name="T28" fmla="*/ 56 w 60"/>
                  <a:gd name="T29" fmla="*/ 22 h 33"/>
                  <a:gd name="T30" fmla="*/ 58 w 60"/>
                  <a:gd name="T31" fmla="*/ 16 h 33"/>
                  <a:gd name="T32" fmla="*/ 60 w 60"/>
                  <a:gd name="T33" fmla="*/ 13 h 33"/>
                  <a:gd name="T34" fmla="*/ 58 w 60"/>
                  <a:gd name="T35" fmla="*/ 9 h 33"/>
                  <a:gd name="T36" fmla="*/ 58 w 60"/>
                  <a:gd name="T37" fmla="*/ 4 h 33"/>
                  <a:gd name="T38" fmla="*/ 52 w 60"/>
                  <a:gd name="T39" fmla="*/ 4 h 33"/>
                  <a:gd name="T40" fmla="*/ 46 w 60"/>
                  <a:gd name="T41" fmla="*/ 2 h 33"/>
                  <a:gd name="T42" fmla="*/ 41 w 60"/>
                  <a:gd name="T43" fmla="*/ 1 h 33"/>
                  <a:gd name="T44" fmla="*/ 38 w 60"/>
                  <a:gd name="T45" fmla="*/ 6 h 33"/>
                  <a:gd name="T46" fmla="*/ 31 w 60"/>
                  <a:gd name="T47" fmla="*/ 4 h 33"/>
                  <a:gd name="T48" fmla="*/ 27 w 60"/>
                  <a:gd name="T49" fmla="*/ 8 h 33"/>
                  <a:gd name="T50" fmla="*/ 24 w 60"/>
                  <a:gd name="T51" fmla="*/ 11 h 33"/>
                  <a:gd name="T52" fmla="*/ 21 w 60"/>
                  <a:gd name="T53" fmla="*/ 13 h 33"/>
                  <a:gd name="T54" fmla="*/ 24 w 60"/>
                  <a:gd name="T55" fmla="*/ 17 h 33"/>
                  <a:gd name="T56" fmla="*/ 22 w 60"/>
                  <a:gd name="T57" fmla="*/ 20 h 33"/>
                  <a:gd name="T58" fmla="*/ 18 w 60"/>
                  <a:gd name="T59" fmla="*/ 18 h 33"/>
                  <a:gd name="T60" fmla="*/ 12 w 60"/>
                  <a:gd name="T61" fmla="*/ 17 h 33"/>
                  <a:gd name="T62" fmla="*/ 9 w 60"/>
                  <a:gd name="T63" fmla="*/ 20 h 33"/>
                  <a:gd name="T64" fmla="*/ 4 w 60"/>
                  <a:gd name="T65" fmla="*/ 21 h 33"/>
                  <a:gd name="T66" fmla="*/ 0 w 60"/>
                  <a:gd name="T67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33">
                    <a:moveTo>
                      <a:pt x="0" y="25"/>
                    </a:moveTo>
                    <a:cubicBezTo>
                      <a:pt x="3" y="24"/>
                      <a:pt x="3" y="26"/>
                      <a:pt x="2" y="29"/>
                    </a:cubicBezTo>
                    <a:cubicBezTo>
                      <a:pt x="2" y="29"/>
                      <a:pt x="8" y="32"/>
                      <a:pt x="8" y="30"/>
                    </a:cubicBezTo>
                    <a:cubicBezTo>
                      <a:pt x="8" y="29"/>
                      <a:pt x="7" y="29"/>
                      <a:pt x="10" y="30"/>
                    </a:cubicBezTo>
                    <a:cubicBezTo>
                      <a:pt x="13" y="31"/>
                      <a:pt x="10" y="31"/>
                      <a:pt x="14" y="31"/>
                    </a:cubicBezTo>
                    <a:cubicBezTo>
                      <a:pt x="17" y="31"/>
                      <a:pt x="15" y="33"/>
                      <a:pt x="17" y="33"/>
                    </a:cubicBezTo>
                    <a:cubicBezTo>
                      <a:pt x="19" y="33"/>
                      <a:pt x="19" y="33"/>
                      <a:pt x="21" y="32"/>
                    </a:cubicBezTo>
                    <a:cubicBezTo>
                      <a:pt x="23" y="32"/>
                      <a:pt x="27" y="32"/>
                      <a:pt x="27" y="32"/>
                    </a:cubicBezTo>
                    <a:cubicBezTo>
                      <a:pt x="27" y="32"/>
                      <a:pt x="30" y="33"/>
                      <a:pt x="30" y="31"/>
                    </a:cubicBezTo>
                    <a:cubicBezTo>
                      <a:pt x="30" y="29"/>
                      <a:pt x="31" y="29"/>
                      <a:pt x="34" y="30"/>
                    </a:cubicBezTo>
                    <a:cubicBezTo>
                      <a:pt x="37" y="31"/>
                      <a:pt x="39" y="30"/>
                      <a:pt x="40" y="28"/>
                    </a:cubicBezTo>
                    <a:cubicBezTo>
                      <a:pt x="41" y="26"/>
                      <a:pt x="42" y="26"/>
                      <a:pt x="44" y="26"/>
                    </a:cubicBezTo>
                    <a:cubicBezTo>
                      <a:pt x="46" y="26"/>
                      <a:pt x="48" y="28"/>
                      <a:pt x="50" y="27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53" y="25"/>
                      <a:pt x="54" y="21"/>
                      <a:pt x="56" y="22"/>
                    </a:cubicBezTo>
                    <a:cubicBezTo>
                      <a:pt x="58" y="23"/>
                      <a:pt x="58" y="16"/>
                      <a:pt x="58" y="16"/>
                    </a:cubicBezTo>
                    <a:cubicBezTo>
                      <a:pt x="58" y="16"/>
                      <a:pt x="57" y="12"/>
                      <a:pt x="60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5" y="8"/>
                      <a:pt x="58" y="4"/>
                      <a:pt x="58" y="4"/>
                    </a:cubicBezTo>
                    <a:cubicBezTo>
                      <a:pt x="58" y="4"/>
                      <a:pt x="55" y="4"/>
                      <a:pt x="52" y="4"/>
                    </a:cubicBezTo>
                    <a:cubicBezTo>
                      <a:pt x="50" y="5"/>
                      <a:pt x="48" y="4"/>
                      <a:pt x="46" y="2"/>
                    </a:cubicBezTo>
                    <a:cubicBezTo>
                      <a:pt x="44" y="0"/>
                      <a:pt x="41" y="1"/>
                      <a:pt x="41" y="1"/>
                    </a:cubicBezTo>
                    <a:cubicBezTo>
                      <a:pt x="41" y="1"/>
                      <a:pt x="39" y="2"/>
                      <a:pt x="38" y="6"/>
                    </a:cubicBezTo>
                    <a:cubicBezTo>
                      <a:pt x="36" y="9"/>
                      <a:pt x="31" y="4"/>
                      <a:pt x="31" y="4"/>
                    </a:cubicBezTo>
                    <a:cubicBezTo>
                      <a:pt x="31" y="4"/>
                      <a:pt x="27" y="5"/>
                      <a:pt x="27" y="8"/>
                    </a:cubicBezTo>
                    <a:cubicBezTo>
                      <a:pt x="28" y="11"/>
                      <a:pt x="27" y="11"/>
                      <a:pt x="24" y="11"/>
                    </a:cubicBezTo>
                    <a:cubicBezTo>
                      <a:pt x="22" y="12"/>
                      <a:pt x="21" y="13"/>
                      <a:pt x="21" y="13"/>
                    </a:cubicBezTo>
                    <a:cubicBezTo>
                      <a:pt x="21" y="13"/>
                      <a:pt x="24" y="14"/>
                      <a:pt x="24" y="17"/>
                    </a:cubicBezTo>
                    <a:cubicBezTo>
                      <a:pt x="24" y="20"/>
                      <a:pt x="24" y="21"/>
                      <a:pt x="22" y="20"/>
                    </a:cubicBezTo>
                    <a:cubicBezTo>
                      <a:pt x="20" y="19"/>
                      <a:pt x="20" y="17"/>
                      <a:pt x="18" y="18"/>
                    </a:cubicBezTo>
                    <a:cubicBezTo>
                      <a:pt x="16" y="18"/>
                      <a:pt x="13" y="16"/>
                      <a:pt x="12" y="17"/>
                    </a:cubicBezTo>
                    <a:cubicBezTo>
                      <a:pt x="11" y="18"/>
                      <a:pt x="11" y="20"/>
                      <a:pt x="9" y="20"/>
                    </a:cubicBezTo>
                    <a:cubicBezTo>
                      <a:pt x="7" y="20"/>
                      <a:pt x="7" y="21"/>
                      <a:pt x="4" y="21"/>
                    </a:cubicBezTo>
                    <a:cubicBezTo>
                      <a:pt x="2" y="21"/>
                      <a:pt x="1" y="24"/>
                      <a:pt x="0" y="2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35">
                <a:extLst>
                  <a:ext uri="{FF2B5EF4-FFF2-40B4-BE49-F238E27FC236}">
                    <a16:creationId xmlns:a16="http://schemas.microsoft.com/office/drawing/2014/main" id="{C0260AC6-BBE5-4FC3-8643-E158BAE81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753" y="2291124"/>
                <a:ext cx="206886" cy="112210"/>
              </a:xfrm>
              <a:custGeom>
                <a:avLst/>
                <a:gdLst>
                  <a:gd name="T0" fmla="*/ 0 w 60"/>
                  <a:gd name="T1" fmla="*/ 25 h 33"/>
                  <a:gd name="T2" fmla="*/ 2 w 60"/>
                  <a:gd name="T3" fmla="*/ 29 h 33"/>
                  <a:gd name="T4" fmla="*/ 8 w 60"/>
                  <a:gd name="T5" fmla="*/ 30 h 33"/>
                  <a:gd name="T6" fmla="*/ 10 w 60"/>
                  <a:gd name="T7" fmla="*/ 30 h 33"/>
                  <a:gd name="T8" fmla="*/ 14 w 60"/>
                  <a:gd name="T9" fmla="*/ 31 h 33"/>
                  <a:gd name="T10" fmla="*/ 17 w 60"/>
                  <a:gd name="T11" fmla="*/ 33 h 33"/>
                  <a:gd name="T12" fmla="*/ 21 w 60"/>
                  <a:gd name="T13" fmla="*/ 32 h 33"/>
                  <a:gd name="T14" fmla="*/ 27 w 60"/>
                  <a:gd name="T15" fmla="*/ 32 h 33"/>
                  <a:gd name="T16" fmla="*/ 30 w 60"/>
                  <a:gd name="T17" fmla="*/ 31 h 33"/>
                  <a:gd name="T18" fmla="*/ 34 w 60"/>
                  <a:gd name="T19" fmla="*/ 30 h 33"/>
                  <a:gd name="T20" fmla="*/ 40 w 60"/>
                  <a:gd name="T21" fmla="*/ 28 h 33"/>
                  <a:gd name="T22" fmla="*/ 44 w 60"/>
                  <a:gd name="T23" fmla="*/ 26 h 33"/>
                  <a:gd name="T24" fmla="*/ 50 w 60"/>
                  <a:gd name="T25" fmla="*/ 27 h 33"/>
                  <a:gd name="T26" fmla="*/ 53 w 60"/>
                  <a:gd name="T27" fmla="*/ 25 h 33"/>
                  <a:gd name="T28" fmla="*/ 56 w 60"/>
                  <a:gd name="T29" fmla="*/ 22 h 33"/>
                  <a:gd name="T30" fmla="*/ 58 w 60"/>
                  <a:gd name="T31" fmla="*/ 16 h 33"/>
                  <a:gd name="T32" fmla="*/ 60 w 60"/>
                  <a:gd name="T33" fmla="*/ 13 h 33"/>
                  <a:gd name="T34" fmla="*/ 58 w 60"/>
                  <a:gd name="T35" fmla="*/ 9 h 33"/>
                  <a:gd name="T36" fmla="*/ 58 w 60"/>
                  <a:gd name="T37" fmla="*/ 4 h 33"/>
                  <a:gd name="T38" fmla="*/ 52 w 60"/>
                  <a:gd name="T39" fmla="*/ 4 h 33"/>
                  <a:gd name="T40" fmla="*/ 46 w 60"/>
                  <a:gd name="T41" fmla="*/ 2 h 33"/>
                  <a:gd name="T42" fmla="*/ 41 w 60"/>
                  <a:gd name="T43" fmla="*/ 1 h 33"/>
                  <a:gd name="T44" fmla="*/ 38 w 60"/>
                  <a:gd name="T45" fmla="*/ 6 h 33"/>
                  <a:gd name="T46" fmla="*/ 31 w 60"/>
                  <a:gd name="T47" fmla="*/ 4 h 33"/>
                  <a:gd name="T48" fmla="*/ 27 w 60"/>
                  <a:gd name="T49" fmla="*/ 8 h 33"/>
                  <a:gd name="T50" fmla="*/ 24 w 60"/>
                  <a:gd name="T51" fmla="*/ 11 h 33"/>
                  <a:gd name="T52" fmla="*/ 21 w 60"/>
                  <a:gd name="T53" fmla="*/ 13 h 33"/>
                  <a:gd name="T54" fmla="*/ 24 w 60"/>
                  <a:gd name="T55" fmla="*/ 17 h 33"/>
                  <a:gd name="T56" fmla="*/ 22 w 60"/>
                  <a:gd name="T57" fmla="*/ 20 h 33"/>
                  <a:gd name="T58" fmla="*/ 18 w 60"/>
                  <a:gd name="T59" fmla="*/ 18 h 33"/>
                  <a:gd name="T60" fmla="*/ 12 w 60"/>
                  <a:gd name="T61" fmla="*/ 17 h 33"/>
                  <a:gd name="T62" fmla="*/ 9 w 60"/>
                  <a:gd name="T63" fmla="*/ 20 h 33"/>
                  <a:gd name="T64" fmla="*/ 4 w 60"/>
                  <a:gd name="T65" fmla="*/ 21 h 33"/>
                  <a:gd name="T66" fmla="*/ 0 w 60"/>
                  <a:gd name="T67" fmla="*/ 2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33">
                    <a:moveTo>
                      <a:pt x="0" y="25"/>
                    </a:moveTo>
                    <a:cubicBezTo>
                      <a:pt x="3" y="24"/>
                      <a:pt x="3" y="26"/>
                      <a:pt x="2" y="29"/>
                    </a:cubicBezTo>
                    <a:cubicBezTo>
                      <a:pt x="2" y="29"/>
                      <a:pt x="8" y="32"/>
                      <a:pt x="8" y="30"/>
                    </a:cubicBezTo>
                    <a:cubicBezTo>
                      <a:pt x="8" y="29"/>
                      <a:pt x="7" y="29"/>
                      <a:pt x="10" y="30"/>
                    </a:cubicBezTo>
                    <a:cubicBezTo>
                      <a:pt x="13" y="31"/>
                      <a:pt x="10" y="31"/>
                      <a:pt x="14" y="31"/>
                    </a:cubicBezTo>
                    <a:cubicBezTo>
                      <a:pt x="17" y="31"/>
                      <a:pt x="15" y="33"/>
                      <a:pt x="17" y="33"/>
                    </a:cubicBezTo>
                    <a:cubicBezTo>
                      <a:pt x="19" y="33"/>
                      <a:pt x="19" y="33"/>
                      <a:pt x="21" y="32"/>
                    </a:cubicBezTo>
                    <a:cubicBezTo>
                      <a:pt x="23" y="32"/>
                      <a:pt x="27" y="32"/>
                      <a:pt x="27" y="32"/>
                    </a:cubicBezTo>
                    <a:cubicBezTo>
                      <a:pt x="27" y="32"/>
                      <a:pt x="30" y="33"/>
                      <a:pt x="30" y="31"/>
                    </a:cubicBezTo>
                    <a:cubicBezTo>
                      <a:pt x="30" y="29"/>
                      <a:pt x="31" y="29"/>
                      <a:pt x="34" y="30"/>
                    </a:cubicBezTo>
                    <a:cubicBezTo>
                      <a:pt x="37" y="31"/>
                      <a:pt x="39" y="30"/>
                      <a:pt x="40" y="28"/>
                    </a:cubicBezTo>
                    <a:cubicBezTo>
                      <a:pt x="41" y="26"/>
                      <a:pt x="42" y="26"/>
                      <a:pt x="44" y="26"/>
                    </a:cubicBezTo>
                    <a:cubicBezTo>
                      <a:pt x="46" y="26"/>
                      <a:pt x="48" y="28"/>
                      <a:pt x="50" y="27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53" y="25"/>
                      <a:pt x="54" y="21"/>
                      <a:pt x="56" y="22"/>
                    </a:cubicBezTo>
                    <a:cubicBezTo>
                      <a:pt x="58" y="23"/>
                      <a:pt x="58" y="16"/>
                      <a:pt x="58" y="16"/>
                    </a:cubicBezTo>
                    <a:cubicBezTo>
                      <a:pt x="58" y="16"/>
                      <a:pt x="57" y="12"/>
                      <a:pt x="60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5" y="8"/>
                      <a:pt x="58" y="4"/>
                      <a:pt x="58" y="4"/>
                    </a:cubicBezTo>
                    <a:cubicBezTo>
                      <a:pt x="58" y="4"/>
                      <a:pt x="55" y="4"/>
                      <a:pt x="52" y="4"/>
                    </a:cubicBezTo>
                    <a:cubicBezTo>
                      <a:pt x="50" y="5"/>
                      <a:pt x="48" y="4"/>
                      <a:pt x="46" y="2"/>
                    </a:cubicBezTo>
                    <a:cubicBezTo>
                      <a:pt x="44" y="0"/>
                      <a:pt x="41" y="1"/>
                      <a:pt x="41" y="1"/>
                    </a:cubicBezTo>
                    <a:cubicBezTo>
                      <a:pt x="41" y="1"/>
                      <a:pt x="39" y="2"/>
                      <a:pt x="38" y="6"/>
                    </a:cubicBezTo>
                    <a:cubicBezTo>
                      <a:pt x="36" y="9"/>
                      <a:pt x="31" y="4"/>
                      <a:pt x="31" y="4"/>
                    </a:cubicBezTo>
                    <a:cubicBezTo>
                      <a:pt x="31" y="4"/>
                      <a:pt x="27" y="5"/>
                      <a:pt x="27" y="8"/>
                    </a:cubicBezTo>
                    <a:cubicBezTo>
                      <a:pt x="28" y="11"/>
                      <a:pt x="27" y="11"/>
                      <a:pt x="24" y="11"/>
                    </a:cubicBezTo>
                    <a:cubicBezTo>
                      <a:pt x="22" y="12"/>
                      <a:pt x="21" y="13"/>
                      <a:pt x="21" y="13"/>
                    </a:cubicBezTo>
                    <a:cubicBezTo>
                      <a:pt x="21" y="13"/>
                      <a:pt x="24" y="14"/>
                      <a:pt x="24" y="17"/>
                    </a:cubicBezTo>
                    <a:cubicBezTo>
                      <a:pt x="24" y="20"/>
                      <a:pt x="24" y="21"/>
                      <a:pt x="22" y="20"/>
                    </a:cubicBezTo>
                    <a:cubicBezTo>
                      <a:pt x="20" y="19"/>
                      <a:pt x="20" y="17"/>
                      <a:pt x="18" y="18"/>
                    </a:cubicBezTo>
                    <a:cubicBezTo>
                      <a:pt x="16" y="18"/>
                      <a:pt x="13" y="16"/>
                      <a:pt x="12" y="17"/>
                    </a:cubicBezTo>
                    <a:cubicBezTo>
                      <a:pt x="11" y="18"/>
                      <a:pt x="11" y="20"/>
                      <a:pt x="9" y="20"/>
                    </a:cubicBezTo>
                    <a:cubicBezTo>
                      <a:pt x="7" y="20"/>
                      <a:pt x="7" y="21"/>
                      <a:pt x="4" y="21"/>
                    </a:cubicBezTo>
                    <a:cubicBezTo>
                      <a:pt x="2" y="21"/>
                      <a:pt x="1" y="24"/>
                      <a:pt x="0" y="2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36">
                <a:extLst>
                  <a:ext uri="{FF2B5EF4-FFF2-40B4-BE49-F238E27FC236}">
                    <a16:creationId xmlns:a16="http://schemas.microsoft.com/office/drawing/2014/main" id="{CCD85A16-3927-4386-AE4B-214906D293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18683" y="4640512"/>
                <a:ext cx="1193980" cy="1272876"/>
              </a:xfrm>
              <a:custGeom>
                <a:avLst/>
                <a:gdLst>
                  <a:gd name="T0" fmla="*/ 264 w 347"/>
                  <a:gd name="T1" fmla="*/ 309 h 370"/>
                  <a:gd name="T2" fmla="*/ 275 w 347"/>
                  <a:gd name="T3" fmla="*/ 302 h 370"/>
                  <a:gd name="T4" fmla="*/ 279 w 347"/>
                  <a:gd name="T5" fmla="*/ 310 h 370"/>
                  <a:gd name="T6" fmla="*/ 295 w 347"/>
                  <a:gd name="T7" fmla="*/ 304 h 370"/>
                  <a:gd name="T8" fmla="*/ 313 w 347"/>
                  <a:gd name="T9" fmla="*/ 291 h 370"/>
                  <a:gd name="T10" fmla="*/ 323 w 347"/>
                  <a:gd name="T11" fmla="*/ 262 h 370"/>
                  <a:gd name="T12" fmla="*/ 333 w 347"/>
                  <a:gd name="T13" fmla="*/ 238 h 370"/>
                  <a:gd name="T14" fmla="*/ 343 w 347"/>
                  <a:gd name="T15" fmla="*/ 215 h 370"/>
                  <a:gd name="T16" fmla="*/ 341 w 347"/>
                  <a:gd name="T17" fmla="*/ 165 h 370"/>
                  <a:gd name="T18" fmla="*/ 329 w 347"/>
                  <a:gd name="T19" fmla="*/ 143 h 370"/>
                  <a:gd name="T20" fmla="*/ 311 w 347"/>
                  <a:gd name="T21" fmla="*/ 110 h 370"/>
                  <a:gd name="T22" fmla="*/ 290 w 347"/>
                  <a:gd name="T23" fmla="*/ 90 h 370"/>
                  <a:gd name="T24" fmla="*/ 277 w 347"/>
                  <a:gd name="T25" fmla="*/ 42 h 370"/>
                  <a:gd name="T26" fmla="*/ 262 w 347"/>
                  <a:gd name="T27" fmla="*/ 19 h 370"/>
                  <a:gd name="T28" fmla="*/ 248 w 347"/>
                  <a:gd name="T29" fmla="*/ 1 h 370"/>
                  <a:gd name="T30" fmla="*/ 244 w 347"/>
                  <a:gd name="T31" fmla="*/ 48 h 370"/>
                  <a:gd name="T32" fmla="*/ 225 w 347"/>
                  <a:gd name="T33" fmla="*/ 65 h 370"/>
                  <a:gd name="T34" fmla="*/ 193 w 347"/>
                  <a:gd name="T35" fmla="*/ 44 h 370"/>
                  <a:gd name="T36" fmla="*/ 203 w 347"/>
                  <a:gd name="T37" fmla="*/ 14 h 370"/>
                  <a:gd name="T38" fmla="*/ 181 w 347"/>
                  <a:gd name="T39" fmla="*/ 10 h 370"/>
                  <a:gd name="T40" fmla="*/ 170 w 347"/>
                  <a:gd name="T41" fmla="*/ 14 h 370"/>
                  <a:gd name="T42" fmla="*/ 147 w 347"/>
                  <a:gd name="T43" fmla="*/ 20 h 370"/>
                  <a:gd name="T44" fmla="*/ 139 w 347"/>
                  <a:gd name="T45" fmla="*/ 44 h 370"/>
                  <a:gd name="T46" fmla="*/ 125 w 347"/>
                  <a:gd name="T47" fmla="*/ 35 h 370"/>
                  <a:gd name="T48" fmla="*/ 107 w 347"/>
                  <a:gd name="T49" fmla="*/ 38 h 370"/>
                  <a:gd name="T50" fmla="*/ 95 w 347"/>
                  <a:gd name="T51" fmla="*/ 55 h 370"/>
                  <a:gd name="T52" fmla="*/ 87 w 347"/>
                  <a:gd name="T53" fmla="*/ 64 h 370"/>
                  <a:gd name="T54" fmla="*/ 79 w 347"/>
                  <a:gd name="T55" fmla="*/ 75 h 370"/>
                  <a:gd name="T56" fmla="*/ 47 w 347"/>
                  <a:gd name="T57" fmla="*/ 100 h 370"/>
                  <a:gd name="T58" fmla="*/ 20 w 347"/>
                  <a:gd name="T59" fmla="*/ 114 h 370"/>
                  <a:gd name="T60" fmla="*/ 6 w 347"/>
                  <a:gd name="T61" fmla="*/ 128 h 370"/>
                  <a:gd name="T62" fmla="*/ 7 w 347"/>
                  <a:gd name="T63" fmla="*/ 155 h 370"/>
                  <a:gd name="T64" fmla="*/ 0 w 347"/>
                  <a:gd name="T65" fmla="*/ 159 h 370"/>
                  <a:gd name="T66" fmla="*/ 16 w 347"/>
                  <a:gd name="T67" fmla="*/ 189 h 370"/>
                  <a:gd name="T68" fmla="*/ 22 w 347"/>
                  <a:gd name="T69" fmla="*/ 230 h 370"/>
                  <a:gd name="T70" fmla="*/ 24 w 347"/>
                  <a:gd name="T71" fmla="*/ 257 h 370"/>
                  <a:gd name="T72" fmla="*/ 49 w 347"/>
                  <a:gd name="T73" fmla="*/ 255 h 370"/>
                  <a:gd name="T74" fmla="*/ 64 w 347"/>
                  <a:gd name="T75" fmla="*/ 252 h 370"/>
                  <a:gd name="T76" fmla="*/ 86 w 347"/>
                  <a:gd name="T77" fmla="*/ 251 h 370"/>
                  <a:gd name="T78" fmla="*/ 109 w 347"/>
                  <a:gd name="T79" fmla="*/ 232 h 370"/>
                  <a:gd name="T80" fmla="*/ 151 w 347"/>
                  <a:gd name="T81" fmla="*/ 226 h 370"/>
                  <a:gd name="T82" fmla="*/ 177 w 347"/>
                  <a:gd name="T83" fmla="*/ 232 h 370"/>
                  <a:gd name="T84" fmla="*/ 189 w 347"/>
                  <a:gd name="T85" fmla="*/ 256 h 370"/>
                  <a:gd name="T86" fmla="*/ 210 w 347"/>
                  <a:gd name="T87" fmla="*/ 249 h 370"/>
                  <a:gd name="T88" fmla="*/ 209 w 347"/>
                  <a:gd name="T89" fmla="*/ 265 h 370"/>
                  <a:gd name="T90" fmla="*/ 224 w 347"/>
                  <a:gd name="T91" fmla="*/ 270 h 370"/>
                  <a:gd name="T92" fmla="*/ 248 w 347"/>
                  <a:gd name="T93" fmla="*/ 304 h 370"/>
                  <a:gd name="T94" fmla="*/ 275 w 347"/>
                  <a:gd name="T95" fmla="*/ 359 h 370"/>
                  <a:gd name="T96" fmla="*/ 291 w 347"/>
                  <a:gd name="T97" fmla="*/ 369 h 370"/>
                  <a:gd name="T98" fmla="*/ 293 w 347"/>
                  <a:gd name="T99" fmla="*/ 363 h 370"/>
                  <a:gd name="T100" fmla="*/ 275 w 347"/>
                  <a:gd name="T101" fmla="*/ 336 h 370"/>
                  <a:gd name="T102" fmla="*/ 301 w 347"/>
                  <a:gd name="T103" fmla="*/ 330 h 370"/>
                  <a:gd name="T104" fmla="*/ 190 w 347"/>
                  <a:gd name="T105" fmla="*/ 222 h 370"/>
                  <a:gd name="T106" fmla="*/ 194 w 347"/>
                  <a:gd name="T107" fmla="*/ 221 h 370"/>
                  <a:gd name="T108" fmla="*/ 226 w 347"/>
                  <a:gd name="T109" fmla="*/ 63 h 370"/>
                  <a:gd name="T110" fmla="*/ 202 w 347"/>
                  <a:gd name="T111" fmla="*/ 30 h 370"/>
                  <a:gd name="T112" fmla="*/ 152 w 347"/>
                  <a:gd name="T113" fmla="*/ 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7" h="370">
                    <a:moveTo>
                      <a:pt x="248" y="304"/>
                    </a:moveTo>
                    <a:cubicBezTo>
                      <a:pt x="248" y="304"/>
                      <a:pt x="249" y="306"/>
                      <a:pt x="249" y="306"/>
                    </a:cubicBezTo>
                    <a:cubicBezTo>
                      <a:pt x="249" y="307"/>
                      <a:pt x="251" y="306"/>
                      <a:pt x="252" y="306"/>
                    </a:cubicBezTo>
                    <a:cubicBezTo>
                      <a:pt x="252" y="308"/>
                      <a:pt x="251" y="310"/>
                      <a:pt x="253" y="311"/>
                    </a:cubicBezTo>
                    <a:cubicBezTo>
                      <a:pt x="253" y="311"/>
                      <a:pt x="254" y="310"/>
                      <a:pt x="255" y="310"/>
                    </a:cubicBezTo>
                    <a:cubicBezTo>
                      <a:pt x="256" y="310"/>
                      <a:pt x="257" y="313"/>
                      <a:pt x="258" y="314"/>
                    </a:cubicBezTo>
                    <a:cubicBezTo>
                      <a:pt x="259" y="313"/>
                      <a:pt x="261" y="313"/>
                      <a:pt x="262" y="312"/>
                    </a:cubicBezTo>
                    <a:cubicBezTo>
                      <a:pt x="263" y="311"/>
                      <a:pt x="263" y="309"/>
                      <a:pt x="264" y="309"/>
                    </a:cubicBezTo>
                    <a:cubicBezTo>
                      <a:pt x="265" y="309"/>
                      <a:pt x="265" y="309"/>
                      <a:pt x="265" y="309"/>
                    </a:cubicBezTo>
                    <a:cubicBezTo>
                      <a:pt x="266" y="308"/>
                      <a:pt x="265" y="306"/>
                      <a:pt x="266" y="306"/>
                    </a:cubicBezTo>
                    <a:cubicBezTo>
                      <a:pt x="267" y="305"/>
                      <a:pt x="268" y="305"/>
                      <a:pt x="269" y="304"/>
                    </a:cubicBezTo>
                    <a:cubicBezTo>
                      <a:pt x="270" y="302"/>
                      <a:pt x="266" y="304"/>
                      <a:pt x="269" y="302"/>
                    </a:cubicBezTo>
                    <a:cubicBezTo>
                      <a:pt x="270" y="301"/>
                      <a:pt x="270" y="301"/>
                      <a:pt x="271" y="300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72" y="299"/>
                      <a:pt x="274" y="300"/>
                      <a:pt x="274" y="300"/>
                    </a:cubicBezTo>
                    <a:cubicBezTo>
                      <a:pt x="274" y="301"/>
                      <a:pt x="274" y="301"/>
                      <a:pt x="275" y="302"/>
                    </a:cubicBezTo>
                    <a:cubicBezTo>
                      <a:pt x="274" y="303"/>
                      <a:pt x="271" y="304"/>
                      <a:pt x="271" y="304"/>
                    </a:cubicBezTo>
                    <a:cubicBezTo>
                      <a:pt x="271" y="305"/>
                      <a:pt x="272" y="306"/>
                      <a:pt x="271" y="306"/>
                    </a:cubicBezTo>
                    <a:cubicBezTo>
                      <a:pt x="272" y="306"/>
                      <a:pt x="273" y="307"/>
                      <a:pt x="274" y="306"/>
                    </a:cubicBezTo>
                    <a:cubicBezTo>
                      <a:pt x="275" y="306"/>
                      <a:pt x="276" y="305"/>
                      <a:pt x="277" y="304"/>
                    </a:cubicBezTo>
                    <a:cubicBezTo>
                      <a:pt x="277" y="304"/>
                      <a:pt x="277" y="306"/>
                      <a:pt x="277" y="306"/>
                    </a:cubicBezTo>
                    <a:cubicBezTo>
                      <a:pt x="276" y="307"/>
                      <a:pt x="275" y="307"/>
                      <a:pt x="275" y="307"/>
                    </a:cubicBezTo>
                    <a:cubicBezTo>
                      <a:pt x="275" y="308"/>
                      <a:pt x="275" y="308"/>
                      <a:pt x="275" y="308"/>
                    </a:cubicBezTo>
                    <a:cubicBezTo>
                      <a:pt x="275" y="309"/>
                      <a:pt x="279" y="310"/>
                      <a:pt x="279" y="310"/>
                    </a:cubicBezTo>
                    <a:cubicBezTo>
                      <a:pt x="281" y="314"/>
                      <a:pt x="281" y="314"/>
                      <a:pt x="281" y="314"/>
                    </a:cubicBezTo>
                    <a:cubicBezTo>
                      <a:pt x="281" y="313"/>
                      <a:pt x="282" y="312"/>
                      <a:pt x="283" y="313"/>
                    </a:cubicBezTo>
                    <a:cubicBezTo>
                      <a:pt x="283" y="313"/>
                      <a:pt x="283" y="315"/>
                      <a:pt x="283" y="316"/>
                    </a:cubicBezTo>
                    <a:cubicBezTo>
                      <a:pt x="284" y="317"/>
                      <a:pt x="285" y="317"/>
                      <a:pt x="285" y="317"/>
                    </a:cubicBezTo>
                    <a:cubicBezTo>
                      <a:pt x="287" y="313"/>
                      <a:pt x="285" y="315"/>
                      <a:pt x="287" y="313"/>
                    </a:cubicBezTo>
                    <a:cubicBezTo>
                      <a:pt x="288" y="312"/>
                      <a:pt x="289" y="313"/>
                      <a:pt x="290" y="312"/>
                    </a:cubicBezTo>
                    <a:cubicBezTo>
                      <a:pt x="290" y="312"/>
                      <a:pt x="291" y="310"/>
                      <a:pt x="291" y="310"/>
                    </a:cubicBezTo>
                    <a:cubicBezTo>
                      <a:pt x="292" y="308"/>
                      <a:pt x="295" y="306"/>
                      <a:pt x="295" y="304"/>
                    </a:cubicBezTo>
                    <a:cubicBezTo>
                      <a:pt x="296" y="303"/>
                      <a:pt x="294" y="303"/>
                      <a:pt x="295" y="302"/>
                    </a:cubicBezTo>
                    <a:cubicBezTo>
                      <a:pt x="295" y="301"/>
                      <a:pt x="296" y="300"/>
                      <a:pt x="297" y="299"/>
                    </a:cubicBezTo>
                    <a:cubicBezTo>
                      <a:pt x="303" y="299"/>
                      <a:pt x="307" y="298"/>
                      <a:pt x="311" y="300"/>
                    </a:cubicBezTo>
                    <a:cubicBezTo>
                      <a:pt x="312" y="297"/>
                      <a:pt x="312" y="297"/>
                      <a:pt x="312" y="297"/>
                    </a:cubicBezTo>
                    <a:cubicBezTo>
                      <a:pt x="312" y="297"/>
                      <a:pt x="314" y="297"/>
                      <a:pt x="315" y="297"/>
                    </a:cubicBezTo>
                    <a:cubicBezTo>
                      <a:pt x="315" y="296"/>
                      <a:pt x="314" y="294"/>
                      <a:pt x="314" y="294"/>
                    </a:cubicBezTo>
                    <a:cubicBezTo>
                      <a:pt x="316" y="293"/>
                      <a:pt x="315" y="294"/>
                      <a:pt x="316" y="292"/>
                    </a:cubicBezTo>
                    <a:cubicBezTo>
                      <a:pt x="315" y="291"/>
                      <a:pt x="314" y="291"/>
                      <a:pt x="313" y="291"/>
                    </a:cubicBezTo>
                    <a:cubicBezTo>
                      <a:pt x="313" y="290"/>
                      <a:pt x="313" y="289"/>
                      <a:pt x="312" y="288"/>
                    </a:cubicBezTo>
                    <a:cubicBezTo>
                      <a:pt x="314" y="285"/>
                      <a:pt x="316" y="282"/>
                      <a:pt x="317" y="278"/>
                    </a:cubicBezTo>
                    <a:cubicBezTo>
                      <a:pt x="317" y="278"/>
                      <a:pt x="317" y="273"/>
                      <a:pt x="317" y="271"/>
                    </a:cubicBezTo>
                    <a:cubicBezTo>
                      <a:pt x="318" y="271"/>
                      <a:pt x="318" y="271"/>
                      <a:pt x="318" y="271"/>
                    </a:cubicBezTo>
                    <a:cubicBezTo>
                      <a:pt x="319" y="270"/>
                      <a:pt x="319" y="268"/>
                      <a:pt x="320" y="266"/>
                    </a:cubicBezTo>
                    <a:cubicBezTo>
                      <a:pt x="321" y="266"/>
                      <a:pt x="321" y="266"/>
                      <a:pt x="321" y="266"/>
                    </a:cubicBezTo>
                    <a:cubicBezTo>
                      <a:pt x="322" y="266"/>
                      <a:pt x="322" y="263"/>
                      <a:pt x="321" y="262"/>
                    </a:cubicBezTo>
                    <a:cubicBezTo>
                      <a:pt x="323" y="262"/>
                      <a:pt x="323" y="262"/>
                      <a:pt x="323" y="262"/>
                    </a:cubicBezTo>
                    <a:cubicBezTo>
                      <a:pt x="323" y="261"/>
                      <a:pt x="322" y="259"/>
                      <a:pt x="323" y="258"/>
                    </a:cubicBezTo>
                    <a:cubicBezTo>
                      <a:pt x="324" y="257"/>
                      <a:pt x="324" y="257"/>
                      <a:pt x="324" y="257"/>
                    </a:cubicBezTo>
                    <a:cubicBezTo>
                      <a:pt x="325" y="253"/>
                      <a:pt x="325" y="251"/>
                      <a:pt x="324" y="248"/>
                    </a:cubicBezTo>
                    <a:cubicBezTo>
                      <a:pt x="325" y="247"/>
                      <a:pt x="326" y="247"/>
                      <a:pt x="327" y="246"/>
                    </a:cubicBezTo>
                    <a:cubicBezTo>
                      <a:pt x="327" y="246"/>
                      <a:pt x="327" y="244"/>
                      <a:pt x="327" y="243"/>
                    </a:cubicBezTo>
                    <a:cubicBezTo>
                      <a:pt x="328" y="242"/>
                      <a:pt x="330" y="242"/>
                      <a:pt x="331" y="241"/>
                    </a:cubicBezTo>
                    <a:cubicBezTo>
                      <a:pt x="332" y="241"/>
                      <a:pt x="332" y="239"/>
                      <a:pt x="333" y="238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35" y="237"/>
                      <a:pt x="335" y="238"/>
                      <a:pt x="337" y="237"/>
                    </a:cubicBezTo>
                    <a:cubicBezTo>
                      <a:pt x="337" y="236"/>
                      <a:pt x="336" y="233"/>
                      <a:pt x="337" y="232"/>
                    </a:cubicBezTo>
                    <a:cubicBezTo>
                      <a:pt x="337" y="231"/>
                      <a:pt x="338" y="230"/>
                      <a:pt x="339" y="230"/>
                    </a:cubicBezTo>
                    <a:cubicBezTo>
                      <a:pt x="340" y="230"/>
                      <a:pt x="340" y="230"/>
                      <a:pt x="340" y="230"/>
                    </a:cubicBezTo>
                    <a:cubicBezTo>
                      <a:pt x="340" y="229"/>
                      <a:pt x="340" y="227"/>
                      <a:pt x="340" y="227"/>
                    </a:cubicBezTo>
                    <a:cubicBezTo>
                      <a:pt x="340" y="225"/>
                      <a:pt x="342" y="223"/>
                      <a:pt x="342" y="222"/>
                    </a:cubicBezTo>
                    <a:cubicBezTo>
                      <a:pt x="342" y="220"/>
                      <a:pt x="341" y="218"/>
                      <a:pt x="341" y="217"/>
                    </a:cubicBezTo>
                    <a:cubicBezTo>
                      <a:pt x="341" y="217"/>
                      <a:pt x="342" y="215"/>
                      <a:pt x="343" y="215"/>
                    </a:cubicBezTo>
                    <a:cubicBezTo>
                      <a:pt x="341" y="210"/>
                      <a:pt x="342" y="208"/>
                      <a:pt x="343" y="204"/>
                    </a:cubicBezTo>
                    <a:cubicBezTo>
                      <a:pt x="342" y="203"/>
                      <a:pt x="342" y="204"/>
                      <a:pt x="341" y="202"/>
                    </a:cubicBezTo>
                    <a:cubicBezTo>
                      <a:pt x="343" y="200"/>
                      <a:pt x="347" y="200"/>
                      <a:pt x="343" y="197"/>
                    </a:cubicBezTo>
                    <a:cubicBezTo>
                      <a:pt x="344" y="195"/>
                      <a:pt x="347" y="194"/>
                      <a:pt x="345" y="189"/>
                    </a:cubicBezTo>
                    <a:cubicBezTo>
                      <a:pt x="345" y="187"/>
                      <a:pt x="343" y="186"/>
                      <a:pt x="342" y="185"/>
                    </a:cubicBezTo>
                    <a:cubicBezTo>
                      <a:pt x="341" y="184"/>
                      <a:pt x="340" y="179"/>
                      <a:pt x="340" y="179"/>
                    </a:cubicBezTo>
                    <a:cubicBezTo>
                      <a:pt x="340" y="175"/>
                      <a:pt x="340" y="169"/>
                      <a:pt x="341" y="167"/>
                    </a:cubicBezTo>
                    <a:cubicBezTo>
                      <a:pt x="341" y="165"/>
                      <a:pt x="341" y="165"/>
                      <a:pt x="341" y="165"/>
                    </a:cubicBezTo>
                    <a:cubicBezTo>
                      <a:pt x="340" y="165"/>
                      <a:pt x="341" y="161"/>
                      <a:pt x="341" y="161"/>
                    </a:cubicBezTo>
                    <a:cubicBezTo>
                      <a:pt x="339" y="160"/>
                      <a:pt x="339" y="160"/>
                      <a:pt x="339" y="160"/>
                    </a:cubicBezTo>
                    <a:cubicBezTo>
                      <a:pt x="339" y="159"/>
                      <a:pt x="340" y="158"/>
                      <a:pt x="339" y="157"/>
                    </a:cubicBezTo>
                    <a:cubicBezTo>
                      <a:pt x="339" y="156"/>
                      <a:pt x="338" y="156"/>
                      <a:pt x="337" y="156"/>
                    </a:cubicBezTo>
                    <a:cubicBezTo>
                      <a:pt x="336" y="155"/>
                      <a:pt x="336" y="153"/>
                      <a:pt x="335" y="152"/>
                    </a:cubicBezTo>
                    <a:cubicBezTo>
                      <a:pt x="335" y="151"/>
                      <a:pt x="332" y="151"/>
                      <a:pt x="332" y="150"/>
                    </a:cubicBezTo>
                    <a:cubicBezTo>
                      <a:pt x="331" y="149"/>
                      <a:pt x="332" y="148"/>
                      <a:pt x="332" y="147"/>
                    </a:cubicBezTo>
                    <a:cubicBezTo>
                      <a:pt x="332" y="146"/>
                      <a:pt x="330" y="144"/>
                      <a:pt x="329" y="143"/>
                    </a:cubicBezTo>
                    <a:cubicBezTo>
                      <a:pt x="328" y="142"/>
                      <a:pt x="324" y="140"/>
                      <a:pt x="323" y="139"/>
                    </a:cubicBezTo>
                    <a:cubicBezTo>
                      <a:pt x="322" y="136"/>
                      <a:pt x="324" y="130"/>
                      <a:pt x="322" y="127"/>
                    </a:cubicBezTo>
                    <a:cubicBezTo>
                      <a:pt x="321" y="127"/>
                      <a:pt x="321" y="127"/>
                      <a:pt x="321" y="127"/>
                    </a:cubicBezTo>
                    <a:cubicBezTo>
                      <a:pt x="318" y="123"/>
                      <a:pt x="318" y="123"/>
                      <a:pt x="318" y="123"/>
                    </a:cubicBezTo>
                    <a:cubicBezTo>
                      <a:pt x="317" y="123"/>
                      <a:pt x="315" y="126"/>
                      <a:pt x="313" y="123"/>
                    </a:cubicBezTo>
                    <a:cubicBezTo>
                      <a:pt x="311" y="119"/>
                      <a:pt x="314" y="118"/>
                      <a:pt x="313" y="114"/>
                    </a:cubicBezTo>
                    <a:cubicBezTo>
                      <a:pt x="312" y="113"/>
                      <a:pt x="312" y="113"/>
                      <a:pt x="312" y="113"/>
                    </a:cubicBezTo>
                    <a:cubicBezTo>
                      <a:pt x="311" y="112"/>
                      <a:pt x="312" y="111"/>
                      <a:pt x="311" y="110"/>
                    </a:cubicBezTo>
                    <a:cubicBezTo>
                      <a:pt x="309" y="105"/>
                      <a:pt x="304" y="110"/>
                      <a:pt x="307" y="100"/>
                    </a:cubicBezTo>
                    <a:cubicBezTo>
                      <a:pt x="306" y="99"/>
                      <a:pt x="304" y="97"/>
                      <a:pt x="302" y="96"/>
                    </a:cubicBezTo>
                    <a:cubicBezTo>
                      <a:pt x="302" y="96"/>
                      <a:pt x="302" y="94"/>
                      <a:pt x="302" y="94"/>
                    </a:cubicBezTo>
                    <a:cubicBezTo>
                      <a:pt x="297" y="92"/>
                      <a:pt x="297" y="92"/>
                      <a:pt x="297" y="92"/>
                    </a:cubicBezTo>
                    <a:cubicBezTo>
                      <a:pt x="297" y="92"/>
                      <a:pt x="298" y="93"/>
                      <a:pt x="296" y="94"/>
                    </a:cubicBezTo>
                    <a:cubicBezTo>
                      <a:pt x="296" y="93"/>
                      <a:pt x="295" y="93"/>
                      <a:pt x="294" y="92"/>
                    </a:cubicBezTo>
                    <a:cubicBezTo>
                      <a:pt x="294" y="92"/>
                      <a:pt x="294" y="90"/>
                      <a:pt x="294" y="90"/>
                    </a:cubicBezTo>
                    <a:cubicBezTo>
                      <a:pt x="293" y="89"/>
                      <a:pt x="291" y="90"/>
                      <a:pt x="290" y="90"/>
                    </a:cubicBezTo>
                    <a:cubicBezTo>
                      <a:pt x="289" y="89"/>
                      <a:pt x="288" y="88"/>
                      <a:pt x="287" y="88"/>
                    </a:cubicBezTo>
                    <a:cubicBezTo>
                      <a:pt x="285" y="87"/>
                      <a:pt x="285" y="87"/>
                      <a:pt x="285" y="87"/>
                    </a:cubicBezTo>
                    <a:cubicBezTo>
                      <a:pt x="284" y="85"/>
                      <a:pt x="285" y="82"/>
                      <a:pt x="285" y="82"/>
                    </a:cubicBezTo>
                    <a:cubicBezTo>
                      <a:pt x="284" y="77"/>
                      <a:pt x="285" y="74"/>
                      <a:pt x="284" y="68"/>
                    </a:cubicBezTo>
                    <a:cubicBezTo>
                      <a:pt x="284" y="68"/>
                      <a:pt x="282" y="66"/>
                      <a:pt x="282" y="66"/>
                    </a:cubicBezTo>
                    <a:cubicBezTo>
                      <a:pt x="282" y="65"/>
                      <a:pt x="282" y="63"/>
                      <a:pt x="282" y="62"/>
                    </a:cubicBezTo>
                    <a:cubicBezTo>
                      <a:pt x="282" y="61"/>
                      <a:pt x="277" y="58"/>
                      <a:pt x="277" y="56"/>
                    </a:cubicBezTo>
                    <a:cubicBezTo>
                      <a:pt x="276" y="54"/>
                      <a:pt x="277" y="45"/>
                      <a:pt x="277" y="42"/>
                    </a:cubicBezTo>
                    <a:cubicBezTo>
                      <a:pt x="276" y="42"/>
                      <a:pt x="277" y="41"/>
                      <a:pt x="277" y="41"/>
                    </a:cubicBezTo>
                    <a:cubicBezTo>
                      <a:pt x="276" y="41"/>
                      <a:pt x="275" y="41"/>
                      <a:pt x="275" y="42"/>
                    </a:cubicBezTo>
                    <a:cubicBezTo>
                      <a:pt x="273" y="39"/>
                      <a:pt x="272" y="37"/>
                      <a:pt x="270" y="34"/>
                    </a:cubicBezTo>
                    <a:cubicBezTo>
                      <a:pt x="268" y="36"/>
                      <a:pt x="266" y="37"/>
                      <a:pt x="265" y="39"/>
                    </a:cubicBezTo>
                    <a:cubicBezTo>
                      <a:pt x="264" y="38"/>
                      <a:pt x="263" y="37"/>
                      <a:pt x="262" y="37"/>
                    </a:cubicBezTo>
                    <a:cubicBezTo>
                      <a:pt x="262" y="33"/>
                      <a:pt x="263" y="30"/>
                      <a:pt x="264" y="28"/>
                    </a:cubicBezTo>
                    <a:cubicBezTo>
                      <a:pt x="264" y="26"/>
                      <a:pt x="264" y="26"/>
                      <a:pt x="264" y="26"/>
                    </a:cubicBezTo>
                    <a:cubicBezTo>
                      <a:pt x="262" y="25"/>
                      <a:pt x="263" y="21"/>
                      <a:pt x="262" y="19"/>
                    </a:cubicBezTo>
                    <a:cubicBezTo>
                      <a:pt x="261" y="18"/>
                      <a:pt x="259" y="17"/>
                      <a:pt x="258" y="16"/>
                    </a:cubicBezTo>
                    <a:cubicBezTo>
                      <a:pt x="258" y="15"/>
                      <a:pt x="259" y="13"/>
                      <a:pt x="258" y="12"/>
                    </a:cubicBezTo>
                    <a:cubicBezTo>
                      <a:pt x="258" y="11"/>
                      <a:pt x="256" y="11"/>
                      <a:pt x="256" y="10"/>
                    </a:cubicBezTo>
                    <a:cubicBezTo>
                      <a:pt x="255" y="10"/>
                      <a:pt x="256" y="8"/>
                      <a:pt x="256" y="7"/>
                    </a:cubicBezTo>
                    <a:cubicBezTo>
                      <a:pt x="255" y="6"/>
                      <a:pt x="253" y="6"/>
                      <a:pt x="253" y="5"/>
                    </a:cubicBezTo>
                    <a:cubicBezTo>
                      <a:pt x="252" y="4"/>
                      <a:pt x="252" y="2"/>
                      <a:pt x="252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50" y="2"/>
                      <a:pt x="249" y="1"/>
                      <a:pt x="248" y="1"/>
                    </a:cubicBezTo>
                    <a:cubicBezTo>
                      <a:pt x="248" y="5"/>
                      <a:pt x="249" y="7"/>
                      <a:pt x="248" y="11"/>
                    </a:cubicBezTo>
                    <a:cubicBezTo>
                      <a:pt x="247" y="12"/>
                      <a:pt x="245" y="14"/>
                      <a:pt x="245" y="15"/>
                    </a:cubicBezTo>
                    <a:cubicBezTo>
                      <a:pt x="245" y="16"/>
                      <a:pt x="246" y="16"/>
                      <a:pt x="246" y="16"/>
                    </a:cubicBezTo>
                    <a:cubicBezTo>
                      <a:pt x="246" y="26"/>
                      <a:pt x="246" y="26"/>
                      <a:pt x="246" y="26"/>
                    </a:cubicBezTo>
                    <a:cubicBezTo>
                      <a:pt x="246" y="28"/>
                      <a:pt x="244" y="28"/>
                      <a:pt x="244" y="32"/>
                    </a:cubicBezTo>
                    <a:cubicBezTo>
                      <a:pt x="243" y="34"/>
                      <a:pt x="244" y="40"/>
                      <a:pt x="245" y="43"/>
                    </a:cubicBezTo>
                    <a:cubicBezTo>
                      <a:pt x="245" y="43"/>
                      <a:pt x="246" y="45"/>
                      <a:pt x="246" y="46"/>
                    </a:cubicBezTo>
                    <a:cubicBezTo>
                      <a:pt x="246" y="46"/>
                      <a:pt x="244" y="47"/>
                      <a:pt x="244" y="48"/>
                    </a:cubicBezTo>
                    <a:cubicBezTo>
                      <a:pt x="244" y="50"/>
                      <a:pt x="245" y="52"/>
                      <a:pt x="244" y="54"/>
                    </a:cubicBezTo>
                    <a:cubicBezTo>
                      <a:pt x="244" y="55"/>
                      <a:pt x="242" y="57"/>
                      <a:pt x="241" y="58"/>
                    </a:cubicBezTo>
                    <a:cubicBezTo>
                      <a:pt x="244" y="61"/>
                      <a:pt x="239" y="65"/>
                      <a:pt x="239" y="66"/>
                    </a:cubicBezTo>
                    <a:cubicBezTo>
                      <a:pt x="239" y="68"/>
                      <a:pt x="239" y="70"/>
                      <a:pt x="239" y="72"/>
                    </a:cubicBezTo>
                    <a:cubicBezTo>
                      <a:pt x="237" y="72"/>
                      <a:pt x="232" y="74"/>
                      <a:pt x="229" y="73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8" y="72"/>
                      <a:pt x="228" y="72"/>
                      <a:pt x="228" y="72"/>
                    </a:cubicBezTo>
                    <a:cubicBezTo>
                      <a:pt x="228" y="70"/>
                      <a:pt x="226" y="66"/>
                      <a:pt x="225" y="65"/>
                    </a:cubicBezTo>
                    <a:cubicBezTo>
                      <a:pt x="224" y="64"/>
                      <a:pt x="222" y="64"/>
                      <a:pt x="220" y="64"/>
                    </a:cubicBezTo>
                    <a:cubicBezTo>
                      <a:pt x="218" y="62"/>
                      <a:pt x="216" y="57"/>
                      <a:pt x="214" y="56"/>
                    </a:cubicBezTo>
                    <a:cubicBezTo>
                      <a:pt x="212" y="55"/>
                      <a:pt x="211" y="56"/>
                      <a:pt x="210" y="55"/>
                    </a:cubicBezTo>
                    <a:cubicBezTo>
                      <a:pt x="208" y="54"/>
                      <a:pt x="208" y="52"/>
                      <a:pt x="206" y="52"/>
                    </a:cubicBezTo>
                    <a:cubicBezTo>
                      <a:pt x="205" y="51"/>
                      <a:pt x="203" y="52"/>
                      <a:pt x="202" y="52"/>
                    </a:cubicBezTo>
                    <a:cubicBezTo>
                      <a:pt x="202" y="51"/>
                      <a:pt x="201" y="48"/>
                      <a:pt x="200" y="48"/>
                    </a:cubicBezTo>
                    <a:cubicBezTo>
                      <a:pt x="199" y="47"/>
                      <a:pt x="198" y="47"/>
                      <a:pt x="197" y="47"/>
                    </a:cubicBezTo>
                    <a:cubicBezTo>
                      <a:pt x="196" y="46"/>
                      <a:pt x="194" y="45"/>
                      <a:pt x="193" y="44"/>
                    </a:cubicBezTo>
                    <a:cubicBezTo>
                      <a:pt x="194" y="40"/>
                      <a:pt x="193" y="38"/>
                      <a:pt x="194" y="34"/>
                    </a:cubicBezTo>
                    <a:cubicBezTo>
                      <a:pt x="194" y="34"/>
                      <a:pt x="196" y="33"/>
                      <a:pt x="196" y="33"/>
                    </a:cubicBezTo>
                    <a:cubicBezTo>
                      <a:pt x="197" y="31"/>
                      <a:pt x="196" y="28"/>
                      <a:pt x="196" y="25"/>
                    </a:cubicBezTo>
                    <a:cubicBezTo>
                      <a:pt x="203" y="27"/>
                      <a:pt x="202" y="26"/>
                      <a:pt x="200" y="20"/>
                    </a:cubicBezTo>
                    <a:cubicBezTo>
                      <a:pt x="202" y="19"/>
                      <a:pt x="204" y="18"/>
                      <a:pt x="206" y="17"/>
                    </a:cubicBezTo>
                    <a:cubicBezTo>
                      <a:pt x="206" y="17"/>
                      <a:pt x="205" y="15"/>
                      <a:pt x="206" y="14"/>
                    </a:cubicBezTo>
                    <a:cubicBezTo>
                      <a:pt x="205" y="14"/>
                      <a:pt x="204" y="15"/>
                      <a:pt x="204" y="15"/>
                    </a:cubicBezTo>
                    <a:cubicBezTo>
                      <a:pt x="203" y="14"/>
                      <a:pt x="204" y="14"/>
                      <a:pt x="203" y="14"/>
                    </a:cubicBezTo>
                    <a:cubicBezTo>
                      <a:pt x="203" y="12"/>
                      <a:pt x="204" y="12"/>
                      <a:pt x="204" y="10"/>
                    </a:cubicBezTo>
                    <a:cubicBezTo>
                      <a:pt x="202" y="12"/>
                      <a:pt x="201" y="12"/>
                      <a:pt x="198" y="13"/>
                    </a:cubicBezTo>
                    <a:cubicBezTo>
                      <a:pt x="198" y="13"/>
                      <a:pt x="198" y="15"/>
                      <a:pt x="198" y="15"/>
                    </a:cubicBezTo>
                    <a:cubicBezTo>
                      <a:pt x="198" y="14"/>
                      <a:pt x="195" y="11"/>
                      <a:pt x="194" y="11"/>
                    </a:cubicBezTo>
                    <a:cubicBezTo>
                      <a:pt x="192" y="11"/>
                      <a:pt x="191" y="12"/>
                      <a:pt x="190" y="12"/>
                    </a:cubicBezTo>
                    <a:cubicBezTo>
                      <a:pt x="188" y="13"/>
                      <a:pt x="188" y="11"/>
                      <a:pt x="187" y="11"/>
                    </a:cubicBezTo>
                    <a:cubicBezTo>
                      <a:pt x="185" y="11"/>
                      <a:pt x="184" y="12"/>
                      <a:pt x="182" y="12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79" y="9"/>
                      <a:pt x="178" y="11"/>
                      <a:pt x="177" y="10"/>
                    </a:cubicBezTo>
                    <a:cubicBezTo>
                      <a:pt x="176" y="10"/>
                      <a:pt x="176" y="8"/>
                      <a:pt x="175" y="7"/>
                    </a:cubicBezTo>
                    <a:cubicBezTo>
                      <a:pt x="173" y="8"/>
                      <a:pt x="172" y="8"/>
                      <a:pt x="170" y="9"/>
                    </a:cubicBezTo>
                    <a:cubicBezTo>
                      <a:pt x="167" y="2"/>
                      <a:pt x="168" y="7"/>
                      <a:pt x="162" y="4"/>
                    </a:cubicBezTo>
                    <a:cubicBezTo>
                      <a:pt x="162" y="4"/>
                      <a:pt x="161" y="5"/>
                      <a:pt x="161" y="5"/>
                    </a:cubicBezTo>
                    <a:cubicBezTo>
                      <a:pt x="162" y="6"/>
                      <a:pt x="164" y="8"/>
                      <a:pt x="164" y="8"/>
                    </a:cubicBezTo>
                    <a:cubicBezTo>
                      <a:pt x="165" y="9"/>
                      <a:pt x="166" y="8"/>
                      <a:pt x="167" y="8"/>
                    </a:cubicBezTo>
                    <a:cubicBezTo>
                      <a:pt x="169" y="9"/>
                      <a:pt x="169" y="12"/>
                      <a:pt x="170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5"/>
                      <a:pt x="168" y="16"/>
                      <a:pt x="168" y="17"/>
                    </a:cubicBezTo>
                    <a:cubicBezTo>
                      <a:pt x="166" y="16"/>
                      <a:pt x="162" y="13"/>
                      <a:pt x="158" y="14"/>
                    </a:cubicBezTo>
                    <a:cubicBezTo>
                      <a:pt x="158" y="15"/>
                      <a:pt x="158" y="16"/>
                      <a:pt x="157" y="16"/>
                    </a:cubicBezTo>
                    <a:cubicBezTo>
                      <a:pt x="156" y="13"/>
                      <a:pt x="157" y="14"/>
                      <a:pt x="156" y="13"/>
                    </a:cubicBezTo>
                    <a:cubicBezTo>
                      <a:pt x="152" y="17"/>
                      <a:pt x="154" y="17"/>
                      <a:pt x="150" y="15"/>
                    </a:cubicBezTo>
                    <a:cubicBezTo>
                      <a:pt x="150" y="16"/>
                      <a:pt x="151" y="18"/>
                      <a:pt x="151" y="18"/>
                    </a:cubicBezTo>
                    <a:cubicBezTo>
                      <a:pt x="150" y="19"/>
                      <a:pt x="147" y="20"/>
                      <a:pt x="147" y="20"/>
                    </a:cubicBezTo>
                    <a:cubicBezTo>
                      <a:pt x="147" y="21"/>
                      <a:pt x="146" y="22"/>
                      <a:pt x="147" y="22"/>
                    </a:cubicBezTo>
                    <a:cubicBezTo>
                      <a:pt x="148" y="23"/>
                      <a:pt x="149" y="25"/>
                      <a:pt x="150" y="26"/>
                    </a:cubicBezTo>
                    <a:cubicBezTo>
                      <a:pt x="144" y="26"/>
                      <a:pt x="145" y="27"/>
                      <a:pt x="144" y="33"/>
                    </a:cubicBezTo>
                    <a:cubicBezTo>
                      <a:pt x="142" y="33"/>
                      <a:pt x="143" y="33"/>
                      <a:pt x="141" y="33"/>
                    </a:cubicBezTo>
                    <a:cubicBezTo>
                      <a:pt x="141" y="33"/>
                      <a:pt x="140" y="40"/>
                      <a:pt x="142" y="41"/>
                    </a:cubicBezTo>
                    <a:cubicBezTo>
                      <a:pt x="143" y="41"/>
                      <a:pt x="144" y="41"/>
                      <a:pt x="144" y="42"/>
                    </a:cubicBezTo>
                    <a:cubicBezTo>
                      <a:pt x="144" y="42"/>
                      <a:pt x="143" y="44"/>
                      <a:pt x="144" y="44"/>
                    </a:cubicBezTo>
                    <a:cubicBezTo>
                      <a:pt x="142" y="44"/>
                      <a:pt x="139" y="44"/>
                      <a:pt x="139" y="44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2" y="40"/>
                      <a:pt x="131" y="39"/>
                      <a:pt x="131" y="47"/>
                    </a:cubicBezTo>
                    <a:cubicBezTo>
                      <a:pt x="129" y="47"/>
                      <a:pt x="129" y="46"/>
                      <a:pt x="129" y="48"/>
                    </a:cubicBezTo>
                    <a:cubicBezTo>
                      <a:pt x="126" y="48"/>
                      <a:pt x="129" y="43"/>
                      <a:pt x="129" y="43"/>
                    </a:cubicBezTo>
                    <a:cubicBezTo>
                      <a:pt x="129" y="43"/>
                      <a:pt x="129" y="39"/>
                      <a:pt x="129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7" y="37"/>
                      <a:pt x="127" y="36"/>
                      <a:pt x="127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5" y="34"/>
                      <a:pt x="125" y="33"/>
                      <a:pt x="125" y="32"/>
                    </a:cubicBezTo>
                    <a:cubicBezTo>
                      <a:pt x="122" y="28"/>
                      <a:pt x="117" y="31"/>
                      <a:pt x="114" y="33"/>
                    </a:cubicBezTo>
                    <a:cubicBezTo>
                      <a:pt x="114" y="32"/>
                      <a:pt x="115" y="31"/>
                      <a:pt x="113" y="31"/>
                    </a:cubicBezTo>
                    <a:cubicBezTo>
                      <a:pt x="113" y="34"/>
                      <a:pt x="113" y="35"/>
                      <a:pt x="113" y="38"/>
                    </a:cubicBezTo>
                    <a:cubicBezTo>
                      <a:pt x="112" y="38"/>
                      <a:pt x="111" y="37"/>
                      <a:pt x="111" y="37"/>
                    </a:cubicBezTo>
                    <a:cubicBezTo>
                      <a:pt x="111" y="37"/>
                      <a:pt x="111" y="35"/>
                      <a:pt x="111" y="35"/>
                    </a:cubicBezTo>
                    <a:cubicBezTo>
                      <a:pt x="110" y="35"/>
                      <a:pt x="109" y="38"/>
                      <a:pt x="109" y="38"/>
                    </a:cubicBezTo>
                    <a:cubicBezTo>
                      <a:pt x="109" y="39"/>
                      <a:pt x="108" y="38"/>
                      <a:pt x="107" y="38"/>
                    </a:cubicBezTo>
                    <a:cubicBezTo>
                      <a:pt x="107" y="39"/>
                      <a:pt x="106" y="41"/>
                      <a:pt x="107" y="40"/>
                    </a:cubicBezTo>
                    <a:cubicBezTo>
                      <a:pt x="107" y="42"/>
                      <a:pt x="107" y="41"/>
                      <a:pt x="108" y="41"/>
                    </a:cubicBezTo>
                    <a:cubicBezTo>
                      <a:pt x="108" y="41"/>
                      <a:pt x="108" y="43"/>
                      <a:pt x="108" y="43"/>
                    </a:cubicBezTo>
                    <a:cubicBezTo>
                      <a:pt x="106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7"/>
                    </a:cubicBezTo>
                    <a:cubicBezTo>
                      <a:pt x="102" y="46"/>
                      <a:pt x="104" y="46"/>
                      <a:pt x="99" y="47"/>
                    </a:cubicBezTo>
                    <a:cubicBezTo>
                      <a:pt x="101" y="52"/>
                      <a:pt x="100" y="53"/>
                      <a:pt x="98" y="56"/>
                    </a:cubicBezTo>
                    <a:cubicBezTo>
                      <a:pt x="97" y="55"/>
                      <a:pt x="96" y="56"/>
                      <a:pt x="95" y="55"/>
                    </a:cubicBezTo>
                    <a:cubicBezTo>
                      <a:pt x="95" y="55"/>
                      <a:pt x="95" y="53"/>
                      <a:pt x="95" y="53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54"/>
                      <a:pt x="93" y="54"/>
                      <a:pt x="91" y="54"/>
                    </a:cubicBezTo>
                    <a:cubicBezTo>
                      <a:pt x="91" y="57"/>
                      <a:pt x="90" y="60"/>
                      <a:pt x="91" y="62"/>
                    </a:cubicBezTo>
                    <a:cubicBezTo>
                      <a:pt x="92" y="63"/>
                      <a:pt x="93" y="64"/>
                      <a:pt x="93" y="64"/>
                    </a:cubicBezTo>
                    <a:cubicBezTo>
                      <a:pt x="92" y="65"/>
                      <a:pt x="92" y="65"/>
                      <a:pt x="91" y="65"/>
                    </a:cubicBezTo>
                    <a:cubicBezTo>
                      <a:pt x="91" y="65"/>
                      <a:pt x="91" y="67"/>
                      <a:pt x="91" y="68"/>
                    </a:cubicBezTo>
                    <a:cubicBezTo>
                      <a:pt x="90" y="66"/>
                      <a:pt x="88" y="65"/>
                      <a:pt x="87" y="64"/>
                    </a:cubicBezTo>
                    <a:cubicBezTo>
                      <a:pt x="87" y="62"/>
                      <a:pt x="88" y="60"/>
                      <a:pt x="87" y="58"/>
                    </a:cubicBezTo>
                    <a:cubicBezTo>
                      <a:pt x="86" y="58"/>
                      <a:pt x="85" y="58"/>
                      <a:pt x="85" y="58"/>
                    </a:cubicBezTo>
                    <a:cubicBezTo>
                      <a:pt x="84" y="58"/>
                      <a:pt x="85" y="60"/>
                      <a:pt x="85" y="60"/>
                    </a:cubicBezTo>
                    <a:cubicBezTo>
                      <a:pt x="85" y="60"/>
                      <a:pt x="81" y="62"/>
                      <a:pt x="81" y="62"/>
                    </a:cubicBezTo>
                    <a:cubicBezTo>
                      <a:pt x="78" y="66"/>
                      <a:pt x="81" y="69"/>
                      <a:pt x="80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8" y="73"/>
                      <a:pt x="79" y="74"/>
                      <a:pt x="78" y="7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9" y="75"/>
                      <a:pt x="80" y="77"/>
                      <a:pt x="80" y="78"/>
                    </a:cubicBezTo>
                    <a:cubicBezTo>
                      <a:pt x="79" y="79"/>
                      <a:pt x="76" y="79"/>
                      <a:pt x="75" y="81"/>
                    </a:cubicBezTo>
                    <a:cubicBezTo>
                      <a:pt x="74" y="81"/>
                      <a:pt x="75" y="82"/>
                      <a:pt x="75" y="83"/>
                    </a:cubicBezTo>
                    <a:cubicBezTo>
                      <a:pt x="75" y="83"/>
                      <a:pt x="69" y="90"/>
                      <a:pt x="69" y="90"/>
                    </a:cubicBezTo>
                    <a:cubicBezTo>
                      <a:pt x="66" y="92"/>
                      <a:pt x="64" y="91"/>
                      <a:pt x="59" y="92"/>
                    </a:cubicBezTo>
                    <a:cubicBezTo>
                      <a:pt x="58" y="93"/>
                      <a:pt x="56" y="95"/>
                      <a:pt x="55" y="95"/>
                    </a:cubicBezTo>
                    <a:cubicBezTo>
                      <a:pt x="54" y="95"/>
                      <a:pt x="52" y="94"/>
                      <a:pt x="51" y="94"/>
                    </a:cubicBezTo>
                    <a:cubicBezTo>
                      <a:pt x="49" y="95"/>
                      <a:pt x="49" y="99"/>
                      <a:pt x="47" y="100"/>
                    </a:cubicBezTo>
                    <a:cubicBezTo>
                      <a:pt x="46" y="101"/>
                      <a:pt x="44" y="100"/>
                      <a:pt x="43" y="101"/>
                    </a:cubicBezTo>
                    <a:cubicBezTo>
                      <a:pt x="42" y="101"/>
                      <a:pt x="42" y="103"/>
                      <a:pt x="42" y="103"/>
                    </a:cubicBezTo>
                    <a:cubicBezTo>
                      <a:pt x="39" y="105"/>
                      <a:pt x="35" y="103"/>
                      <a:pt x="33" y="102"/>
                    </a:cubicBezTo>
                    <a:cubicBezTo>
                      <a:pt x="32" y="103"/>
                      <a:pt x="32" y="104"/>
                      <a:pt x="32" y="106"/>
                    </a:cubicBezTo>
                    <a:cubicBezTo>
                      <a:pt x="31" y="105"/>
                      <a:pt x="27" y="105"/>
                      <a:pt x="27" y="106"/>
                    </a:cubicBezTo>
                    <a:cubicBezTo>
                      <a:pt x="25" y="106"/>
                      <a:pt x="24" y="111"/>
                      <a:pt x="22" y="112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0" y="112"/>
                      <a:pt x="21" y="114"/>
                      <a:pt x="20" y="114"/>
                    </a:cubicBezTo>
                    <a:cubicBezTo>
                      <a:pt x="20" y="114"/>
                      <a:pt x="19" y="114"/>
                      <a:pt x="18" y="114"/>
                    </a:cubicBezTo>
                    <a:cubicBezTo>
                      <a:pt x="16" y="115"/>
                      <a:pt x="15" y="119"/>
                      <a:pt x="14" y="120"/>
                    </a:cubicBezTo>
                    <a:cubicBezTo>
                      <a:pt x="12" y="121"/>
                      <a:pt x="10" y="122"/>
                      <a:pt x="8" y="123"/>
                    </a:cubicBezTo>
                    <a:cubicBezTo>
                      <a:pt x="8" y="122"/>
                      <a:pt x="7" y="121"/>
                      <a:pt x="8" y="121"/>
                    </a:cubicBezTo>
                    <a:cubicBezTo>
                      <a:pt x="9" y="120"/>
                      <a:pt x="8" y="118"/>
                      <a:pt x="8" y="118"/>
                    </a:cubicBezTo>
                    <a:cubicBezTo>
                      <a:pt x="8" y="118"/>
                      <a:pt x="9" y="117"/>
                      <a:pt x="8" y="117"/>
                    </a:cubicBezTo>
                    <a:cubicBezTo>
                      <a:pt x="6" y="119"/>
                      <a:pt x="7" y="123"/>
                      <a:pt x="4" y="124"/>
                    </a:cubicBezTo>
                    <a:cubicBezTo>
                      <a:pt x="4" y="124"/>
                      <a:pt x="6" y="128"/>
                      <a:pt x="6" y="128"/>
                    </a:cubicBezTo>
                    <a:cubicBezTo>
                      <a:pt x="7" y="127"/>
                      <a:pt x="6" y="132"/>
                      <a:pt x="6" y="133"/>
                    </a:cubicBezTo>
                    <a:cubicBezTo>
                      <a:pt x="6" y="132"/>
                      <a:pt x="6" y="134"/>
                      <a:pt x="6" y="134"/>
                    </a:cubicBezTo>
                    <a:cubicBezTo>
                      <a:pt x="7" y="137"/>
                      <a:pt x="5" y="139"/>
                      <a:pt x="4" y="141"/>
                    </a:cubicBezTo>
                    <a:cubicBezTo>
                      <a:pt x="4" y="141"/>
                      <a:pt x="2" y="141"/>
                      <a:pt x="2" y="141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2" y="143"/>
                      <a:pt x="2" y="143"/>
                    </a:cubicBezTo>
                    <a:cubicBezTo>
                      <a:pt x="4" y="145"/>
                      <a:pt x="6" y="146"/>
                      <a:pt x="7" y="148"/>
                    </a:cubicBezTo>
                    <a:cubicBezTo>
                      <a:pt x="8" y="151"/>
                      <a:pt x="7" y="152"/>
                      <a:pt x="7" y="155"/>
                    </a:cubicBezTo>
                    <a:cubicBezTo>
                      <a:pt x="7" y="157"/>
                      <a:pt x="8" y="160"/>
                      <a:pt x="9" y="164"/>
                    </a:cubicBezTo>
                    <a:cubicBezTo>
                      <a:pt x="7" y="163"/>
                      <a:pt x="7" y="164"/>
                      <a:pt x="5" y="163"/>
                    </a:cubicBezTo>
                    <a:cubicBezTo>
                      <a:pt x="5" y="162"/>
                      <a:pt x="5" y="159"/>
                      <a:pt x="5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5" y="164"/>
                      <a:pt x="6" y="165"/>
                      <a:pt x="7" y="169"/>
                    </a:cubicBezTo>
                    <a:cubicBezTo>
                      <a:pt x="7" y="169"/>
                      <a:pt x="5" y="170"/>
                      <a:pt x="5" y="169"/>
                    </a:cubicBezTo>
                    <a:cubicBezTo>
                      <a:pt x="3" y="169"/>
                      <a:pt x="3" y="163"/>
                      <a:pt x="2" y="16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" y="162"/>
                      <a:pt x="1" y="165"/>
                      <a:pt x="2" y="168"/>
                    </a:cubicBezTo>
                    <a:cubicBezTo>
                      <a:pt x="2" y="168"/>
                      <a:pt x="3" y="168"/>
                      <a:pt x="3" y="169"/>
                    </a:cubicBezTo>
                    <a:cubicBezTo>
                      <a:pt x="5" y="172"/>
                      <a:pt x="7" y="173"/>
                      <a:pt x="9" y="176"/>
                    </a:cubicBezTo>
                    <a:cubicBezTo>
                      <a:pt x="10" y="177"/>
                      <a:pt x="9" y="178"/>
                      <a:pt x="10" y="180"/>
                    </a:cubicBezTo>
                    <a:cubicBezTo>
                      <a:pt x="11" y="181"/>
                      <a:pt x="11" y="181"/>
                      <a:pt x="11" y="181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0" y="181"/>
                      <a:pt x="10" y="185"/>
                      <a:pt x="10" y="185"/>
                    </a:cubicBezTo>
                    <a:cubicBezTo>
                      <a:pt x="11" y="187"/>
                      <a:pt x="14" y="188"/>
                      <a:pt x="16" y="189"/>
                    </a:cubicBezTo>
                    <a:cubicBezTo>
                      <a:pt x="15" y="191"/>
                      <a:pt x="14" y="193"/>
                      <a:pt x="14" y="194"/>
                    </a:cubicBezTo>
                    <a:cubicBezTo>
                      <a:pt x="15" y="195"/>
                      <a:pt x="19" y="198"/>
                      <a:pt x="19" y="201"/>
                    </a:cubicBezTo>
                    <a:cubicBezTo>
                      <a:pt x="19" y="201"/>
                      <a:pt x="18" y="202"/>
                      <a:pt x="18" y="203"/>
                    </a:cubicBezTo>
                    <a:cubicBezTo>
                      <a:pt x="17" y="205"/>
                      <a:pt x="18" y="209"/>
                      <a:pt x="18" y="211"/>
                    </a:cubicBezTo>
                    <a:cubicBezTo>
                      <a:pt x="19" y="213"/>
                      <a:pt x="20" y="215"/>
                      <a:pt x="21" y="217"/>
                    </a:cubicBezTo>
                    <a:cubicBezTo>
                      <a:pt x="22" y="221"/>
                      <a:pt x="21" y="221"/>
                      <a:pt x="22" y="224"/>
                    </a:cubicBezTo>
                    <a:cubicBezTo>
                      <a:pt x="22" y="224"/>
                      <a:pt x="24" y="227"/>
                      <a:pt x="24" y="227"/>
                    </a:cubicBezTo>
                    <a:cubicBezTo>
                      <a:pt x="24" y="228"/>
                      <a:pt x="22" y="230"/>
                      <a:pt x="22" y="230"/>
                    </a:cubicBezTo>
                    <a:cubicBezTo>
                      <a:pt x="22" y="233"/>
                      <a:pt x="24" y="233"/>
                      <a:pt x="24" y="235"/>
                    </a:cubicBezTo>
                    <a:cubicBezTo>
                      <a:pt x="23" y="236"/>
                      <a:pt x="22" y="237"/>
                      <a:pt x="22" y="237"/>
                    </a:cubicBezTo>
                    <a:cubicBezTo>
                      <a:pt x="21" y="242"/>
                      <a:pt x="22" y="244"/>
                      <a:pt x="22" y="249"/>
                    </a:cubicBezTo>
                    <a:cubicBezTo>
                      <a:pt x="21" y="249"/>
                      <a:pt x="21" y="250"/>
                      <a:pt x="20" y="250"/>
                    </a:cubicBezTo>
                    <a:cubicBezTo>
                      <a:pt x="20" y="249"/>
                      <a:pt x="18" y="247"/>
                      <a:pt x="18" y="247"/>
                    </a:cubicBezTo>
                    <a:cubicBezTo>
                      <a:pt x="17" y="247"/>
                      <a:pt x="15" y="247"/>
                      <a:pt x="16" y="248"/>
                    </a:cubicBezTo>
                    <a:cubicBezTo>
                      <a:pt x="16" y="247"/>
                      <a:pt x="16" y="251"/>
                      <a:pt x="17" y="252"/>
                    </a:cubicBezTo>
                    <a:cubicBezTo>
                      <a:pt x="19" y="256"/>
                      <a:pt x="21" y="254"/>
                      <a:pt x="24" y="257"/>
                    </a:cubicBezTo>
                    <a:cubicBezTo>
                      <a:pt x="25" y="258"/>
                      <a:pt x="26" y="261"/>
                      <a:pt x="27" y="262"/>
                    </a:cubicBezTo>
                    <a:cubicBezTo>
                      <a:pt x="28" y="263"/>
                      <a:pt x="32" y="262"/>
                      <a:pt x="32" y="262"/>
                    </a:cubicBezTo>
                    <a:cubicBezTo>
                      <a:pt x="33" y="262"/>
                      <a:pt x="33" y="262"/>
                      <a:pt x="33" y="262"/>
                    </a:cubicBezTo>
                    <a:cubicBezTo>
                      <a:pt x="34" y="262"/>
                      <a:pt x="36" y="261"/>
                      <a:pt x="37" y="262"/>
                    </a:cubicBezTo>
                    <a:cubicBezTo>
                      <a:pt x="37" y="262"/>
                      <a:pt x="40" y="264"/>
                      <a:pt x="41" y="264"/>
                    </a:cubicBezTo>
                    <a:cubicBezTo>
                      <a:pt x="41" y="264"/>
                      <a:pt x="42" y="262"/>
                      <a:pt x="42" y="262"/>
                    </a:cubicBezTo>
                    <a:cubicBezTo>
                      <a:pt x="42" y="262"/>
                      <a:pt x="43" y="262"/>
                      <a:pt x="44" y="262"/>
                    </a:cubicBezTo>
                    <a:cubicBezTo>
                      <a:pt x="44" y="262"/>
                      <a:pt x="48" y="255"/>
                      <a:pt x="49" y="255"/>
                    </a:cubicBezTo>
                    <a:cubicBezTo>
                      <a:pt x="50" y="255"/>
                      <a:pt x="50" y="255"/>
                      <a:pt x="50" y="255"/>
                    </a:cubicBezTo>
                    <a:cubicBezTo>
                      <a:pt x="50" y="255"/>
                      <a:pt x="51" y="258"/>
                      <a:pt x="51" y="258"/>
                    </a:cubicBezTo>
                    <a:cubicBezTo>
                      <a:pt x="51" y="258"/>
                      <a:pt x="53" y="258"/>
                      <a:pt x="53" y="258"/>
                    </a:cubicBezTo>
                    <a:cubicBezTo>
                      <a:pt x="54" y="256"/>
                      <a:pt x="54" y="256"/>
                      <a:pt x="54" y="254"/>
                    </a:cubicBezTo>
                    <a:cubicBezTo>
                      <a:pt x="54" y="252"/>
                      <a:pt x="54" y="252"/>
                      <a:pt x="54" y="252"/>
                    </a:cubicBezTo>
                    <a:cubicBezTo>
                      <a:pt x="56" y="252"/>
                      <a:pt x="57" y="253"/>
                      <a:pt x="59" y="252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3" y="251"/>
                      <a:pt x="62" y="252"/>
                      <a:pt x="64" y="252"/>
                    </a:cubicBezTo>
                    <a:cubicBezTo>
                      <a:pt x="64" y="251"/>
                      <a:pt x="64" y="250"/>
                      <a:pt x="65" y="250"/>
                    </a:cubicBezTo>
                    <a:cubicBezTo>
                      <a:pt x="68" y="249"/>
                      <a:pt x="72" y="251"/>
                      <a:pt x="74" y="251"/>
                    </a:cubicBezTo>
                    <a:cubicBezTo>
                      <a:pt x="74" y="251"/>
                      <a:pt x="75" y="250"/>
                      <a:pt x="77" y="250"/>
                    </a:cubicBezTo>
                    <a:cubicBezTo>
                      <a:pt x="77" y="250"/>
                      <a:pt x="78" y="252"/>
                      <a:pt x="78" y="252"/>
                    </a:cubicBezTo>
                    <a:cubicBezTo>
                      <a:pt x="79" y="252"/>
                      <a:pt x="78" y="251"/>
                      <a:pt x="79" y="250"/>
                    </a:cubicBezTo>
                    <a:cubicBezTo>
                      <a:pt x="80" y="250"/>
                      <a:pt x="82" y="251"/>
                      <a:pt x="83" y="250"/>
                    </a:cubicBezTo>
                    <a:cubicBezTo>
                      <a:pt x="83" y="250"/>
                      <a:pt x="83" y="250"/>
                      <a:pt x="83" y="250"/>
                    </a:cubicBezTo>
                    <a:cubicBezTo>
                      <a:pt x="87" y="249"/>
                      <a:pt x="85" y="251"/>
                      <a:pt x="86" y="251"/>
                    </a:cubicBezTo>
                    <a:cubicBezTo>
                      <a:pt x="88" y="251"/>
                      <a:pt x="87" y="250"/>
                      <a:pt x="88" y="250"/>
                    </a:cubicBezTo>
                    <a:cubicBezTo>
                      <a:pt x="89" y="250"/>
                      <a:pt x="90" y="250"/>
                      <a:pt x="89" y="250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2" y="249"/>
                      <a:pt x="94" y="242"/>
                      <a:pt x="96" y="241"/>
                    </a:cubicBezTo>
                    <a:cubicBezTo>
                      <a:pt x="98" y="240"/>
                      <a:pt x="100" y="241"/>
                      <a:pt x="102" y="240"/>
                    </a:cubicBezTo>
                    <a:cubicBezTo>
                      <a:pt x="104" y="236"/>
                      <a:pt x="104" y="236"/>
                      <a:pt x="104" y="236"/>
                    </a:cubicBezTo>
                    <a:cubicBezTo>
                      <a:pt x="105" y="236"/>
                      <a:pt x="106" y="237"/>
                      <a:pt x="106" y="237"/>
                    </a:cubicBezTo>
                    <a:cubicBezTo>
                      <a:pt x="107" y="236"/>
                      <a:pt x="108" y="234"/>
                      <a:pt x="109" y="232"/>
                    </a:cubicBezTo>
                    <a:cubicBezTo>
                      <a:pt x="116" y="233"/>
                      <a:pt x="125" y="232"/>
                      <a:pt x="129" y="230"/>
                    </a:cubicBezTo>
                    <a:cubicBezTo>
                      <a:pt x="129" y="229"/>
                      <a:pt x="129" y="229"/>
                      <a:pt x="129" y="229"/>
                    </a:cubicBezTo>
                    <a:cubicBezTo>
                      <a:pt x="131" y="229"/>
                      <a:pt x="132" y="228"/>
                      <a:pt x="133" y="228"/>
                    </a:cubicBezTo>
                    <a:cubicBezTo>
                      <a:pt x="135" y="227"/>
                      <a:pt x="135" y="229"/>
                      <a:pt x="137" y="229"/>
                    </a:cubicBezTo>
                    <a:cubicBezTo>
                      <a:pt x="138" y="227"/>
                      <a:pt x="138" y="227"/>
                      <a:pt x="138" y="227"/>
                    </a:cubicBezTo>
                    <a:cubicBezTo>
                      <a:pt x="141" y="226"/>
                      <a:pt x="142" y="227"/>
                      <a:pt x="145" y="227"/>
                    </a:cubicBezTo>
                    <a:cubicBezTo>
                      <a:pt x="146" y="225"/>
                      <a:pt x="146" y="225"/>
                      <a:pt x="146" y="225"/>
                    </a:cubicBezTo>
                    <a:cubicBezTo>
                      <a:pt x="148" y="225"/>
                      <a:pt x="149" y="226"/>
                      <a:pt x="151" y="226"/>
                    </a:cubicBezTo>
                    <a:cubicBezTo>
                      <a:pt x="153" y="225"/>
                      <a:pt x="153" y="223"/>
                      <a:pt x="155" y="223"/>
                    </a:cubicBezTo>
                    <a:cubicBezTo>
                      <a:pt x="155" y="223"/>
                      <a:pt x="160" y="226"/>
                      <a:pt x="160" y="227"/>
                    </a:cubicBezTo>
                    <a:cubicBezTo>
                      <a:pt x="162" y="227"/>
                      <a:pt x="162" y="227"/>
                      <a:pt x="162" y="227"/>
                    </a:cubicBezTo>
                    <a:cubicBezTo>
                      <a:pt x="162" y="228"/>
                      <a:pt x="162" y="229"/>
                      <a:pt x="162" y="230"/>
                    </a:cubicBezTo>
                    <a:cubicBezTo>
                      <a:pt x="166" y="229"/>
                      <a:pt x="169" y="228"/>
                      <a:pt x="171" y="230"/>
                    </a:cubicBezTo>
                    <a:cubicBezTo>
                      <a:pt x="172" y="231"/>
                      <a:pt x="172" y="231"/>
                      <a:pt x="172" y="231"/>
                    </a:cubicBezTo>
                    <a:cubicBezTo>
                      <a:pt x="173" y="231"/>
                      <a:pt x="174" y="230"/>
                      <a:pt x="176" y="230"/>
                    </a:cubicBezTo>
                    <a:cubicBezTo>
                      <a:pt x="176" y="231"/>
                      <a:pt x="176" y="231"/>
                      <a:pt x="177" y="232"/>
                    </a:cubicBezTo>
                    <a:cubicBezTo>
                      <a:pt x="177" y="232"/>
                      <a:pt x="177" y="236"/>
                      <a:pt x="177" y="236"/>
                    </a:cubicBezTo>
                    <a:cubicBezTo>
                      <a:pt x="178" y="236"/>
                      <a:pt x="180" y="235"/>
                      <a:pt x="181" y="236"/>
                    </a:cubicBezTo>
                    <a:cubicBezTo>
                      <a:pt x="181" y="236"/>
                      <a:pt x="183" y="238"/>
                      <a:pt x="181" y="238"/>
                    </a:cubicBezTo>
                    <a:cubicBezTo>
                      <a:pt x="181" y="239"/>
                      <a:pt x="180" y="240"/>
                      <a:pt x="179" y="241"/>
                    </a:cubicBezTo>
                    <a:cubicBezTo>
                      <a:pt x="181" y="242"/>
                      <a:pt x="184" y="243"/>
                      <a:pt x="186" y="244"/>
                    </a:cubicBezTo>
                    <a:cubicBezTo>
                      <a:pt x="186" y="247"/>
                      <a:pt x="185" y="250"/>
                      <a:pt x="187" y="252"/>
                    </a:cubicBezTo>
                    <a:cubicBezTo>
                      <a:pt x="187" y="253"/>
                      <a:pt x="189" y="253"/>
                      <a:pt x="190" y="254"/>
                    </a:cubicBezTo>
                    <a:cubicBezTo>
                      <a:pt x="190" y="255"/>
                      <a:pt x="189" y="255"/>
                      <a:pt x="189" y="256"/>
                    </a:cubicBezTo>
                    <a:cubicBezTo>
                      <a:pt x="190" y="257"/>
                      <a:pt x="191" y="257"/>
                      <a:pt x="192" y="258"/>
                    </a:cubicBezTo>
                    <a:cubicBezTo>
                      <a:pt x="193" y="258"/>
                      <a:pt x="193" y="258"/>
                      <a:pt x="195" y="258"/>
                    </a:cubicBezTo>
                    <a:cubicBezTo>
                      <a:pt x="196" y="256"/>
                      <a:pt x="197" y="253"/>
                      <a:pt x="200" y="252"/>
                    </a:cubicBezTo>
                    <a:cubicBezTo>
                      <a:pt x="200" y="250"/>
                      <a:pt x="200" y="250"/>
                      <a:pt x="200" y="250"/>
                    </a:cubicBezTo>
                    <a:cubicBezTo>
                      <a:pt x="201" y="249"/>
                      <a:pt x="207" y="247"/>
                      <a:pt x="208" y="246"/>
                    </a:cubicBezTo>
                    <a:cubicBezTo>
                      <a:pt x="208" y="245"/>
                      <a:pt x="208" y="244"/>
                      <a:pt x="208" y="242"/>
                    </a:cubicBezTo>
                    <a:cubicBezTo>
                      <a:pt x="209" y="242"/>
                      <a:pt x="211" y="242"/>
                      <a:pt x="211" y="241"/>
                    </a:cubicBezTo>
                    <a:cubicBezTo>
                      <a:pt x="211" y="244"/>
                      <a:pt x="211" y="246"/>
                      <a:pt x="210" y="249"/>
                    </a:cubicBezTo>
                    <a:cubicBezTo>
                      <a:pt x="210" y="250"/>
                      <a:pt x="209" y="251"/>
                      <a:pt x="208" y="252"/>
                    </a:cubicBezTo>
                    <a:cubicBezTo>
                      <a:pt x="207" y="255"/>
                      <a:pt x="207" y="258"/>
                      <a:pt x="208" y="262"/>
                    </a:cubicBezTo>
                    <a:cubicBezTo>
                      <a:pt x="207" y="262"/>
                      <a:pt x="206" y="264"/>
                      <a:pt x="205" y="264"/>
                    </a:cubicBezTo>
                    <a:cubicBezTo>
                      <a:pt x="204" y="264"/>
                      <a:pt x="203" y="263"/>
                      <a:pt x="202" y="264"/>
                    </a:cubicBezTo>
                    <a:cubicBezTo>
                      <a:pt x="202" y="264"/>
                      <a:pt x="203" y="266"/>
                      <a:pt x="202" y="266"/>
                    </a:cubicBezTo>
                    <a:cubicBezTo>
                      <a:pt x="204" y="266"/>
                      <a:pt x="203" y="267"/>
                      <a:pt x="204" y="267"/>
                    </a:cubicBezTo>
                    <a:cubicBezTo>
                      <a:pt x="205" y="267"/>
                      <a:pt x="206" y="265"/>
                      <a:pt x="206" y="265"/>
                    </a:cubicBezTo>
                    <a:cubicBezTo>
                      <a:pt x="206" y="265"/>
                      <a:pt x="208" y="266"/>
                      <a:pt x="209" y="265"/>
                    </a:cubicBezTo>
                    <a:cubicBezTo>
                      <a:pt x="211" y="263"/>
                      <a:pt x="209" y="259"/>
                      <a:pt x="211" y="256"/>
                    </a:cubicBezTo>
                    <a:cubicBezTo>
                      <a:pt x="212" y="255"/>
                      <a:pt x="213" y="256"/>
                      <a:pt x="214" y="255"/>
                    </a:cubicBezTo>
                    <a:cubicBezTo>
                      <a:pt x="215" y="256"/>
                      <a:pt x="214" y="258"/>
                      <a:pt x="214" y="259"/>
                    </a:cubicBezTo>
                    <a:cubicBezTo>
                      <a:pt x="215" y="260"/>
                      <a:pt x="217" y="261"/>
                      <a:pt x="217" y="262"/>
                    </a:cubicBezTo>
                    <a:cubicBezTo>
                      <a:pt x="217" y="263"/>
                      <a:pt x="217" y="270"/>
                      <a:pt x="216" y="273"/>
                    </a:cubicBezTo>
                    <a:cubicBezTo>
                      <a:pt x="218" y="272"/>
                      <a:pt x="219" y="273"/>
                      <a:pt x="221" y="272"/>
                    </a:cubicBezTo>
                    <a:cubicBezTo>
                      <a:pt x="222" y="270"/>
                      <a:pt x="222" y="270"/>
                      <a:pt x="222" y="270"/>
                    </a:cubicBezTo>
                    <a:cubicBezTo>
                      <a:pt x="222" y="270"/>
                      <a:pt x="224" y="271"/>
                      <a:pt x="224" y="270"/>
                    </a:cubicBezTo>
                    <a:cubicBezTo>
                      <a:pt x="225" y="275"/>
                      <a:pt x="225" y="277"/>
                      <a:pt x="227" y="280"/>
                    </a:cubicBezTo>
                    <a:cubicBezTo>
                      <a:pt x="228" y="281"/>
                      <a:pt x="228" y="281"/>
                      <a:pt x="228" y="281"/>
                    </a:cubicBezTo>
                    <a:cubicBezTo>
                      <a:pt x="229" y="285"/>
                      <a:pt x="226" y="289"/>
                      <a:pt x="228" y="293"/>
                    </a:cubicBezTo>
                    <a:cubicBezTo>
                      <a:pt x="228" y="295"/>
                      <a:pt x="232" y="296"/>
                      <a:pt x="234" y="298"/>
                    </a:cubicBezTo>
                    <a:cubicBezTo>
                      <a:pt x="234" y="299"/>
                      <a:pt x="234" y="301"/>
                      <a:pt x="235" y="302"/>
                    </a:cubicBezTo>
                    <a:cubicBezTo>
                      <a:pt x="235" y="302"/>
                      <a:pt x="237" y="301"/>
                      <a:pt x="238" y="302"/>
                    </a:cubicBezTo>
                    <a:cubicBezTo>
                      <a:pt x="240" y="302"/>
                      <a:pt x="242" y="306"/>
                      <a:pt x="244" y="306"/>
                    </a:cubicBezTo>
                    <a:cubicBezTo>
                      <a:pt x="245" y="306"/>
                      <a:pt x="245" y="304"/>
                      <a:pt x="248" y="304"/>
                    </a:cubicBezTo>
                    <a:close/>
                    <a:moveTo>
                      <a:pt x="268" y="334"/>
                    </a:moveTo>
                    <a:cubicBezTo>
                      <a:pt x="268" y="334"/>
                      <a:pt x="267" y="338"/>
                      <a:pt x="267" y="339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3"/>
                      <a:pt x="274" y="352"/>
                      <a:pt x="275" y="352"/>
                    </a:cubicBezTo>
                    <a:cubicBezTo>
                      <a:pt x="275" y="353"/>
                      <a:pt x="275" y="353"/>
                      <a:pt x="275" y="353"/>
                    </a:cubicBezTo>
                    <a:cubicBezTo>
                      <a:pt x="276" y="353"/>
                      <a:pt x="277" y="353"/>
                      <a:pt x="277" y="353"/>
                    </a:cubicBezTo>
                    <a:cubicBezTo>
                      <a:pt x="277" y="354"/>
                      <a:pt x="276" y="354"/>
                      <a:pt x="275" y="354"/>
                    </a:cubicBezTo>
                    <a:cubicBezTo>
                      <a:pt x="275" y="356"/>
                      <a:pt x="274" y="357"/>
                      <a:pt x="275" y="359"/>
                    </a:cubicBezTo>
                    <a:cubicBezTo>
                      <a:pt x="275" y="360"/>
                      <a:pt x="278" y="362"/>
                      <a:pt x="279" y="363"/>
                    </a:cubicBezTo>
                    <a:cubicBezTo>
                      <a:pt x="279" y="364"/>
                      <a:pt x="279" y="365"/>
                      <a:pt x="279" y="365"/>
                    </a:cubicBezTo>
                    <a:cubicBezTo>
                      <a:pt x="280" y="366"/>
                      <a:pt x="282" y="365"/>
                      <a:pt x="282" y="366"/>
                    </a:cubicBezTo>
                    <a:cubicBezTo>
                      <a:pt x="283" y="367"/>
                      <a:pt x="281" y="368"/>
                      <a:pt x="283" y="369"/>
                    </a:cubicBezTo>
                    <a:cubicBezTo>
                      <a:pt x="283" y="369"/>
                      <a:pt x="283" y="369"/>
                      <a:pt x="283" y="369"/>
                    </a:cubicBezTo>
                    <a:cubicBezTo>
                      <a:pt x="286" y="370"/>
                      <a:pt x="286" y="369"/>
                      <a:pt x="289" y="370"/>
                    </a:cubicBezTo>
                    <a:cubicBezTo>
                      <a:pt x="289" y="369"/>
                      <a:pt x="289" y="368"/>
                      <a:pt x="289" y="368"/>
                    </a:cubicBezTo>
                    <a:cubicBezTo>
                      <a:pt x="290" y="368"/>
                      <a:pt x="290" y="370"/>
                      <a:pt x="291" y="369"/>
                    </a:cubicBezTo>
                    <a:cubicBezTo>
                      <a:pt x="292" y="368"/>
                      <a:pt x="292" y="365"/>
                      <a:pt x="291" y="366"/>
                    </a:cubicBezTo>
                    <a:cubicBezTo>
                      <a:pt x="291" y="367"/>
                      <a:pt x="291" y="367"/>
                      <a:pt x="291" y="367"/>
                    </a:cubicBezTo>
                    <a:cubicBezTo>
                      <a:pt x="291" y="367"/>
                      <a:pt x="290" y="367"/>
                      <a:pt x="290" y="367"/>
                    </a:cubicBezTo>
                    <a:cubicBezTo>
                      <a:pt x="290" y="366"/>
                      <a:pt x="290" y="366"/>
                      <a:pt x="289" y="364"/>
                    </a:cubicBezTo>
                    <a:cubicBezTo>
                      <a:pt x="291" y="364"/>
                      <a:pt x="291" y="364"/>
                      <a:pt x="291" y="363"/>
                    </a:cubicBezTo>
                    <a:cubicBezTo>
                      <a:pt x="291" y="362"/>
                      <a:pt x="291" y="362"/>
                      <a:pt x="291" y="362"/>
                    </a:cubicBezTo>
                    <a:cubicBezTo>
                      <a:pt x="292" y="362"/>
                      <a:pt x="292" y="362"/>
                      <a:pt x="292" y="362"/>
                    </a:cubicBezTo>
                    <a:cubicBezTo>
                      <a:pt x="291" y="361"/>
                      <a:pt x="295" y="362"/>
                      <a:pt x="293" y="363"/>
                    </a:cubicBezTo>
                    <a:cubicBezTo>
                      <a:pt x="294" y="363"/>
                      <a:pt x="294" y="365"/>
                      <a:pt x="295" y="365"/>
                    </a:cubicBezTo>
                    <a:cubicBezTo>
                      <a:pt x="295" y="365"/>
                      <a:pt x="297" y="364"/>
                      <a:pt x="297" y="364"/>
                    </a:cubicBezTo>
                    <a:cubicBezTo>
                      <a:pt x="295" y="359"/>
                      <a:pt x="297" y="357"/>
                      <a:pt x="297" y="351"/>
                    </a:cubicBezTo>
                    <a:cubicBezTo>
                      <a:pt x="298" y="351"/>
                      <a:pt x="299" y="353"/>
                      <a:pt x="299" y="351"/>
                    </a:cubicBezTo>
                    <a:cubicBezTo>
                      <a:pt x="301" y="346"/>
                      <a:pt x="298" y="339"/>
                      <a:pt x="297" y="336"/>
                    </a:cubicBezTo>
                    <a:cubicBezTo>
                      <a:pt x="296" y="337"/>
                      <a:pt x="294" y="338"/>
                      <a:pt x="291" y="339"/>
                    </a:cubicBezTo>
                    <a:cubicBezTo>
                      <a:pt x="291" y="339"/>
                      <a:pt x="290" y="341"/>
                      <a:pt x="290" y="341"/>
                    </a:cubicBezTo>
                    <a:cubicBezTo>
                      <a:pt x="286" y="342"/>
                      <a:pt x="279" y="337"/>
                      <a:pt x="275" y="336"/>
                    </a:cubicBezTo>
                    <a:cubicBezTo>
                      <a:pt x="273" y="335"/>
                      <a:pt x="273" y="336"/>
                      <a:pt x="272" y="336"/>
                    </a:cubicBezTo>
                    <a:cubicBezTo>
                      <a:pt x="272" y="336"/>
                      <a:pt x="270" y="334"/>
                      <a:pt x="270" y="334"/>
                    </a:cubicBezTo>
                    <a:cubicBezTo>
                      <a:pt x="269" y="334"/>
                      <a:pt x="269" y="335"/>
                      <a:pt x="268" y="334"/>
                    </a:cubicBezTo>
                    <a:close/>
                    <a:moveTo>
                      <a:pt x="297" y="324"/>
                    </a:moveTo>
                    <a:cubicBezTo>
                      <a:pt x="296" y="324"/>
                      <a:pt x="296" y="326"/>
                      <a:pt x="296" y="326"/>
                    </a:cubicBezTo>
                    <a:cubicBezTo>
                      <a:pt x="296" y="326"/>
                      <a:pt x="295" y="329"/>
                      <a:pt x="299" y="330"/>
                    </a:cubicBezTo>
                    <a:cubicBezTo>
                      <a:pt x="299" y="331"/>
                      <a:pt x="299" y="331"/>
                      <a:pt x="299" y="331"/>
                    </a:cubicBezTo>
                    <a:cubicBezTo>
                      <a:pt x="299" y="331"/>
                      <a:pt x="301" y="330"/>
                      <a:pt x="301" y="330"/>
                    </a:cubicBezTo>
                    <a:cubicBezTo>
                      <a:pt x="300" y="328"/>
                      <a:pt x="299" y="324"/>
                      <a:pt x="297" y="324"/>
                    </a:cubicBezTo>
                    <a:close/>
                    <a:moveTo>
                      <a:pt x="261" y="322"/>
                    </a:moveTo>
                    <a:cubicBezTo>
                      <a:pt x="261" y="322"/>
                      <a:pt x="259" y="328"/>
                      <a:pt x="262" y="327"/>
                    </a:cubicBezTo>
                    <a:cubicBezTo>
                      <a:pt x="262" y="326"/>
                      <a:pt x="263" y="322"/>
                      <a:pt x="261" y="322"/>
                    </a:cubicBezTo>
                    <a:close/>
                    <a:moveTo>
                      <a:pt x="208" y="273"/>
                    </a:moveTo>
                    <a:cubicBezTo>
                      <a:pt x="202" y="274"/>
                      <a:pt x="204" y="278"/>
                      <a:pt x="210" y="277"/>
                    </a:cubicBezTo>
                    <a:cubicBezTo>
                      <a:pt x="214" y="276"/>
                      <a:pt x="211" y="273"/>
                      <a:pt x="208" y="273"/>
                    </a:cubicBezTo>
                    <a:close/>
                    <a:moveTo>
                      <a:pt x="190" y="222"/>
                    </a:moveTo>
                    <a:cubicBezTo>
                      <a:pt x="193" y="222"/>
                      <a:pt x="189" y="223"/>
                      <a:pt x="189" y="223"/>
                    </a:cubicBezTo>
                    <a:cubicBezTo>
                      <a:pt x="190" y="223"/>
                      <a:pt x="189" y="222"/>
                      <a:pt x="190" y="222"/>
                    </a:cubicBezTo>
                    <a:close/>
                    <a:moveTo>
                      <a:pt x="194" y="221"/>
                    </a:moveTo>
                    <a:cubicBezTo>
                      <a:pt x="197" y="222"/>
                      <a:pt x="195" y="223"/>
                      <a:pt x="197" y="226"/>
                    </a:cubicBezTo>
                    <a:cubicBezTo>
                      <a:pt x="198" y="227"/>
                      <a:pt x="198" y="227"/>
                      <a:pt x="198" y="227"/>
                    </a:cubicBezTo>
                    <a:cubicBezTo>
                      <a:pt x="199" y="228"/>
                      <a:pt x="198" y="228"/>
                      <a:pt x="198" y="230"/>
                    </a:cubicBezTo>
                    <a:cubicBezTo>
                      <a:pt x="197" y="230"/>
                      <a:pt x="197" y="229"/>
                      <a:pt x="195" y="229"/>
                    </a:cubicBezTo>
                    <a:cubicBezTo>
                      <a:pt x="195" y="226"/>
                      <a:pt x="194" y="221"/>
                      <a:pt x="194" y="221"/>
                    </a:cubicBezTo>
                    <a:close/>
                    <a:moveTo>
                      <a:pt x="208" y="215"/>
                    </a:moveTo>
                    <a:cubicBezTo>
                      <a:pt x="213" y="217"/>
                      <a:pt x="212" y="224"/>
                      <a:pt x="211" y="223"/>
                    </a:cubicBezTo>
                    <a:cubicBezTo>
                      <a:pt x="211" y="223"/>
                      <a:pt x="206" y="215"/>
                      <a:pt x="208" y="215"/>
                    </a:cubicBezTo>
                    <a:close/>
                    <a:moveTo>
                      <a:pt x="2" y="151"/>
                    </a:moveTo>
                    <a:cubicBezTo>
                      <a:pt x="2" y="153"/>
                      <a:pt x="2" y="153"/>
                      <a:pt x="2" y="153"/>
                    </a:cubicBezTo>
                    <a:cubicBezTo>
                      <a:pt x="2" y="152"/>
                      <a:pt x="3" y="151"/>
                      <a:pt x="2" y="151"/>
                    </a:cubicBezTo>
                    <a:close/>
                    <a:moveTo>
                      <a:pt x="226" y="59"/>
                    </a:moveTo>
                    <a:cubicBezTo>
                      <a:pt x="226" y="63"/>
                      <a:pt x="226" y="63"/>
                      <a:pt x="226" y="63"/>
                    </a:cubicBezTo>
                    <a:cubicBezTo>
                      <a:pt x="227" y="61"/>
                      <a:pt x="231" y="59"/>
                      <a:pt x="226" y="59"/>
                    </a:cubicBezTo>
                    <a:close/>
                    <a:moveTo>
                      <a:pt x="202" y="30"/>
                    </a:moveTo>
                    <a:cubicBezTo>
                      <a:pt x="202" y="31"/>
                      <a:pt x="202" y="30"/>
                      <a:pt x="201" y="30"/>
                    </a:cubicBezTo>
                    <a:cubicBezTo>
                      <a:pt x="201" y="36"/>
                      <a:pt x="199" y="36"/>
                      <a:pt x="206" y="36"/>
                    </a:cubicBezTo>
                    <a:cubicBezTo>
                      <a:pt x="205" y="35"/>
                      <a:pt x="205" y="34"/>
                      <a:pt x="204" y="34"/>
                    </a:cubicBezTo>
                    <a:cubicBezTo>
                      <a:pt x="204" y="34"/>
                      <a:pt x="204" y="32"/>
                      <a:pt x="204" y="32"/>
                    </a:cubicBezTo>
                    <a:cubicBezTo>
                      <a:pt x="204" y="32"/>
                      <a:pt x="206" y="31"/>
                      <a:pt x="205" y="30"/>
                    </a:cubicBezTo>
                    <a:cubicBezTo>
                      <a:pt x="204" y="30"/>
                      <a:pt x="203" y="30"/>
                      <a:pt x="202" y="30"/>
                    </a:cubicBezTo>
                    <a:close/>
                    <a:moveTo>
                      <a:pt x="148" y="6"/>
                    </a:moveTo>
                    <a:cubicBezTo>
                      <a:pt x="147" y="9"/>
                      <a:pt x="147" y="8"/>
                      <a:pt x="147" y="10"/>
                    </a:cubicBezTo>
                    <a:cubicBezTo>
                      <a:pt x="147" y="10"/>
                      <a:pt x="149" y="10"/>
                      <a:pt x="150" y="10"/>
                    </a:cubicBezTo>
                    <a:cubicBezTo>
                      <a:pt x="150" y="10"/>
                      <a:pt x="150" y="8"/>
                      <a:pt x="150" y="8"/>
                    </a:cubicBezTo>
                    <a:cubicBezTo>
                      <a:pt x="150" y="8"/>
                      <a:pt x="148" y="7"/>
                      <a:pt x="148" y="6"/>
                    </a:cubicBezTo>
                    <a:close/>
                    <a:moveTo>
                      <a:pt x="155" y="5"/>
                    </a:moveTo>
                    <a:cubicBezTo>
                      <a:pt x="155" y="7"/>
                      <a:pt x="155" y="7"/>
                      <a:pt x="155" y="7"/>
                    </a:cubicBezTo>
                    <a:cubicBezTo>
                      <a:pt x="153" y="7"/>
                      <a:pt x="153" y="7"/>
                      <a:pt x="152" y="7"/>
                    </a:cubicBezTo>
                    <a:cubicBezTo>
                      <a:pt x="152" y="7"/>
                      <a:pt x="152" y="9"/>
                      <a:pt x="152" y="9"/>
                    </a:cubicBezTo>
                    <a:cubicBezTo>
                      <a:pt x="152" y="9"/>
                      <a:pt x="153" y="9"/>
                      <a:pt x="154" y="9"/>
                    </a:cubicBezTo>
                    <a:cubicBezTo>
                      <a:pt x="154" y="8"/>
                      <a:pt x="154" y="7"/>
                      <a:pt x="155" y="7"/>
                    </a:cubicBezTo>
                    <a:cubicBezTo>
                      <a:pt x="155" y="7"/>
                      <a:pt x="160" y="8"/>
                      <a:pt x="157" y="6"/>
                    </a:cubicBezTo>
                    <a:cubicBezTo>
                      <a:pt x="156" y="6"/>
                      <a:pt x="157" y="5"/>
                      <a:pt x="155" y="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37">
                <a:extLst>
                  <a:ext uri="{FF2B5EF4-FFF2-40B4-BE49-F238E27FC236}">
                    <a16:creationId xmlns:a16="http://schemas.microsoft.com/office/drawing/2014/main" id="{EC30EA3C-B19F-4DBB-8773-2BB9BAE6C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18683" y="4640512"/>
                <a:ext cx="1193980" cy="1272876"/>
              </a:xfrm>
              <a:custGeom>
                <a:avLst/>
                <a:gdLst>
                  <a:gd name="T0" fmla="*/ 264 w 347"/>
                  <a:gd name="T1" fmla="*/ 309 h 370"/>
                  <a:gd name="T2" fmla="*/ 275 w 347"/>
                  <a:gd name="T3" fmla="*/ 302 h 370"/>
                  <a:gd name="T4" fmla="*/ 279 w 347"/>
                  <a:gd name="T5" fmla="*/ 310 h 370"/>
                  <a:gd name="T6" fmla="*/ 295 w 347"/>
                  <a:gd name="T7" fmla="*/ 304 h 370"/>
                  <a:gd name="T8" fmla="*/ 313 w 347"/>
                  <a:gd name="T9" fmla="*/ 291 h 370"/>
                  <a:gd name="T10" fmla="*/ 323 w 347"/>
                  <a:gd name="T11" fmla="*/ 262 h 370"/>
                  <a:gd name="T12" fmla="*/ 333 w 347"/>
                  <a:gd name="T13" fmla="*/ 238 h 370"/>
                  <a:gd name="T14" fmla="*/ 343 w 347"/>
                  <a:gd name="T15" fmla="*/ 215 h 370"/>
                  <a:gd name="T16" fmla="*/ 341 w 347"/>
                  <a:gd name="T17" fmla="*/ 165 h 370"/>
                  <a:gd name="T18" fmla="*/ 329 w 347"/>
                  <a:gd name="T19" fmla="*/ 143 h 370"/>
                  <a:gd name="T20" fmla="*/ 311 w 347"/>
                  <a:gd name="T21" fmla="*/ 110 h 370"/>
                  <a:gd name="T22" fmla="*/ 290 w 347"/>
                  <a:gd name="T23" fmla="*/ 90 h 370"/>
                  <a:gd name="T24" fmla="*/ 277 w 347"/>
                  <a:gd name="T25" fmla="*/ 42 h 370"/>
                  <a:gd name="T26" fmla="*/ 262 w 347"/>
                  <a:gd name="T27" fmla="*/ 19 h 370"/>
                  <a:gd name="T28" fmla="*/ 248 w 347"/>
                  <a:gd name="T29" fmla="*/ 1 h 370"/>
                  <a:gd name="T30" fmla="*/ 244 w 347"/>
                  <a:gd name="T31" fmla="*/ 48 h 370"/>
                  <a:gd name="T32" fmla="*/ 225 w 347"/>
                  <a:gd name="T33" fmla="*/ 65 h 370"/>
                  <a:gd name="T34" fmla="*/ 193 w 347"/>
                  <a:gd name="T35" fmla="*/ 44 h 370"/>
                  <a:gd name="T36" fmla="*/ 203 w 347"/>
                  <a:gd name="T37" fmla="*/ 14 h 370"/>
                  <a:gd name="T38" fmla="*/ 181 w 347"/>
                  <a:gd name="T39" fmla="*/ 10 h 370"/>
                  <a:gd name="T40" fmla="*/ 170 w 347"/>
                  <a:gd name="T41" fmla="*/ 14 h 370"/>
                  <a:gd name="T42" fmla="*/ 147 w 347"/>
                  <a:gd name="T43" fmla="*/ 20 h 370"/>
                  <a:gd name="T44" fmla="*/ 139 w 347"/>
                  <a:gd name="T45" fmla="*/ 44 h 370"/>
                  <a:gd name="T46" fmla="*/ 125 w 347"/>
                  <a:gd name="T47" fmla="*/ 35 h 370"/>
                  <a:gd name="T48" fmla="*/ 107 w 347"/>
                  <a:gd name="T49" fmla="*/ 38 h 370"/>
                  <a:gd name="T50" fmla="*/ 95 w 347"/>
                  <a:gd name="T51" fmla="*/ 55 h 370"/>
                  <a:gd name="T52" fmla="*/ 87 w 347"/>
                  <a:gd name="T53" fmla="*/ 64 h 370"/>
                  <a:gd name="T54" fmla="*/ 79 w 347"/>
                  <a:gd name="T55" fmla="*/ 75 h 370"/>
                  <a:gd name="T56" fmla="*/ 47 w 347"/>
                  <a:gd name="T57" fmla="*/ 100 h 370"/>
                  <a:gd name="T58" fmla="*/ 20 w 347"/>
                  <a:gd name="T59" fmla="*/ 114 h 370"/>
                  <a:gd name="T60" fmla="*/ 6 w 347"/>
                  <a:gd name="T61" fmla="*/ 128 h 370"/>
                  <a:gd name="T62" fmla="*/ 7 w 347"/>
                  <a:gd name="T63" fmla="*/ 155 h 370"/>
                  <a:gd name="T64" fmla="*/ 0 w 347"/>
                  <a:gd name="T65" fmla="*/ 159 h 370"/>
                  <a:gd name="T66" fmla="*/ 16 w 347"/>
                  <a:gd name="T67" fmla="*/ 189 h 370"/>
                  <a:gd name="T68" fmla="*/ 22 w 347"/>
                  <a:gd name="T69" fmla="*/ 230 h 370"/>
                  <a:gd name="T70" fmla="*/ 24 w 347"/>
                  <a:gd name="T71" fmla="*/ 257 h 370"/>
                  <a:gd name="T72" fmla="*/ 49 w 347"/>
                  <a:gd name="T73" fmla="*/ 255 h 370"/>
                  <a:gd name="T74" fmla="*/ 64 w 347"/>
                  <a:gd name="T75" fmla="*/ 252 h 370"/>
                  <a:gd name="T76" fmla="*/ 86 w 347"/>
                  <a:gd name="T77" fmla="*/ 251 h 370"/>
                  <a:gd name="T78" fmla="*/ 109 w 347"/>
                  <a:gd name="T79" fmla="*/ 232 h 370"/>
                  <a:gd name="T80" fmla="*/ 151 w 347"/>
                  <a:gd name="T81" fmla="*/ 226 h 370"/>
                  <a:gd name="T82" fmla="*/ 177 w 347"/>
                  <a:gd name="T83" fmla="*/ 232 h 370"/>
                  <a:gd name="T84" fmla="*/ 189 w 347"/>
                  <a:gd name="T85" fmla="*/ 256 h 370"/>
                  <a:gd name="T86" fmla="*/ 210 w 347"/>
                  <a:gd name="T87" fmla="*/ 249 h 370"/>
                  <a:gd name="T88" fmla="*/ 209 w 347"/>
                  <a:gd name="T89" fmla="*/ 265 h 370"/>
                  <a:gd name="T90" fmla="*/ 224 w 347"/>
                  <a:gd name="T91" fmla="*/ 270 h 370"/>
                  <a:gd name="T92" fmla="*/ 248 w 347"/>
                  <a:gd name="T93" fmla="*/ 304 h 370"/>
                  <a:gd name="T94" fmla="*/ 275 w 347"/>
                  <a:gd name="T95" fmla="*/ 359 h 370"/>
                  <a:gd name="T96" fmla="*/ 291 w 347"/>
                  <a:gd name="T97" fmla="*/ 369 h 370"/>
                  <a:gd name="T98" fmla="*/ 293 w 347"/>
                  <a:gd name="T99" fmla="*/ 363 h 370"/>
                  <a:gd name="T100" fmla="*/ 275 w 347"/>
                  <a:gd name="T101" fmla="*/ 336 h 370"/>
                  <a:gd name="T102" fmla="*/ 301 w 347"/>
                  <a:gd name="T103" fmla="*/ 330 h 370"/>
                  <a:gd name="T104" fmla="*/ 190 w 347"/>
                  <a:gd name="T105" fmla="*/ 222 h 370"/>
                  <a:gd name="T106" fmla="*/ 194 w 347"/>
                  <a:gd name="T107" fmla="*/ 221 h 370"/>
                  <a:gd name="T108" fmla="*/ 226 w 347"/>
                  <a:gd name="T109" fmla="*/ 63 h 370"/>
                  <a:gd name="T110" fmla="*/ 202 w 347"/>
                  <a:gd name="T111" fmla="*/ 30 h 370"/>
                  <a:gd name="T112" fmla="*/ 152 w 347"/>
                  <a:gd name="T113" fmla="*/ 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7" h="370">
                    <a:moveTo>
                      <a:pt x="248" y="304"/>
                    </a:moveTo>
                    <a:cubicBezTo>
                      <a:pt x="248" y="304"/>
                      <a:pt x="249" y="306"/>
                      <a:pt x="249" y="306"/>
                    </a:cubicBezTo>
                    <a:cubicBezTo>
                      <a:pt x="249" y="307"/>
                      <a:pt x="251" y="306"/>
                      <a:pt x="252" y="306"/>
                    </a:cubicBezTo>
                    <a:cubicBezTo>
                      <a:pt x="252" y="308"/>
                      <a:pt x="251" y="310"/>
                      <a:pt x="253" y="311"/>
                    </a:cubicBezTo>
                    <a:cubicBezTo>
                      <a:pt x="253" y="311"/>
                      <a:pt x="254" y="310"/>
                      <a:pt x="255" y="310"/>
                    </a:cubicBezTo>
                    <a:cubicBezTo>
                      <a:pt x="256" y="310"/>
                      <a:pt x="257" y="313"/>
                      <a:pt x="258" y="314"/>
                    </a:cubicBezTo>
                    <a:cubicBezTo>
                      <a:pt x="259" y="313"/>
                      <a:pt x="261" y="313"/>
                      <a:pt x="262" y="312"/>
                    </a:cubicBezTo>
                    <a:cubicBezTo>
                      <a:pt x="263" y="311"/>
                      <a:pt x="263" y="309"/>
                      <a:pt x="264" y="309"/>
                    </a:cubicBezTo>
                    <a:cubicBezTo>
                      <a:pt x="265" y="309"/>
                      <a:pt x="265" y="309"/>
                      <a:pt x="265" y="309"/>
                    </a:cubicBezTo>
                    <a:cubicBezTo>
                      <a:pt x="266" y="308"/>
                      <a:pt x="265" y="306"/>
                      <a:pt x="266" y="306"/>
                    </a:cubicBezTo>
                    <a:cubicBezTo>
                      <a:pt x="267" y="305"/>
                      <a:pt x="268" y="305"/>
                      <a:pt x="269" y="304"/>
                    </a:cubicBezTo>
                    <a:cubicBezTo>
                      <a:pt x="270" y="302"/>
                      <a:pt x="266" y="304"/>
                      <a:pt x="269" y="302"/>
                    </a:cubicBezTo>
                    <a:cubicBezTo>
                      <a:pt x="270" y="301"/>
                      <a:pt x="270" y="301"/>
                      <a:pt x="271" y="300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72" y="299"/>
                      <a:pt x="274" y="300"/>
                      <a:pt x="274" y="300"/>
                    </a:cubicBezTo>
                    <a:cubicBezTo>
                      <a:pt x="274" y="301"/>
                      <a:pt x="274" y="301"/>
                      <a:pt x="275" y="302"/>
                    </a:cubicBezTo>
                    <a:cubicBezTo>
                      <a:pt x="274" y="303"/>
                      <a:pt x="271" y="304"/>
                      <a:pt x="271" y="304"/>
                    </a:cubicBezTo>
                    <a:cubicBezTo>
                      <a:pt x="271" y="305"/>
                      <a:pt x="272" y="306"/>
                      <a:pt x="271" y="306"/>
                    </a:cubicBezTo>
                    <a:cubicBezTo>
                      <a:pt x="272" y="306"/>
                      <a:pt x="273" y="307"/>
                      <a:pt x="274" y="306"/>
                    </a:cubicBezTo>
                    <a:cubicBezTo>
                      <a:pt x="275" y="306"/>
                      <a:pt x="276" y="305"/>
                      <a:pt x="277" y="304"/>
                    </a:cubicBezTo>
                    <a:cubicBezTo>
                      <a:pt x="277" y="304"/>
                      <a:pt x="277" y="306"/>
                      <a:pt x="277" y="306"/>
                    </a:cubicBezTo>
                    <a:cubicBezTo>
                      <a:pt x="276" y="307"/>
                      <a:pt x="275" y="307"/>
                      <a:pt x="275" y="307"/>
                    </a:cubicBezTo>
                    <a:cubicBezTo>
                      <a:pt x="275" y="308"/>
                      <a:pt x="275" y="308"/>
                      <a:pt x="275" y="308"/>
                    </a:cubicBezTo>
                    <a:cubicBezTo>
                      <a:pt x="275" y="309"/>
                      <a:pt x="279" y="310"/>
                      <a:pt x="279" y="310"/>
                    </a:cubicBezTo>
                    <a:cubicBezTo>
                      <a:pt x="281" y="314"/>
                      <a:pt x="281" y="314"/>
                      <a:pt x="281" y="314"/>
                    </a:cubicBezTo>
                    <a:cubicBezTo>
                      <a:pt x="281" y="313"/>
                      <a:pt x="282" y="312"/>
                      <a:pt x="283" y="313"/>
                    </a:cubicBezTo>
                    <a:cubicBezTo>
                      <a:pt x="283" y="313"/>
                      <a:pt x="283" y="315"/>
                      <a:pt x="283" y="316"/>
                    </a:cubicBezTo>
                    <a:cubicBezTo>
                      <a:pt x="284" y="317"/>
                      <a:pt x="285" y="317"/>
                      <a:pt x="285" y="317"/>
                    </a:cubicBezTo>
                    <a:cubicBezTo>
                      <a:pt x="287" y="313"/>
                      <a:pt x="285" y="315"/>
                      <a:pt x="287" y="313"/>
                    </a:cubicBezTo>
                    <a:cubicBezTo>
                      <a:pt x="288" y="312"/>
                      <a:pt x="289" y="313"/>
                      <a:pt x="290" y="312"/>
                    </a:cubicBezTo>
                    <a:cubicBezTo>
                      <a:pt x="290" y="312"/>
                      <a:pt x="291" y="310"/>
                      <a:pt x="291" y="310"/>
                    </a:cubicBezTo>
                    <a:cubicBezTo>
                      <a:pt x="292" y="308"/>
                      <a:pt x="295" y="306"/>
                      <a:pt x="295" y="304"/>
                    </a:cubicBezTo>
                    <a:cubicBezTo>
                      <a:pt x="296" y="303"/>
                      <a:pt x="294" y="303"/>
                      <a:pt x="295" y="302"/>
                    </a:cubicBezTo>
                    <a:cubicBezTo>
                      <a:pt x="295" y="301"/>
                      <a:pt x="296" y="300"/>
                      <a:pt x="297" y="299"/>
                    </a:cubicBezTo>
                    <a:cubicBezTo>
                      <a:pt x="303" y="299"/>
                      <a:pt x="307" y="298"/>
                      <a:pt x="311" y="300"/>
                    </a:cubicBezTo>
                    <a:cubicBezTo>
                      <a:pt x="312" y="297"/>
                      <a:pt x="312" y="297"/>
                      <a:pt x="312" y="297"/>
                    </a:cubicBezTo>
                    <a:cubicBezTo>
                      <a:pt x="312" y="297"/>
                      <a:pt x="314" y="297"/>
                      <a:pt x="315" y="297"/>
                    </a:cubicBezTo>
                    <a:cubicBezTo>
                      <a:pt x="315" y="296"/>
                      <a:pt x="314" y="294"/>
                      <a:pt x="314" y="294"/>
                    </a:cubicBezTo>
                    <a:cubicBezTo>
                      <a:pt x="316" y="293"/>
                      <a:pt x="315" y="294"/>
                      <a:pt x="316" y="292"/>
                    </a:cubicBezTo>
                    <a:cubicBezTo>
                      <a:pt x="315" y="291"/>
                      <a:pt x="314" y="291"/>
                      <a:pt x="313" y="291"/>
                    </a:cubicBezTo>
                    <a:cubicBezTo>
                      <a:pt x="313" y="290"/>
                      <a:pt x="313" y="289"/>
                      <a:pt x="312" y="288"/>
                    </a:cubicBezTo>
                    <a:cubicBezTo>
                      <a:pt x="314" y="285"/>
                      <a:pt x="316" y="282"/>
                      <a:pt x="317" y="278"/>
                    </a:cubicBezTo>
                    <a:cubicBezTo>
                      <a:pt x="317" y="278"/>
                      <a:pt x="317" y="273"/>
                      <a:pt x="317" y="271"/>
                    </a:cubicBezTo>
                    <a:cubicBezTo>
                      <a:pt x="318" y="271"/>
                      <a:pt x="318" y="271"/>
                      <a:pt x="318" y="271"/>
                    </a:cubicBezTo>
                    <a:cubicBezTo>
                      <a:pt x="319" y="270"/>
                      <a:pt x="319" y="268"/>
                      <a:pt x="320" y="266"/>
                    </a:cubicBezTo>
                    <a:cubicBezTo>
                      <a:pt x="321" y="266"/>
                      <a:pt x="321" y="266"/>
                      <a:pt x="321" y="266"/>
                    </a:cubicBezTo>
                    <a:cubicBezTo>
                      <a:pt x="322" y="266"/>
                      <a:pt x="322" y="263"/>
                      <a:pt x="321" y="262"/>
                    </a:cubicBezTo>
                    <a:cubicBezTo>
                      <a:pt x="323" y="262"/>
                      <a:pt x="323" y="262"/>
                      <a:pt x="323" y="262"/>
                    </a:cubicBezTo>
                    <a:cubicBezTo>
                      <a:pt x="323" y="261"/>
                      <a:pt x="322" y="259"/>
                      <a:pt x="323" y="258"/>
                    </a:cubicBezTo>
                    <a:cubicBezTo>
                      <a:pt x="324" y="257"/>
                      <a:pt x="324" y="257"/>
                      <a:pt x="324" y="257"/>
                    </a:cubicBezTo>
                    <a:cubicBezTo>
                      <a:pt x="325" y="253"/>
                      <a:pt x="325" y="251"/>
                      <a:pt x="324" y="248"/>
                    </a:cubicBezTo>
                    <a:cubicBezTo>
                      <a:pt x="325" y="247"/>
                      <a:pt x="326" y="247"/>
                      <a:pt x="327" y="246"/>
                    </a:cubicBezTo>
                    <a:cubicBezTo>
                      <a:pt x="327" y="246"/>
                      <a:pt x="327" y="244"/>
                      <a:pt x="327" y="243"/>
                    </a:cubicBezTo>
                    <a:cubicBezTo>
                      <a:pt x="328" y="242"/>
                      <a:pt x="330" y="242"/>
                      <a:pt x="331" y="241"/>
                    </a:cubicBezTo>
                    <a:cubicBezTo>
                      <a:pt x="332" y="241"/>
                      <a:pt x="332" y="239"/>
                      <a:pt x="333" y="238"/>
                    </a:cubicBezTo>
                    <a:cubicBezTo>
                      <a:pt x="333" y="238"/>
                      <a:pt x="333" y="238"/>
                      <a:pt x="333" y="238"/>
                    </a:cubicBezTo>
                    <a:cubicBezTo>
                      <a:pt x="335" y="237"/>
                      <a:pt x="335" y="238"/>
                      <a:pt x="337" y="237"/>
                    </a:cubicBezTo>
                    <a:cubicBezTo>
                      <a:pt x="337" y="236"/>
                      <a:pt x="336" y="233"/>
                      <a:pt x="337" y="232"/>
                    </a:cubicBezTo>
                    <a:cubicBezTo>
                      <a:pt x="337" y="231"/>
                      <a:pt x="338" y="230"/>
                      <a:pt x="339" y="230"/>
                    </a:cubicBezTo>
                    <a:cubicBezTo>
                      <a:pt x="340" y="230"/>
                      <a:pt x="340" y="230"/>
                      <a:pt x="340" y="230"/>
                    </a:cubicBezTo>
                    <a:cubicBezTo>
                      <a:pt x="340" y="229"/>
                      <a:pt x="340" y="227"/>
                      <a:pt x="340" y="227"/>
                    </a:cubicBezTo>
                    <a:cubicBezTo>
                      <a:pt x="340" y="225"/>
                      <a:pt x="342" y="223"/>
                      <a:pt x="342" y="222"/>
                    </a:cubicBezTo>
                    <a:cubicBezTo>
                      <a:pt x="342" y="220"/>
                      <a:pt x="341" y="218"/>
                      <a:pt x="341" y="217"/>
                    </a:cubicBezTo>
                    <a:cubicBezTo>
                      <a:pt x="341" y="217"/>
                      <a:pt x="342" y="215"/>
                      <a:pt x="343" y="215"/>
                    </a:cubicBezTo>
                    <a:cubicBezTo>
                      <a:pt x="341" y="210"/>
                      <a:pt x="342" y="208"/>
                      <a:pt x="343" y="204"/>
                    </a:cubicBezTo>
                    <a:cubicBezTo>
                      <a:pt x="342" y="203"/>
                      <a:pt x="342" y="204"/>
                      <a:pt x="341" y="202"/>
                    </a:cubicBezTo>
                    <a:cubicBezTo>
                      <a:pt x="343" y="200"/>
                      <a:pt x="347" y="200"/>
                      <a:pt x="343" y="197"/>
                    </a:cubicBezTo>
                    <a:cubicBezTo>
                      <a:pt x="344" y="195"/>
                      <a:pt x="347" y="194"/>
                      <a:pt x="345" y="189"/>
                    </a:cubicBezTo>
                    <a:cubicBezTo>
                      <a:pt x="345" y="187"/>
                      <a:pt x="343" y="186"/>
                      <a:pt x="342" y="185"/>
                    </a:cubicBezTo>
                    <a:cubicBezTo>
                      <a:pt x="341" y="184"/>
                      <a:pt x="340" y="179"/>
                      <a:pt x="340" y="179"/>
                    </a:cubicBezTo>
                    <a:cubicBezTo>
                      <a:pt x="340" y="175"/>
                      <a:pt x="340" y="169"/>
                      <a:pt x="341" y="167"/>
                    </a:cubicBezTo>
                    <a:cubicBezTo>
                      <a:pt x="341" y="165"/>
                      <a:pt x="341" y="165"/>
                      <a:pt x="341" y="165"/>
                    </a:cubicBezTo>
                    <a:cubicBezTo>
                      <a:pt x="340" y="165"/>
                      <a:pt x="341" y="161"/>
                      <a:pt x="341" y="161"/>
                    </a:cubicBezTo>
                    <a:cubicBezTo>
                      <a:pt x="339" y="160"/>
                      <a:pt x="339" y="160"/>
                      <a:pt x="339" y="160"/>
                    </a:cubicBezTo>
                    <a:cubicBezTo>
                      <a:pt x="339" y="159"/>
                      <a:pt x="340" y="158"/>
                      <a:pt x="339" y="157"/>
                    </a:cubicBezTo>
                    <a:cubicBezTo>
                      <a:pt x="339" y="156"/>
                      <a:pt x="338" y="156"/>
                      <a:pt x="337" y="156"/>
                    </a:cubicBezTo>
                    <a:cubicBezTo>
                      <a:pt x="336" y="155"/>
                      <a:pt x="336" y="153"/>
                      <a:pt x="335" y="152"/>
                    </a:cubicBezTo>
                    <a:cubicBezTo>
                      <a:pt x="335" y="151"/>
                      <a:pt x="332" y="151"/>
                      <a:pt x="332" y="150"/>
                    </a:cubicBezTo>
                    <a:cubicBezTo>
                      <a:pt x="331" y="149"/>
                      <a:pt x="332" y="148"/>
                      <a:pt x="332" y="147"/>
                    </a:cubicBezTo>
                    <a:cubicBezTo>
                      <a:pt x="332" y="146"/>
                      <a:pt x="330" y="144"/>
                      <a:pt x="329" y="143"/>
                    </a:cubicBezTo>
                    <a:cubicBezTo>
                      <a:pt x="328" y="142"/>
                      <a:pt x="324" y="140"/>
                      <a:pt x="323" y="139"/>
                    </a:cubicBezTo>
                    <a:cubicBezTo>
                      <a:pt x="322" y="136"/>
                      <a:pt x="324" y="130"/>
                      <a:pt x="322" y="127"/>
                    </a:cubicBezTo>
                    <a:cubicBezTo>
                      <a:pt x="321" y="127"/>
                      <a:pt x="321" y="127"/>
                      <a:pt x="321" y="127"/>
                    </a:cubicBezTo>
                    <a:cubicBezTo>
                      <a:pt x="318" y="123"/>
                      <a:pt x="318" y="123"/>
                      <a:pt x="318" y="123"/>
                    </a:cubicBezTo>
                    <a:cubicBezTo>
                      <a:pt x="317" y="123"/>
                      <a:pt x="315" y="126"/>
                      <a:pt x="313" y="123"/>
                    </a:cubicBezTo>
                    <a:cubicBezTo>
                      <a:pt x="311" y="119"/>
                      <a:pt x="314" y="118"/>
                      <a:pt x="313" y="114"/>
                    </a:cubicBezTo>
                    <a:cubicBezTo>
                      <a:pt x="312" y="113"/>
                      <a:pt x="312" y="113"/>
                      <a:pt x="312" y="113"/>
                    </a:cubicBezTo>
                    <a:cubicBezTo>
                      <a:pt x="311" y="112"/>
                      <a:pt x="312" y="111"/>
                      <a:pt x="311" y="110"/>
                    </a:cubicBezTo>
                    <a:cubicBezTo>
                      <a:pt x="309" y="105"/>
                      <a:pt x="304" y="110"/>
                      <a:pt x="307" y="100"/>
                    </a:cubicBezTo>
                    <a:cubicBezTo>
                      <a:pt x="306" y="99"/>
                      <a:pt x="304" y="97"/>
                      <a:pt x="302" y="96"/>
                    </a:cubicBezTo>
                    <a:cubicBezTo>
                      <a:pt x="302" y="96"/>
                      <a:pt x="302" y="94"/>
                      <a:pt x="302" y="94"/>
                    </a:cubicBezTo>
                    <a:cubicBezTo>
                      <a:pt x="297" y="92"/>
                      <a:pt x="297" y="92"/>
                      <a:pt x="297" y="92"/>
                    </a:cubicBezTo>
                    <a:cubicBezTo>
                      <a:pt x="297" y="92"/>
                      <a:pt x="298" y="93"/>
                      <a:pt x="296" y="94"/>
                    </a:cubicBezTo>
                    <a:cubicBezTo>
                      <a:pt x="296" y="93"/>
                      <a:pt x="295" y="93"/>
                      <a:pt x="294" y="92"/>
                    </a:cubicBezTo>
                    <a:cubicBezTo>
                      <a:pt x="294" y="92"/>
                      <a:pt x="294" y="90"/>
                      <a:pt x="294" y="90"/>
                    </a:cubicBezTo>
                    <a:cubicBezTo>
                      <a:pt x="293" y="89"/>
                      <a:pt x="291" y="90"/>
                      <a:pt x="290" y="90"/>
                    </a:cubicBezTo>
                    <a:cubicBezTo>
                      <a:pt x="289" y="89"/>
                      <a:pt x="288" y="88"/>
                      <a:pt x="287" y="88"/>
                    </a:cubicBezTo>
                    <a:cubicBezTo>
                      <a:pt x="285" y="87"/>
                      <a:pt x="285" y="87"/>
                      <a:pt x="285" y="87"/>
                    </a:cubicBezTo>
                    <a:cubicBezTo>
                      <a:pt x="284" y="85"/>
                      <a:pt x="285" y="82"/>
                      <a:pt x="285" y="82"/>
                    </a:cubicBezTo>
                    <a:cubicBezTo>
                      <a:pt x="284" y="77"/>
                      <a:pt x="285" y="74"/>
                      <a:pt x="284" y="68"/>
                    </a:cubicBezTo>
                    <a:cubicBezTo>
                      <a:pt x="284" y="68"/>
                      <a:pt x="282" y="66"/>
                      <a:pt x="282" y="66"/>
                    </a:cubicBezTo>
                    <a:cubicBezTo>
                      <a:pt x="282" y="65"/>
                      <a:pt x="282" y="63"/>
                      <a:pt x="282" y="62"/>
                    </a:cubicBezTo>
                    <a:cubicBezTo>
                      <a:pt x="282" y="61"/>
                      <a:pt x="277" y="58"/>
                      <a:pt x="277" y="56"/>
                    </a:cubicBezTo>
                    <a:cubicBezTo>
                      <a:pt x="276" y="54"/>
                      <a:pt x="277" y="45"/>
                      <a:pt x="277" y="42"/>
                    </a:cubicBezTo>
                    <a:cubicBezTo>
                      <a:pt x="276" y="42"/>
                      <a:pt x="277" y="41"/>
                      <a:pt x="277" y="41"/>
                    </a:cubicBezTo>
                    <a:cubicBezTo>
                      <a:pt x="276" y="41"/>
                      <a:pt x="275" y="41"/>
                      <a:pt x="275" y="42"/>
                    </a:cubicBezTo>
                    <a:cubicBezTo>
                      <a:pt x="273" y="39"/>
                      <a:pt x="272" y="37"/>
                      <a:pt x="270" y="34"/>
                    </a:cubicBezTo>
                    <a:cubicBezTo>
                      <a:pt x="268" y="36"/>
                      <a:pt x="266" y="37"/>
                      <a:pt x="265" y="39"/>
                    </a:cubicBezTo>
                    <a:cubicBezTo>
                      <a:pt x="264" y="38"/>
                      <a:pt x="263" y="37"/>
                      <a:pt x="262" y="37"/>
                    </a:cubicBezTo>
                    <a:cubicBezTo>
                      <a:pt x="262" y="33"/>
                      <a:pt x="263" y="30"/>
                      <a:pt x="264" y="28"/>
                    </a:cubicBezTo>
                    <a:cubicBezTo>
                      <a:pt x="264" y="26"/>
                      <a:pt x="264" y="26"/>
                      <a:pt x="264" y="26"/>
                    </a:cubicBezTo>
                    <a:cubicBezTo>
                      <a:pt x="262" y="25"/>
                      <a:pt x="263" y="21"/>
                      <a:pt x="262" y="19"/>
                    </a:cubicBezTo>
                    <a:cubicBezTo>
                      <a:pt x="261" y="18"/>
                      <a:pt x="259" y="17"/>
                      <a:pt x="258" y="16"/>
                    </a:cubicBezTo>
                    <a:cubicBezTo>
                      <a:pt x="258" y="15"/>
                      <a:pt x="259" y="13"/>
                      <a:pt x="258" y="12"/>
                    </a:cubicBezTo>
                    <a:cubicBezTo>
                      <a:pt x="258" y="11"/>
                      <a:pt x="256" y="11"/>
                      <a:pt x="256" y="10"/>
                    </a:cubicBezTo>
                    <a:cubicBezTo>
                      <a:pt x="255" y="10"/>
                      <a:pt x="256" y="8"/>
                      <a:pt x="256" y="7"/>
                    </a:cubicBezTo>
                    <a:cubicBezTo>
                      <a:pt x="255" y="6"/>
                      <a:pt x="253" y="6"/>
                      <a:pt x="253" y="5"/>
                    </a:cubicBezTo>
                    <a:cubicBezTo>
                      <a:pt x="252" y="4"/>
                      <a:pt x="252" y="2"/>
                      <a:pt x="252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50" y="2"/>
                      <a:pt x="249" y="1"/>
                      <a:pt x="248" y="1"/>
                    </a:cubicBezTo>
                    <a:cubicBezTo>
                      <a:pt x="248" y="5"/>
                      <a:pt x="249" y="7"/>
                      <a:pt x="248" y="11"/>
                    </a:cubicBezTo>
                    <a:cubicBezTo>
                      <a:pt x="247" y="12"/>
                      <a:pt x="245" y="14"/>
                      <a:pt x="245" y="15"/>
                    </a:cubicBezTo>
                    <a:cubicBezTo>
                      <a:pt x="245" y="16"/>
                      <a:pt x="246" y="16"/>
                      <a:pt x="246" y="16"/>
                    </a:cubicBezTo>
                    <a:cubicBezTo>
                      <a:pt x="246" y="26"/>
                      <a:pt x="246" y="26"/>
                      <a:pt x="246" y="26"/>
                    </a:cubicBezTo>
                    <a:cubicBezTo>
                      <a:pt x="246" y="28"/>
                      <a:pt x="244" y="28"/>
                      <a:pt x="244" y="32"/>
                    </a:cubicBezTo>
                    <a:cubicBezTo>
                      <a:pt x="243" y="34"/>
                      <a:pt x="244" y="40"/>
                      <a:pt x="245" y="43"/>
                    </a:cubicBezTo>
                    <a:cubicBezTo>
                      <a:pt x="245" y="43"/>
                      <a:pt x="246" y="45"/>
                      <a:pt x="246" y="46"/>
                    </a:cubicBezTo>
                    <a:cubicBezTo>
                      <a:pt x="246" y="46"/>
                      <a:pt x="244" y="47"/>
                      <a:pt x="244" y="48"/>
                    </a:cubicBezTo>
                    <a:cubicBezTo>
                      <a:pt x="244" y="50"/>
                      <a:pt x="245" y="52"/>
                      <a:pt x="244" y="54"/>
                    </a:cubicBezTo>
                    <a:cubicBezTo>
                      <a:pt x="244" y="55"/>
                      <a:pt x="242" y="57"/>
                      <a:pt x="241" y="58"/>
                    </a:cubicBezTo>
                    <a:cubicBezTo>
                      <a:pt x="244" y="61"/>
                      <a:pt x="239" y="65"/>
                      <a:pt x="239" y="66"/>
                    </a:cubicBezTo>
                    <a:cubicBezTo>
                      <a:pt x="239" y="68"/>
                      <a:pt x="239" y="70"/>
                      <a:pt x="239" y="72"/>
                    </a:cubicBezTo>
                    <a:cubicBezTo>
                      <a:pt x="237" y="72"/>
                      <a:pt x="232" y="74"/>
                      <a:pt x="229" y="73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8" y="72"/>
                      <a:pt x="228" y="72"/>
                      <a:pt x="228" y="72"/>
                    </a:cubicBezTo>
                    <a:cubicBezTo>
                      <a:pt x="228" y="70"/>
                      <a:pt x="226" y="66"/>
                      <a:pt x="225" y="65"/>
                    </a:cubicBezTo>
                    <a:cubicBezTo>
                      <a:pt x="224" y="64"/>
                      <a:pt x="222" y="64"/>
                      <a:pt x="220" y="64"/>
                    </a:cubicBezTo>
                    <a:cubicBezTo>
                      <a:pt x="218" y="62"/>
                      <a:pt x="216" y="57"/>
                      <a:pt x="214" y="56"/>
                    </a:cubicBezTo>
                    <a:cubicBezTo>
                      <a:pt x="212" y="55"/>
                      <a:pt x="211" y="56"/>
                      <a:pt x="210" y="55"/>
                    </a:cubicBezTo>
                    <a:cubicBezTo>
                      <a:pt x="208" y="54"/>
                      <a:pt x="208" y="52"/>
                      <a:pt x="206" y="52"/>
                    </a:cubicBezTo>
                    <a:cubicBezTo>
                      <a:pt x="205" y="51"/>
                      <a:pt x="203" y="52"/>
                      <a:pt x="202" y="52"/>
                    </a:cubicBezTo>
                    <a:cubicBezTo>
                      <a:pt x="202" y="51"/>
                      <a:pt x="201" y="48"/>
                      <a:pt x="200" y="48"/>
                    </a:cubicBezTo>
                    <a:cubicBezTo>
                      <a:pt x="199" y="47"/>
                      <a:pt x="198" y="47"/>
                      <a:pt x="197" y="47"/>
                    </a:cubicBezTo>
                    <a:cubicBezTo>
                      <a:pt x="196" y="46"/>
                      <a:pt x="194" y="45"/>
                      <a:pt x="193" y="44"/>
                    </a:cubicBezTo>
                    <a:cubicBezTo>
                      <a:pt x="194" y="40"/>
                      <a:pt x="193" y="38"/>
                      <a:pt x="194" y="34"/>
                    </a:cubicBezTo>
                    <a:cubicBezTo>
                      <a:pt x="194" y="34"/>
                      <a:pt x="196" y="33"/>
                      <a:pt x="196" y="33"/>
                    </a:cubicBezTo>
                    <a:cubicBezTo>
                      <a:pt x="197" y="31"/>
                      <a:pt x="196" y="28"/>
                      <a:pt x="196" y="25"/>
                    </a:cubicBezTo>
                    <a:cubicBezTo>
                      <a:pt x="203" y="27"/>
                      <a:pt x="202" y="26"/>
                      <a:pt x="200" y="20"/>
                    </a:cubicBezTo>
                    <a:cubicBezTo>
                      <a:pt x="202" y="19"/>
                      <a:pt x="204" y="18"/>
                      <a:pt x="206" y="17"/>
                    </a:cubicBezTo>
                    <a:cubicBezTo>
                      <a:pt x="206" y="17"/>
                      <a:pt x="205" y="15"/>
                      <a:pt x="206" y="14"/>
                    </a:cubicBezTo>
                    <a:cubicBezTo>
                      <a:pt x="205" y="14"/>
                      <a:pt x="204" y="15"/>
                      <a:pt x="204" y="15"/>
                    </a:cubicBezTo>
                    <a:cubicBezTo>
                      <a:pt x="203" y="14"/>
                      <a:pt x="204" y="14"/>
                      <a:pt x="203" y="14"/>
                    </a:cubicBezTo>
                    <a:cubicBezTo>
                      <a:pt x="203" y="12"/>
                      <a:pt x="204" y="12"/>
                      <a:pt x="204" y="10"/>
                    </a:cubicBezTo>
                    <a:cubicBezTo>
                      <a:pt x="202" y="12"/>
                      <a:pt x="201" y="12"/>
                      <a:pt x="198" y="13"/>
                    </a:cubicBezTo>
                    <a:cubicBezTo>
                      <a:pt x="198" y="13"/>
                      <a:pt x="198" y="15"/>
                      <a:pt x="198" y="15"/>
                    </a:cubicBezTo>
                    <a:cubicBezTo>
                      <a:pt x="198" y="14"/>
                      <a:pt x="195" y="11"/>
                      <a:pt x="194" y="11"/>
                    </a:cubicBezTo>
                    <a:cubicBezTo>
                      <a:pt x="192" y="11"/>
                      <a:pt x="191" y="12"/>
                      <a:pt x="190" y="12"/>
                    </a:cubicBezTo>
                    <a:cubicBezTo>
                      <a:pt x="188" y="13"/>
                      <a:pt x="188" y="11"/>
                      <a:pt x="187" y="11"/>
                    </a:cubicBezTo>
                    <a:cubicBezTo>
                      <a:pt x="185" y="11"/>
                      <a:pt x="184" y="12"/>
                      <a:pt x="182" y="12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79" y="9"/>
                      <a:pt x="178" y="11"/>
                      <a:pt x="177" y="10"/>
                    </a:cubicBezTo>
                    <a:cubicBezTo>
                      <a:pt x="176" y="10"/>
                      <a:pt x="176" y="8"/>
                      <a:pt x="175" y="7"/>
                    </a:cubicBezTo>
                    <a:cubicBezTo>
                      <a:pt x="173" y="8"/>
                      <a:pt x="172" y="8"/>
                      <a:pt x="170" y="9"/>
                    </a:cubicBezTo>
                    <a:cubicBezTo>
                      <a:pt x="167" y="2"/>
                      <a:pt x="168" y="7"/>
                      <a:pt x="162" y="4"/>
                    </a:cubicBezTo>
                    <a:cubicBezTo>
                      <a:pt x="162" y="4"/>
                      <a:pt x="161" y="5"/>
                      <a:pt x="161" y="5"/>
                    </a:cubicBezTo>
                    <a:cubicBezTo>
                      <a:pt x="162" y="6"/>
                      <a:pt x="164" y="8"/>
                      <a:pt x="164" y="8"/>
                    </a:cubicBezTo>
                    <a:cubicBezTo>
                      <a:pt x="165" y="9"/>
                      <a:pt x="166" y="8"/>
                      <a:pt x="167" y="8"/>
                    </a:cubicBezTo>
                    <a:cubicBezTo>
                      <a:pt x="169" y="9"/>
                      <a:pt x="169" y="12"/>
                      <a:pt x="170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5"/>
                      <a:pt x="168" y="16"/>
                      <a:pt x="168" y="17"/>
                    </a:cubicBezTo>
                    <a:cubicBezTo>
                      <a:pt x="166" y="16"/>
                      <a:pt x="162" y="13"/>
                      <a:pt x="158" y="14"/>
                    </a:cubicBezTo>
                    <a:cubicBezTo>
                      <a:pt x="158" y="15"/>
                      <a:pt x="158" y="16"/>
                      <a:pt x="157" y="16"/>
                    </a:cubicBezTo>
                    <a:cubicBezTo>
                      <a:pt x="156" y="13"/>
                      <a:pt x="157" y="14"/>
                      <a:pt x="156" y="13"/>
                    </a:cubicBezTo>
                    <a:cubicBezTo>
                      <a:pt x="152" y="17"/>
                      <a:pt x="154" y="17"/>
                      <a:pt x="150" y="15"/>
                    </a:cubicBezTo>
                    <a:cubicBezTo>
                      <a:pt x="150" y="16"/>
                      <a:pt x="151" y="18"/>
                      <a:pt x="151" y="18"/>
                    </a:cubicBezTo>
                    <a:cubicBezTo>
                      <a:pt x="150" y="19"/>
                      <a:pt x="147" y="20"/>
                      <a:pt x="147" y="20"/>
                    </a:cubicBezTo>
                    <a:cubicBezTo>
                      <a:pt x="147" y="21"/>
                      <a:pt x="146" y="22"/>
                      <a:pt x="147" y="22"/>
                    </a:cubicBezTo>
                    <a:cubicBezTo>
                      <a:pt x="148" y="23"/>
                      <a:pt x="149" y="25"/>
                      <a:pt x="150" y="26"/>
                    </a:cubicBezTo>
                    <a:cubicBezTo>
                      <a:pt x="144" y="26"/>
                      <a:pt x="145" y="27"/>
                      <a:pt x="144" y="33"/>
                    </a:cubicBezTo>
                    <a:cubicBezTo>
                      <a:pt x="142" y="33"/>
                      <a:pt x="143" y="33"/>
                      <a:pt x="141" y="33"/>
                    </a:cubicBezTo>
                    <a:cubicBezTo>
                      <a:pt x="141" y="33"/>
                      <a:pt x="140" y="40"/>
                      <a:pt x="142" y="41"/>
                    </a:cubicBezTo>
                    <a:cubicBezTo>
                      <a:pt x="143" y="41"/>
                      <a:pt x="144" y="41"/>
                      <a:pt x="144" y="42"/>
                    </a:cubicBezTo>
                    <a:cubicBezTo>
                      <a:pt x="144" y="42"/>
                      <a:pt x="143" y="44"/>
                      <a:pt x="144" y="44"/>
                    </a:cubicBezTo>
                    <a:cubicBezTo>
                      <a:pt x="142" y="44"/>
                      <a:pt x="139" y="44"/>
                      <a:pt x="139" y="44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2" y="40"/>
                      <a:pt x="131" y="39"/>
                      <a:pt x="131" y="47"/>
                    </a:cubicBezTo>
                    <a:cubicBezTo>
                      <a:pt x="129" y="47"/>
                      <a:pt x="129" y="46"/>
                      <a:pt x="129" y="48"/>
                    </a:cubicBezTo>
                    <a:cubicBezTo>
                      <a:pt x="126" y="48"/>
                      <a:pt x="129" y="43"/>
                      <a:pt x="129" y="43"/>
                    </a:cubicBezTo>
                    <a:cubicBezTo>
                      <a:pt x="129" y="43"/>
                      <a:pt x="129" y="39"/>
                      <a:pt x="129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27" y="37"/>
                      <a:pt x="127" y="36"/>
                      <a:pt x="127" y="35"/>
                    </a:cubicBezTo>
                    <a:cubicBezTo>
                      <a:pt x="125" y="35"/>
                      <a:pt x="125" y="35"/>
                      <a:pt x="125" y="35"/>
                    </a:cubicBezTo>
                    <a:cubicBezTo>
                      <a:pt x="125" y="34"/>
                      <a:pt x="125" y="33"/>
                      <a:pt x="125" y="32"/>
                    </a:cubicBezTo>
                    <a:cubicBezTo>
                      <a:pt x="122" y="28"/>
                      <a:pt x="117" y="31"/>
                      <a:pt x="114" y="33"/>
                    </a:cubicBezTo>
                    <a:cubicBezTo>
                      <a:pt x="114" y="32"/>
                      <a:pt x="115" y="31"/>
                      <a:pt x="113" y="31"/>
                    </a:cubicBezTo>
                    <a:cubicBezTo>
                      <a:pt x="113" y="34"/>
                      <a:pt x="113" y="35"/>
                      <a:pt x="113" y="38"/>
                    </a:cubicBezTo>
                    <a:cubicBezTo>
                      <a:pt x="112" y="38"/>
                      <a:pt x="111" y="37"/>
                      <a:pt x="111" y="37"/>
                    </a:cubicBezTo>
                    <a:cubicBezTo>
                      <a:pt x="111" y="37"/>
                      <a:pt x="111" y="35"/>
                      <a:pt x="111" y="35"/>
                    </a:cubicBezTo>
                    <a:cubicBezTo>
                      <a:pt x="110" y="35"/>
                      <a:pt x="109" y="38"/>
                      <a:pt x="109" y="38"/>
                    </a:cubicBezTo>
                    <a:cubicBezTo>
                      <a:pt x="109" y="39"/>
                      <a:pt x="108" y="38"/>
                      <a:pt x="107" y="38"/>
                    </a:cubicBezTo>
                    <a:cubicBezTo>
                      <a:pt x="107" y="39"/>
                      <a:pt x="106" y="41"/>
                      <a:pt x="107" y="40"/>
                    </a:cubicBezTo>
                    <a:cubicBezTo>
                      <a:pt x="107" y="42"/>
                      <a:pt x="107" y="41"/>
                      <a:pt x="108" y="41"/>
                    </a:cubicBezTo>
                    <a:cubicBezTo>
                      <a:pt x="108" y="41"/>
                      <a:pt x="108" y="43"/>
                      <a:pt x="108" y="43"/>
                    </a:cubicBezTo>
                    <a:cubicBezTo>
                      <a:pt x="106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6" y="47"/>
                    </a:cubicBezTo>
                    <a:cubicBezTo>
                      <a:pt x="102" y="46"/>
                      <a:pt x="104" y="46"/>
                      <a:pt x="99" y="47"/>
                    </a:cubicBezTo>
                    <a:cubicBezTo>
                      <a:pt x="101" y="52"/>
                      <a:pt x="100" y="53"/>
                      <a:pt x="98" y="56"/>
                    </a:cubicBezTo>
                    <a:cubicBezTo>
                      <a:pt x="97" y="55"/>
                      <a:pt x="96" y="56"/>
                      <a:pt x="95" y="55"/>
                    </a:cubicBezTo>
                    <a:cubicBezTo>
                      <a:pt x="95" y="55"/>
                      <a:pt x="95" y="53"/>
                      <a:pt x="95" y="53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54"/>
                      <a:pt x="93" y="54"/>
                      <a:pt x="91" y="54"/>
                    </a:cubicBezTo>
                    <a:cubicBezTo>
                      <a:pt x="91" y="57"/>
                      <a:pt x="90" y="60"/>
                      <a:pt x="91" y="62"/>
                    </a:cubicBezTo>
                    <a:cubicBezTo>
                      <a:pt x="92" y="63"/>
                      <a:pt x="93" y="64"/>
                      <a:pt x="93" y="64"/>
                    </a:cubicBezTo>
                    <a:cubicBezTo>
                      <a:pt x="92" y="65"/>
                      <a:pt x="92" y="65"/>
                      <a:pt x="91" y="65"/>
                    </a:cubicBezTo>
                    <a:cubicBezTo>
                      <a:pt x="91" y="65"/>
                      <a:pt x="91" y="67"/>
                      <a:pt x="91" y="68"/>
                    </a:cubicBezTo>
                    <a:cubicBezTo>
                      <a:pt x="90" y="66"/>
                      <a:pt x="88" y="65"/>
                      <a:pt x="87" y="64"/>
                    </a:cubicBezTo>
                    <a:cubicBezTo>
                      <a:pt x="87" y="62"/>
                      <a:pt x="88" y="60"/>
                      <a:pt x="87" y="58"/>
                    </a:cubicBezTo>
                    <a:cubicBezTo>
                      <a:pt x="86" y="58"/>
                      <a:pt x="85" y="58"/>
                      <a:pt x="85" y="58"/>
                    </a:cubicBezTo>
                    <a:cubicBezTo>
                      <a:pt x="84" y="58"/>
                      <a:pt x="85" y="60"/>
                      <a:pt x="85" y="60"/>
                    </a:cubicBezTo>
                    <a:cubicBezTo>
                      <a:pt x="85" y="60"/>
                      <a:pt x="81" y="62"/>
                      <a:pt x="81" y="62"/>
                    </a:cubicBezTo>
                    <a:cubicBezTo>
                      <a:pt x="78" y="66"/>
                      <a:pt x="81" y="69"/>
                      <a:pt x="80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8" y="73"/>
                      <a:pt x="79" y="74"/>
                      <a:pt x="78" y="7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9" y="75"/>
                      <a:pt x="80" y="77"/>
                      <a:pt x="80" y="78"/>
                    </a:cubicBezTo>
                    <a:cubicBezTo>
                      <a:pt x="79" y="79"/>
                      <a:pt x="76" y="79"/>
                      <a:pt x="75" y="81"/>
                    </a:cubicBezTo>
                    <a:cubicBezTo>
                      <a:pt x="74" y="81"/>
                      <a:pt x="75" y="82"/>
                      <a:pt x="75" y="83"/>
                    </a:cubicBezTo>
                    <a:cubicBezTo>
                      <a:pt x="75" y="83"/>
                      <a:pt x="69" y="90"/>
                      <a:pt x="69" y="90"/>
                    </a:cubicBezTo>
                    <a:cubicBezTo>
                      <a:pt x="66" y="92"/>
                      <a:pt x="64" y="91"/>
                      <a:pt x="59" y="92"/>
                    </a:cubicBezTo>
                    <a:cubicBezTo>
                      <a:pt x="58" y="93"/>
                      <a:pt x="56" y="95"/>
                      <a:pt x="55" y="95"/>
                    </a:cubicBezTo>
                    <a:cubicBezTo>
                      <a:pt x="54" y="95"/>
                      <a:pt x="52" y="94"/>
                      <a:pt x="51" y="94"/>
                    </a:cubicBezTo>
                    <a:cubicBezTo>
                      <a:pt x="49" y="95"/>
                      <a:pt x="49" y="99"/>
                      <a:pt x="47" y="100"/>
                    </a:cubicBezTo>
                    <a:cubicBezTo>
                      <a:pt x="46" y="101"/>
                      <a:pt x="44" y="100"/>
                      <a:pt x="43" y="101"/>
                    </a:cubicBezTo>
                    <a:cubicBezTo>
                      <a:pt x="42" y="101"/>
                      <a:pt x="42" y="103"/>
                      <a:pt x="42" y="103"/>
                    </a:cubicBezTo>
                    <a:cubicBezTo>
                      <a:pt x="39" y="105"/>
                      <a:pt x="35" y="103"/>
                      <a:pt x="33" y="102"/>
                    </a:cubicBezTo>
                    <a:cubicBezTo>
                      <a:pt x="32" y="103"/>
                      <a:pt x="32" y="104"/>
                      <a:pt x="32" y="106"/>
                    </a:cubicBezTo>
                    <a:cubicBezTo>
                      <a:pt x="31" y="105"/>
                      <a:pt x="27" y="105"/>
                      <a:pt x="27" y="106"/>
                    </a:cubicBezTo>
                    <a:cubicBezTo>
                      <a:pt x="25" y="106"/>
                      <a:pt x="24" y="111"/>
                      <a:pt x="22" y="112"/>
                    </a:cubicBezTo>
                    <a:cubicBezTo>
                      <a:pt x="21" y="112"/>
                      <a:pt x="21" y="112"/>
                      <a:pt x="21" y="112"/>
                    </a:cubicBezTo>
                    <a:cubicBezTo>
                      <a:pt x="20" y="112"/>
                      <a:pt x="21" y="114"/>
                      <a:pt x="20" y="114"/>
                    </a:cubicBezTo>
                    <a:cubicBezTo>
                      <a:pt x="20" y="114"/>
                      <a:pt x="19" y="114"/>
                      <a:pt x="18" y="114"/>
                    </a:cubicBezTo>
                    <a:cubicBezTo>
                      <a:pt x="16" y="115"/>
                      <a:pt x="15" y="119"/>
                      <a:pt x="14" y="120"/>
                    </a:cubicBezTo>
                    <a:cubicBezTo>
                      <a:pt x="12" y="121"/>
                      <a:pt x="10" y="122"/>
                      <a:pt x="8" y="123"/>
                    </a:cubicBezTo>
                    <a:cubicBezTo>
                      <a:pt x="8" y="122"/>
                      <a:pt x="7" y="121"/>
                      <a:pt x="8" y="121"/>
                    </a:cubicBezTo>
                    <a:cubicBezTo>
                      <a:pt x="9" y="120"/>
                      <a:pt x="8" y="118"/>
                      <a:pt x="8" y="118"/>
                    </a:cubicBezTo>
                    <a:cubicBezTo>
                      <a:pt x="8" y="118"/>
                      <a:pt x="9" y="117"/>
                      <a:pt x="8" y="117"/>
                    </a:cubicBezTo>
                    <a:cubicBezTo>
                      <a:pt x="6" y="119"/>
                      <a:pt x="7" y="123"/>
                      <a:pt x="4" y="124"/>
                    </a:cubicBezTo>
                    <a:cubicBezTo>
                      <a:pt x="4" y="124"/>
                      <a:pt x="6" y="128"/>
                      <a:pt x="6" y="128"/>
                    </a:cubicBezTo>
                    <a:cubicBezTo>
                      <a:pt x="7" y="127"/>
                      <a:pt x="6" y="132"/>
                      <a:pt x="6" y="133"/>
                    </a:cubicBezTo>
                    <a:cubicBezTo>
                      <a:pt x="6" y="132"/>
                      <a:pt x="6" y="134"/>
                      <a:pt x="6" y="134"/>
                    </a:cubicBezTo>
                    <a:cubicBezTo>
                      <a:pt x="7" y="137"/>
                      <a:pt x="5" y="139"/>
                      <a:pt x="4" y="141"/>
                    </a:cubicBezTo>
                    <a:cubicBezTo>
                      <a:pt x="4" y="141"/>
                      <a:pt x="2" y="141"/>
                      <a:pt x="2" y="141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2" y="143"/>
                      <a:pt x="2" y="143"/>
                    </a:cubicBezTo>
                    <a:cubicBezTo>
                      <a:pt x="4" y="145"/>
                      <a:pt x="6" y="146"/>
                      <a:pt x="7" y="148"/>
                    </a:cubicBezTo>
                    <a:cubicBezTo>
                      <a:pt x="8" y="151"/>
                      <a:pt x="7" y="152"/>
                      <a:pt x="7" y="155"/>
                    </a:cubicBezTo>
                    <a:cubicBezTo>
                      <a:pt x="7" y="157"/>
                      <a:pt x="8" y="160"/>
                      <a:pt x="9" y="164"/>
                    </a:cubicBezTo>
                    <a:cubicBezTo>
                      <a:pt x="7" y="163"/>
                      <a:pt x="7" y="164"/>
                      <a:pt x="5" y="163"/>
                    </a:cubicBezTo>
                    <a:cubicBezTo>
                      <a:pt x="5" y="162"/>
                      <a:pt x="5" y="159"/>
                      <a:pt x="5" y="159"/>
                    </a:cubicBezTo>
                    <a:cubicBezTo>
                      <a:pt x="4" y="159"/>
                      <a:pt x="4" y="159"/>
                      <a:pt x="4" y="159"/>
                    </a:cubicBezTo>
                    <a:cubicBezTo>
                      <a:pt x="5" y="164"/>
                      <a:pt x="6" y="165"/>
                      <a:pt x="7" y="169"/>
                    </a:cubicBezTo>
                    <a:cubicBezTo>
                      <a:pt x="7" y="169"/>
                      <a:pt x="5" y="170"/>
                      <a:pt x="5" y="169"/>
                    </a:cubicBezTo>
                    <a:cubicBezTo>
                      <a:pt x="3" y="169"/>
                      <a:pt x="3" y="163"/>
                      <a:pt x="2" y="16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" y="162"/>
                      <a:pt x="1" y="165"/>
                      <a:pt x="2" y="168"/>
                    </a:cubicBezTo>
                    <a:cubicBezTo>
                      <a:pt x="2" y="168"/>
                      <a:pt x="3" y="168"/>
                      <a:pt x="3" y="169"/>
                    </a:cubicBezTo>
                    <a:cubicBezTo>
                      <a:pt x="5" y="172"/>
                      <a:pt x="7" y="173"/>
                      <a:pt x="9" y="176"/>
                    </a:cubicBezTo>
                    <a:cubicBezTo>
                      <a:pt x="10" y="177"/>
                      <a:pt x="9" y="178"/>
                      <a:pt x="10" y="180"/>
                    </a:cubicBezTo>
                    <a:cubicBezTo>
                      <a:pt x="11" y="181"/>
                      <a:pt x="11" y="181"/>
                      <a:pt x="11" y="181"/>
                    </a:cubicBezTo>
                    <a:cubicBezTo>
                      <a:pt x="11" y="182"/>
                      <a:pt x="11" y="182"/>
                      <a:pt x="11" y="182"/>
                    </a:cubicBezTo>
                    <a:cubicBezTo>
                      <a:pt x="10" y="181"/>
                      <a:pt x="10" y="185"/>
                      <a:pt x="10" y="185"/>
                    </a:cubicBezTo>
                    <a:cubicBezTo>
                      <a:pt x="11" y="187"/>
                      <a:pt x="14" y="188"/>
                      <a:pt x="16" y="189"/>
                    </a:cubicBezTo>
                    <a:cubicBezTo>
                      <a:pt x="15" y="191"/>
                      <a:pt x="14" y="193"/>
                      <a:pt x="14" y="194"/>
                    </a:cubicBezTo>
                    <a:cubicBezTo>
                      <a:pt x="15" y="195"/>
                      <a:pt x="19" y="198"/>
                      <a:pt x="19" y="201"/>
                    </a:cubicBezTo>
                    <a:cubicBezTo>
                      <a:pt x="19" y="201"/>
                      <a:pt x="18" y="202"/>
                      <a:pt x="18" y="203"/>
                    </a:cubicBezTo>
                    <a:cubicBezTo>
                      <a:pt x="17" y="205"/>
                      <a:pt x="18" y="209"/>
                      <a:pt x="18" y="211"/>
                    </a:cubicBezTo>
                    <a:cubicBezTo>
                      <a:pt x="19" y="213"/>
                      <a:pt x="20" y="215"/>
                      <a:pt x="21" y="217"/>
                    </a:cubicBezTo>
                    <a:cubicBezTo>
                      <a:pt x="22" y="221"/>
                      <a:pt x="21" y="221"/>
                      <a:pt x="22" y="224"/>
                    </a:cubicBezTo>
                    <a:cubicBezTo>
                      <a:pt x="22" y="224"/>
                      <a:pt x="24" y="227"/>
                      <a:pt x="24" y="227"/>
                    </a:cubicBezTo>
                    <a:cubicBezTo>
                      <a:pt x="24" y="228"/>
                      <a:pt x="22" y="230"/>
                      <a:pt x="22" y="230"/>
                    </a:cubicBezTo>
                    <a:cubicBezTo>
                      <a:pt x="22" y="233"/>
                      <a:pt x="24" y="233"/>
                      <a:pt x="24" y="235"/>
                    </a:cubicBezTo>
                    <a:cubicBezTo>
                      <a:pt x="23" y="236"/>
                      <a:pt x="22" y="237"/>
                      <a:pt x="22" y="237"/>
                    </a:cubicBezTo>
                    <a:cubicBezTo>
                      <a:pt x="21" y="242"/>
                      <a:pt x="22" y="244"/>
                      <a:pt x="22" y="249"/>
                    </a:cubicBezTo>
                    <a:cubicBezTo>
                      <a:pt x="21" y="249"/>
                      <a:pt x="21" y="250"/>
                      <a:pt x="20" y="250"/>
                    </a:cubicBezTo>
                    <a:cubicBezTo>
                      <a:pt x="20" y="249"/>
                      <a:pt x="18" y="247"/>
                      <a:pt x="18" y="247"/>
                    </a:cubicBezTo>
                    <a:cubicBezTo>
                      <a:pt x="17" y="247"/>
                      <a:pt x="15" y="247"/>
                      <a:pt x="16" y="248"/>
                    </a:cubicBezTo>
                    <a:cubicBezTo>
                      <a:pt x="16" y="247"/>
                      <a:pt x="16" y="251"/>
                      <a:pt x="17" y="252"/>
                    </a:cubicBezTo>
                    <a:cubicBezTo>
                      <a:pt x="19" y="256"/>
                      <a:pt x="21" y="254"/>
                      <a:pt x="24" y="257"/>
                    </a:cubicBezTo>
                    <a:cubicBezTo>
                      <a:pt x="25" y="258"/>
                      <a:pt x="26" y="261"/>
                      <a:pt x="27" y="262"/>
                    </a:cubicBezTo>
                    <a:cubicBezTo>
                      <a:pt x="28" y="263"/>
                      <a:pt x="32" y="262"/>
                      <a:pt x="32" y="262"/>
                    </a:cubicBezTo>
                    <a:cubicBezTo>
                      <a:pt x="33" y="262"/>
                      <a:pt x="33" y="262"/>
                      <a:pt x="33" y="262"/>
                    </a:cubicBezTo>
                    <a:cubicBezTo>
                      <a:pt x="34" y="262"/>
                      <a:pt x="36" y="261"/>
                      <a:pt x="37" y="262"/>
                    </a:cubicBezTo>
                    <a:cubicBezTo>
                      <a:pt x="37" y="262"/>
                      <a:pt x="40" y="264"/>
                      <a:pt x="41" y="264"/>
                    </a:cubicBezTo>
                    <a:cubicBezTo>
                      <a:pt x="41" y="264"/>
                      <a:pt x="42" y="262"/>
                      <a:pt x="42" y="262"/>
                    </a:cubicBezTo>
                    <a:cubicBezTo>
                      <a:pt x="42" y="262"/>
                      <a:pt x="43" y="262"/>
                      <a:pt x="44" y="262"/>
                    </a:cubicBezTo>
                    <a:cubicBezTo>
                      <a:pt x="44" y="262"/>
                      <a:pt x="48" y="255"/>
                      <a:pt x="49" y="255"/>
                    </a:cubicBezTo>
                    <a:cubicBezTo>
                      <a:pt x="50" y="255"/>
                      <a:pt x="50" y="255"/>
                      <a:pt x="50" y="255"/>
                    </a:cubicBezTo>
                    <a:cubicBezTo>
                      <a:pt x="50" y="255"/>
                      <a:pt x="51" y="258"/>
                      <a:pt x="51" y="258"/>
                    </a:cubicBezTo>
                    <a:cubicBezTo>
                      <a:pt x="51" y="258"/>
                      <a:pt x="53" y="258"/>
                      <a:pt x="53" y="258"/>
                    </a:cubicBezTo>
                    <a:cubicBezTo>
                      <a:pt x="54" y="256"/>
                      <a:pt x="54" y="256"/>
                      <a:pt x="54" y="254"/>
                    </a:cubicBezTo>
                    <a:cubicBezTo>
                      <a:pt x="54" y="252"/>
                      <a:pt x="54" y="252"/>
                      <a:pt x="54" y="252"/>
                    </a:cubicBezTo>
                    <a:cubicBezTo>
                      <a:pt x="56" y="252"/>
                      <a:pt x="57" y="253"/>
                      <a:pt x="59" y="252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63" y="251"/>
                      <a:pt x="62" y="252"/>
                      <a:pt x="64" y="252"/>
                    </a:cubicBezTo>
                    <a:cubicBezTo>
                      <a:pt x="64" y="251"/>
                      <a:pt x="64" y="250"/>
                      <a:pt x="65" y="250"/>
                    </a:cubicBezTo>
                    <a:cubicBezTo>
                      <a:pt x="68" y="249"/>
                      <a:pt x="72" y="251"/>
                      <a:pt x="74" y="251"/>
                    </a:cubicBezTo>
                    <a:cubicBezTo>
                      <a:pt x="74" y="251"/>
                      <a:pt x="75" y="250"/>
                      <a:pt x="77" y="250"/>
                    </a:cubicBezTo>
                    <a:cubicBezTo>
                      <a:pt x="77" y="250"/>
                      <a:pt x="78" y="252"/>
                      <a:pt x="78" y="252"/>
                    </a:cubicBezTo>
                    <a:cubicBezTo>
                      <a:pt x="79" y="252"/>
                      <a:pt x="78" y="251"/>
                      <a:pt x="79" y="250"/>
                    </a:cubicBezTo>
                    <a:cubicBezTo>
                      <a:pt x="80" y="250"/>
                      <a:pt x="82" y="251"/>
                      <a:pt x="83" y="250"/>
                    </a:cubicBezTo>
                    <a:cubicBezTo>
                      <a:pt x="83" y="250"/>
                      <a:pt x="83" y="250"/>
                      <a:pt x="83" y="250"/>
                    </a:cubicBezTo>
                    <a:cubicBezTo>
                      <a:pt x="87" y="249"/>
                      <a:pt x="85" y="251"/>
                      <a:pt x="86" y="251"/>
                    </a:cubicBezTo>
                    <a:cubicBezTo>
                      <a:pt x="88" y="251"/>
                      <a:pt x="87" y="250"/>
                      <a:pt x="88" y="250"/>
                    </a:cubicBezTo>
                    <a:cubicBezTo>
                      <a:pt x="89" y="250"/>
                      <a:pt x="90" y="250"/>
                      <a:pt x="89" y="250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2" y="249"/>
                      <a:pt x="94" y="242"/>
                      <a:pt x="96" y="241"/>
                    </a:cubicBezTo>
                    <a:cubicBezTo>
                      <a:pt x="98" y="240"/>
                      <a:pt x="100" y="241"/>
                      <a:pt x="102" y="240"/>
                    </a:cubicBezTo>
                    <a:cubicBezTo>
                      <a:pt x="104" y="236"/>
                      <a:pt x="104" y="236"/>
                      <a:pt x="104" y="236"/>
                    </a:cubicBezTo>
                    <a:cubicBezTo>
                      <a:pt x="105" y="236"/>
                      <a:pt x="106" y="237"/>
                      <a:pt x="106" y="237"/>
                    </a:cubicBezTo>
                    <a:cubicBezTo>
                      <a:pt x="107" y="236"/>
                      <a:pt x="108" y="234"/>
                      <a:pt x="109" y="232"/>
                    </a:cubicBezTo>
                    <a:cubicBezTo>
                      <a:pt x="116" y="233"/>
                      <a:pt x="125" y="232"/>
                      <a:pt x="129" y="230"/>
                    </a:cubicBezTo>
                    <a:cubicBezTo>
                      <a:pt x="129" y="229"/>
                      <a:pt x="129" y="229"/>
                      <a:pt x="129" y="229"/>
                    </a:cubicBezTo>
                    <a:cubicBezTo>
                      <a:pt x="131" y="229"/>
                      <a:pt x="132" y="228"/>
                      <a:pt x="133" y="228"/>
                    </a:cubicBezTo>
                    <a:cubicBezTo>
                      <a:pt x="135" y="227"/>
                      <a:pt x="135" y="229"/>
                      <a:pt x="137" y="229"/>
                    </a:cubicBezTo>
                    <a:cubicBezTo>
                      <a:pt x="138" y="227"/>
                      <a:pt x="138" y="227"/>
                      <a:pt x="138" y="227"/>
                    </a:cubicBezTo>
                    <a:cubicBezTo>
                      <a:pt x="141" y="226"/>
                      <a:pt x="142" y="227"/>
                      <a:pt x="145" y="227"/>
                    </a:cubicBezTo>
                    <a:cubicBezTo>
                      <a:pt x="146" y="225"/>
                      <a:pt x="146" y="225"/>
                      <a:pt x="146" y="225"/>
                    </a:cubicBezTo>
                    <a:cubicBezTo>
                      <a:pt x="148" y="225"/>
                      <a:pt x="149" y="226"/>
                      <a:pt x="151" y="226"/>
                    </a:cubicBezTo>
                    <a:cubicBezTo>
                      <a:pt x="153" y="225"/>
                      <a:pt x="153" y="223"/>
                      <a:pt x="155" y="223"/>
                    </a:cubicBezTo>
                    <a:cubicBezTo>
                      <a:pt x="155" y="223"/>
                      <a:pt x="160" y="226"/>
                      <a:pt x="160" y="227"/>
                    </a:cubicBezTo>
                    <a:cubicBezTo>
                      <a:pt x="162" y="227"/>
                      <a:pt x="162" y="227"/>
                      <a:pt x="162" y="227"/>
                    </a:cubicBezTo>
                    <a:cubicBezTo>
                      <a:pt x="162" y="228"/>
                      <a:pt x="162" y="229"/>
                      <a:pt x="162" y="230"/>
                    </a:cubicBezTo>
                    <a:cubicBezTo>
                      <a:pt x="166" y="229"/>
                      <a:pt x="169" y="228"/>
                      <a:pt x="171" y="230"/>
                    </a:cubicBezTo>
                    <a:cubicBezTo>
                      <a:pt x="172" y="231"/>
                      <a:pt x="172" y="231"/>
                      <a:pt x="172" y="231"/>
                    </a:cubicBezTo>
                    <a:cubicBezTo>
                      <a:pt x="173" y="231"/>
                      <a:pt x="174" y="230"/>
                      <a:pt x="176" y="230"/>
                    </a:cubicBezTo>
                    <a:cubicBezTo>
                      <a:pt x="176" y="231"/>
                      <a:pt x="176" y="231"/>
                      <a:pt x="177" y="232"/>
                    </a:cubicBezTo>
                    <a:cubicBezTo>
                      <a:pt x="177" y="232"/>
                      <a:pt x="177" y="236"/>
                      <a:pt x="177" y="236"/>
                    </a:cubicBezTo>
                    <a:cubicBezTo>
                      <a:pt x="178" y="236"/>
                      <a:pt x="180" y="235"/>
                      <a:pt x="181" y="236"/>
                    </a:cubicBezTo>
                    <a:cubicBezTo>
                      <a:pt x="181" y="236"/>
                      <a:pt x="183" y="238"/>
                      <a:pt x="181" y="238"/>
                    </a:cubicBezTo>
                    <a:cubicBezTo>
                      <a:pt x="181" y="239"/>
                      <a:pt x="180" y="240"/>
                      <a:pt x="179" y="241"/>
                    </a:cubicBezTo>
                    <a:cubicBezTo>
                      <a:pt x="181" y="242"/>
                      <a:pt x="184" y="243"/>
                      <a:pt x="186" y="244"/>
                    </a:cubicBezTo>
                    <a:cubicBezTo>
                      <a:pt x="186" y="247"/>
                      <a:pt x="185" y="250"/>
                      <a:pt x="187" y="252"/>
                    </a:cubicBezTo>
                    <a:cubicBezTo>
                      <a:pt x="187" y="253"/>
                      <a:pt x="189" y="253"/>
                      <a:pt x="190" y="254"/>
                    </a:cubicBezTo>
                    <a:cubicBezTo>
                      <a:pt x="190" y="255"/>
                      <a:pt x="189" y="255"/>
                      <a:pt x="189" y="256"/>
                    </a:cubicBezTo>
                    <a:cubicBezTo>
                      <a:pt x="190" y="257"/>
                      <a:pt x="191" y="257"/>
                      <a:pt x="192" y="258"/>
                    </a:cubicBezTo>
                    <a:cubicBezTo>
                      <a:pt x="193" y="258"/>
                      <a:pt x="193" y="258"/>
                      <a:pt x="195" y="258"/>
                    </a:cubicBezTo>
                    <a:cubicBezTo>
                      <a:pt x="196" y="256"/>
                      <a:pt x="197" y="253"/>
                      <a:pt x="200" y="252"/>
                    </a:cubicBezTo>
                    <a:cubicBezTo>
                      <a:pt x="200" y="250"/>
                      <a:pt x="200" y="250"/>
                      <a:pt x="200" y="250"/>
                    </a:cubicBezTo>
                    <a:cubicBezTo>
                      <a:pt x="201" y="249"/>
                      <a:pt x="207" y="247"/>
                      <a:pt x="208" y="246"/>
                    </a:cubicBezTo>
                    <a:cubicBezTo>
                      <a:pt x="208" y="245"/>
                      <a:pt x="208" y="244"/>
                      <a:pt x="208" y="242"/>
                    </a:cubicBezTo>
                    <a:cubicBezTo>
                      <a:pt x="209" y="242"/>
                      <a:pt x="211" y="242"/>
                      <a:pt x="211" y="241"/>
                    </a:cubicBezTo>
                    <a:cubicBezTo>
                      <a:pt x="211" y="244"/>
                      <a:pt x="211" y="246"/>
                      <a:pt x="210" y="249"/>
                    </a:cubicBezTo>
                    <a:cubicBezTo>
                      <a:pt x="210" y="250"/>
                      <a:pt x="209" y="251"/>
                      <a:pt x="208" y="252"/>
                    </a:cubicBezTo>
                    <a:cubicBezTo>
                      <a:pt x="207" y="255"/>
                      <a:pt x="207" y="258"/>
                      <a:pt x="208" y="262"/>
                    </a:cubicBezTo>
                    <a:cubicBezTo>
                      <a:pt x="207" y="262"/>
                      <a:pt x="206" y="264"/>
                      <a:pt x="205" y="264"/>
                    </a:cubicBezTo>
                    <a:cubicBezTo>
                      <a:pt x="204" y="264"/>
                      <a:pt x="203" y="263"/>
                      <a:pt x="202" y="264"/>
                    </a:cubicBezTo>
                    <a:cubicBezTo>
                      <a:pt x="202" y="264"/>
                      <a:pt x="203" y="266"/>
                      <a:pt x="202" y="266"/>
                    </a:cubicBezTo>
                    <a:cubicBezTo>
                      <a:pt x="204" y="266"/>
                      <a:pt x="203" y="267"/>
                      <a:pt x="204" y="267"/>
                    </a:cubicBezTo>
                    <a:cubicBezTo>
                      <a:pt x="205" y="267"/>
                      <a:pt x="206" y="265"/>
                      <a:pt x="206" y="265"/>
                    </a:cubicBezTo>
                    <a:cubicBezTo>
                      <a:pt x="206" y="265"/>
                      <a:pt x="208" y="266"/>
                      <a:pt x="209" y="265"/>
                    </a:cubicBezTo>
                    <a:cubicBezTo>
                      <a:pt x="211" y="263"/>
                      <a:pt x="209" y="259"/>
                      <a:pt x="211" y="256"/>
                    </a:cubicBezTo>
                    <a:cubicBezTo>
                      <a:pt x="212" y="255"/>
                      <a:pt x="213" y="256"/>
                      <a:pt x="214" y="255"/>
                    </a:cubicBezTo>
                    <a:cubicBezTo>
                      <a:pt x="215" y="256"/>
                      <a:pt x="214" y="258"/>
                      <a:pt x="214" y="259"/>
                    </a:cubicBezTo>
                    <a:cubicBezTo>
                      <a:pt x="215" y="260"/>
                      <a:pt x="217" y="261"/>
                      <a:pt x="217" y="262"/>
                    </a:cubicBezTo>
                    <a:cubicBezTo>
                      <a:pt x="217" y="263"/>
                      <a:pt x="217" y="270"/>
                      <a:pt x="216" y="273"/>
                    </a:cubicBezTo>
                    <a:cubicBezTo>
                      <a:pt x="218" y="272"/>
                      <a:pt x="219" y="273"/>
                      <a:pt x="221" y="272"/>
                    </a:cubicBezTo>
                    <a:cubicBezTo>
                      <a:pt x="222" y="270"/>
                      <a:pt x="222" y="270"/>
                      <a:pt x="222" y="270"/>
                    </a:cubicBezTo>
                    <a:cubicBezTo>
                      <a:pt x="222" y="270"/>
                      <a:pt x="224" y="271"/>
                      <a:pt x="224" y="270"/>
                    </a:cubicBezTo>
                    <a:cubicBezTo>
                      <a:pt x="225" y="275"/>
                      <a:pt x="225" y="277"/>
                      <a:pt x="227" y="280"/>
                    </a:cubicBezTo>
                    <a:cubicBezTo>
                      <a:pt x="228" y="281"/>
                      <a:pt x="228" y="281"/>
                      <a:pt x="228" y="281"/>
                    </a:cubicBezTo>
                    <a:cubicBezTo>
                      <a:pt x="229" y="285"/>
                      <a:pt x="226" y="289"/>
                      <a:pt x="228" y="293"/>
                    </a:cubicBezTo>
                    <a:cubicBezTo>
                      <a:pt x="228" y="295"/>
                      <a:pt x="232" y="296"/>
                      <a:pt x="234" y="298"/>
                    </a:cubicBezTo>
                    <a:cubicBezTo>
                      <a:pt x="234" y="299"/>
                      <a:pt x="234" y="301"/>
                      <a:pt x="235" y="302"/>
                    </a:cubicBezTo>
                    <a:cubicBezTo>
                      <a:pt x="235" y="302"/>
                      <a:pt x="237" y="301"/>
                      <a:pt x="238" y="302"/>
                    </a:cubicBezTo>
                    <a:cubicBezTo>
                      <a:pt x="240" y="302"/>
                      <a:pt x="242" y="306"/>
                      <a:pt x="244" y="306"/>
                    </a:cubicBezTo>
                    <a:cubicBezTo>
                      <a:pt x="245" y="306"/>
                      <a:pt x="245" y="304"/>
                      <a:pt x="248" y="304"/>
                    </a:cubicBezTo>
                    <a:close/>
                    <a:moveTo>
                      <a:pt x="268" y="334"/>
                    </a:moveTo>
                    <a:cubicBezTo>
                      <a:pt x="268" y="334"/>
                      <a:pt x="267" y="338"/>
                      <a:pt x="267" y="339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3"/>
                      <a:pt x="274" y="352"/>
                      <a:pt x="275" y="352"/>
                    </a:cubicBezTo>
                    <a:cubicBezTo>
                      <a:pt x="275" y="353"/>
                      <a:pt x="275" y="353"/>
                      <a:pt x="275" y="353"/>
                    </a:cubicBezTo>
                    <a:cubicBezTo>
                      <a:pt x="276" y="353"/>
                      <a:pt x="277" y="353"/>
                      <a:pt x="277" y="353"/>
                    </a:cubicBezTo>
                    <a:cubicBezTo>
                      <a:pt x="277" y="354"/>
                      <a:pt x="276" y="354"/>
                      <a:pt x="275" y="354"/>
                    </a:cubicBezTo>
                    <a:cubicBezTo>
                      <a:pt x="275" y="356"/>
                      <a:pt x="274" y="357"/>
                      <a:pt x="275" y="359"/>
                    </a:cubicBezTo>
                    <a:cubicBezTo>
                      <a:pt x="275" y="360"/>
                      <a:pt x="278" y="362"/>
                      <a:pt x="279" y="363"/>
                    </a:cubicBezTo>
                    <a:cubicBezTo>
                      <a:pt x="279" y="364"/>
                      <a:pt x="279" y="365"/>
                      <a:pt x="279" y="365"/>
                    </a:cubicBezTo>
                    <a:cubicBezTo>
                      <a:pt x="280" y="366"/>
                      <a:pt x="282" y="365"/>
                      <a:pt x="282" y="366"/>
                    </a:cubicBezTo>
                    <a:cubicBezTo>
                      <a:pt x="283" y="367"/>
                      <a:pt x="281" y="368"/>
                      <a:pt x="283" y="369"/>
                    </a:cubicBezTo>
                    <a:cubicBezTo>
                      <a:pt x="283" y="369"/>
                      <a:pt x="283" y="369"/>
                      <a:pt x="283" y="369"/>
                    </a:cubicBezTo>
                    <a:cubicBezTo>
                      <a:pt x="286" y="370"/>
                      <a:pt x="286" y="369"/>
                      <a:pt x="289" y="370"/>
                    </a:cubicBezTo>
                    <a:cubicBezTo>
                      <a:pt x="289" y="369"/>
                      <a:pt x="289" y="368"/>
                      <a:pt x="289" y="368"/>
                    </a:cubicBezTo>
                    <a:cubicBezTo>
                      <a:pt x="290" y="368"/>
                      <a:pt x="290" y="370"/>
                      <a:pt x="291" y="369"/>
                    </a:cubicBezTo>
                    <a:cubicBezTo>
                      <a:pt x="292" y="368"/>
                      <a:pt x="292" y="365"/>
                      <a:pt x="291" y="366"/>
                    </a:cubicBezTo>
                    <a:cubicBezTo>
                      <a:pt x="291" y="367"/>
                      <a:pt x="291" y="367"/>
                      <a:pt x="291" y="367"/>
                    </a:cubicBezTo>
                    <a:cubicBezTo>
                      <a:pt x="291" y="367"/>
                      <a:pt x="290" y="367"/>
                      <a:pt x="290" y="367"/>
                    </a:cubicBezTo>
                    <a:cubicBezTo>
                      <a:pt x="290" y="366"/>
                      <a:pt x="290" y="366"/>
                      <a:pt x="289" y="364"/>
                    </a:cubicBezTo>
                    <a:cubicBezTo>
                      <a:pt x="291" y="364"/>
                      <a:pt x="291" y="364"/>
                      <a:pt x="291" y="363"/>
                    </a:cubicBezTo>
                    <a:cubicBezTo>
                      <a:pt x="291" y="362"/>
                      <a:pt x="291" y="362"/>
                      <a:pt x="291" y="362"/>
                    </a:cubicBezTo>
                    <a:cubicBezTo>
                      <a:pt x="292" y="362"/>
                      <a:pt x="292" y="362"/>
                      <a:pt x="292" y="362"/>
                    </a:cubicBezTo>
                    <a:cubicBezTo>
                      <a:pt x="291" y="361"/>
                      <a:pt x="295" y="362"/>
                      <a:pt x="293" y="363"/>
                    </a:cubicBezTo>
                    <a:cubicBezTo>
                      <a:pt x="294" y="363"/>
                      <a:pt x="294" y="365"/>
                      <a:pt x="295" y="365"/>
                    </a:cubicBezTo>
                    <a:cubicBezTo>
                      <a:pt x="295" y="365"/>
                      <a:pt x="297" y="364"/>
                      <a:pt x="297" y="364"/>
                    </a:cubicBezTo>
                    <a:cubicBezTo>
                      <a:pt x="295" y="359"/>
                      <a:pt x="297" y="357"/>
                      <a:pt x="297" y="351"/>
                    </a:cubicBezTo>
                    <a:cubicBezTo>
                      <a:pt x="298" y="351"/>
                      <a:pt x="299" y="353"/>
                      <a:pt x="299" y="351"/>
                    </a:cubicBezTo>
                    <a:cubicBezTo>
                      <a:pt x="301" y="346"/>
                      <a:pt x="298" y="339"/>
                      <a:pt x="297" y="336"/>
                    </a:cubicBezTo>
                    <a:cubicBezTo>
                      <a:pt x="296" y="337"/>
                      <a:pt x="294" y="338"/>
                      <a:pt x="291" y="339"/>
                    </a:cubicBezTo>
                    <a:cubicBezTo>
                      <a:pt x="291" y="339"/>
                      <a:pt x="290" y="341"/>
                      <a:pt x="290" y="341"/>
                    </a:cubicBezTo>
                    <a:cubicBezTo>
                      <a:pt x="286" y="342"/>
                      <a:pt x="279" y="337"/>
                      <a:pt x="275" y="336"/>
                    </a:cubicBezTo>
                    <a:cubicBezTo>
                      <a:pt x="273" y="335"/>
                      <a:pt x="273" y="336"/>
                      <a:pt x="272" y="336"/>
                    </a:cubicBezTo>
                    <a:cubicBezTo>
                      <a:pt x="272" y="336"/>
                      <a:pt x="270" y="334"/>
                      <a:pt x="270" y="334"/>
                    </a:cubicBezTo>
                    <a:cubicBezTo>
                      <a:pt x="269" y="334"/>
                      <a:pt x="269" y="335"/>
                      <a:pt x="268" y="334"/>
                    </a:cubicBezTo>
                    <a:close/>
                    <a:moveTo>
                      <a:pt x="297" y="324"/>
                    </a:moveTo>
                    <a:cubicBezTo>
                      <a:pt x="296" y="324"/>
                      <a:pt x="296" y="326"/>
                      <a:pt x="296" y="326"/>
                    </a:cubicBezTo>
                    <a:cubicBezTo>
                      <a:pt x="296" y="326"/>
                      <a:pt x="295" y="329"/>
                      <a:pt x="299" y="330"/>
                    </a:cubicBezTo>
                    <a:cubicBezTo>
                      <a:pt x="299" y="331"/>
                      <a:pt x="299" y="331"/>
                      <a:pt x="299" y="331"/>
                    </a:cubicBezTo>
                    <a:cubicBezTo>
                      <a:pt x="299" y="331"/>
                      <a:pt x="301" y="330"/>
                      <a:pt x="301" y="330"/>
                    </a:cubicBezTo>
                    <a:cubicBezTo>
                      <a:pt x="300" y="328"/>
                      <a:pt x="299" y="324"/>
                      <a:pt x="297" y="324"/>
                    </a:cubicBezTo>
                    <a:close/>
                    <a:moveTo>
                      <a:pt x="261" y="322"/>
                    </a:moveTo>
                    <a:cubicBezTo>
                      <a:pt x="261" y="322"/>
                      <a:pt x="259" y="328"/>
                      <a:pt x="262" y="327"/>
                    </a:cubicBezTo>
                    <a:cubicBezTo>
                      <a:pt x="262" y="326"/>
                      <a:pt x="263" y="322"/>
                      <a:pt x="261" y="322"/>
                    </a:cubicBezTo>
                    <a:close/>
                    <a:moveTo>
                      <a:pt x="208" y="273"/>
                    </a:moveTo>
                    <a:cubicBezTo>
                      <a:pt x="202" y="274"/>
                      <a:pt x="204" y="278"/>
                      <a:pt x="210" y="277"/>
                    </a:cubicBezTo>
                    <a:cubicBezTo>
                      <a:pt x="214" y="276"/>
                      <a:pt x="211" y="273"/>
                      <a:pt x="208" y="273"/>
                    </a:cubicBezTo>
                    <a:close/>
                    <a:moveTo>
                      <a:pt x="190" y="222"/>
                    </a:moveTo>
                    <a:cubicBezTo>
                      <a:pt x="193" y="222"/>
                      <a:pt x="189" y="223"/>
                      <a:pt x="189" y="223"/>
                    </a:cubicBezTo>
                    <a:cubicBezTo>
                      <a:pt x="190" y="223"/>
                      <a:pt x="189" y="222"/>
                      <a:pt x="190" y="222"/>
                    </a:cubicBezTo>
                    <a:close/>
                    <a:moveTo>
                      <a:pt x="194" y="221"/>
                    </a:moveTo>
                    <a:cubicBezTo>
                      <a:pt x="197" y="222"/>
                      <a:pt x="195" y="223"/>
                      <a:pt x="197" y="226"/>
                    </a:cubicBezTo>
                    <a:cubicBezTo>
                      <a:pt x="198" y="227"/>
                      <a:pt x="198" y="227"/>
                      <a:pt x="198" y="227"/>
                    </a:cubicBezTo>
                    <a:cubicBezTo>
                      <a:pt x="199" y="228"/>
                      <a:pt x="198" y="228"/>
                      <a:pt x="198" y="230"/>
                    </a:cubicBezTo>
                    <a:cubicBezTo>
                      <a:pt x="197" y="230"/>
                      <a:pt x="197" y="229"/>
                      <a:pt x="195" y="229"/>
                    </a:cubicBezTo>
                    <a:cubicBezTo>
                      <a:pt x="195" y="226"/>
                      <a:pt x="194" y="221"/>
                      <a:pt x="194" y="221"/>
                    </a:cubicBezTo>
                    <a:close/>
                    <a:moveTo>
                      <a:pt x="208" y="215"/>
                    </a:moveTo>
                    <a:cubicBezTo>
                      <a:pt x="213" y="217"/>
                      <a:pt x="212" y="224"/>
                      <a:pt x="211" y="223"/>
                    </a:cubicBezTo>
                    <a:cubicBezTo>
                      <a:pt x="211" y="223"/>
                      <a:pt x="206" y="215"/>
                      <a:pt x="208" y="215"/>
                    </a:cubicBezTo>
                    <a:close/>
                    <a:moveTo>
                      <a:pt x="2" y="151"/>
                    </a:moveTo>
                    <a:cubicBezTo>
                      <a:pt x="2" y="153"/>
                      <a:pt x="2" y="153"/>
                      <a:pt x="2" y="153"/>
                    </a:cubicBezTo>
                    <a:cubicBezTo>
                      <a:pt x="2" y="152"/>
                      <a:pt x="3" y="151"/>
                      <a:pt x="2" y="151"/>
                    </a:cubicBezTo>
                    <a:close/>
                    <a:moveTo>
                      <a:pt x="226" y="59"/>
                    </a:moveTo>
                    <a:cubicBezTo>
                      <a:pt x="226" y="63"/>
                      <a:pt x="226" y="63"/>
                      <a:pt x="226" y="63"/>
                    </a:cubicBezTo>
                    <a:cubicBezTo>
                      <a:pt x="227" y="61"/>
                      <a:pt x="231" y="59"/>
                      <a:pt x="226" y="59"/>
                    </a:cubicBezTo>
                    <a:close/>
                    <a:moveTo>
                      <a:pt x="202" y="30"/>
                    </a:moveTo>
                    <a:cubicBezTo>
                      <a:pt x="202" y="31"/>
                      <a:pt x="202" y="30"/>
                      <a:pt x="201" y="30"/>
                    </a:cubicBezTo>
                    <a:cubicBezTo>
                      <a:pt x="201" y="36"/>
                      <a:pt x="199" y="36"/>
                      <a:pt x="206" y="36"/>
                    </a:cubicBezTo>
                    <a:cubicBezTo>
                      <a:pt x="205" y="35"/>
                      <a:pt x="205" y="34"/>
                      <a:pt x="204" y="34"/>
                    </a:cubicBezTo>
                    <a:cubicBezTo>
                      <a:pt x="204" y="34"/>
                      <a:pt x="204" y="32"/>
                      <a:pt x="204" y="32"/>
                    </a:cubicBezTo>
                    <a:cubicBezTo>
                      <a:pt x="204" y="32"/>
                      <a:pt x="206" y="31"/>
                      <a:pt x="205" y="30"/>
                    </a:cubicBezTo>
                    <a:cubicBezTo>
                      <a:pt x="204" y="30"/>
                      <a:pt x="203" y="30"/>
                      <a:pt x="202" y="30"/>
                    </a:cubicBezTo>
                    <a:close/>
                    <a:moveTo>
                      <a:pt x="148" y="6"/>
                    </a:moveTo>
                    <a:cubicBezTo>
                      <a:pt x="147" y="9"/>
                      <a:pt x="147" y="8"/>
                      <a:pt x="147" y="10"/>
                    </a:cubicBezTo>
                    <a:cubicBezTo>
                      <a:pt x="147" y="10"/>
                      <a:pt x="149" y="10"/>
                      <a:pt x="150" y="10"/>
                    </a:cubicBezTo>
                    <a:cubicBezTo>
                      <a:pt x="150" y="10"/>
                      <a:pt x="150" y="8"/>
                      <a:pt x="150" y="8"/>
                    </a:cubicBezTo>
                    <a:cubicBezTo>
                      <a:pt x="150" y="8"/>
                      <a:pt x="148" y="7"/>
                      <a:pt x="148" y="6"/>
                    </a:cubicBezTo>
                    <a:close/>
                    <a:moveTo>
                      <a:pt x="155" y="5"/>
                    </a:moveTo>
                    <a:cubicBezTo>
                      <a:pt x="155" y="7"/>
                      <a:pt x="155" y="7"/>
                      <a:pt x="155" y="7"/>
                    </a:cubicBezTo>
                    <a:cubicBezTo>
                      <a:pt x="153" y="7"/>
                      <a:pt x="153" y="7"/>
                      <a:pt x="152" y="7"/>
                    </a:cubicBezTo>
                    <a:cubicBezTo>
                      <a:pt x="152" y="7"/>
                      <a:pt x="152" y="9"/>
                      <a:pt x="152" y="9"/>
                    </a:cubicBezTo>
                    <a:cubicBezTo>
                      <a:pt x="152" y="9"/>
                      <a:pt x="153" y="9"/>
                      <a:pt x="154" y="9"/>
                    </a:cubicBezTo>
                    <a:cubicBezTo>
                      <a:pt x="154" y="8"/>
                      <a:pt x="154" y="7"/>
                      <a:pt x="155" y="7"/>
                    </a:cubicBezTo>
                    <a:cubicBezTo>
                      <a:pt x="155" y="7"/>
                      <a:pt x="160" y="8"/>
                      <a:pt x="157" y="6"/>
                    </a:cubicBezTo>
                    <a:cubicBezTo>
                      <a:pt x="156" y="6"/>
                      <a:pt x="157" y="5"/>
                      <a:pt x="155" y="5"/>
                    </a:cubicBezTo>
                    <a:close/>
                  </a:path>
                </a:pathLst>
              </a:custGeom>
              <a:solidFill>
                <a:srgbClr val="92D05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38">
                <a:extLst>
                  <a:ext uri="{FF2B5EF4-FFF2-40B4-BE49-F238E27FC236}">
                    <a16:creationId xmlns:a16="http://schemas.microsoft.com/office/drawing/2014/main" id="{E8C125E4-AAF3-464B-8C58-DBB0BA00AD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0859" y="2631260"/>
                <a:ext cx="105196" cy="99937"/>
              </a:xfrm>
              <a:custGeom>
                <a:avLst/>
                <a:gdLst>
                  <a:gd name="T0" fmla="*/ 3 w 31"/>
                  <a:gd name="T1" fmla="*/ 1 h 29"/>
                  <a:gd name="T2" fmla="*/ 3 w 31"/>
                  <a:gd name="T3" fmla="*/ 6 h 29"/>
                  <a:gd name="T4" fmla="*/ 1 w 31"/>
                  <a:gd name="T5" fmla="*/ 11 h 29"/>
                  <a:gd name="T6" fmla="*/ 11 w 31"/>
                  <a:gd name="T7" fmla="*/ 16 h 29"/>
                  <a:gd name="T8" fmla="*/ 13 w 31"/>
                  <a:gd name="T9" fmla="*/ 21 h 29"/>
                  <a:gd name="T10" fmla="*/ 16 w 31"/>
                  <a:gd name="T11" fmla="*/ 20 h 29"/>
                  <a:gd name="T12" fmla="*/ 20 w 31"/>
                  <a:gd name="T13" fmla="*/ 21 h 29"/>
                  <a:gd name="T14" fmla="*/ 23 w 31"/>
                  <a:gd name="T15" fmla="*/ 24 h 29"/>
                  <a:gd name="T16" fmla="*/ 26 w 31"/>
                  <a:gd name="T17" fmla="*/ 29 h 29"/>
                  <a:gd name="T18" fmla="*/ 29 w 31"/>
                  <a:gd name="T19" fmla="*/ 27 h 29"/>
                  <a:gd name="T20" fmla="*/ 31 w 31"/>
                  <a:gd name="T21" fmla="*/ 25 h 29"/>
                  <a:gd name="T22" fmla="*/ 30 w 31"/>
                  <a:gd name="T23" fmla="*/ 20 h 29"/>
                  <a:gd name="T24" fmla="*/ 27 w 31"/>
                  <a:gd name="T25" fmla="*/ 19 h 29"/>
                  <a:gd name="T26" fmla="*/ 24 w 31"/>
                  <a:gd name="T27" fmla="*/ 16 h 29"/>
                  <a:gd name="T28" fmla="*/ 26 w 31"/>
                  <a:gd name="T29" fmla="*/ 14 h 29"/>
                  <a:gd name="T30" fmla="*/ 24 w 31"/>
                  <a:gd name="T31" fmla="*/ 12 h 29"/>
                  <a:gd name="T32" fmla="*/ 20 w 31"/>
                  <a:gd name="T33" fmla="*/ 10 h 29"/>
                  <a:gd name="T34" fmla="*/ 21 w 31"/>
                  <a:gd name="T35" fmla="*/ 6 h 29"/>
                  <a:gd name="T36" fmla="*/ 18 w 31"/>
                  <a:gd name="T37" fmla="*/ 3 h 29"/>
                  <a:gd name="T38" fmla="*/ 15 w 31"/>
                  <a:gd name="T39" fmla="*/ 3 h 29"/>
                  <a:gd name="T40" fmla="*/ 15 w 31"/>
                  <a:gd name="T41" fmla="*/ 0 h 29"/>
                  <a:gd name="T42" fmla="*/ 10 w 31"/>
                  <a:gd name="T43" fmla="*/ 0 h 29"/>
                  <a:gd name="T44" fmla="*/ 3 w 31"/>
                  <a:gd name="T45" fmla="*/ 1 h 29"/>
                  <a:gd name="T46" fmla="*/ 10 w 31"/>
                  <a:gd name="T47" fmla="*/ 11 h 29"/>
                  <a:gd name="T48" fmla="*/ 15 w 31"/>
                  <a:gd name="T49" fmla="*/ 13 h 29"/>
                  <a:gd name="T50" fmla="*/ 12 w 31"/>
                  <a:gd name="T51" fmla="*/ 14 h 29"/>
                  <a:gd name="T52" fmla="*/ 10 w 31"/>
                  <a:gd name="T5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29">
                    <a:moveTo>
                      <a:pt x="3" y="1"/>
                    </a:moveTo>
                    <a:cubicBezTo>
                      <a:pt x="3" y="1"/>
                      <a:pt x="6" y="5"/>
                      <a:pt x="3" y="6"/>
                    </a:cubicBezTo>
                    <a:cubicBezTo>
                      <a:pt x="1" y="8"/>
                      <a:pt x="3" y="8"/>
                      <a:pt x="1" y="11"/>
                    </a:cubicBezTo>
                    <a:cubicBezTo>
                      <a:pt x="0" y="14"/>
                      <a:pt x="8" y="15"/>
                      <a:pt x="11" y="16"/>
                    </a:cubicBezTo>
                    <a:cubicBezTo>
                      <a:pt x="14" y="18"/>
                      <a:pt x="13" y="21"/>
                      <a:pt x="13" y="21"/>
                    </a:cubicBezTo>
                    <a:cubicBezTo>
                      <a:pt x="13" y="21"/>
                      <a:pt x="14" y="20"/>
                      <a:pt x="16" y="20"/>
                    </a:cubicBezTo>
                    <a:cubicBezTo>
                      <a:pt x="19" y="20"/>
                      <a:pt x="20" y="21"/>
                      <a:pt x="20" y="21"/>
                    </a:cubicBezTo>
                    <a:cubicBezTo>
                      <a:pt x="20" y="21"/>
                      <a:pt x="21" y="22"/>
                      <a:pt x="23" y="24"/>
                    </a:cubicBezTo>
                    <a:cubicBezTo>
                      <a:pt x="26" y="26"/>
                      <a:pt x="26" y="29"/>
                      <a:pt x="26" y="29"/>
                    </a:cubicBezTo>
                    <a:cubicBezTo>
                      <a:pt x="26" y="29"/>
                      <a:pt x="27" y="28"/>
                      <a:pt x="29" y="27"/>
                    </a:cubicBezTo>
                    <a:cubicBezTo>
                      <a:pt x="30" y="26"/>
                      <a:pt x="31" y="25"/>
                      <a:pt x="31" y="25"/>
                    </a:cubicBezTo>
                    <a:cubicBezTo>
                      <a:pt x="31" y="25"/>
                      <a:pt x="29" y="22"/>
                      <a:pt x="30" y="20"/>
                    </a:cubicBezTo>
                    <a:cubicBezTo>
                      <a:pt x="30" y="19"/>
                      <a:pt x="28" y="20"/>
                      <a:pt x="27" y="19"/>
                    </a:cubicBezTo>
                    <a:cubicBezTo>
                      <a:pt x="25" y="19"/>
                      <a:pt x="24" y="16"/>
                      <a:pt x="24" y="1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3"/>
                      <a:pt x="24" y="12"/>
                    </a:cubicBezTo>
                    <a:cubicBezTo>
                      <a:pt x="22" y="11"/>
                      <a:pt x="20" y="10"/>
                      <a:pt x="20" y="10"/>
                    </a:cubicBezTo>
                    <a:cubicBezTo>
                      <a:pt x="20" y="10"/>
                      <a:pt x="23" y="6"/>
                      <a:pt x="21" y="6"/>
                    </a:cubicBezTo>
                    <a:cubicBezTo>
                      <a:pt x="20" y="5"/>
                      <a:pt x="19" y="1"/>
                      <a:pt x="18" y="3"/>
                    </a:cubicBezTo>
                    <a:cubicBezTo>
                      <a:pt x="17" y="5"/>
                      <a:pt x="15" y="3"/>
                      <a:pt x="15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1" y="0"/>
                      <a:pt x="10" y="0"/>
                    </a:cubicBezTo>
                    <a:cubicBezTo>
                      <a:pt x="8" y="0"/>
                      <a:pt x="3" y="1"/>
                      <a:pt x="3" y="1"/>
                    </a:cubicBezTo>
                    <a:close/>
                    <a:moveTo>
                      <a:pt x="10" y="11"/>
                    </a:moveTo>
                    <a:cubicBezTo>
                      <a:pt x="14" y="11"/>
                      <a:pt x="13" y="12"/>
                      <a:pt x="15" y="13"/>
                    </a:cubicBezTo>
                    <a:cubicBezTo>
                      <a:pt x="14" y="14"/>
                      <a:pt x="13" y="14"/>
                      <a:pt x="12" y="14"/>
                    </a:cubicBezTo>
                    <a:cubicBezTo>
                      <a:pt x="12" y="14"/>
                      <a:pt x="9" y="11"/>
                      <a:pt x="10" y="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39">
                <a:extLst>
                  <a:ext uri="{FF2B5EF4-FFF2-40B4-BE49-F238E27FC236}">
                    <a16:creationId xmlns:a16="http://schemas.microsoft.com/office/drawing/2014/main" id="{F18F466C-A601-4A93-9BBB-7B6B92CA7F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0859" y="2631260"/>
                <a:ext cx="105196" cy="99937"/>
              </a:xfrm>
              <a:custGeom>
                <a:avLst/>
                <a:gdLst>
                  <a:gd name="T0" fmla="*/ 3 w 31"/>
                  <a:gd name="T1" fmla="*/ 1 h 29"/>
                  <a:gd name="T2" fmla="*/ 3 w 31"/>
                  <a:gd name="T3" fmla="*/ 6 h 29"/>
                  <a:gd name="T4" fmla="*/ 1 w 31"/>
                  <a:gd name="T5" fmla="*/ 11 h 29"/>
                  <a:gd name="T6" fmla="*/ 11 w 31"/>
                  <a:gd name="T7" fmla="*/ 16 h 29"/>
                  <a:gd name="T8" fmla="*/ 13 w 31"/>
                  <a:gd name="T9" fmla="*/ 21 h 29"/>
                  <a:gd name="T10" fmla="*/ 16 w 31"/>
                  <a:gd name="T11" fmla="*/ 20 h 29"/>
                  <a:gd name="T12" fmla="*/ 20 w 31"/>
                  <a:gd name="T13" fmla="*/ 21 h 29"/>
                  <a:gd name="T14" fmla="*/ 23 w 31"/>
                  <a:gd name="T15" fmla="*/ 24 h 29"/>
                  <a:gd name="T16" fmla="*/ 26 w 31"/>
                  <a:gd name="T17" fmla="*/ 29 h 29"/>
                  <a:gd name="T18" fmla="*/ 29 w 31"/>
                  <a:gd name="T19" fmla="*/ 27 h 29"/>
                  <a:gd name="T20" fmla="*/ 31 w 31"/>
                  <a:gd name="T21" fmla="*/ 25 h 29"/>
                  <a:gd name="T22" fmla="*/ 30 w 31"/>
                  <a:gd name="T23" fmla="*/ 20 h 29"/>
                  <a:gd name="T24" fmla="*/ 27 w 31"/>
                  <a:gd name="T25" fmla="*/ 19 h 29"/>
                  <a:gd name="T26" fmla="*/ 24 w 31"/>
                  <a:gd name="T27" fmla="*/ 16 h 29"/>
                  <a:gd name="T28" fmla="*/ 26 w 31"/>
                  <a:gd name="T29" fmla="*/ 14 h 29"/>
                  <a:gd name="T30" fmla="*/ 24 w 31"/>
                  <a:gd name="T31" fmla="*/ 12 h 29"/>
                  <a:gd name="T32" fmla="*/ 20 w 31"/>
                  <a:gd name="T33" fmla="*/ 10 h 29"/>
                  <a:gd name="T34" fmla="*/ 21 w 31"/>
                  <a:gd name="T35" fmla="*/ 6 h 29"/>
                  <a:gd name="T36" fmla="*/ 18 w 31"/>
                  <a:gd name="T37" fmla="*/ 3 h 29"/>
                  <a:gd name="T38" fmla="*/ 15 w 31"/>
                  <a:gd name="T39" fmla="*/ 3 h 29"/>
                  <a:gd name="T40" fmla="*/ 15 w 31"/>
                  <a:gd name="T41" fmla="*/ 0 h 29"/>
                  <a:gd name="T42" fmla="*/ 10 w 31"/>
                  <a:gd name="T43" fmla="*/ 0 h 29"/>
                  <a:gd name="T44" fmla="*/ 3 w 31"/>
                  <a:gd name="T45" fmla="*/ 1 h 29"/>
                  <a:gd name="T46" fmla="*/ 10 w 31"/>
                  <a:gd name="T47" fmla="*/ 11 h 29"/>
                  <a:gd name="T48" fmla="*/ 15 w 31"/>
                  <a:gd name="T49" fmla="*/ 13 h 29"/>
                  <a:gd name="T50" fmla="*/ 12 w 31"/>
                  <a:gd name="T51" fmla="*/ 14 h 29"/>
                  <a:gd name="T52" fmla="*/ 10 w 31"/>
                  <a:gd name="T5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29">
                    <a:moveTo>
                      <a:pt x="3" y="1"/>
                    </a:moveTo>
                    <a:cubicBezTo>
                      <a:pt x="3" y="1"/>
                      <a:pt x="6" y="5"/>
                      <a:pt x="3" y="6"/>
                    </a:cubicBezTo>
                    <a:cubicBezTo>
                      <a:pt x="1" y="8"/>
                      <a:pt x="3" y="8"/>
                      <a:pt x="1" y="11"/>
                    </a:cubicBezTo>
                    <a:cubicBezTo>
                      <a:pt x="0" y="14"/>
                      <a:pt x="8" y="15"/>
                      <a:pt x="11" y="16"/>
                    </a:cubicBezTo>
                    <a:cubicBezTo>
                      <a:pt x="14" y="18"/>
                      <a:pt x="13" y="21"/>
                      <a:pt x="13" y="21"/>
                    </a:cubicBezTo>
                    <a:cubicBezTo>
                      <a:pt x="13" y="21"/>
                      <a:pt x="14" y="20"/>
                      <a:pt x="16" y="20"/>
                    </a:cubicBezTo>
                    <a:cubicBezTo>
                      <a:pt x="19" y="20"/>
                      <a:pt x="20" y="21"/>
                      <a:pt x="20" y="21"/>
                    </a:cubicBezTo>
                    <a:cubicBezTo>
                      <a:pt x="20" y="21"/>
                      <a:pt x="21" y="22"/>
                      <a:pt x="23" y="24"/>
                    </a:cubicBezTo>
                    <a:cubicBezTo>
                      <a:pt x="26" y="26"/>
                      <a:pt x="26" y="29"/>
                      <a:pt x="26" y="29"/>
                    </a:cubicBezTo>
                    <a:cubicBezTo>
                      <a:pt x="26" y="29"/>
                      <a:pt x="27" y="28"/>
                      <a:pt x="29" y="27"/>
                    </a:cubicBezTo>
                    <a:cubicBezTo>
                      <a:pt x="30" y="26"/>
                      <a:pt x="31" y="25"/>
                      <a:pt x="31" y="25"/>
                    </a:cubicBezTo>
                    <a:cubicBezTo>
                      <a:pt x="31" y="25"/>
                      <a:pt x="29" y="22"/>
                      <a:pt x="30" y="20"/>
                    </a:cubicBezTo>
                    <a:cubicBezTo>
                      <a:pt x="30" y="19"/>
                      <a:pt x="28" y="20"/>
                      <a:pt x="27" y="19"/>
                    </a:cubicBezTo>
                    <a:cubicBezTo>
                      <a:pt x="25" y="19"/>
                      <a:pt x="24" y="16"/>
                      <a:pt x="24" y="1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3"/>
                      <a:pt x="24" y="12"/>
                    </a:cubicBezTo>
                    <a:cubicBezTo>
                      <a:pt x="22" y="11"/>
                      <a:pt x="20" y="10"/>
                      <a:pt x="20" y="10"/>
                    </a:cubicBezTo>
                    <a:cubicBezTo>
                      <a:pt x="20" y="10"/>
                      <a:pt x="23" y="6"/>
                      <a:pt x="21" y="6"/>
                    </a:cubicBezTo>
                    <a:cubicBezTo>
                      <a:pt x="20" y="5"/>
                      <a:pt x="19" y="1"/>
                      <a:pt x="18" y="3"/>
                    </a:cubicBezTo>
                    <a:cubicBezTo>
                      <a:pt x="17" y="5"/>
                      <a:pt x="15" y="3"/>
                      <a:pt x="15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1" y="0"/>
                      <a:pt x="10" y="0"/>
                    </a:cubicBezTo>
                    <a:cubicBezTo>
                      <a:pt x="8" y="0"/>
                      <a:pt x="3" y="1"/>
                      <a:pt x="3" y="1"/>
                    </a:cubicBezTo>
                    <a:close/>
                    <a:moveTo>
                      <a:pt x="10" y="11"/>
                    </a:moveTo>
                    <a:cubicBezTo>
                      <a:pt x="14" y="11"/>
                      <a:pt x="13" y="12"/>
                      <a:pt x="15" y="13"/>
                    </a:cubicBezTo>
                    <a:cubicBezTo>
                      <a:pt x="14" y="14"/>
                      <a:pt x="13" y="14"/>
                      <a:pt x="12" y="14"/>
                    </a:cubicBezTo>
                    <a:cubicBezTo>
                      <a:pt x="12" y="14"/>
                      <a:pt x="9" y="11"/>
                      <a:pt x="10" y="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40">
                <a:extLst>
                  <a:ext uri="{FF2B5EF4-FFF2-40B4-BE49-F238E27FC236}">
                    <a16:creationId xmlns:a16="http://schemas.microsoft.com/office/drawing/2014/main" id="{34DB0E06-A75C-488E-86F2-DFB527675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611" y="5019219"/>
                <a:ext cx="585593" cy="1386840"/>
              </a:xfrm>
              <a:custGeom>
                <a:avLst/>
                <a:gdLst>
                  <a:gd name="T0" fmla="*/ 75 w 170"/>
                  <a:gd name="T1" fmla="*/ 9 h 403"/>
                  <a:gd name="T2" fmla="*/ 52 w 170"/>
                  <a:gd name="T3" fmla="*/ 7 h 403"/>
                  <a:gd name="T4" fmla="*/ 44 w 170"/>
                  <a:gd name="T5" fmla="*/ 33 h 403"/>
                  <a:gd name="T6" fmla="*/ 43 w 170"/>
                  <a:gd name="T7" fmla="*/ 64 h 403"/>
                  <a:gd name="T8" fmla="*/ 33 w 170"/>
                  <a:gd name="T9" fmla="*/ 101 h 403"/>
                  <a:gd name="T10" fmla="*/ 29 w 170"/>
                  <a:gd name="T11" fmla="*/ 133 h 403"/>
                  <a:gd name="T12" fmla="*/ 26 w 170"/>
                  <a:gd name="T13" fmla="*/ 167 h 403"/>
                  <a:gd name="T14" fmla="*/ 20 w 170"/>
                  <a:gd name="T15" fmla="*/ 190 h 403"/>
                  <a:gd name="T16" fmla="*/ 13 w 170"/>
                  <a:gd name="T17" fmla="*/ 221 h 403"/>
                  <a:gd name="T18" fmla="*/ 12 w 170"/>
                  <a:gd name="T19" fmla="*/ 249 h 403"/>
                  <a:gd name="T20" fmla="*/ 15 w 170"/>
                  <a:gd name="T21" fmla="*/ 273 h 403"/>
                  <a:gd name="T22" fmla="*/ 14 w 170"/>
                  <a:gd name="T23" fmla="*/ 292 h 403"/>
                  <a:gd name="T24" fmla="*/ 9 w 170"/>
                  <a:gd name="T25" fmla="*/ 313 h 403"/>
                  <a:gd name="T26" fmla="*/ 1 w 170"/>
                  <a:gd name="T27" fmla="*/ 339 h 403"/>
                  <a:gd name="T28" fmla="*/ 8 w 170"/>
                  <a:gd name="T29" fmla="*/ 357 h 403"/>
                  <a:gd name="T30" fmla="*/ 40 w 170"/>
                  <a:gd name="T31" fmla="*/ 360 h 403"/>
                  <a:gd name="T32" fmla="*/ 34 w 170"/>
                  <a:gd name="T33" fmla="*/ 352 h 403"/>
                  <a:gd name="T34" fmla="*/ 42 w 170"/>
                  <a:gd name="T35" fmla="*/ 345 h 403"/>
                  <a:gd name="T36" fmla="*/ 40 w 170"/>
                  <a:gd name="T37" fmla="*/ 336 h 403"/>
                  <a:gd name="T38" fmla="*/ 50 w 170"/>
                  <a:gd name="T39" fmla="*/ 332 h 403"/>
                  <a:gd name="T40" fmla="*/ 54 w 170"/>
                  <a:gd name="T41" fmla="*/ 321 h 403"/>
                  <a:gd name="T42" fmla="*/ 67 w 170"/>
                  <a:gd name="T43" fmla="*/ 313 h 403"/>
                  <a:gd name="T44" fmla="*/ 55 w 170"/>
                  <a:gd name="T45" fmla="*/ 297 h 403"/>
                  <a:gd name="T46" fmla="*/ 52 w 170"/>
                  <a:gd name="T47" fmla="*/ 285 h 403"/>
                  <a:gd name="T48" fmla="*/ 68 w 170"/>
                  <a:gd name="T49" fmla="*/ 272 h 403"/>
                  <a:gd name="T50" fmla="*/ 78 w 170"/>
                  <a:gd name="T51" fmla="*/ 249 h 403"/>
                  <a:gd name="T52" fmla="*/ 80 w 170"/>
                  <a:gd name="T53" fmla="*/ 244 h 403"/>
                  <a:gd name="T54" fmla="*/ 86 w 170"/>
                  <a:gd name="T55" fmla="*/ 241 h 403"/>
                  <a:gd name="T56" fmla="*/ 80 w 170"/>
                  <a:gd name="T57" fmla="*/ 242 h 403"/>
                  <a:gd name="T58" fmla="*/ 71 w 170"/>
                  <a:gd name="T59" fmla="*/ 232 h 403"/>
                  <a:gd name="T60" fmla="*/ 76 w 170"/>
                  <a:gd name="T61" fmla="*/ 224 h 403"/>
                  <a:gd name="T62" fmla="*/ 92 w 170"/>
                  <a:gd name="T63" fmla="*/ 225 h 403"/>
                  <a:gd name="T64" fmla="*/ 98 w 170"/>
                  <a:gd name="T65" fmla="*/ 205 h 403"/>
                  <a:gd name="T66" fmla="*/ 96 w 170"/>
                  <a:gd name="T67" fmla="*/ 198 h 403"/>
                  <a:gd name="T68" fmla="*/ 108 w 170"/>
                  <a:gd name="T69" fmla="*/ 198 h 403"/>
                  <a:gd name="T70" fmla="*/ 131 w 170"/>
                  <a:gd name="T71" fmla="*/ 193 h 403"/>
                  <a:gd name="T72" fmla="*/ 139 w 170"/>
                  <a:gd name="T73" fmla="*/ 166 h 403"/>
                  <a:gd name="T74" fmla="*/ 139 w 170"/>
                  <a:gd name="T75" fmla="*/ 160 h 403"/>
                  <a:gd name="T76" fmla="*/ 129 w 170"/>
                  <a:gd name="T77" fmla="*/ 146 h 403"/>
                  <a:gd name="T78" fmla="*/ 129 w 170"/>
                  <a:gd name="T79" fmla="*/ 138 h 403"/>
                  <a:gd name="T80" fmla="*/ 132 w 170"/>
                  <a:gd name="T81" fmla="*/ 113 h 403"/>
                  <a:gd name="T82" fmla="*/ 142 w 170"/>
                  <a:gd name="T83" fmla="*/ 89 h 403"/>
                  <a:gd name="T84" fmla="*/ 159 w 170"/>
                  <a:gd name="T85" fmla="*/ 68 h 403"/>
                  <a:gd name="T86" fmla="*/ 168 w 170"/>
                  <a:gd name="T87" fmla="*/ 45 h 403"/>
                  <a:gd name="T88" fmla="*/ 159 w 170"/>
                  <a:gd name="T89" fmla="*/ 57 h 403"/>
                  <a:gd name="T90" fmla="*/ 141 w 170"/>
                  <a:gd name="T91" fmla="*/ 64 h 403"/>
                  <a:gd name="T92" fmla="*/ 129 w 170"/>
                  <a:gd name="T93" fmla="*/ 55 h 403"/>
                  <a:gd name="T94" fmla="*/ 124 w 170"/>
                  <a:gd name="T95" fmla="*/ 31 h 403"/>
                  <a:gd name="T96" fmla="*/ 105 w 170"/>
                  <a:gd name="T97" fmla="*/ 15 h 403"/>
                  <a:gd name="T98" fmla="*/ 47 w 170"/>
                  <a:gd name="T99" fmla="*/ 400 h 403"/>
                  <a:gd name="T100" fmla="*/ 53 w 170"/>
                  <a:gd name="T101" fmla="*/ 401 h 403"/>
                  <a:gd name="T102" fmla="*/ 67 w 170"/>
                  <a:gd name="T103" fmla="*/ 401 h 403"/>
                  <a:gd name="T104" fmla="*/ 56 w 170"/>
                  <a:gd name="T105" fmla="*/ 396 h 403"/>
                  <a:gd name="T106" fmla="*/ 46 w 170"/>
                  <a:gd name="T107" fmla="*/ 386 h 403"/>
                  <a:gd name="T108" fmla="*/ 40 w 170"/>
                  <a:gd name="T109" fmla="*/ 372 h 403"/>
                  <a:gd name="T110" fmla="*/ 78 w 170"/>
                  <a:gd name="T111" fmla="*/ 396 h 403"/>
                  <a:gd name="T112" fmla="*/ 83 w 170"/>
                  <a:gd name="T113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0" h="403">
                    <a:moveTo>
                      <a:pt x="95" y="3"/>
                    </a:move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0" y="0"/>
                      <a:pt x="78" y="5"/>
                    </a:cubicBezTo>
                    <a:cubicBezTo>
                      <a:pt x="76" y="11"/>
                      <a:pt x="76" y="10"/>
                      <a:pt x="75" y="9"/>
                    </a:cubicBezTo>
                    <a:cubicBezTo>
                      <a:pt x="75" y="7"/>
                      <a:pt x="73" y="4"/>
                      <a:pt x="73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4"/>
                      <a:pt x="59" y="1"/>
                      <a:pt x="59" y="1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1" y="13"/>
                      <a:pt x="55" y="14"/>
                    </a:cubicBezTo>
                    <a:cubicBezTo>
                      <a:pt x="58" y="15"/>
                      <a:pt x="57" y="20"/>
                      <a:pt x="56" y="23"/>
                    </a:cubicBezTo>
                    <a:cubicBezTo>
                      <a:pt x="55" y="26"/>
                      <a:pt x="51" y="25"/>
                      <a:pt x="50" y="28"/>
                    </a:cubicBezTo>
                    <a:cubicBezTo>
                      <a:pt x="49" y="31"/>
                      <a:pt x="44" y="31"/>
                      <a:pt x="44" y="33"/>
                    </a:cubicBezTo>
                    <a:cubicBezTo>
                      <a:pt x="44" y="36"/>
                      <a:pt x="44" y="41"/>
                      <a:pt x="44" y="44"/>
                    </a:cubicBezTo>
                    <a:cubicBezTo>
                      <a:pt x="44" y="47"/>
                      <a:pt x="48" y="49"/>
                      <a:pt x="45" y="51"/>
                    </a:cubicBezTo>
                    <a:cubicBezTo>
                      <a:pt x="43" y="52"/>
                      <a:pt x="44" y="53"/>
                      <a:pt x="44" y="56"/>
                    </a:cubicBezTo>
                    <a:cubicBezTo>
                      <a:pt x="45" y="60"/>
                      <a:pt x="44" y="61"/>
                      <a:pt x="43" y="64"/>
                    </a:cubicBezTo>
                    <a:cubicBezTo>
                      <a:pt x="42" y="67"/>
                      <a:pt x="41" y="67"/>
                      <a:pt x="40" y="71"/>
                    </a:cubicBezTo>
                    <a:cubicBezTo>
                      <a:pt x="38" y="76"/>
                      <a:pt x="35" y="74"/>
                      <a:pt x="35" y="80"/>
                    </a:cubicBezTo>
                    <a:cubicBezTo>
                      <a:pt x="34" y="86"/>
                      <a:pt x="33" y="88"/>
                      <a:pt x="33" y="92"/>
                    </a:cubicBezTo>
                    <a:cubicBezTo>
                      <a:pt x="33" y="96"/>
                      <a:pt x="35" y="98"/>
                      <a:pt x="33" y="101"/>
                    </a:cubicBezTo>
                    <a:cubicBezTo>
                      <a:pt x="32" y="104"/>
                      <a:pt x="31" y="103"/>
                      <a:pt x="31" y="108"/>
                    </a:cubicBezTo>
                    <a:cubicBezTo>
                      <a:pt x="31" y="114"/>
                      <a:pt x="30" y="114"/>
                      <a:pt x="31" y="118"/>
                    </a:cubicBezTo>
                    <a:cubicBezTo>
                      <a:pt x="31" y="122"/>
                      <a:pt x="32" y="123"/>
                      <a:pt x="30" y="126"/>
                    </a:cubicBezTo>
                    <a:cubicBezTo>
                      <a:pt x="29" y="129"/>
                      <a:pt x="28" y="130"/>
                      <a:pt x="29" y="133"/>
                    </a:cubicBezTo>
                    <a:cubicBezTo>
                      <a:pt x="30" y="136"/>
                      <a:pt x="30" y="137"/>
                      <a:pt x="30" y="141"/>
                    </a:cubicBezTo>
                    <a:cubicBezTo>
                      <a:pt x="30" y="145"/>
                      <a:pt x="27" y="151"/>
                      <a:pt x="26" y="154"/>
                    </a:cubicBezTo>
                    <a:cubicBezTo>
                      <a:pt x="24" y="157"/>
                      <a:pt x="25" y="158"/>
                      <a:pt x="25" y="161"/>
                    </a:cubicBezTo>
                    <a:cubicBezTo>
                      <a:pt x="26" y="164"/>
                      <a:pt x="27" y="165"/>
                      <a:pt x="26" y="167"/>
                    </a:cubicBezTo>
                    <a:cubicBezTo>
                      <a:pt x="25" y="169"/>
                      <a:pt x="22" y="169"/>
                      <a:pt x="22" y="169"/>
                    </a:cubicBezTo>
                    <a:cubicBezTo>
                      <a:pt x="22" y="169"/>
                      <a:pt x="18" y="172"/>
                      <a:pt x="18" y="175"/>
                    </a:cubicBezTo>
                    <a:cubicBezTo>
                      <a:pt x="19" y="178"/>
                      <a:pt x="18" y="180"/>
                      <a:pt x="18" y="183"/>
                    </a:cubicBezTo>
                    <a:cubicBezTo>
                      <a:pt x="17" y="186"/>
                      <a:pt x="20" y="187"/>
                      <a:pt x="20" y="190"/>
                    </a:cubicBezTo>
                    <a:cubicBezTo>
                      <a:pt x="20" y="193"/>
                      <a:pt x="20" y="190"/>
                      <a:pt x="17" y="193"/>
                    </a:cubicBezTo>
                    <a:cubicBezTo>
                      <a:pt x="15" y="196"/>
                      <a:pt x="15" y="203"/>
                      <a:pt x="14" y="206"/>
                    </a:cubicBezTo>
                    <a:cubicBezTo>
                      <a:pt x="14" y="209"/>
                      <a:pt x="14" y="210"/>
                      <a:pt x="12" y="212"/>
                    </a:cubicBezTo>
                    <a:cubicBezTo>
                      <a:pt x="9" y="215"/>
                      <a:pt x="13" y="217"/>
                      <a:pt x="13" y="221"/>
                    </a:cubicBezTo>
                    <a:cubicBezTo>
                      <a:pt x="13" y="224"/>
                      <a:pt x="11" y="227"/>
                      <a:pt x="13" y="229"/>
                    </a:cubicBezTo>
                    <a:cubicBezTo>
                      <a:pt x="15" y="230"/>
                      <a:pt x="15" y="229"/>
                      <a:pt x="15" y="232"/>
                    </a:cubicBezTo>
                    <a:cubicBezTo>
                      <a:pt x="15" y="235"/>
                      <a:pt x="16" y="236"/>
                      <a:pt x="15" y="239"/>
                    </a:cubicBezTo>
                    <a:cubicBezTo>
                      <a:pt x="15" y="243"/>
                      <a:pt x="11" y="246"/>
                      <a:pt x="12" y="249"/>
                    </a:cubicBezTo>
                    <a:cubicBezTo>
                      <a:pt x="13" y="251"/>
                      <a:pt x="16" y="253"/>
                      <a:pt x="15" y="255"/>
                    </a:cubicBezTo>
                    <a:cubicBezTo>
                      <a:pt x="15" y="257"/>
                      <a:pt x="16" y="258"/>
                      <a:pt x="16" y="261"/>
                    </a:cubicBezTo>
                    <a:cubicBezTo>
                      <a:pt x="16" y="264"/>
                      <a:pt x="18" y="266"/>
                      <a:pt x="17" y="267"/>
                    </a:cubicBezTo>
                    <a:cubicBezTo>
                      <a:pt x="15" y="269"/>
                      <a:pt x="15" y="271"/>
                      <a:pt x="15" y="273"/>
                    </a:cubicBezTo>
                    <a:cubicBezTo>
                      <a:pt x="15" y="274"/>
                      <a:pt x="18" y="276"/>
                      <a:pt x="16" y="276"/>
                    </a:cubicBezTo>
                    <a:cubicBezTo>
                      <a:pt x="14" y="277"/>
                      <a:pt x="14" y="279"/>
                      <a:pt x="13" y="280"/>
                    </a:cubicBezTo>
                    <a:cubicBezTo>
                      <a:pt x="12" y="281"/>
                      <a:pt x="13" y="283"/>
                      <a:pt x="14" y="285"/>
                    </a:cubicBezTo>
                    <a:cubicBezTo>
                      <a:pt x="15" y="288"/>
                      <a:pt x="15" y="288"/>
                      <a:pt x="14" y="292"/>
                    </a:cubicBezTo>
                    <a:cubicBezTo>
                      <a:pt x="13" y="295"/>
                      <a:pt x="13" y="298"/>
                      <a:pt x="13" y="300"/>
                    </a:cubicBezTo>
                    <a:cubicBezTo>
                      <a:pt x="13" y="302"/>
                      <a:pt x="13" y="303"/>
                      <a:pt x="13" y="303"/>
                    </a:cubicBezTo>
                    <a:cubicBezTo>
                      <a:pt x="13" y="303"/>
                      <a:pt x="12" y="305"/>
                      <a:pt x="10" y="307"/>
                    </a:cubicBezTo>
                    <a:cubicBezTo>
                      <a:pt x="8" y="309"/>
                      <a:pt x="9" y="310"/>
                      <a:pt x="9" y="313"/>
                    </a:cubicBezTo>
                    <a:cubicBezTo>
                      <a:pt x="10" y="316"/>
                      <a:pt x="10" y="318"/>
                      <a:pt x="8" y="319"/>
                    </a:cubicBezTo>
                    <a:cubicBezTo>
                      <a:pt x="6" y="321"/>
                      <a:pt x="0" y="321"/>
                      <a:pt x="2" y="325"/>
                    </a:cubicBezTo>
                    <a:cubicBezTo>
                      <a:pt x="3" y="329"/>
                      <a:pt x="4" y="330"/>
                      <a:pt x="3" y="333"/>
                    </a:cubicBezTo>
                    <a:cubicBezTo>
                      <a:pt x="2" y="336"/>
                      <a:pt x="1" y="336"/>
                      <a:pt x="1" y="339"/>
                    </a:cubicBezTo>
                    <a:cubicBezTo>
                      <a:pt x="1" y="342"/>
                      <a:pt x="1" y="345"/>
                      <a:pt x="3" y="345"/>
                    </a:cubicBezTo>
                    <a:cubicBezTo>
                      <a:pt x="5" y="345"/>
                      <a:pt x="5" y="342"/>
                      <a:pt x="7" y="344"/>
                    </a:cubicBezTo>
                    <a:cubicBezTo>
                      <a:pt x="9" y="346"/>
                      <a:pt x="9" y="348"/>
                      <a:pt x="7" y="350"/>
                    </a:cubicBezTo>
                    <a:cubicBezTo>
                      <a:pt x="5" y="352"/>
                      <a:pt x="7" y="354"/>
                      <a:pt x="8" y="357"/>
                    </a:cubicBezTo>
                    <a:cubicBezTo>
                      <a:pt x="9" y="360"/>
                      <a:pt x="15" y="365"/>
                      <a:pt x="15" y="365"/>
                    </a:cubicBezTo>
                    <a:cubicBezTo>
                      <a:pt x="15" y="365"/>
                      <a:pt x="24" y="365"/>
                      <a:pt x="27" y="365"/>
                    </a:cubicBezTo>
                    <a:cubicBezTo>
                      <a:pt x="30" y="365"/>
                      <a:pt x="42" y="366"/>
                      <a:pt x="42" y="366"/>
                    </a:cubicBezTo>
                    <a:cubicBezTo>
                      <a:pt x="41" y="364"/>
                      <a:pt x="41" y="363"/>
                      <a:pt x="40" y="360"/>
                    </a:cubicBezTo>
                    <a:cubicBezTo>
                      <a:pt x="37" y="361"/>
                      <a:pt x="37" y="361"/>
                      <a:pt x="35" y="360"/>
                    </a:cubicBezTo>
                    <a:cubicBezTo>
                      <a:pt x="39" y="358"/>
                      <a:pt x="37" y="358"/>
                      <a:pt x="36" y="353"/>
                    </a:cubicBezTo>
                    <a:cubicBezTo>
                      <a:pt x="36" y="353"/>
                      <a:pt x="34" y="354"/>
                      <a:pt x="34" y="354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5" y="352"/>
                      <a:pt x="37" y="352"/>
                      <a:pt x="37" y="351"/>
                    </a:cubicBezTo>
                    <a:cubicBezTo>
                      <a:pt x="38" y="349"/>
                      <a:pt x="37" y="347"/>
                      <a:pt x="40" y="346"/>
                    </a:cubicBezTo>
                    <a:cubicBezTo>
                      <a:pt x="40" y="345"/>
                      <a:pt x="40" y="345"/>
                      <a:pt x="40" y="345"/>
                    </a:cubicBezTo>
                    <a:cubicBezTo>
                      <a:pt x="40" y="345"/>
                      <a:pt x="42" y="345"/>
                      <a:pt x="42" y="345"/>
                    </a:cubicBezTo>
                    <a:cubicBezTo>
                      <a:pt x="42" y="344"/>
                      <a:pt x="43" y="342"/>
                      <a:pt x="42" y="342"/>
                    </a:cubicBezTo>
                    <a:cubicBezTo>
                      <a:pt x="42" y="341"/>
                      <a:pt x="40" y="341"/>
                      <a:pt x="39" y="341"/>
                    </a:cubicBezTo>
                    <a:cubicBezTo>
                      <a:pt x="39" y="340"/>
                      <a:pt x="39" y="338"/>
                      <a:pt x="39" y="338"/>
                    </a:cubicBezTo>
                    <a:cubicBezTo>
                      <a:pt x="39" y="337"/>
                      <a:pt x="40" y="337"/>
                      <a:pt x="40" y="336"/>
                    </a:cubicBezTo>
                    <a:cubicBezTo>
                      <a:pt x="41" y="336"/>
                      <a:pt x="42" y="337"/>
                      <a:pt x="42" y="337"/>
                    </a:cubicBezTo>
                    <a:cubicBezTo>
                      <a:pt x="43" y="339"/>
                      <a:pt x="43" y="340"/>
                      <a:pt x="44" y="341"/>
                    </a:cubicBezTo>
                    <a:cubicBezTo>
                      <a:pt x="46" y="340"/>
                      <a:pt x="49" y="340"/>
                      <a:pt x="50" y="338"/>
                    </a:cubicBezTo>
                    <a:cubicBezTo>
                      <a:pt x="50" y="337"/>
                      <a:pt x="51" y="332"/>
                      <a:pt x="50" y="332"/>
                    </a:cubicBezTo>
                    <a:cubicBezTo>
                      <a:pt x="48" y="331"/>
                      <a:pt x="49" y="333"/>
                      <a:pt x="48" y="333"/>
                    </a:cubicBezTo>
                    <a:cubicBezTo>
                      <a:pt x="48" y="331"/>
                      <a:pt x="48" y="331"/>
                      <a:pt x="48" y="331"/>
                    </a:cubicBezTo>
                    <a:cubicBezTo>
                      <a:pt x="49" y="329"/>
                      <a:pt x="52" y="327"/>
                      <a:pt x="54" y="325"/>
                    </a:cubicBezTo>
                    <a:cubicBezTo>
                      <a:pt x="54" y="324"/>
                      <a:pt x="54" y="322"/>
                      <a:pt x="54" y="321"/>
                    </a:cubicBezTo>
                    <a:cubicBezTo>
                      <a:pt x="55" y="321"/>
                      <a:pt x="56" y="321"/>
                      <a:pt x="56" y="321"/>
                    </a:cubicBezTo>
                    <a:cubicBezTo>
                      <a:pt x="57" y="321"/>
                      <a:pt x="58" y="319"/>
                      <a:pt x="59" y="318"/>
                    </a:cubicBezTo>
                    <a:cubicBezTo>
                      <a:pt x="60" y="317"/>
                      <a:pt x="60" y="318"/>
                      <a:pt x="61" y="318"/>
                    </a:cubicBezTo>
                    <a:cubicBezTo>
                      <a:pt x="62" y="317"/>
                      <a:pt x="66" y="314"/>
                      <a:pt x="67" y="313"/>
                    </a:cubicBezTo>
                    <a:cubicBezTo>
                      <a:pt x="66" y="312"/>
                      <a:pt x="65" y="311"/>
                      <a:pt x="64" y="310"/>
                    </a:cubicBezTo>
                    <a:cubicBezTo>
                      <a:pt x="61" y="312"/>
                      <a:pt x="67" y="307"/>
                      <a:pt x="64" y="303"/>
                    </a:cubicBezTo>
                    <a:cubicBezTo>
                      <a:pt x="63" y="300"/>
                      <a:pt x="59" y="302"/>
                      <a:pt x="57" y="301"/>
                    </a:cubicBezTo>
                    <a:cubicBezTo>
                      <a:pt x="56" y="300"/>
                      <a:pt x="56" y="298"/>
                      <a:pt x="55" y="297"/>
                    </a:cubicBezTo>
                    <a:cubicBezTo>
                      <a:pt x="54" y="297"/>
                      <a:pt x="53" y="297"/>
                      <a:pt x="52" y="297"/>
                    </a:cubicBezTo>
                    <a:cubicBezTo>
                      <a:pt x="51" y="296"/>
                      <a:pt x="51" y="293"/>
                      <a:pt x="50" y="292"/>
                    </a:cubicBezTo>
                    <a:cubicBezTo>
                      <a:pt x="49" y="288"/>
                      <a:pt x="49" y="289"/>
                      <a:pt x="51" y="285"/>
                    </a:cubicBezTo>
                    <a:cubicBezTo>
                      <a:pt x="52" y="285"/>
                      <a:pt x="52" y="285"/>
                      <a:pt x="52" y="285"/>
                    </a:cubicBezTo>
                    <a:cubicBezTo>
                      <a:pt x="53" y="285"/>
                      <a:pt x="52" y="284"/>
                      <a:pt x="53" y="283"/>
                    </a:cubicBezTo>
                    <a:cubicBezTo>
                      <a:pt x="53" y="283"/>
                      <a:pt x="56" y="281"/>
                      <a:pt x="56" y="281"/>
                    </a:cubicBezTo>
                    <a:cubicBezTo>
                      <a:pt x="61" y="277"/>
                      <a:pt x="59" y="274"/>
                      <a:pt x="68" y="275"/>
                    </a:cubicBezTo>
                    <a:cubicBezTo>
                      <a:pt x="68" y="275"/>
                      <a:pt x="68" y="273"/>
                      <a:pt x="68" y="272"/>
                    </a:cubicBezTo>
                    <a:cubicBezTo>
                      <a:pt x="63" y="271"/>
                      <a:pt x="71" y="267"/>
                      <a:pt x="71" y="266"/>
                    </a:cubicBezTo>
                    <a:cubicBezTo>
                      <a:pt x="71" y="265"/>
                      <a:pt x="70" y="261"/>
                      <a:pt x="70" y="261"/>
                    </a:cubicBezTo>
                    <a:cubicBezTo>
                      <a:pt x="70" y="257"/>
                      <a:pt x="72" y="251"/>
                      <a:pt x="75" y="249"/>
                    </a:cubicBezTo>
                    <a:cubicBezTo>
                      <a:pt x="76" y="249"/>
                      <a:pt x="77" y="249"/>
                      <a:pt x="78" y="249"/>
                    </a:cubicBezTo>
                    <a:cubicBezTo>
                      <a:pt x="78" y="249"/>
                      <a:pt x="78" y="246"/>
                      <a:pt x="78" y="246"/>
                    </a:cubicBezTo>
                    <a:cubicBezTo>
                      <a:pt x="76" y="246"/>
                      <a:pt x="74" y="246"/>
                      <a:pt x="74" y="246"/>
                    </a:cubicBezTo>
                    <a:cubicBezTo>
                      <a:pt x="72" y="247"/>
                      <a:pt x="73" y="246"/>
                      <a:pt x="74" y="245"/>
                    </a:cubicBezTo>
                    <a:cubicBezTo>
                      <a:pt x="75" y="245"/>
                      <a:pt x="77" y="243"/>
                      <a:pt x="80" y="244"/>
                    </a:cubicBezTo>
                    <a:cubicBezTo>
                      <a:pt x="80" y="244"/>
                      <a:pt x="80" y="245"/>
                      <a:pt x="81" y="245"/>
                    </a:cubicBezTo>
                    <a:cubicBezTo>
                      <a:pt x="81" y="246"/>
                      <a:pt x="81" y="248"/>
                      <a:pt x="81" y="248"/>
                    </a:cubicBezTo>
                    <a:cubicBezTo>
                      <a:pt x="84" y="247"/>
                      <a:pt x="86" y="248"/>
                      <a:pt x="86" y="244"/>
                    </a:cubicBezTo>
                    <a:cubicBezTo>
                      <a:pt x="86" y="243"/>
                      <a:pt x="86" y="242"/>
                      <a:pt x="86" y="241"/>
                    </a:cubicBezTo>
                    <a:cubicBezTo>
                      <a:pt x="85" y="241"/>
                      <a:pt x="85" y="240"/>
                      <a:pt x="85" y="239"/>
                    </a:cubicBezTo>
                    <a:cubicBezTo>
                      <a:pt x="84" y="240"/>
                      <a:pt x="82" y="239"/>
                      <a:pt x="82" y="239"/>
                    </a:cubicBezTo>
                    <a:cubicBezTo>
                      <a:pt x="81" y="240"/>
                      <a:pt x="82" y="242"/>
                      <a:pt x="82" y="242"/>
                    </a:cubicBezTo>
                    <a:cubicBezTo>
                      <a:pt x="81" y="242"/>
                      <a:pt x="80" y="242"/>
                      <a:pt x="80" y="242"/>
                    </a:cubicBezTo>
                    <a:cubicBezTo>
                      <a:pt x="78" y="241"/>
                      <a:pt x="77" y="240"/>
                      <a:pt x="76" y="239"/>
                    </a:cubicBezTo>
                    <a:cubicBezTo>
                      <a:pt x="76" y="239"/>
                      <a:pt x="75" y="239"/>
                      <a:pt x="74" y="239"/>
                    </a:cubicBezTo>
                    <a:cubicBezTo>
                      <a:pt x="74" y="238"/>
                      <a:pt x="74" y="235"/>
                      <a:pt x="74" y="232"/>
                    </a:cubicBezTo>
                    <a:cubicBezTo>
                      <a:pt x="73" y="232"/>
                      <a:pt x="72" y="232"/>
                      <a:pt x="71" y="232"/>
                    </a:cubicBezTo>
                    <a:cubicBezTo>
                      <a:pt x="71" y="231"/>
                      <a:pt x="70" y="231"/>
                      <a:pt x="70" y="231"/>
                    </a:cubicBezTo>
                    <a:cubicBezTo>
                      <a:pt x="73" y="230"/>
                      <a:pt x="73" y="226"/>
                      <a:pt x="73" y="224"/>
                    </a:cubicBezTo>
                    <a:cubicBezTo>
                      <a:pt x="74" y="224"/>
                      <a:pt x="74" y="222"/>
                      <a:pt x="76" y="222"/>
                    </a:cubicBezTo>
                    <a:cubicBezTo>
                      <a:pt x="76" y="222"/>
                      <a:pt x="76" y="224"/>
                      <a:pt x="76" y="224"/>
                    </a:cubicBezTo>
                    <a:cubicBezTo>
                      <a:pt x="77" y="224"/>
                      <a:pt x="78" y="224"/>
                      <a:pt x="79" y="224"/>
                    </a:cubicBezTo>
                    <a:cubicBezTo>
                      <a:pt x="81" y="228"/>
                      <a:pt x="81" y="229"/>
                      <a:pt x="86" y="229"/>
                    </a:cubicBezTo>
                    <a:cubicBezTo>
                      <a:pt x="88" y="229"/>
                      <a:pt x="90" y="227"/>
                      <a:pt x="92" y="227"/>
                    </a:cubicBezTo>
                    <a:cubicBezTo>
                      <a:pt x="92" y="227"/>
                      <a:pt x="91" y="225"/>
                      <a:pt x="92" y="225"/>
                    </a:cubicBezTo>
                    <a:cubicBezTo>
                      <a:pt x="92" y="224"/>
                      <a:pt x="95" y="223"/>
                      <a:pt x="96" y="222"/>
                    </a:cubicBezTo>
                    <a:cubicBezTo>
                      <a:pt x="98" y="218"/>
                      <a:pt x="95" y="213"/>
                      <a:pt x="96" y="210"/>
                    </a:cubicBezTo>
                    <a:cubicBezTo>
                      <a:pt x="96" y="210"/>
                      <a:pt x="96" y="210"/>
                      <a:pt x="96" y="210"/>
                    </a:cubicBezTo>
                    <a:cubicBezTo>
                      <a:pt x="97" y="208"/>
                      <a:pt x="97" y="207"/>
                      <a:pt x="98" y="205"/>
                    </a:cubicBezTo>
                    <a:cubicBezTo>
                      <a:pt x="96" y="204"/>
                      <a:pt x="94" y="204"/>
                      <a:pt x="94" y="202"/>
                    </a:cubicBezTo>
                    <a:cubicBezTo>
                      <a:pt x="93" y="201"/>
                      <a:pt x="94" y="200"/>
                      <a:pt x="94" y="199"/>
                    </a:cubicBezTo>
                    <a:cubicBezTo>
                      <a:pt x="94" y="199"/>
                      <a:pt x="94" y="198"/>
                      <a:pt x="95" y="198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99" y="202"/>
                      <a:pt x="99" y="202"/>
                      <a:pt x="99" y="202"/>
                    </a:cubicBezTo>
                    <a:cubicBezTo>
                      <a:pt x="102" y="200"/>
                      <a:pt x="99" y="200"/>
                      <a:pt x="99" y="200"/>
                    </a:cubicBezTo>
                    <a:cubicBezTo>
                      <a:pt x="100" y="199"/>
                      <a:pt x="101" y="200"/>
                      <a:pt x="102" y="200"/>
                    </a:cubicBezTo>
                    <a:cubicBezTo>
                      <a:pt x="104" y="199"/>
                      <a:pt x="107" y="198"/>
                      <a:pt x="108" y="198"/>
                    </a:cubicBezTo>
                    <a:cubicBezTo>
                      <a:pt x="111" y="197"/>
                      <a:pt x="113" y="198"/>
                      <a:pt x="116" y="198"/>
                    </a:cubicBezTo>
                    <a:cubicBezTo>
                      <a:pt x="116" y="198"/>
                      <a:pt x="121" y="197"/>
                      <a:pt x="122" y="196"/>
                    </a:cubicBezTo>
                    <a:cubicBezTo>
                      <a:pt x="122" y="196"/>
                      <a:pt x="123" y="195"/>
                      <a:pt x="123" y="195"/>
                    </a:cubicBezTo>
                    <a:cubicBezTo>
                      <a:pt x="126" y="194"/>
                      <a:pt x="129" y="194"/>
                      <a:pt x="131" y="193"/>
                    </a:cubicBezTo>
                    <a:cubicBezTo>
                      <a:pt x="137" y="190"/>
                      <a:pt x="143" y="177"/>
                      <a:pt x="145" y="170"/>
                    </a:cubicBezTo>
                    <a:cubicBezTo>
                      <a:pt x="144" y="169"/>
                      <a:pt x="144" y="168"/>
                      <a:pt x="144" y="168"/>
                    </a:cubicBezTo>
                    <a:cubicBezTo>
                      <a:pt x="142" y="168"/>
                      <a:pt x="141" y="168"/>
                      <a:pt x="139" y="167"/>
                    </a:cubicBezTo>
                    <a:cubicBezTo>
                      <a:pt x="139" y="166"/>
                      <a:pt x="140" y="166"/>
                      <a:pt x="139" y="166"/>
                    </a:cubicBezTo>
                    <a:cubicBezTo>
                      <a:pt x="139" y="165"/>
                      <a:pt x="139" y="165"/>
                      <a:pt x="139" y="165"/>
                    </a:cubicBezTo>
                    <a:cubicBezTo>
                      <a:pt x="137" y="165"/>
                      <a:pt x="137" y="165"/>
                      <a:pt x="137" y="165"/>
                    </a:cubicBezTo>
                    <a:cubicBezTo>
                      <a:pt x="137" y="164"/>
                      <a:pt x="137" y="162"/>
                      <a:pt x="137" y="161"/>
                    </a:cubicBezTo>
                    <a:cubicBezTo>
                      <a:pt x="137" y="161"/>
                      <a:pt x="139" y="160"/>
                      <a:pt x="139" y="160"/>
                    </a:cubicBezTo>
                    <a:cubicBezTo>
                      <a:pt x="139" y="159"/>
                      <a:pt x="138" y="158"/>
                      <a:pt x="139" y="158"/>
                    </a:cubicBezTo>
                    <a:cubicBezTo>
                      <a:pt x="137" y="156"/>
                      <a:pt x="136" y="154"/>
                      <a:pt x="135" y="153"/>
                    </a:cubicBezTo>
                    <a:cubicBezTo>
                      <a:pt x="134" y="152"/>
                      <a:pt x="132" y="152"/>
                      <a:pt x="131" y="150"/>
                    </a:cubicBezTo>
                    <a:cubicBezTo>
                      <a:pt x="130" y="149"/>
                      <a:pt x="131" y="147"/>
                      <a:pt x="129" y="146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7" y="143"/>
                      <a:pt x="128" y="144"/>
                      <a:pt x="128" y="142"/>
                    </a:cubicBezTo>
                    <a:cubicBezTo>
                      <a:pt x="128" y="142"/>
                      <a:pt x="126" y="140"/>
                      <a:pt x="127" y="139"/>
                    </a:cubicBezTo>
                    <a:cubicBezTo>
                      <a:pt x="129" y="138"/>
                      <a:pt x="129" y="138"/>
                      <a:pt x="129" y="138"/>
                    </a:cubicBezTo>
                    <a:cubicBezTo>
                      <a:pt x="129" y="135"/>
                      <a:pt x="129" y="132"/>
                      <a:pt x="129" y="128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0" y="128"/>
                      <a:pt x="131" y="123"/>
                      <a:pt x="130" y="121"/>
                    </a:cubicBezTo>
                    <a:cubicBezTo>
                      <a:pt x="129" y="119"/>
                      <a:pt x="133" y="117"/>
                      <a:pt x="132" y="113"/>
                    </a:cubicBezTo>
                    <a:cubicBezTo>
                      <a:pt x="131" y="109"/>
                      <a:pt x="135" y="110"/>
                      <a:pt x="134" y="106"/>
                    </a:cubicBezTo>
                    <a:cubicBezTo>
                      <a:pt x="133" y="103"/>
                      <a:pt x="136" y="100"/>
                      <a:pt x="136" y="100"/>
                    </a:cubicBezTo>
                    <a:cubicBezTo>
                      <a:pt x="136" y="100"/>
                      <a:pt x="138" y="95"/>
                      <a:pt x="138" y="93"/>
                    </a:cubicBezTo>
                    <a:cubicBezTo>
                      <a:pt x="138" y="91"/>
                      <a:pt x="140" y="90"/>
                      <a:pt x="142" y="89"/>
                    </a:cubicBezTo>
                    <a:cubicBezTo>
                      <a:pt x="144" y="88"/>
                      <a:pt x="145" y="85"/>
                      <a:pt x="145" y="82"/>
                    </a:cubicBezTo>
                    <a:cubicBezTo>
                      <a:pt x="145" y="79"/>
                      <a:pt x="150" y="80"/>
                      <a:pt x="151" y="78"/>
                    </a:cubicBezTo>
                    <a:cubicBezTo>
                      <a:pt x="151" y="76"/>
                      <a:pt x="153" y="76"/>
                      <a:pt x="155" y="74"/>
                    </a:cubicBezTo>
                    <a:cubicBezTo>
                      <a:pt x="157" y="72"/>
                      <a:pt x="158" y="70"/>
                      <a:pt x="159" y="68"/>
                    </a:cubicBezTo>
                    <a:cubicBezTo>
                      <a:pt x="160" y="65"/>
                      <a:pt x="165" y="66"/>
                      <a:pt x="166" y="64"/>
                    </a:cubicBezTo>
                    <a:cubicBezTo>
                      <a:pt x="167" y="63"/>
                      <a:pt x="170" y="63"/>
                      <a:pt x="169" y="61"/>
                    </a:cubicBezTo>
                    <a:cubicBezTo>
                      <a:pt x="169" y="60"/>
                      <a:pt x="169" y="55"/>
                      <a:pt x="169" y="52"/>
                    </a:cubicBezTo>
                    <a:cubicBezTo>
                      <a:pt x="168" y="49"/>
                      <a:pt x="168" y="45"/>
                      <a:pt x="168" y="45"/>
                    </a:cubicBezTo>
                    <a:cubicBezTo>
                      <a:pt x="168" y="45"/>
                      <a:pt x="165" y="43"/>
                      <a:pt x="165" y="45"/>
                    </a:cubicBezTo>
                    <a:cubicBezTo>
                      <a:pt x="166" y="47"/>
                      <a:pt x="161" y="44"/>
                      <a:pt x="161" y="44"/>
                    </a:cubicBezTo>
                    <a:cubicBezTo>
                      <a:pt x="161" y="44"/>
                      <a:pt x="158" y="47"/>
                      <a:pt x="159" y="49"/>
                    </a:cubicBezTo>
                    <a:cubicBezTo>
                      <a:pt x="160" y="50"/>
                      <a:pt x="160" y="56"/>
                      <a:pt x="159" y="57"/>
                    </a:cubicBezTo>
                    <a:cubicBezTo>
                      <a:pt x="157" y="59"/>
                      <a:pt x="155" y="60"/>
                      <a:pt x="154" y="62"/>
                    </a:cubicBezTo>
                    <a:cubicBezTo>
                      <a:pt x="154" y="64"/>
                      <a:pt x="153" y="64"/>
                      <a:pt x="153" y="64"/>
                    </a:cubicBezTo>
                    <a:cubicBezTo>
                      <a:pt x="153" y="64"/>
                      <a:pt x="151" y="65"/>
                      <a:pt x="148" y="65"/>
                    </a:cubicBezTo>
                    <a:cubicBezTo>
                      <a:pt x="146" y="64"/>
                      <a:pt x="143" y="64"/>
                      <a:pt x="141" y="64"/>
                    </a:cubicBezTo>
                    <a:cubicBezTo>
                      <a:pt x="139" y="64"/>
                      <a:pt x="137" y="65"/>
                      <a:pt x="135" y="63"/>
                    </a:cubicBezTo>
                    <a:cubicBezTo>
                      <a:pt x="133" y="62"/>
                      <a:pt x="131" y="62"/>
                      <a:pt x="129" y="62"/>
                    </a:cubicBezTo>
                    <a:cubicBezTo>
                      <a:pt x="127" y="63"/>
                      <a:pt x="126" y="62"/>
                      <a:pt x="126" y="62"/>
                    </a:cubicBezTo>
                    <a:cubicBezTo>
                      <a:pt x="126" y="62"/>
                      <a:pt x="128" y="58"/>
                      <a:pt x="129" y="55"/>
                    </a:cubicBezTo>
                    <a:cubicBezTo>
                      <a:pt x="131" y="53"/>
                      <a:pt x="133" y="50"/>
                      <a:pt x="133" y="47"/>
                    </a:cubicBezTo>
                    <a:cubicBezTo>
                      <a:pt x="133" y="44"/>
                      <a:pt x="136" y="42"/>
                      <a:pt x="133" y="41"/>
                    </a:cubicBezTo>
                    <a:cubicBezTo>
                      <a:pt x="130" y="39"/>
                      <a:pt x="129" y="35"/>
                      <a:pt x="127" y="34"/>
                    </a:cubicBezTo>
                    <a:cubicBezTo>
                      <a:pt x="126" y="34"/>
                      <a:pt x="126" y="33"/>
                      <a:pt x="124" y="31"/>
                    </a:cubicBezTo>
                    <a:cubicBezTo>
                      <a:pt x="122" y="29"/>
                      <a:pt x="120" y="32"/>
                      <a:pt x="118" y="29"/>
                    </a:cubicBezTo>
                    <a:cubicBezTo>
                      <a:pt x="115" y="26"/>
                      <a:pt x="115" y="25"/>
                      <a:pt x="113" y="25"/>
                    </a:cubicBezTo>
                    <a:cubicBezTo>
                      <a:pt x="110" y="25"/>
                      <a:pt x="110" y="20"/>
                      <a:pt x="109" y="18"/>
                    </a:cubicBezTo>
                    <a:cubicBezTo>
                      <a:pt x="107" y="17"/>
                      <a:pt x="107" y="15"/>
                      <a:pt x="105" y="15"/>
                    </a:cubicBezTo>
                    <a:cubicBezTo>
                      <a:pt x="103" y="14"/>
                      <a:pt x="103" y="12"/>
                      <a:pt x="102" y="10"/>
                    </a:cubicBezTo>
                    <a:cubicBezTo>
                      <a:pt x="101" y="9"/>
                      <a:pt x="100" y="6"/>
                      <a:pt x="100" y="6"/>
                    </a:cubicBezTo>
                    <a:lnTo>
                      <a:pt x="95" y="3"/>
                    </a:lnTo>
                    <a:close/>
                    <a:moveTo>
                      <a:pt x="47" y="400"/>
                    </a:moveTo>
                    <a:cubicBezTo>
                      <a:pt x="48" y="400"/>
                      <a:pt x="48" y="400"/>
                      <a:pt x="48" y="400"/>
                    </a:cubicBezTo>
                    <a:cubicBezTo>
                      <a:pt x="50" y="400"/>
                      <a:pt x="50" y="401"/>
                      <a:pt x="51" y="401"/>
                    </a:cubicBezTo>
                    <a:cubicBezTo>
                      <a:pt x="53" y="402"/>
                      <a:pt x="53" y="402"/>
                      <a:pt x="53" y="402"/>
                    </a:cubicBezTo>
                    <a:cubicBezTo>
                      <a:pt x="53" y="401"/>
                      <a:pt x="53" y="401"/>
                      <a:pt x="53" y="401"/>
                    </a:cubicBezTo>
                    <a:cubicBezTo>
                      <a:pt x="53" y="401"/>
                      <a:pt x="56" y="403"/>
                      <a:pt x="56" y="403"/>
                    </a:cubicBezTo>
                    <a:cubicBezTo>
                      <a:pt x="56" y="403"/>
                      <a:pt x="59" y="403"/>
                      <a:pt x="60" y="402"/>
                    </a:cubicBezTo>
                    <a:cubicBezTo>
                      <a:pt x="61" y="401"/>
                      <a:pt x="61" y="401"/>
                      <a:pt x="61" y="401"/>
                    </a:cubicBezTo>
                    <a:cubicBezTo>
                      <a:pt x="63" y="401"/>
                      <a:pt x="65" y="401"/>
                      <a:pt x="67" y="401"/>
                    </a:cubicBezTo>
                    <a:cubicBezTo>
                      <a:pt x="66" y="402"/>
                      <a:pt x="68" y="402"/>
                      <a:pt x="68" y="402"/>
                    </a:cubicBezTo>
                    <a:cubicBezTo>
                      <a:pt x="68" y="401"/>
                      <a:pt x="68" y="400"/>
                      <a:pt x="69" y="399"/>
                    </a:cubicBezTo>
                    <a:cubicBezTo>
                      <a:pt x="66" y="398"/>
                      <a:pt x="63" y="397"/>
                      <a:pt x="60" y="396"/>
                    </a:cubicBezTo>
                    <a:cubicBezTo>
                      <a:pt x="59" y="396"/>
                      <a:pt x="57" y="397"/>
                      <a:pt x="56" y="396"/>
                    </a:cubicBezTo>
                    <a:cubicBezTo>
                      <a:pt x="55" y="396"/>
                      <a:pt x="54" y="393"/>
                      <a:pt x="53" y="392"/>
                    </a:cubicBezTo>
                    <a:cubicBezTo>
                      <a:pt x="52" y="392"/>
                      <a:pt x="51" y="392"/>
                      <a:pt x="50" y="391"/>
                    </a:cubicBezTo>
                    <a:cubicBezTo>
                      <a:pt x="49" y="390"/>
                      <a:pt x="49" y="389"/>
                      <a:pt x="48" y="388"/>
                    </a:cubicBezTo>
                    <a:cubicBezTo>
                      <a:pt x="48" y="387"/>
                      <a:pt x="47" y="387"/>
                      <a:pt x="46" y="386"/>
                    </a:cubicBezTo>
                    <a:cubicBezTo>
                      <a:pt x="44" y="385"/>
                      <a:pt x="42" y="382"/>
                      <a:pt x="42" y="380"/>
                    </a:cubicBezTo>
                    <a:cubicBezTo>
                      <a:pt x="41" y="380"/>
                      <a:pt x="41" y="380"/>
                      <a:pt x="41" y="380"/>
                    </a:cubicBezTo>
                    <a:cubicBezTo>
                      <a:pt x="41" y="379"/>
                      <a:pt x="42" y="378"/>
                      <a:pt x="43" y="378"/>
                    </a:cubicBezTo>
                    <a:cubicBezTo>
                      <a:pt x="42" y="376"/>
                      <a:pt x="42" y="374"/>
                      <a:pt x="40" y="372"/>
                    </a:cubicBezTo>
                    <a:cubicBezTo>
                      <a:pt x="39" y="373"/>
                      <a:pt x="41" y="371"/>
                      <a:pt x="39" y="372"/>
                    </a:cubicBezTo>
                    <a:cubicBezTo>
                      <a:pt x="41" y="401"/>
                      <a:pt x="41" y="401"/>
                      <a:pt x="41" y="401"/>
                    </a:cubicBezTo>
                    <a:cubicBezTo>
                      <a:pt x="41" y="401"/>
                      <a:pt x="44" y="400"/>
                      <a:pt x="47" y="400"/>
                    </a:cubicBezTo>
                    <a:close/>
                    <a:moveTo>
                      <a:pt x="78" y="396"/>
                    </a:moveTo>
                    <a:cubicBezTo>
                      <a:pt x="78" y="398"/>
                      <a:pt x="78" y="398"/>
                      <a:pt x="78" y="398"/>
                    </a:cubicBezTo>
                    <a:cubicBezTo>
                      <a:pt x="72" y="398"/>
                      <a:pt x="79" y="401"/>
                      <a:pt x="80" y="401"/>
                    </a:cubicBezTo>
                    <a:cubicBezTo>
                      <a:pt x="81" y="400"/>
                      <a:pt x="81" y="400"/>
                      <a:pt x="81" y="400"/>
                    </a:cubicBezTo>
                    <a:cubicBezTo>
                      <a:pt x="82" y="399"/>
                      <a:pt x="82" y="399"/>
                      <a:pt x="83" y="399"/>
                    </a:cubicBezTo>
                    <a:cubicBezTo>
                      <a:pt x="86" y="397"/>
                      <a:pt x="81" y="398"/>
                      <a:pt x="80" y="398"/>
                    </a:cubicBezTo>
                    <a:cubicBezTo>
                      <a:pt x="79" y="398"/>
                      <a:pt x="79" y="396"/>
                      <a:pt x="78" y="396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41">
                <a:extLst>
                  <a:ext uri="{FF2B5EF4-FFF2-40B4-BE49-F238E27FC236}">
                    <a16:creationId xmlns:a16="http://schemas.microsoft.com/office/drawing/2014/main" id="{F7A92B11-0453-414E-9B4A-27B7579B63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611" y="5019219"/>
                <a:ext cx="585593" cy="1386840"/>
              </a:xfrm>
              <a:custGeom>
                <a:avLst/>
                <a:gdLst>
                  <a:gd name="T0" fmla="*/ 75 w 170"/>
                  <a:gd name="T1" fmla="*/ 9 h 403"/>
                  <a:gd name="T2" fmla="*/ 52 w 170"/>
                  <a:gd name="T3" fmla="*/ 7 h 403"/>
                  <a:gd name="T4" fmla="*/ 44 w 170"/>
                  <a:gd name="T5" fmla="*/ 33 h 403"/>
                  <a:gd name="T6" fmla="*/ 43 w 170"/>
                  <a:gd name="T7" fmla="*/ 64 h 403"/>
                  <a:gd name="T8" fmla="*/ 33 w 170"/>
                  <a:gd name="T9" fmla="*/ 101 h 403"/>
                  <a:gd name="T10" fmla="*/ 29 w 170"/>
                  <a:gd name="T11" fmla="*/ 133 h 403"/>
                  <a:gd name="T12" fmla="*/ 26 w 170"/>
                  <a:gd name="T13" fmla="*/ 167 h 403"/>
                  <a:gd name="T14" fmla="*/ 20 w 170"/>
                  <a:gd name="T15" fmla="*/ 190 h 403"/>
                  <a:gd name="T16" fmla="*/ 13 w 170"/>
                  <a:gd name="T17" fmla="*/ 221 h 403"/>
                  <a:gd name="T18" fmla="*/ 12 w 170"/>
                  <a:gd name="T19" fmla="*/ 249 h 403"/>
                  <a:gd name="T20" fmla="*/ 15 w 170"/>
                  <a:gd name="T21" fmla="*/ 273 h 403"/>
                  <a:gd name="T22" fmla="*/ 14 w 170"/>
                  <a:gd name="T23" fmla="*/ 292 h 403"/>
                  <a:gd name="T24" fmla="*/ 9 w 170"/>
                  <a:gd name="T25" fmla="*/ 313 h 403"/>
                  <a:gd name="T26" fmla="*/ 1 w 170"/>
                  <a:gd name="T27" fmla="*/ 339 h 403"/>
                  <a:gd name="T28" fmla="*/ 8 w 170"/>
                  <a:gd name="T29" fmla="*/ 357 h 403"/>
                  <a:gd name="T30" fmla="*/ 40 w 170"/>
                  <a:gd name="T31" fmla="*/ 360 h 403"/>
                  <a:gd name="T32" fmla="*/ 34 w 170"/>
                  <a:gd name="T33" fmla="*/ 352 h 403"/>
                  <a:gd name="T34" fmla="*/ 42 w 170"/>
                  <a:gd name="T35" fmla="*/ 345 h 403"/>
                  <a:gd name="T36" fmla="*/ 40 w 170"/>
                  <a:gd name="T37" fmla="*/ 336 h 403"/>
                  <a:gd name="T38" fmla="*/ 50 w 170"/>
                  <a:gd name="T39" fmla="*/ 332 h 403"/>
                  <a:gd name="T40" fmla="*/ 54 w 170"/>
                  <a:gd name="T41" fmla="*/ 321 h 403"/>
                  <a:gd name="T42" fmla="*/ 67 w 170"/>
                  <a:gd name="T43" fmla="*/ 313 h 403"/>
                  <a:gd name="T44" fmla="*/ 55 w 170"/>
                  <a:gd name="T45" fmla="*/ 297 h 403"/>
                  <a:gd name="T46" fmla="*/ 52 w 170"/>
                  <a:gd name="T47" fmla="*/ 285 h 403"/>
                  <a:gd name="T48" fmla="*/ 68 w 170"/>
                  <a:gd name="T49" fmla="*/ 272 h 403"/>
                  <a:gd name="T50" fmla="*/ 78 w 170"/>
                  <a:gd name="T51" fmla="*/ 249 h 403"/>
                  <a:gd name="T52" fmla="*/ 80 w 170"/>
                  <a:gd name="T53" fmla="*/ 244 h 403"/>
                  <a:gd name="T54" fmla="*/ 86 w 170"/>
                  <a:gd name="T55" fmla="*/ 241 h 403"/>
                  <a:gd name="T56" fmla="*/ 80 w 170"/>
                  <a:gd name="T57" fmla="*/ 242 h 403"/>
                  <a:gd name="T58" fmla="*/ 71 w 170"/>
                  <a:gd name="T59" fmla="*/ 232 h 403"/>
                  <a:gd name="T60" fmla="*/ 76 w 170"/>
                  <a:gd name="T61" fmla="*/ 224 h 403"/>
                  <a:gd name="T62" fmla="*/ 92 w 170"/>
                  <a:gd name="T63" fmla="*/ 225 h 403"/>
                  <a:gd name="T64" fmla="*/ 98 w 170"/>
                  <a:gd name="T65" fmla="*/ 205 h 403"/>
                  <a:gd name="T66" fmla="*/ 96 w 170"/>
                  <a:gd name="T67" fmla="*/ 198 h 403"/>
                  <a:gd name="T68" fmla="*/ 108 w 170"/>
                  <a:gd name="T69" fmla="*/ 198 h 403"/>
                  <a:gd name="T70" fmla="*/ 131 w 170"/>
                  <a:gd name="T71" fmla="*/ 193 h 403"/>
                  <a:gd name="T72" fmla="*/ 139 w 170"/>
                  <a:gd name="T73" fmla="*/ 166 h 403"/>
                  <a:gd name="T74" fmla="*/ 139 w 170"/>
                  <a:gd name="T75" fmla="*/ 160 h 403"/>
                  <a:gd name="T76" fmla="*/ 129 w 170"/>
                  <a:gd name="T77" fmla="*/ 146 h 403"/>
                  <a:gd name="T78" fmla="*/ 129 w 170"/>
                  <a:gd name="T79" fmla="*/ 138 h 403"/>
                  <a:gd name="T80" fmla="*/ 132 w 170"/>
                  <a:gd name="T81" fmla="*/ 113 h 403"/>
                  <a:gd name="T82" fmla="*/ 142 w 170"/>
                  <a:gd name="T83" fmla="*/ 89 h 403"/>
                  <a:gd name="T84" fmla="*/ 159 w 170"/>
                  <a:gd name="T85" fmla="*/ 68 h 403"/>
                  <a:gd name="T86" fmla="*/ 168 w 170"/>
                  <a:gd name="T87" fmla="*/ 45 h 403"/>
                  <a:gd name="T88" fmla="*/ 159 w 170"/>
                  <a:gd name="T89" fmla="*/ 57 h 403"/>
                  <a:gd name="T90" fmla="*/ 141 w 170"/>
                  <a:gd name="T91" fmla="*/ 64 h 403"/>
                  <a:gd name="T92" fmla="*/ 129 w 170"/>
                  <a:gd name="T93" fmla="*/ 55 h 403"/>
                  <a:gd name="T94" fmla="*/ 124 w 170"/>
                  <a:gd name="T95" fmla="*/ 31 h 403"/>
                  <a:gd name="T96" fmla="*/ 105 w 170"/>
                  <a:gd name="T97" fmla="*/ 15 h 403"/>
                  <a:gd name="T98" fmla="*/ 47 w 170"/>
                  <a:gd name="T99" fmla="*/ 400 h 403"/>
                  <a:gd name="T100" fmla="*/ 53 w 170"/>
                  <a:gd name="T101" fmla="*/ 401 h 403"/>
                  <a:gd name="T102" fmla="*/ 67 w 170"/>
                  <a:gd name="T103" fmla="*/ 401 h 403"/>
                  <a:gd name="T104" fmla="*/ 56 w 170"/>
                  <a:gd name="T105" fmla="*/ 396 h 403"/>
                  <a:gd name="T106" fmla="*/ 46 w 170"/>
                  <a:gd name="T107" fmla="*/ 386 h 403"/>
                  <a:gd name="T108" fmla="*/ 40 w 170"/>
                  <a:gd name="T109" fmla="*/ 372 h 403"/>
                  <a:gd name="T110" fmla="*/ 78 w 170"/>
                  <a:gd name="T111" fmla="*/ 396 h 403"/>
                  <a:gd name="T112" fmla="*/ 83 w 170"/>
                  <a:gd name="T113" fmla="*/ 39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0" h="403">
                    <a:moveTo>
                      <a:pt x="95" y="3"/>
                    </a:move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0" y="0"/>
                      <a:pt x="78" y="5"/>
                    </a:cubicBezTo>
                    <a:cubicBezTo>
                      <a:pt x="76" y="11"/>
                      <a:pt x="76" y="10"/>
                      <a:pt x="75" y="9"/>
                    </a:cubicBezTo>
                    <a:cubicBezTo>
                      <a:pt x="75" y="7"/>
                      <a:pt x="73" y="4"/>
                      <a:pt x="73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4"/>
                      <a:pt x="59" y="1"/>
                      <a:pt x="59" y="1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1" y="13"/>
                      <a:pt x="55" y="14"/>
                    </a:cubicBezTo>
                    <a:cubicBezTo>
                      <a:pt x="58" y="15"/>
                      <a:pt x="57" y="20"/>
                      <a:pt x="56" y="23"/>
                    </a:cubicBezTo>
                    <a:cubicBezTo>
                      <a:pt x="55" y="26"/>
                      <a:pt x="51" y="25"/>
                      <a:pt x="50" y="28"/>
                    </a:cubicBezTo>
                    <a:cubicBezTo>
                      <a:pt x="49" y="31"/>
                      <a:pt x="44" y="31"/>
                      <a:pt x="44" y="33"/>
                    </a:cubicBezTo>
                    <a:cubicBezTo>
                      <a:pt x="44" y="36"/>
                      <a:pt x="44" y="41"/>
                      <a:pt x="44" y="44"/>
                    </a:cubicBezTo>
                    <a:cubicBezTo>
                      <a:pt x="44" y="47"/>
                      <a:pt x="48" y="49"/>
                      <a:pt x="45" y="51"/>
                    </a:cubicBezTo>
                    <a:cubicBezTo>
                      <a:pt x="43" y="52"/>
                      <a:pt x="44" y="53"/>
                      <a:pt x="44" y="56"/>
                    </a:cubicBezTo>
                    <a:cubicBezTo>
                      <a:pt x="45" y="60"/>
                      <a:pt x="44" y="61"/>
                      <a:pt x="43" y="64"/>
                    </a:cubicBezTo>
                    <a:cubicBezTo>
                      <a:pt x="42" y="67"/>
                      <a:pt x="41" y="67"/>
                      <a:pt x="40" y="71"/>
                    </a:cubicBezTo>
                    <a:cubicBezTo>
                      <a:pt x="38" y="76"/>
                      <a:pt x="35" y="74"/>
                      <a:pt x="35" y="80"/>
                    </a:cubicBezTo>
                    <a:cubicBezTo>
                      <a:pt x="34" y="86"/>
                      <a:pt x="33" y="88"/>
                      <a:pt x="33" y="92"/>
                    </a:cubicBezTo>
                    <a:cubicBezTo>
                      <a:pt x="33" y="96"/>
                      <a:pt x="35" y="98"/>
                      <a:pt x="33" y="101"/>
                    </a:cubicBezTo>
                    <a:cubicBezTo>
                      <a:pt x="32" y="104"/>
                      <a:pt x="31" y="103"/>
                      <a:pt x="31" y="108"/>
                    </a:cubicBezTo>
                    <a:cubicBezTo>
                      <a:pt x="31" y="114"/>
                      <a:pt x="30" y="114"/>
                      <a:pt x="31" y="118"/>
                    </a:cubicBezTo>
                    <a:cubicBezTo>
                      <a:pt x="31" y="122"/>
                      <a:pt x="32" y="123"/>
                      <a:pt x="30" y="126"/>
                    </a:cubicBezTo>
                    <a:cubicBezTo>
                      <a:pt x="29" y="129"/>
                      <a:pt x="28" y="130"/>
                      <a:pt x="29" y="133"/>
                    </a:cubicBezTo>
                    <a:cubicBezTo>
                      <a:pt x="30" y="136"/>
                      <a:pt x="30" y="137"/>
                      <a:pt x="30" y="141"/>
                    </a:cubicBezTo>
                    <a:cubicBezTo>
                      <a:pt x="30" y="145"/>
                      <a:pt x="27" y="151"/>
                      <a:pt x="26" y="154"/>
                    </a:cubicBezTo>
                    <a:cubicBezTo>
                      <a:pt x="24" y="157"/>
                      <a:pt x="25" y="158"/>
                      <a:pt x="25" y="161"/>
                    </a:cubicBezTo>
                    <a:cubicBezTo>
                      <a:pt x="26" y="164"/>
                      <a:pt x="27" y="165"/>
                      <a:pt x="26" y="167"/>
                    </a:cubicBezTo>
                    <a:cubicBezTo>
                      <a:pt x="25" y="169"/>
                      <a:pt x="22" y="169"/>
                      <a:pt x="22" y="169"/>
                    </a:cubicBezTo>
                    <a:cubicBezTo>
                      <a:pt x="22" y="169"/>
                      <a:pt x="18" y="172"/>
                      <a:pt x="18" y="175"/>
                    </a:cubicBezTo>
                    <a:cubicBezTo>
                      <a:pt x="19" y="178"/>
                      <a:pt x="18" y="180"/>
                      <a:pt x="18" y="183"/>
                    </a:cubicBezTo>
                    <a:cubicBezTo>
                      <a:pt x="17" y="186"/>
                      <a:pt x="20" y="187"/>
                      <a:pt x="20" y="190"/>
                    </a:cubicBezTo>
                    <a:cubicBezTo>
                      <a:pt x="20" y="193"/>
                      <a:pt x="20" y="190"/>
                      <a:pt x="17" y="193"/>
                    </a:cubicBezTo>
                    <a:cubicBezTo>
                      <a:pt x="15" y="196"/>
                      <a:pt x="15" y="203"/>
                      <a:pt x="14" y="206"/>
                    </a:cubicBezTo>
                    <a:cubicBezTo>
                      <a:pt x="14" y="209"/>
                      <a:pt x="14" y="210"/>
                      <a:pt x="12" y="212"/>
                    </a:cubicBezTo>
                    <a:cubicBezTo>
                      <a:pt x="9" y="215"/>
                      <a:pt x="13" y="217"/>
                      <a:pt x="13" y="221"/>
                    </a:cubicBezTo>
                    <a:cubicBezTo>
                      <a:pt x="13" y="224"/>
                      <a:pt x="11" y="227"/>
                      <a:pt x="13" y="229"/>
                    </a:cubicBezTo>
                    <a:cubicBezTo>
                      <a:pt x="15" y="230"/>
                      <a:pt x="15" y="229"/>
                      <a:pt x="15" y="232"/>
                    </a:cubicBezTo>
                    <a:cubicBezTo>
                      <a:pt x="15" y="235"/>
                      <a:pt x="16" y="236"/>
                      <a:pt x="15" y="239"/>
                    </a:cubicBezTo>
                    <a:cubicBezTo>
                      <a:pt x="15" y="243"/>
                      <a:pt x="11" y="246"/>
                      <a:pt x="12" y="249"/>
                    </a:cubicBezTo>
                    <a:cubicBezTo>
                      <a:pt x="13" y="251"/>
                      <a:pt x="16" y="253"/>
                      <a:pt x="15" y="255"/>
                    </a:cubicBezTo>
                    <a:cubicBezTo>
                      <a:pt x="15" y="257"/>
                      <a:pt x="16" y="258"/>
                      <a:pt x="16" y="261"/>
                    </a:cubicBezTo>
                    <a:cubicBezTo>
                      <a:pt x="16" y="264"/>
                      <a:pt x="18" y="266"/>
                      <a:pt x="17" y="267"/>
                    </a:cubicBezTo>
                    <a:cubicBezTo>
                      <a:pt x="15" y="269"/>
                      <a:pt x="15" y="271"/>
                      <a:pt x="15" y="273"/>
                    </a:cubicBezTo>
                    <a:cubicBezTo>
                      <a:pt x="15" y="274"/>
                      <a:pt x="18" y="276"/>
                      <a:pt x="16" y="276"/>
                    </a:cubicBezTo>
                    <a:cubicBezTo>
                      <a:pt x="14" y="277"/>
                      <a:pt x="14" y="279"/>
                      <a:pt x="13" y="280"/>
                    </a:cubicBezTo>
                    <a:cubicBezTo>
                      <a:pt x="12" y="281"/>
                      <a:pt x="13" y="283"/>
                      <a:pt x="14" y="285"/>
                    </a:cubicBezTo>
                    <a:cubicBezTo>
                      <a:pt x="15" y="288"/>
                      <a:pt x="15" y="288"/>
                      <a:pt x="14" y="292"/>
                    </a:cubicBezTo>
                    <a:cubicBezTo>
                      <a:pt x="13" y="295"/>
                      <a:pt x="13" y="298"/>
                      <a:pt x="13" y="300"/>
                    </a:cubicBezTo>
                    <a:cubicBezTo>
                      <a:pt x="13" y="302"/>
                      <a:pt x="13" y="303"/>
                      <a:pt x="13" y="303"/>
                    </a:cubicBezTo>
                    <a:cubicBezTo>
                      <a:pt x="13" y="303"/>
                      <a:pt x="12" y="305"/>
                      <a:pt x="10" y="307"/>
                    </a:cubicBezTo>
                    <a:cubicBezTo>
                      <a:pt x="8" y="309"/>
                      <a:pt x="9" y="310"/>
                      <a:pt x="9" y="313"/>
                    </a:cubicBezTo>
                    <a:cubicBezTo>
                      <a:pt x="10" y="316"/>
                      <a:pt x="10" y="318"/>
                      <a:pt x="8" y="319"/>
                    </a:cubicBezTo>
                    <a:cubicBezTo>
                      <a:pt x="6" y="321"/>
                      <a:pt x="0" y="321"/>
                      <a:pt x="2" y="325"/>
                    </a:cubicBezTo>
                    <a:cubicBezTo>
                      <a:pt x="3" y="329"/>
                      <a:pt x="4" y="330"/>
                      <a:pt x="3" y="333"/>
                    </a:cubicBezTo>
                    <a:cubicBezTo>
                      <a:pt x="2" y="336"/>
                      <a:pt x="1" y="336"/>
                      <a:pt x="1" y="339"/>
                    </a:cubicBezTo>
                    <a:cubicBezTo>
                      <a:pt x="1" y="342"/>
                      <a:pt x="1" y="345"/>
                      <a:pt x="3" y="345"/>
                    </a:cubicBezTo>
                    <a:cubicBezTo>
                      <a:pt x="5" y="345"/>
                      <a:pt x="5" y="342"/>
                      <a:pt x="7" y="344"/>
                    </a:cubicBezTo>
                    <a:cubicBezTo>
                      <a:pt x="9" y="346"/>
                      <a:pt x="9" y="348"/>
                      <a:pt x="7" y="350"/>
                    </a:cubicBezTo>
                    <a:cubicBezTo>
                      <a:pt x="5" y="352"/>
                      <a:pt x="7" y="354"/>
                      <a:pt x="8" y="357"/>
                    </a:cubicBezTo>
                    <a:cubicBezTo>
                      <a:pt x="9" y="360"/>
                      <a:pt x="15" y="365"/>
                      <a:pt x="15" y="365"/>
                    </a:cubicBezTo>
                    <a:cubicBezTo>
                      <a:pt x="15" y="365"/>
                      <a:pt x="24" y="365"/>
                      <a:pt x="27" y="365"/>
                    </a:cubicBezTo>
                    <a:cubicBezTo>
                      <a:pt x="30" y="365"/>
                      <a:pt x="42" y="366"/>
                      <a:pt x="42" y="366"/>
                    </a:cubicBezTo>
                    <a:cubicBezTo>
                      <a:pt x="41" y="364"/>
                      <a:pt x="41" y="363"/>
                      <a:pt x="40" y="360"/>
                    </a:cubicBezTo>
                    <a:cubicBezTo>
                      <a:pt x="37" y="361"/>
                      <a:pt x="37" y="361"/>
                      <a:pt x="35" y="360"/>
                    </a:cubicBezTo>
                    <a:cubicBezTo>
                      <a:pt x="39" y="358"/>
                      <a:pt x="37" y="358"/>
                      <a:pt x="36" y="353"/>
                    </a:cubicBezTo>
                    <a:cubicBezTo>
                      <a:pt x="36" y="353"/>
                      <a:pt x="34" y="354"/>
                      <a:pt x="34" y="354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5" y="352"/>
                      <a:pt x="37" y="352"/>
                      <a:pt x="37" y="351"/>
                    </a:cubicBezTo>
                    <a:cubicBezTo>
                      <a:pt x="38" y="349"/>
                      <a:pt x="37" y="347"/>
                      <a:pt x="40" y="346"/>
                    </a:cubicBezTo>
                    <a:cubicBezTo>
                      <a:pt x="40" y="345"/>
                      <a:pt x="40" y="345"/>
                      <a:pt x="40" y="345"/>
                    </a:cubicBezTo>
                    <a:cubicBezTo>
                      <a:pt x="40" y="345"/>
                      <a:pt x="42" y="345"/>
                      <a:pt x="42" y="345"/>
                    </a:cubicBezTo>
                    <a:cubicBezTo>
                      <a:pt x="42" y="344"/>
                      <a:pt x="43" y="342"/>
                      <a:pt x="42" y="342"/>
                    </a:cubicBezTo>
                    <a:cubicBezTo>
                      <a:pt x="42" y="341"/>
                      <a:pt x="40" y="341"/>
                      <a:pt x="39" y="341"/>
                    </a:cubicBezTo>
                    <a:cubicBezTo>
                      <a:pt x="39" y="340"/>
                      <a:pt x="39" y="338"/>
                      <a:pt x="39" y="338"/>
                    </a:cubicBezTo>
                    <a:cubicBezTo>
                      <a:pt x="39" y="337"/>
                      <a:pt x="40" y="337"/>
                      <a:pt x="40" y="336"/>
                    </a:cubicBezTo>
                    <a:cubicBezTo>
                      <a:pt x="41" y="336"/>
                      <a:pt x="42" y="337"/>
                      <a:pt x="42" y="337"/>
                    </a:cubicBezTo>
                    <a:cubicBezTo>
                      <a:pt x="43" y="339"/>
                      <a:pt x="43" y="340"/>
                      <a:pt x="44" y="341"/>
                    </a:cubicBezTo>
                    <a:cubicBezTo>
                      <a:pt x="46" y="340"/>
                      <a:pt x="49" y="340"/>
                      <a:pt x="50" y="338"/>
                    </a:cubicBezTo>
                    <a:cubicBezTo>
                      <a:pt x="50" y="337"/>
                      <a:pt x="51" y="332"/>
                      <a:pt x="50" y="332"/>
                    </a:cubicBezTo>
                    <a:cubicBezTo>
                      <a:pt x="48" y="331"/>
                      <a:pt x="49" y="333"/>
                      <a:pt x="48" y="333"/>
                    </a:cubicBezTo>
                    <a:cubicBezTo>
                      <a:pt x="48" y="331"/>
                      <a:pt x="48" y="331"/>
                      <a:pt x="48" y="331"/>
                    </a:cubicBezTo>
                    <a:cubicBezTo>
                      <a:pt x="49" y="329"/>
                      <a:pt x="52" y="327"/>
                      <a:pt x="54" y="325"/>
                    </a:cubicBezTo>
                    <a:cubicBezTo>
                      <a:pt x="54" y="324"/>
                      <a:pt x="54" y="322"/>
                      <a:pt x="54" y="321"/>
                    </a:cubicBezTo>
                    <a:cubicBezTo>
                      <a:pt x="55" y="321"/>
                      <a:pt x="56" y="321"/>
                      <a:pt x="56" y="321"/>
                    </a:cubicBezTo>
                    <a:cubicBezTo>
                      <a:pt x="57" y="321"/>
                      <a:pt x="58" y="319"/>
                      <a:pt x="59" y="318"/>
                    </a:cubicBezTo>
                    <a:cubicBezTo>
                      <a:pt x="60" y="317"/>
                      <a:pt x="60" y="318"/>
                      <a:pt x="61" y="318"/>
                    </a:cubicBezTo>
                    <a:cubicBezTo>
                      <a:pt x="62" y="317"/>
                      <a:pt x="66" y="314"/>
                      <a:pt x="67" y="313"/>
                    </a:cubicBezTo>
                    <a:cubicBezTo>
                      <a:pt x="66" y="312"/>
                      <a:pt x="65" y="311"/>
                      <a:pt x="64" y="310"/>
                    </a:cubicBezTo>
                    <a:cubicBezTo>
                      <a:pt x="61" y="312"/>
                      <a:pt x="67" y="307"/>
                      <a:pt x="64" y="303"/>
                    </a:cubicBezTo>
                    <a:cubicBezTo>
                      <a:pt x="63" y="300"/>
                      <a:pt x="59" y="302"/>
                      <a:pt x="57" y="301"/>
                    </a:cubicBezTo>
                    <a:cubicBezTo>
                      <a:pt x="56" y="300"/>
                      <a:pt x="56" y="298"/>
                      <a:pt x="55" y="297"/>
                    </a:cubicBezTo>
                    <a:cubicBezTo>
                      <a:pt x="54" y="297"/>
                      <a:pt x="53" y="297"/>
                      <a:pt x="52" y="297"/>
                    </a:cubicBezTo>
                    <a:cubicBezTo>
                      <a:pt x="51" y="296"/>
                      <a:pt x="51" y="293"/>
                      <a:pt x="50" y="292"/>
                    </a:cubicBezTo>
                    <a:cubicBezTo>
                      <a:pt x="49" y="288"/>
                      <a:pt x="49" y="289"/>
                      <a:pt x="51" y="285"/>
                    </a:cubicBezTo>
                    <a:cubicBezTo>
                      <a:pt x="52" y="285"/>
                      <a:pt x="52" y="285"/>
                      <a:pt x="52" y="285"/>
                    </a:cubicBezTo>
                    <a:cubicBezTo>
                      <a:pt x="53" y="285"/>
                      <a:pt x="52" y="284"/>
                      <a:pt x="53" y="283"/>
                    </a:cubicBezTo>
                    <a:cubicBezTo>
                      <a:pt x="53" y="283"/>
                      <a:pt x="56" y="281"/>
                      <a:pt x="56" y="281"/>
                    </a:cubicBezTo>
                    <a:cubicBezTo>
                      <a:pt x="61" y="277"/>
                      <a:pt x="59" y="274"/>
                      <a:pt x="68" y="275"/>
                    </a:cubicBezTo>
                    <a:cubicBezTo>
                      <a:pt x="68" y="275"/>
                      <a:pt x="68" y="273"/>
                      <a:pt x="68" y="272"/>
                    </a:cubicBezTo>
                    <a:cubicBezTo>
                      <a:pt x="63" y="271"/>
                      <a:pt x="71" y="267"/>
                      <a:pt x="71" y="266"/>
                    </a:cubicBezTo>
                    <a:cubicBezTo>
                      <a:pt x="71" y="265"/>
                      <a:pt x="70" y="261"/>
                      <a:pt x="70" y="261"/>
                    </a:cubicBezTo>
                    <a:cubicBezTo>
                      <a:pt x="70" y="257"/>
                      <a:pt x="72" y="251"/>
                      <a:pt x="75" y="249"/>
                    </a:cubicBezTo>
                    <a:cubicBezTo>
                      <a:pt x="76" y="249"/>
                      <a:pt x="77" y="249"/>
                      <a:pt x="78" y="249"/>
                    </a:cubicBezTo>
                    <a:cubicBezTo>
                      <a:pt x="78" y="249"/>
                      <a:pt x="78" y="246"/>
                      <a:pt x="78" y="246"/>
                    </a:cubicBezTo>
                    <a:cubicBezTo>
                      <a:pt x="76" y="246"/>
                      <a:pt x="74" y="246"/>
                      <a:pt x="74" y="246"/>
                    </a:cubicBezTo>
                    <a:cubicBezTo>
                      <a:pt x="72" y="247"/>
                      <a:pt x="73" y="246"/>
                      <a:pt x="74" y="245"/>
                    </a:cubicBezTo>
                    <a:cubicBezTo>
                      <a:pt x="75" y="245"/>
                      <a:pt x="77" y="243"/>
                      <a:pt x="80" y="244"/>
                    </a:cubicBezTo>
                    <a:cubicBezTo>
                      <a:pt x="80" y="244"/>
                      <a:pt x="80" y="245"/>
                      <a:pt x="81" y="245"/>
                    </a:cubicBezTo>
                    <a:cubicBezTo>
                      <a:pt x="81" y="246"/>
                      <a:pt x="81" y="248"/>
                      <a:pt x="81" y="248"/>
                    </a:cubicBezTo>
                    <a:cubicBezTo>
                      <a:pt x="84" y="247"/>
                      <a:pt x="86" y="248"/>
                      <a:pt x="86" y="244"/>
                    </a:cubicBezTo>
                    <a:cubicBezTo>
                      <a:pt x="86" y="243"/>
                      <a:pt x="86" y="242"/>
                      <a:pt x="86" y="241"/>
                    </a:cubicBezTo>
                    <a:cubicBezTo>
                      <a:pt x="85" y="241"/>
                      <a:pt x="85" y="240"/>
                      <a:pt x="85" y="239"/>
                    </a:cubicBezTo>
                    <a:cubicBezTo>
                      <a:pt x="84" y="240"/>
                      <a:pt x="82" y="239"/>
                      <a:pt x="82" y="239"/>
                    </a:cubicBezTo>
                    <a:cubicBezTo>
                      <a:pt x="81" y="240"/>
                      <a:pt x="82" y="242"/>
                      <a:pt x="82" y="242"/>
                    </a:cubicBezTo>
                    <a:cubicBezTo>
                      <a:pt x="81" y="242"/>
                      <a:pt x="80" y="242"/>
                      <a:pt x="80" y="242"/>
                    </a:cubicBezTo>
                    <a:cubicBezTo>
                      <a:pt x="78" y="241"/>
                      <a:pt x="77" y="240"/>
                      <a:pt x="76" y="239"/>
                    </a:cubicBezTo>
                    <a:cubicBezTo>
                      <a:pt x="76" y="239"/>
                      <a:pt x="75" y="239"/>
                      <a:pt x="74" y="239"/>
                    </a:cubicBezTo>
                    <a:cubicBezTo>
                      <a:pt x="74" y="238"/>
                      <a:pt x="74" y="235"/>
                      <a:pt x="74" y="232"/>
                    </a:cubicBezTo>
                    <a:cubicBezTo>
                      <a:pt x="73" y="232"/>
                      <a:pt x="72" y="232"/>
                      <a:pt x="71" y="232"/>
                    </a:cubicBezTo>
                    <a:cubicBezTo>
                      <a:pt x="71" y="231"/>
                      <a:pt x="70" y="231"/>
                      <a:pt x="70" y="231"/>
                    </a:cubicBezTo>
                    <a:cubicBezTo>
                      <a:pt x="73" y="230"/>
                      <a:pt x="73" y="226"/>
                      <a:pt x="73" y="224"/>
                    </a:cubicBezTo>
                    <a:cubicBezTo>
                      <a:pt x="74" y="224"/>
                      <a:pt x="74" y="222"/>
                      <a:pt x="76" y="222"/>
                    </a:cubicBezTo>
                    <a:cubicBezTo>
                      <a:pt x="76" y="222"/>
                      <a:pt x="76" y="224"/>
                      <a:pt x="76" y="224"/>
                    </a:cubicBezTo>
                    <a:cubicBezTo>
                      <a:pt x="77" y="224"/>
                      <a:pt x="78" y="224"/>
                      <a:pt x="79" y="224"/>
                    </a:cubicBezTo>
                    <a:cubicBezTo>
                      <a:pt x="81" y="228"/>
                      <a:pt x="81" y="229"/>
                      <a:pt x="86" y="229"/>
                    </a:cubicBezTo>
                    <a:cubicBezTo>
                      <a:pt x="88" y="229"/>
                      <a:pt x="90" y="227"/>
                      <a:pt x="92" y="227"/>
                    </a:cubicBezTo>
                    <a:cubicBezTo>
                      <a:pt x="92" y="227"/>
                      <a:pt x="91" y="225"/>
                      <a:pt x="92" y="225"/>
                    </a:cubicBezTo>
                    <a:cubicBezTo>
                      <a:pt x="92" y="224"/>
                      <a:pt x="95" y="223"/>
                      <a:pt x="96" y="222"/>
                    </a:cubicBezTo>
                    <a:cubicBezTo>
                      <a:pt x="98" y="218"/>
                      <a:pt x="95" y="213"/>
                      <a:pt x="96" y="210"/>
                    </a:cubicBezTo>
                    <a:cubicBezTo>
                      <a:pt x="96" y="210"/>
                      <a:pt x="96" y="210"/>
                      <a:pt x="96" y="210"/>
                    </a:cubicBezTo>
                    <a:cubicBezTo>
                      <a:pt x="97" y="208"/>
                      <a:pt x="97" y="207"/>
                      <a:pt x="98" y="205"/>
                    </a:cubicBezTo>
                    <a:cubicBezTo>
                      <a:pt x="96" y="204"/>
                      <a:pt x="94" y="204"/>
                      <a:pt x="94" y="202"/>
                    </a:cubicBezTo>
                    <a:cubicBezTo>
                      <a:pt x="93" y="201"/>
                      <a:pt x="94" y="200"/>
                      <a:pt x="94" y="199"/>
                    </a:cubicBezTo>
                    <a:cubicBezTo>
                      <a:pt x="94" y="199"/>
                      <a:pt x="94" y="198"/>
                      <a:pt x="95" y="198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99" y="202"/>
                      <a:pt x="99" y="202"/>
                      <a:pt x="99" y="202"/>
                    </a:cubicBezTo>
                    <a:cubicBezTo>
                      <a:pt x="102" y="200"/>
                      <a:pt x="99" y="200"/>
                      <a:pt x="99" y="200"/>
                    </a:cubicBezTo>
                    <a:cubicBezTo>
                      <a:pt x="100" y="199"/>
                      <a:pt x="101" y="200"/>
                      <a:pt x="102" y="200"/>
                    </a:cubicBezTo>
                    <a:cubicBezTo>
                      <a:pt x="104" y="199"/>
                      <a:pt x="107" y="198"/>
                      <a:pt x="108" y="198"/>
                    </a:cubicBezTo>
                    <a:cubicBezTo>
                      <a:pt x="111" y="197"/>
                      <a:pt x="113" y="198"/>
                      <a:pt x="116" y="198"/>
                    </a:cubicBezTo>
                    <a:cubicBezTo>
                      <a:pt x="116" y="198"/>
                      <a:pt x="121" y="197"/>
                      <a:pt x="122" y="196"/>
                    </a:cubicBezTo>
                    <a:cubicBezTo>
                      <a:pt x="122" y="196"/>
                      <a:pt x="123" y="195"/>
                      <a:pt x="123" y="195"/>
                    </a:cubicBezTo>
                    <a:cubicBezTo>
                      <a:pt x="126" y="194"/>
                      <a:pt x="129" y="194"/>
                      <a:pt x="131" y="193"/>
                    </a:cubicBezTo>
                    <a:cubicBezTo>
                      <a:pt x="137" y="190"/>
                      <a:pt x="143" y="177"/>
                      <a:pt x="145" y="170"/>
                    </a:cubicBezTo>
                    <a:cubicBezTo>
                      <a:pt x="144" y="169"/>
                      <a:pt x="144" y="168"/>
                      <a:pt x="144" y="168"/>
                    </a:cubicBezTo>
                    <a:cubicBezTo>
                      <a:pt x="142" y="168"/>
                      <a:pt x="141" y="168"/>
                      <a:pt x="139" y="167"/>
                    </a:cubicBezTo>
                    <a:cubicBezTo>
                      <a:pt x="139" y="166"/>
                      <a:pt x="140" y="166"/>
                      <a:pt x="139" y="166"/>
                    </a:cubicBezTo>
                    <a:cubicBezTo>
                      <a:pt x="139" y="165"/>
                      <a:pt x="139" y="165"/>
                      <a:pt x="139" y="165"/>
                    </a:cubicBezTo>
                    <a:cubicBezTo>
                      <a:pt x="137" y="165"/>
                      <a:pt x="137" y="165"/>
                      <a:pt x="137" y="165"/>
                    </a:cubicBezTo>
                    <a:cubicBezTo>
                      <a:pt x="137" y="164"/>
                      <a:pt x="137" y="162"/>
                      <a:pt x="137" y="161"/>
                    </a:cubicBezTo>
                    <a:cubicBezTo>
                      <a:pt x="137" y="161"/>
                      <a:pt x="139" y="160"/>
                      <a:pt x="139" y="160"/>
                    </a:cubicBezTo>
                    <a:cubicBezTo>
                      <a:pt x="139" y="159"/>
                      <a:pt x="138" y="158"/>
                      <a:pt x="139" y="158"/>
                    </a:cubicBezTo>
                    <a:cubicBezTo>
                      <a:pt x="137" y="156"/>
                      <a:pt x="136" y="154"/>
                      <a:pt x="135" y="153"/>
                    </a:cubicBezTo>
                    <a:cubicBezTo>
                      <a:pt x="134" y="152"/>
                      <a:pt x="132" y="152"/>
                      <a:pt x="131" y="150"/>
                    </a:cubicBezTo>
                    <a:cubicBezTo>
                      <a:pt x="130" y="149"/>
                      <a:pt x="131" y="147"/>
                      <a:pt x="129" y="146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7" y="143"/>
                      <a:pt x="128" y="144"/>
                      <a:pt x="128" y="142"/>
                    </a:cubicBezTo>
                    <a:cubicBezTo>
                      <a:pt x="128" y="142"/>
                      <a:pt x="126" y="140"/>
                      <a:pt x="127" y="139"/>
                    </a:cubicBezTo>
                    <a:cubicBezTo>
                      <a:pt x="129" y="138"/>
                      <a:pt x="129" y="138"/>
                      <a:pt x="129" y="138"/>
                    </a:cubicBezTo>
                    <a:cubicBezTo>
                      <a:pt x="129" y="135"/>
                      <a:pt x="129" y="132"/>
                      <a:pt x="129" y="128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0" y="128"/>
                      <a:pt x="131" y="123"/>
                      <a:pt x="130" y="121"/>
                    </a:cubicBezTo>
                    <a:cubicBezTo>
                      <a:pt x="129" y="119"/>
                      <a:pt x="133" y="117"/>
                      <a:pt x="132" y="113"/>
                    </a:cubicBezTo>
                    <a:cubicBezTo>
                      <a:pt x="131" y="109"/>
                      <a:pt x="135" y="110"/>
                      <a:pt x="134" y="106"/>
                    </a:cubicBezTo>
                    <a:cubicBezTo>
                      <a:pt x="133" y="103"/>
                      <a:pt x="136" y="100"/>
                      <a:pt x="136" y="100"/>
                    </a:cubicBezTo>
                    <a:cubicBezTo>
                      <a:pt x="136" y="100"/>
                      <a:pt x="138" y="95"/>
                      <a:pt x="138" y="93"/>
                    </a:cubicBezTo>
                    <a:cubicBezTo>
                      <a:pt x="138" y="91"/>
                      <a:pt x="140" y="90"/>
                      <a:pt x="142" y="89"/>
                    </a:cubicBezTo>
                    <a:cubicBezTo>
                      <a:pt x="144" y="88"/>
                      <a:pt x="145" y="85"/>
                      <a:pt x="145" y="82"/>
                    </a:cubicBezTo>
                    <a:cubicBezTo>
                      <a:pt x="145" y="79"/>
                      <a:pt x="150" y="80"/>
                      <a:pt x="151" y="78"/>
                    </a:cubicBezTo>
                    <a:cubicBezTo>
                      <a:pt x="151" y="76"/>
                      <a:pt x="153" y="76"/>
                      <a:pt x="155" y="74"/>
                    </a:cubicBezTo>
                    <a:cubicBezTo>
                      <a:pt x="157" y="72"/>
                      <a:pt x="158" y="70"/>
                      <a:pt x="159" y="68"/>
                    </a:cubicBezTo>
                    <a:cubicBezTo>
                      <a:pt x="160" y="65"/>
                      <a:pt x="165" y="66"/>
                      <a:pt x="166" y="64"/>
                    </a:cubicBezTo>
                    <a:cubicBezTo>
                      <a:pt x="167" y="63"/>
                      <a:pt x="170" y="63"/>
                      <a:pt x="169" y="61"/>
                    </a:cubicBezTo>
                    <a:cubicBezTo>
                      <a:pt x="169" y="60"/>
                      <a:pt x="169" y="55"/>
                      <a:pt x="169" y="52"/>
                    </a:cubicBezTo>
                    <a:cubicBezTo>
                      <a:pt x="168" y="49"/>
                      <a:pt x="168" y="45"/>
                      <a:pt x="168" y="45"/>
                    </a:cubicBezTo>
                    <a:cubicBezTo>
                      <a:pt x="168" y="45"/>
                      <a:pt x="165" y="43"/>
                      <a:pt x="165" y="45"/>
                    </a:cubicBezTo>
                    <a:cubicBezTo>
                      <a:pt x="166" y="47"/>
                      <a:pt x="161" y="44"/>
                      <a:pt x="161" y="44"/>
                    </a:cubicBezTo>
                    <a:cubicBezTo>
                      <a:pt x="161" y="44"/>
                      <a:pt x="158" y="47"/>
                      <a:pt x="159" y="49"/>
                    </a:cubicBezTo>
                    <a:cubicBezTo>
                      <a:pt x="160" y="50"/>
                      <a:pt x="160" y="56"/>
                      <a:pt x="159" y="57"/>
                    </a:cubicBezTo>
                    <a:cubicBezTo>
                      <a:pt x="157" y="59"/>
                      <a:pt x="155" y="60"/>
                      <a:pt x="154" y="62"/>
                    </a:cubicBezTo>
                    <a:cubicBezTo>
                      <a:pt x="154" y="64"/>
                      <a:pt x="153" y="64"/>
                      <a:pt x="153" y="64"/>
                    </a:cubicBezTo>
                    <a:cubicBezTo>
                      <a:pt x="153" y="64"/>
                      <a:pt x="151" y="65"/>
                      <a:pt x="148" y="65"/>
                    </a:cubicBezTo>
                    <a:cubicBezTo>
                      <a:pt x="146" y="64"/>
                      <a:pt x="143" y="64"/>
                      <a:pt x="141" y="64"/>
                    </a:cubicBezTo>
                    <a:cubicBezTo>
                      <a:pt x="139" y="64"/>
                      <a:pt x="137" y="65"/>
                      <a:pt x="135" y="63"/>
                    </a:cubicBezTo>
                    <a:cubicBezTo>
                      <a:pt x="133" y="62"/>
                      <a:pt x="131" y="62"/>
                      <a:pt x="129" y="62"/>
                    </a:cubicBezTo>
                    <a:cubicBezTo>
                      <a:pt x="127" y="63"/>
                      <a:pt x="126" y="62"/>
                      <a:pt x="126" y="62"/>
                    </a:cubicBezTo>
                    <a:cubicBezTo>
                      <a:pt x="126" y="62"/>
                      <a:pt x="128" y="58"/>
                      <a:pt x="129" y="55"/>
                    </a:cubicBezTo>
                    <a:cubicBezTo>
                      <a:pt x="131" y="53"/>
                      <a:pt x="133" y="50"/>
                      <a:pt x="133" y="47"/>
                    </a:cubicBezTo>
                    <a:cubicBezTo>
                      <a:pt x="133" y="44"/>
                      <a:pt x="136" y="42"/>
                      <a:pt x="133" y="41"/>
                    </a:cubicBezTo>
                    <a:cubicBezTo>
                      <a:pt x="130" y="39"/>
                      <a:pt x="129" y="35"/>
                      <a:pt x="127" y="34"/>
                    </a:cubicBezTo>
                    <a:cubicBezTo>
                      <a:pt x="126" y="34"/>
                      <a:pt x="126" y="33"/>
                      <a:pt x="124" y="31"/>
                    </a:cubicBezTo>
                    <a:cubicBezTo>
                      <a:pt x="122" y="29"/>
                      <a:pt x="120" y="32"/>
                      <a:pt x="118" y="29"/>
                    </a:cubicBezTo>
                    <a:cubicBezTo>
                      <a:pt x="115" y="26"/>
                      <a:pt x="115" y="25"/>
                      <a:pt x="113" y="25"/>
                    </a:cubicBezTo>
                    <a:cubicBezTo>
                      <a:pt x="110" y="25"/>
                      <a:pt x="110" y="20"/>
                      <a:pt x="109" y="18"/>
                    </a:cubicBezTo>
                    <a:cubicBezTo>
                      <a:pt x="107" y="17"/>
                      <a:pt x="107" y="15"/>
                      <a:pt x="105" y="15"/>
                    </a:cubicBezTo>
                    <a:cubicBezTo>
                      <a:pt x="103" y="14"/>
                      <a:pt x="103" y="12"/>
                      <a:pt x="102" y="10"/>
                    </a:cubicBezTo>
                    <a:cubicBezTo>
                      <a:pt x="101" y="9"/>
                      <a:pt x="100" y="6"/>
                      <a:pt x="100" y="6"/>
                    </a:cubicBezTo>
                    <a:lnTo>
                      <a:pt x="95" y="3"/>
                    </a:lnTo>
                    <a:close/>
                    <a:moveTo>
                      <a:pt x="47" y="400"/>
                    </a:moveTo>
                    <a:cubicBezTo>
                      <a:pt x="48" y="400"/>
                      <a:pt x="48" y="400"/>
                      <a:pt x="48" y="400"/>
                    </a:cubicBezTo>
                    <a:cubicBezTo>
                      <a:pt x="50" y="400"/>
                      <a:pt x="50" y="401"/>
                      <a:pt x="51" y="401"/>
                    </a:cubicBezTo>
                    <a:cubicBezTo>
                      <a:pt x="53" y="402"/>
                      <a:pt x="53" y="402"/>
                      <a:pt x="53" y="402"/>
                    </a:cubicBezTo>
                    <a:cubicBezTo>
                      <a:pt x="53" y="401"/>
                      <a:pt x="53" y="401"/>
                      <a:pt x="53" y="401"/>
                    </a:cubicBezTo>
                    <a:cubicBezTo>
                      <a:pt x="53" y="401"/>
                      <a:pt x="56" y="403"/>
                      <a:pt x="56" y="403"/>
                    </a:cubicBezTo>
                    <a:cubicBezTo>
                      <a:pt x="56" y="403"/>
                      <a:pt x="59" y="403"/>
                      <a:pt x="60" y="402"/>
                    </a:cubicBezTo>
                    <a:cubicBezTo>
                      <a:pt x="61" y="401"/>
                      <a:pt x="61" y="401"/>
                      <a:pt x="61" y="401"/>
                    </a:cubicBezTo>
                    <a:cubicBezTo>
                      <a:pt x="63" y="401"/>
                      <a:pt x="65" y="401"/>
                      <a:pt x="67" y="401"/>
                    </a:cubicBezTo>
                    <a:cubicBezTo>
                      <a:pt x="66" y="402"/>
                      <a:pt x="68" y="402"/>
                      <a:pt x="68" y="402"/>
                    </a:cubicBezTo>
                    <a:cubicBezTo>
                      <a:pt x="68" y="401"/>
                      <a:pt x="68" y="400"/>
                      <a:pt x="69" y="399"/>
                    </a:cubicBezTo>
                    <a:cubicBezTo>
                      <a:pt x="66" y="398"/>
                      <a:pt x="63" y="397"/>
                      <a:pt x="60" y="396"/>
                    </a:cubicBezTo>
                    <a:cubicBezTo>
                      <a:pt x="59" y="396"/>
                      <a:pt x="57" y="397"/>
                      <a:pt x="56" y="396"/>
                    </a:cubicBezTo>
                    <a:cubicBezTo>
                      <a:pt x="55" y="396"/>
                      <a:pt x="54" y="393"/>
                      <a:pt x="53" y="392"/>
                    </a:cubicBezTo>
                    <a:cubicBezTo>
                      <a:pt x="52" y="392"/>
                      <a:pt x="51" y="392"/>
                      <a:pt x="50" y="391"/>
                    </a:cubicBezTo>
                    <a:cubicBezTo>
                      <a:pt x="49" y="390"/>
                      <a:pt x="49" y="389"/>
                      <a:pt x="48" y="388"/>
                    </a:cubicBezTo>
                    <a:cubicBezTo>
                      <a:pt x="48" y="387"/>
                      <a:pt x="47" y="387"/>
                      <a:pt x="46" y="386"/>
                    </a:cubicBezTo>
                    <a:cubicBezTo>
                      <a:pt x="44" y="385"/>
                      <a:pt x="42" y="382"/>
                      <a:pt x="42" y="380"/>
                    </a:cubicBezTo>
                    <a:cubicBezTo>
                      <a:pt x="41" y="380"/>
                      <a:pt x="41" y="380"/>
                      <a:pt x="41" y="380"/>
                    </a:cubicBezTo>
                    <a:cubicBezTo>
                      <a:pt x="41" y="379"/>
                      <a:pt x="42" y="378"/>
                      <a:pt x="43" y="378"/>
                    </a:cubicBezTo>
                    <a:cubicBezTo>
                      <a:pt x="42" y="376"/>
                      <a:pt x="42" y="374"/>
                      <a:pt x="40" y="372"/>
                    </a:cubicBezTo>
                    <a:cubicBezTo>
                      <a:pt x="39" y="373"/>
                      <a:pt x="41" y="371"/>
                      <a:pt x="39" y="372"/>
                    </a:cubicBezTo>
                    <a:cubicBezTo>
                      <a:pt x="41" y="401"/>
                      <a:pt x="41" y="401"/>
                      <a:pt x="41" y="401"/>
                    </a:cubicBezTo>
                    <a:cubicBezTo>
                      <a:pt x="41" y="401"/>
                      <a:pt x="44" y="400"/>
                      <a:pt x="47" y="400"/>
                    </a:cubicBezTo>
                    <a:close/>
                    <a:moveTo>
                      <a:pt x="78" y="396"/>
                    </a:moveTo>
                    <a:cubicBezTo>
                      <a:pt x="78" y="398"/>
                      <a:pt x="78" y="398"/>
                      <a:pt x="78" y="398"/>
                    </a:cubicBezTo>
                    <a:cubicBezTo>
                      <a:pt x="72" y="398"/>
                      <a:pt x="79" y="401"/>
                      <a:pt x="80" y="401"/>
                    </a:cubicBezTo>
                    <a:cubicBezTo>
                      <a:pt x="81" y="400"/>
                      <a:pt x="81" y="400"/>
                      <a:pt x="81" y="400"/>
                    </a:cubicBezTo>
                    <a:cubicBezTo>
                      <a:pt x="82" y="399"/>
                      <a:pt x="82" y="399"/>
                      <a:pt x="83" y="399"/>
                    </a:cubicBezTo>
                    <a:cubicBezTo>
                      <a:pt x="86" y="397"/>
                      <a:pt x="81" y="398"/>
                      <a:pt x="80" y="398"/>
                    </a:cubicBezTo>
                    <a:cubicBezTo>
                      <a:pt x="79" y="398"/>
                      <a:pt x="79" y="396"/>
                      <a:pt x="78" y="396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42">
                <a:extLst>
                  <a:ext uri="{FF2B5EF4-FFF2-40B4-BE49-F238E27FC236}">
                    <a16:creationId xmlns:a16="http://schemas.microsoft.com/office/drawing/2014/main" id="{C2420C7E-C90B-4721-9A9E-74ACBDFEF1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0584" y="4358235"/>
                <a:ext cx="375201" cy="525983"/>
              </a:xfrm>
              <a:custGeom>
                <a:avLst/>
                <a:gdLst>
                  <a:gd name="T0" fmla="*/ 8 w 109"/>
                  <a:gd name="T1" fmla="*/ 10 h 153"/>
                  <a:gd name="T2" fmla="*/ 11 w 109"/>
                  <a:gd name="T3" fmla="*/ 3 h 153"/>
                  <a:gd name="T4" fmla="*/ 7 w 109"/>
                  <a:gd name="T5" fmla="*/ 4 h 153"/>
                  <a:gd name="T6" fmla="*/ 2 w 109"/>
                  <a:gd name="T7" fmla="*/ 5 h 153"/>
                  <a:gd name="T8" fmla="*/ 5 w 109"/>
                  <a:gd name="T9" fmla="*/ 11 h 153"/>
                  <a:gd name="T10" fmla="*/ 7 w 109"/>
                  <a:gd name="T11" fmla="*/ 23 h 153"/>
                  <a:gd name="T12" fmla="*/ 10 w 109"/>
                  <a:gd name="T13" fmla="*/ 33 h 153"/>
                  <a:gd name="T14" fmla="*/ 13 w 109"/>
                  <a:gd name="T15" fmla="*/ 41 h 153"/>
                  <a:gd name="T16" fmla="*/ 14 w 109"/>
                  <a:gd name="T17" fmla="*/ 47 h 153"/>
                  <a:gd name="T18" fmla="*/ 15 w 109"/>
                  <a:gd name="T19" fmla="*/ 51 h 153"/>
                  <a:gd name="T20" fmla="*/ 14 w 109"/>
                  <a:gd name="T21" fmla="*/ 54 h 153"/>
                  <a:gd name="T22" fmla="*/ 15 w 109"/>
                  <a:gd name="T23" fmla="*/ 64 h 153"/>
                  <a:gd name="T24" fmla="*/ 18 w 109"/>
                  <a:gd name="T25" fmla="*/ 72 h 153"/>
                  <a:gd name="T26" fmla="*/ 13 w 109"/>
                  <a:gd name="T27" fmla="*/ 96 h 153"/>
                  <a:gd name="T28" fmla="*/ 8 w 109"/>
                  <a:gd name="T29" fmla="*/ 104 h 153"/>
                  <a:gd name="T30" fmla="*/ 6 w 109"/>
                  <a:gd name="T31" fmla="*/ 117 h 153"/>
                  <a:gd name="T32" fmla="*/ 0 w 109"/>
                  <a:gd name="T33" fmla="*/ 129 h 153"/>
                  <a:gd name="T34" fmla="*/ 0 w 109"/>
                  <a:gd name="T35" fmla="*/ 140 h 153"/>
                  <a:gd name="T36" fmla="*/ 7 w 109"/>
                  <a:gd name="T37" fmla="*/ 144 h 153"/>
                  <a:gd name="T38" fmla="*/ 17 w 109"/>
                  <a:gd name="T39" fmla="*/ 144 h 153"/>
                  <a:gd name="T40" fmla="*/ 59 w 109"/>
                  <a:gd name="T41" fmla="*/ 148 h 153"/>
                  <a:gd name="T42" fmla="*/ 70 w 109"/>
                  <a:gd name="T43" fmla="*/ 152 h 153"/>
                  <a:gd name="T44" fmla="*/ 80 w 109"/>
                  <a:gd name="T45" fmla="*/ 153 h 153"/>
                  <a:gd name="T46" fmla="*/ 95 w 109"/>
                  <a:gd name="T47" fmla="*/ 143 h 153"/>
                  <a:gd name="T48" fmla="*/ 89 w 109"/>
                  <a:gd name="T49" fmla="*/ 132 h 153"/>
                  <a:gd name="T50" fmla="*/ 108 w 109"/>
                  <a:gd name="T51" fmla="*/ 93 h 153"/>
                  <a:gd name="T52" fmla="*/ 108 w 109"/>
                  <a:gd name="T53" fmla="*/ 86 h 153"/>
                  <a:gd name="T54" fmla="*/ 108 w 109"/>
                  <a:gd name="T55" fmla="*/ 74 h 153"/>
                  <a:gd name="T56" fmla="*/ 98 w 109"/>
                  <a:gd name="T57" fmla="*/ 75 h 153"/>
                  <a:gd name="T58" fmla="*/ 92 w 109"/>
                  <a:gd name="T59" fmla="*/ 68 h 153"/>
                  <a:gd name="T60" fmla="*/ 92 w 109"/>
                  <a:gd name="T61" fmla="*/ 58 h 153"/>
                  <a:gd name="T62" fmla="*/ 89 w 109"/>
                  <a:gd name="T63" fmla="*/ 48 h 153"/>
                  <a:gd name="T64" fmla="*/ 87 w 109"/>
                  <a:gd name="T65" fmla="*/ 36 h 153"/>
                  <a:gd name="T66" fmla="*/ 79 w 109"/>
                  <a:gd name="T67" fmla="*/ 32 h 153"/>
                  <a:gd name="T68" fmla="*/ 69 w 109"/>
                  <a:gd name="T69" fmla="*/ 31 h 153"/>
                  <a:gd name="T70" fmla="*/ 66 w 109"/>
                  <a:gd name="T71" fmla="*/ 39 h 153"/>
                  <a:gd name="T72" fmla="*/ 55 w 109"/>
                  <a:gd name="T73" fmla="*/ 40 h 153"/>
                  <a:gd name="T74" fmla="*/ 52 w 109"/>
                  <a:gd name="T75" fmla="*/ 29 h 153"/>
                  <a:gd name="T76" fmla="*/ 49 w 109"/>
                  <a:gd name="T77" fmla="*/ 18 h 153"/>
                  <a:gd name="T78" fmla="*/ 21 w 109"/>
                  <a:gd name="T79" fmla="*/ 17 h 153"/>
                  <a:gd name="T80" fmla="*/ 7 w 109"/>
                  <a:gd name="T81" fmla="*/ 2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9" h="153">
                    <a:moveTo>
                      <a:pt x="5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10" y="10"/>
                      <a:pt x="8" y="7"/>
                    </a:cubicBezTo>
                    <a:cubicBezTo>
                      <a:pt x="7" y="4"/>
                      <a:pt x="11" y="3"/>
                      <a:pt x="11" y="3"/>
                    </a:cubicBezTo>
                    <a:cubicBezTo>
                      <a:pt x="11" y="3"/>
                      <a:pt x="10" y="0"/>
                      <a:pt x="7" y="2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7"/>
                      <a:pt x="1" y="8"/>
                      <a:pt x="2" y="10"/>
                    </a:cubicBezTo>
                    <a:cubicBezTo>
                      <a:pt x="2" y="10"/>
                      <a:pt x="5" y="11"/>
                      <a:pt x="5" y="11"/>
                    </a:cubicBezTo>
                    <a:lnTo>
                      <a:pt x="5" y="12"/>
                    </a:lnTo>
                    <a:close/>
                    <a:moveTo>
                      <a:pt x="7" y="23"/>
                    </a:moveTo>
                    <a:cubicBezTo>
                      <a:pt x="7" y="24"/>
                      <a:pt x="7" y="25"/>
                      <a:pt x="8" y="26"/>
                    </a:cubicBezTo>
                    <a:cubicBezTo>
                      <a:pt x="8" y="28"/>
                      <a:pt x="9" y="31"/>
                      <a:pt x="10" y="33"/>
                    </a:cubicBezTo>
                    <a:cubicBezTo>
                      <a:pt x="10" y="33"/>
                      <a:pt x="12" y="34"/>
                      <a:pt x="12" y="35"/>
                    </a:cubicBezTo>
                    <a:cubicBezTo>
                      <a:pt x="13" y="37"/>
                      <a:pt x="12" y="39"/>
                      <a:pt x="13" y="41"/>
                    </a:cubicBezTo>
                    <a:cubicBezTo>
                      <a:pt x="13" y="41"/>
                      <a:pt x="15" y="42"/>
                      <a:pt x="15" y="43"/>
                    </a:cubicBezTo>
                    <a:cubicBezTo>
                      <a:pt x="15" y="44"/>
                      <a:pt x="14" y="44"/>
                      <a:pt x="14" y="47"/>
                    </a:cubicBezTo>
                    <a:cubicBezTo>
                      <a:pt x="14" y="47"/>
                      <a:pt x="16" y="49"/>
                      <a:pt x="16" y="49"/>
                    </a:cubicBezTo>
                    <a:cubicBezTo>
                      <a:pt x="16" y="50"/>
                      <a:pt x="15" y="50"/>
                      <a:pt x="15" y="51"/>
                    </a:cubicBezTo>
                    <a:cubicBezTo>
                      <a:pt x="14" y="52"/>
                      <a:pt x="16" y="51"/>
                      <a:pt x="16" y="53"/>
                    </a:cubicBezTo>
                    <a:cubicBezTo>
                      <a:pt x="15" y="53"/>
                      <a:pt x="14" y="54"/>
                      <a:pt x="14" y="54"/>
                    </a:cubicBezTo>
                    <a:cubicBezTo>
                      <a:pt x="13" y="55"/>
                      <a:pt x="13" y="59"/>
                      <a:pt x="14" y="61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5"/>
                      <a:pt x="14" y="66"/>
                      <a:pt x="14" y="68"/>
                    </a:cubicBezTo>
                    <a:cubicBezTo>
                      <a:pt x="14" y="69"/>
                      <a:pt x="17" y="71"/>
                      <a:pt x="18" y="72"/>
                    </a:cubicBezTo>
                    <a:cubicBezTo>
                      <a:pt x="19" y="77"/>
                      <a:pt x="19" y="86"/>
                      <a:pt x="18" y="91"/>
                    </a:cubicBezTo>
                    <a:cubicBezTo>
                      <a:pt x="17" y="93"/>
                      <a:pt x="13" y="95"/>
                      <a:pt x="13" y="96"/>
                    </a:cubicBezTo>
                    <a:cubicBezTo>
                      <a:pt x="12" y="97"/>
                      <a:pt x="13" y="99"/>
                      <a:pt x="13" y="100"/>
                    </a:cubicBezTo>
                    <a:cubicBezTo>
                      <a:pt x="12" y="101"/>
                      <a:pt x="9" y="102"/>
                      <a:pt x="8" y="104"/>
                    </a:cubicBezTo>
                    <a:cubicBezTo>
                      <a:pt x="7" y="108"/>
                      <a:pt x="8" y="112"/>
                      <a:pt x="8" y="116"/>
                    </a:cubicBezTo>
                    <a:cubicBezTo>
                      <a:pt x="7" y="116"/>
                      <a:pt x="6" y="117"/>
                      <a:pt x="6" y="117"/>
                    </a:cubicBezTo>
                    <a:cubicBezTo>
                      <a:pt x="5" y="118"/>
                      <a:pt x="6" y="120"/>
                      <a:pt x="5" y="122"/>
                    </a:cubicBezTo>
                    <a:cubicBezTo>
                      <a:pt x="4" y="123"/>
                      <a:pt x="1" y="127"/>
                      <a:pt x="0" y="129"/>
                    </a:cubicBezTo>
                    <a:cubicBezTo>
                      <a:pt x="0" y="132"/>
                      <a:pt x="1" y="135"/>
                      <a:pt x="2" y="137"/>
                    </a:cubicBezTo>
                    <a:cubicBezTo>
                      <a:pt x="2" y="139"/>
                      <a:pt x="0" y="139"/>
                      <a:pt x="0" y="140"/>
                    </a:cubicBezTo>
                    <a:cubicBezTo>
                      <a:pt x="0" y="140"/>
                      <a:pt x="1" y="142"/>
                      <a:pt x="1" y="143"/>
                    </a:cubicBezTo>
                    <a:cubicBezTo>
                      <a:pt x="1" y="143"/>
                      <a:pt x="4" y="143"/>
                      <a:pt x="7" y="144"/>
                    </a:cubicBezTo>
                    <a:cubicBezTo>
                      <a:pt x="10" y="145"/>
                      <a:pt x="10" y="141"/>
                      <a:pt x="12" y="141"/>
                    </a:cubicBezTo>
                    <a:cubicBezTo>
                      <a:pt x="14" y="141"/>
                      <a:pt x="17" y="144"/>
                      <a:pt x="17" y="144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5" y="145"/>
                      <a:pt x="57" y="148"/>
                      <a:pt x="59" y="148"/>
                    </a:cubicBezTo>
                    <a:cubicBezTo>
                      <a:pt x="61" y="148"/>
                      <a:pt x="60" y="151"/>
                      <a:pt x="63" y="150"/>
                    </a:cubicBezTo>
                    <a:cubicBezTo>
                      <a:pt x="66" y="149"/>
                      <a:pt x="67" y="153"/>
                      <a:pt x="70" y="152"/>
                    </a:cubicBezTo>
                    <a:cubicBezTo>
                      <a:pt x="72" y="150"/>
                      <a:pt x="71" y="152"/>
                      <a:pt x="73" y="152"/>
                    </a:cubicBezTo>
                    <a:cubicBezTo>
                      <a:pt x="75" y="151"/>
                      <a:pt x="80" y="153"/>
                      <a:pt x="80" y="153"/>
                    </a:cubicBezTo>
                    <a:cubicBezTo>
                      <a:pt x="80" y="153"/>
                      <a:pt x="95" y="150"/>
                      <a:pt x="101" y="150"/>
                    </a:cubicBezTo>
                    <a:cubicBezTo>
                      <a:pt x="96" y="150"/>
                      <a:pt x="99" y="146"/>
                      <a:pt x="95" y="143"/>
                    </a:cubicBezTo>
                    <a:cubicBezTo>
                      <a:pt x="91" y="139"/>
                      <a:pt x="92" y="141"/>
                      <a:pt x="91" y="137"/>
                    </a:cubicBezTo>
                    <a:cubicBezTo>
                      <a:pt x="90" y="133"/>
                      <a:pt x="89" y="132"/>
                      <a:pt x="89" y="132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8" y="93"/>
                      <a:pt x="108" y="93"/>
                      <a:pt x="108" y="93"/>
                    </a:cubicBezTo>
                    <a:cubicBezTo>
                      <a:pt x="108" y="93"/>
                      <a:pt x="108" y="92"/>
                      <a:pt x="108" y="90"/>
                    </a:cubicBezTo>
                    <a:cubicBezTo>
                      <a:pt x="108" y="88"/>
                      <a:pt x="108" y="87"/>
                      <a:pt x="108" y="86"/>
                    </a:cubicBezTo>
                    <a:cubicBezTo>
                      <a:pt x="107" y="84"/>
                      <a:pt x="109" y="83"/>
                      <a:pt x="109" y="81"/>
                    </a:cubicBezTo>
                    <a:cubicBezTo>
                      <a:pt x="109" y="78"/>
                      <a:pt x="108" y="74"/>
                      <a:pt x="108" y="74"/>
                    </a:cubicBezTo>
                    <a:cubicBezTo>
                      <a:pt x="108" y="74"/>
                      <a:pt x="103" y="74"/>
                      <a:pt x="102" y="74"/>
                    </a:cubicBezTo>
                    <a:cubicBezTo>
                      <a:pt x="100" y="74"/>
                      <a:pt x="99" y="73"/>
                      <a:pt x="98" y="75"/>
                    </a:cubicBezTo>
                    <a:cubicBezTo>
                      <a:pt x="97" y="76"/>
                      <a:pt x="96" y="76"/>
                      <a:pt x="94" y="74"/>
                    </a:cubicBezTo>
                    <a:cubicBezTo>
                      <a:pt x="92" y="73"/>
                      <a:pt x="93" y="71"/>
                      <a:pt x="92" y="68"/>
                    </a:cubicBezTo>
                    <a:cubicBezTo>
                      <a:pt x="92" y="66"/>
                      <a:pt x="92" y="65"/>
                      <a:pt x="93" y="64"/>
                    </a:cubicBezTo>
                    <a:cubicBezTo>
                      <a:pt x="94" y="62"/>
                      <a:pt x="94" y="60"/>
                      <a:pt x="92" y="58"/>
                    </a:cubicBezTo>
                    <a:cubicBezTo>
                      <a:pt x="90" y="57"/>
                      <a:pt x="92" y="56"/>
                      <a:pt x="90" y="53"/>
                    </a:cubicBezTo>
                    <a:cubicBezTo>
                      <a:pt x="89" y="51"/>
                      <a:pt x="89" y="50"/>
                      <a:pt x="89" y="48"/>
                    </a:cubicBezTo>
                    <a:cubicBezTo>
                      <a:pt x="88" y="45"/>
                      <a:pt x="90" y="43"/>
                      <a:pt x="88" y="42"/>
                    </a:cubicBezTo>
                    <a:cubicBezTo>
                      <a:pt x="86" y="41"/>
                      <a:pt x="88" y="38"/>
                      <a:pt x="87" y="36"/>
                    </a:cubicBezTo>
                    <a:cubicBezTo>
                      <a:pt x="86" y="32"/>
                      <a:pt x="79" y="34"/>
                      <a:pt x="79" y="34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29"/>
                      <a:pt x="78" y="31"/>
                      <a:pt x="74" y="31"/>
                    </a:cubicBezTo>
                    <a:cubicBezTo>
                      <a:pt x="71" y="31"/>
                      <a:pt x="70" y="30"/>
                      <a:pt x="69" y="31"/>
                    </a:cubicBezTo>
                    <a:cubicBezTo>
                      <a:pt x="67" y="33"/>
                      <a:pt x="68" y="37"/>
                      <a:pt x="69" y="38"/>
                    </a:cubicBezTo>
                    <a:cubicBezTo>
                      <a:pt x="70" y="39"/>
                      <a:pt x="67" y="41"/>
                      <a:pt x="66" y="39"/>
                    </a:cubicBezTo>
                    <a:cubicBezTo>
                      <a:pt x="64" y="38"/>
                      <a:pt x="63" y="41"/>
                      <a:pt x="61" y="41"/>
                    </a:cubicBezTo>
                    <a:cubicBezTo>
                      <a:pt x="59" y="41"/>
                      <a:pt x="57" y="42"/>
                      <a:pt x="55" y="40"/>
                    </a:cubicBezTo>
                    <a:cubicBezTo>
                      <a:pt x="54" y="38"/>
                      <a:pt x="53" y="39"/>
                      <a:pt x="53" y="36"/>
                    </a:cubicBezTo>
                    <a:cubicBezTo>
                      <a:pt x="52" y="32"/>
                      <a:pt x="53" y="31"/>
                      <a:pt x="52" y="29"/>
                    </a:cubicBezTo>
                    <a:cubicBezTo>
                      <a:pt x="51" y="26"/>
                      <a:pt x="52" y="25"/>
                      <a:pt x="51" y="23"/>
                    </a:cubicBezTo>
                    <a:cubicBezTo>
                      <a:pt x="51" y="22"/>
                      <a:pt x="49" y="18"/>
                      <a:pt x="4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25" y="18"/>
                      <a:pt x="21" y="17"/>
                    </a:cubicBezTo>
                    <a:cubicBezTo>
                      <a:pt x="17" y="17"/>
                      <a:pt x="14" y="18"/>
                      <a:pt x="12" y="20"/>
                    </a:cubicBezTo>
                    <a:cubicBezTo>
                      <a:pt x="10" y="22"/>
                      <a:pt x="7" y="23"/>
                      <a:pt x="7" y="2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43">
                <a:extLst>
                  <a:ext uri="{FF2B5EF4-FFF2-40B4-BE49-F238E27FC236}">
                    <a16:creationId xmlns:a16="http://schemas.microsoft.com/office/drawing/2014/main" id="{9B9A447A-EC0F-4A0A-82A3-473E1F2E91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0584" y="4358235"/>
                <a:ext cx="375201" cy="525983"/>
              </a:xfrm>
              <a:custGeom>
                <a:avLst/>
                <a:gdLst>
                  <a:gd name="T0" fmla="*/ 8 w 109"/>
                  <a:gd name="T1" fmla="*/ 10 h 153"/>
                  <a:gd name="T2" fmla="*/ 11 w 109"/>
                  <a:gd name="T3" fmla="*/ 3 h 153"/>
                  <a:gd name="T4" fmla="*/ 7 w 109"/>
                  <a:gd name="T5" fmla="*/ 4 h 153"/>
                  <a:gd name="T6" fmla="*/ 2 w 109"/>
                  <a:gd name="T7" fmla="*/ 5 h 153"/>
                  <a:gd name="T8" fmla="*/ 5 w 109"/>
                  <a:gd name="T9" fmla="*/ 11 h 153"/>
                  <a:gd name="T10" fmla="*/ 7 w 109"/>
                  <a:gd name="T11" fmla="*/ 23 h 153"/>
                  <a:gd name="T12" fmla="*/ 10 w 109"/>
                  <a:gd name="T13" fmla="*/ 33 h 153"/>
                  <a:gd name="T14" fmla="*/ 13 w 109"/>
                  <a:gd name="T15" fmla="*/ 41 h 153"/>
                  <a:gd name="T16" fmla="*/ 14 w 109"/>
                  <a:gd name="T17" fmla="*/ 47 h 153"/>
                  <a:gd name="T18" fmla="*/ 15 w 109"/>
                  <a:gd name="T19" fmla="*/ 51 h 153"/>
                  <a:gd name="T20" fmla="*/ 14 w 109"/>
                  <a:gd name="T21" fmla="*/ 54 h 153"/>
                  <a:gd name="T22" fmla="*/ 15 w 109"/>
                  <a:gd name="T23" fmla="*/ 64 h 153"/>
                  <a:gd name="T24" fmla="*/ 18 w 109"/>
                  <a:gd name="T25" fmla="*/ 72 h 153"/>
                  <a:gd name="T26" fmla="*/ 13 w 109"/>
                  <a:gd name="T27" fmla="*/ 96 h 153"/>
                  <a:gd name="T28" fmla="*/ 8 w 109"/>
                  <a:gd name="T29" fmla="*/ 104 h 153"/>
                  <a:gd name="T30" fmla="*/ 6 w 109"/>
                  <a:gd name="T31" fmla="*/ 117 h 153"/>
                  <a:gd name="T32" fmla="*/ 0 w 109"/>
                  <a:gd name="T33" fmla="*/ 129 h 153"/>
                  <a:gd name="T34" fmla="*/ 0 w 109"/>
                  <a:gd name="T35" fmla="*/ 140 h 153"/>
                  <a:gd name="T36" fmla="*/ 7 w 109"/>
                  <a:gd name="T37" fmla="*/ 144 h 153"/>
                  <a:gd name="T38" fmla="*/ 17 w 109"/>
                  <a:gd name="T39" fmla="*/ 144 h 153"/>
                  <a:gd name="T40" fmla="*/ 59 w 109"/>
                  <a:gd name="T41" fmla="*/ 148 h 153"/>
                  <a:gd name="T42" fmla="*/ 70 w 109"/>
                  <a:gd name="T43" fmla="*/ 152 h 153"/>
                  <a:gd name="T44" fmla="*/ 80 w 109"/>
                  <a:gd name="T45" fmla="*/ 153 h 153"/>
                  <a:gd name="T46" fmla="*/ 95 w 109"/>
                  <a:gd name="T47" fmla="*/ 143 h 153"/>
                  <a:gd name="T48" fmla="*/ 89 w 109"/>
                  <a:gd name="T49" fmla="*/ 132 h 153"/>
                  <a:gd name="T50" fmla="*/ 108 w 109"/>
                  <a:gd name="T51" fmla="*/ 93 h 153"/>
                  <a:gd name="T52" fmla="*/ 108 w 109"/>
                  <a:gd name="T53" fmla="*/ 86 h 153"/>
                  <a:gd name="T54" fmla="*/ 108 w 109"/>
                  <a:gd name="T55" fmla="*/ 74 h 153"/>
                  <a:gd name="T56" fmla="*/ 98 w 109"/>
                  <a:gd name="T57" fmla="*/ 75 h 153"/>
                  <a:gd name="T58" fmla="*/ 92 w 109"/>
                  <a:gd name="T59" fmla="*/ 68 h 153"/>
                  <a:gd name="T60" fmla="*/ 92 w 109"/>
                  <a:gd name="T61" fmla="*/ 58 h 153"/>
                  <a:gd name="T62" fmla="*/ 89 w 109"/>
                  <a:gd name="T63" fmla="*/ 48 h 153"/>
                  <a:gd name="T64" fmla="*/ 87 w 109"/>
                  <a:gd name="T65" fmla="*/ 36 h 153"/>
                  <a:gd name="T66" fmla="*/ 79 w 109"/>
                  <a:gd name="T67" fmla="*/ 32 h 153"/>
                  <a:gd name="T68" fmla="*/ 69 w 109"/>
                  <a:gd name="T69" fmla="*/ 31 h 153"/>
                  <a:gd name="T70" fmla="*/ 66 w 109"/>
                  <a:gd name="T71" fmla="*/ 39 h 153"/>
                  <a:gd name="T72" fmla="*/ 55 w 109"/>
                  <a:gd name="T73" fmla="*/ 40 h 153"/>
                  <a:gd name="T74" fmla="*/ 52 w 109"/>
                  <a:gd name="T75" fmla="*/ 29 h 153"/>
                  <a:gd name="T76" fmla="*/ 49 w 109"/>
                  <a:gd name="T77" fmla="*/ 18 h 153"/>
                  <a:gd name="T78" fmla="*/ 21 w 109"/>
                  <a:gd name="T79" fmla="*/ 17 h 153"/>
                  <a:gd name="T80" fmla="*/ 7 w 109"/>
                  <a:gd name="T81" fmla="*/ 2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9" h="153">
                    <a:moveTo>
                      <a:pt x="5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10" y="10"/>
                      <a:pt x="8" y="7"/>
                    </a:cubicBezTo>
                    <a:cubicBezTo>
                      <a:pt x="7" y="4"/>
                      <a:pt x="11" y="3"/>
                      <a:pt x="11" y="3"/>
                    </a:cubicBezTo>
                    <a:cubicBezTo>
                      <a:pt x="11" y="3"/>
                      <a:pt x="10" y="0"/>
                      <a:pt x="7" y="2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7"/>
                      <a:pt x="1" y="8"/>
                      <a:pt x="2" y="10"/>
                    </a:cubicBezTo>
                    <a:cubicBezTo>
                      <a:pt x="2" y="10"/>
                      <a:pt x="5" y="11"/>
                      <a:pt x="5" y="11"/>
                    </a:cubicBezTo>
                    <a:lnTo>
                      <a:pt x="5" y="12"/>
                    </a:lnTo>
                    <a:close/>
                    <a:moveTo>
                      <a:pt x="7" y="23"/>
                    </a:moveTo>
                    <a:cubicBezTo>
                      <a:pt x="7" y="24"/>
                      <a:pt x="7" y="25"/>
                      <a:pt x="8" y="26"/>
                    </a:cubicBezTo>
                    <a:cubicBezTo>
                      <a:pt x="8" y="28"/>
                      <a:pt x="9" y="31"/>
                      <a:pt x="10" y="33"/>
                    </a:cubicBezTo>
                    <a:cubicBezTo>
                      <a:pt x="10" y="33"/>
                      <a:pt x="12" y="34"/>
                      <a:pt x="12" y="35"/>
                    </a:cubicBezTo>
                    <a:cubicBezTo>
                      <a:pt x="13" y="37"/>
                      <a:pt x="12" y="39"/>
                      <a:pt x="13" y="41"/>
                    </a:cubicBezTo>
                    <a:cubicBezTo>
                      <a:pt x="13" y="41"/>
                      <a:pt x="15" y="42"/>
                      <a:pt x="15" y="43"/>
                    </a:cubicBezTo>
                    <a:cubicBezTo>
                      <a:pt x="15" y="44"/>
                      <a:pt x="14" y="44"/>
                      <a:pt x="14" y="47"/>
                    </a:cubicBezTo>
                    <a:cubicBezTo>
                      <a:pt x="14" y="47"/>
                      <a:pt x="16" y="49"/>
                      <a:pt x="16" y="49"/>
                    </a:cubicBezTo>
                    <a:cubicBezTo>
                      <a:pt x="16" y="50"/>
                      <a:pt x="15" y="50"/>
                      <a:pt x="15" y="51"/>
                    </a:cubicBezTo>
                    <a:cubicBezTo>
                      <a:pt x="14" y="52"/>
                      <a:pt x="16" y="51"/>
                      <a:pt x="16" y="53"/>
                    </a:cubicBezTo>
                    <a:cubicBezTo>
                      <a:pt x="15" y="53"/>
                      <a:pt x="14" y="54"/>
                      <a:pt x="14" y="54"/>
                    </a:cubicBezTo>
                    <a:cubicBezTo>
                      <a:pt x="13" y="55"/>
                      <a:pt x="13" y="59"/>
                      <a:pt x="14" y="61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5"/>
                      <a:pt x="14" y="66"/>
                      <a:pt x="14" y="68"/>
                    </a:cubicBezTo>
                    <a:cubicBezTo>
                      <a:pt x="14" y="69"/>
                      <a:pt x="17" y="71"/>
                      <a:pt x="18" y="72"/>
                    </a:cubicBezTo>
                    <a:cubicBezTo>
                      <a:pt x="19" y="77"/>
                      <a:pt x="19" y="86"/>
                      <a:pt x="18" y="91"/>
                    </a:cubicBezTo>
                    <a:cubicBezTo>
                      <a:pt x="17" y="93"/>
                      <a:pt x="13" y="95"/>
                      <a:pt x="13" y="96"/>
                    </a:cubicBezTo>
                    <a:cubicBezTo>
                      <a:pt x="12" y="97"/>
                      <a:pt x="13" y="99"/>
                      <a:pt x="13" y="100"/>
                    </a:cubicBezTo>
                    <a:cubicBezTo>
                      <a:pt x="12" y="101"/>
                      <a:pt x="9" y="102"/>
                      <a:pt x="8" y="104"/>
                    </a:cubicBezTo>
                    <a:cubicBezTo>
                      <a:pt x="7" y="108"/>
                      <a:pt x="8" y="112"/>
                      <a:pt x="8" y="116"/>
                    </a:cubicBezTo>
                    <a:cubicBezTo>
                      <a:pt x="7" y="116"/>
                      <a:pt x="6" y="117"/>
                      <a:pt x="6" y="117"/>
                    </a:cubicBezTo>
                    <a:cubicBezTo>
                      <a:pt x="5" y="118"/>
                      <a:pt x="6" y="120"/>
                      <a:pt x="5" y="122"/>
                    </a:cubicBezTo>
                    <a:cubicBezTo>
                      <a:pt x="4" y="123"/>
                      <a:pt x="1" y="127"/>
                      <a:pt x="0" y="129"/>
                    </a:cubicBezTo>
                    <a:cubicBezTo>
                      <a:pt x="0" y="132"/>
                      <a:pt x="1" y="135"/>
                      <a:pt x="2" y="137"/>
                    </a:cubicBezTo>
                    <a:cubicBezTo>
                      <a:pt x="2" y="139"/>
                      <a:pt x="0" y="139"/>
                      <a:pt x="0" y="140"/>
                    </a:cubicBezTo>
                    <a:cubicBezTo>
                      <a:pt x="0" y="140"/>
                      <a:pt x="1" y="142"/>
                      <a:pt x="1" y="143"/>
                    </a:cubicBezTo>
                    <a:cubicBezTo>
                      <a:pt x="1" y="143"/>
                      <a:pt x="4" y="143"/>
                      <a:pt x="7" y="144"/>
                    </a:cubicBezTo>
                    <a:cubicBezTo>
                      <a:pt x="10" y="145"/>
                      <a:pt x="10" y="141"/>
                      <a:pt x="12" y="141"/>
                    </a:cubicBezTo>
                    <a:cubicBezTo>
                      <a:pt x="14" y="141"/>
                      <a:pt x="17" y="144"/>
                      <a:pt x="17" y="144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5" y="145"/>
                      <a:pt x="57" y="148"/>
                      <a:pt x="59" y="148"/>
                    </a:cubicBezTo>
                    <a:cubicBezTo>
                      <a:pt x="61" y="148"/>
                      <a:pt x="60" y="151"/>
                      <a:pt x="63" y="150"/>
                    </a:cubicBezTo>
                    <a:cubicBezTo>
                      <a:pt x="66" y="149"/>
                      <a:pt x="67" y="153"/>
                      <a:pt x="70" y="152"/>
                    </a:cubicBezTo>
                    <a:cubicBezTo>
                      <a:pt x="72" y="150"/>
                      <a:pt x="71" y="152"/>
                      <a:pt x="73" y="152"/>
                    </a:cubicBezTo>
                    <a:cubicBezTo>
                      <a:pt x="75" y="151"/>
                      <a:pt x="80" y="153"/>
                      <a:pt x="80" y="153"/>
                    </a:cubicBezTo>
                    <a:cubicBezTo>
                      <a:pt x="80" y="153"/>
                      <a:pt x="95" y="150"/>
                      <a:pt x="101" y="150"/>
                    </a:cubicBezTo>
                    <a:cubicBezTo>
                      <a:pt x="96" y="150"/>
                      <a:pt x="99" y="146"/>
                      <a:pt x="95" y="143"/>
                    </a:cubicBezTo>
                    <a:cubicBezTo>
                      <a:pt x="91" y="139"/>
                      <a:pt x="92" y="141"/>
                      <a:pt x="91" y="137"/>
                    </a:cubicBezTo>
                    <a:cubicBezTo>
                      <a:pt x="90" y="133"/>
                      <a:pt x="89" y="132"/>
                      <a:pt x="89" y="132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108" y="93"/>
                      <a:pt x="108" y="93"/>
                      <a:pt x="108" y="93"/>
                    </a:cubicBezTo>
                    <a:cubicBezTo>
                      <a:pt x="108" y="93"/>
                      <a:pt x="108" y="92"/>
                      <a:pt x="108" y="90"/>
                    </a:cubicBezTo>
                    <a:cubicBezTo>
                      <a:pt x="108" y="88"/>
                      <a:pt x="108" y="87"/>
                      <a:pt x="108" y="86"/>
                    </a:cubicBezTo>
                    <a:cubicBezTo>
                      <a:pt x="107" y="84"/>
                      <a:pt x="109" y="83"/>
                      <a:pt x="109" y="81"/>
                    </a:cubicBezTo>
                    <a:cubicBezTo>
                      <a:pt x="109" y="78"/>
                      <a:pt x="108" y="74"/>
                      <a:pt x="108" y="74"/>
                    </a:cubicBezTo>
                    <a:cubicBezTo>
                      <a:pt x="108" y="74"/>
                      <a:pt x="103" y="74"/>
                      <a:pt x="102" y="74"/>
                    </a:cubicBezTo>
                    <a:cubicBezTo>
                      <a:pt x="100" y="74"/>
                      <a:pt x="99" y="73"/>
                      <a:pt x="98" y="75"/>
                    </a:cubicBezTo>
                    <a:cubicBezTo>
                      <a:pt x="97" y="76"/>
                      <a:pt x="96" y="76"/>
                      <a:pt x="94" y="74"/>
                    </a:cubicBezTo>
                    <a:cubicBezTo>
                      <a:pt x="92" y="73"/>
                      <a:pt x="93" y="71"/>
                      <a:pt x="92" y="68"/>
                    </a:cubicBezTo>
                    <a:cubicBezTo>
                      <a:pt x="92" y="66"/>
                      <a:pt x="92" y="65"/>
                      <a:pt x="93" y="64"/>
                    </a:cubicBezTo>
                    <a:cubicBezTo>
                      <a:pt x="94" y="62"/>
                      <a:pt x="94" y="60"/>
                      <a:pt x="92" y="58"/>
                    </a:cubicBezTo>
                    <a:cubicBezTo>
                      <a:pt x="90" y="57"/>
                      <a:pt x="92" y="56"/>
                      <a:pt x="90" y="53"/>
                    </a:cubicBezTo>
                    <a:cubicBezTo>
                      <a:pt x="89" y="51"/>
                      <a:pt x="89" y="50"/>
                      <a:pt x="89" y="48"/>
                    </a:cubicBezTo>
                    <a:cubicBezTo>
                      <a:pt x="88" y="45"/>
                      <a:pt x="90" y="43"/>
                      <a:pt x="88" y="42"/>
                    </a:cubicBezTo>
                    <a:cubicBezTo>
                      <a:pt x="86" y="41"/>
                      <a:pt x="88" y="38"/>
                      <a:pt x="87" y="36"/>
                    </a:cubicBezTo>
                    <a:cubicBezTo>
                      <a:pt x="86" y="32"/>
                      <a:pt x="79" y="34"/>
                      <a:pt x="79" y="34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29"/>
                      <a:pt x="78" y="31"/>
                      <a:pt x="74" y="31"/>
                    </a:cubicBezTo>
                    <a:cubicBezTo>
                      <a:pt x="71" y="31"/>
                      <a:pt x="70" y="30"/>
                      <a:pt x="69" y="31"/>
                    </a:cubicBezTo>
                    <a:cubicBezTo>
                      <a:pt x="67" y="33"/>
                      <a:pt x="68" y="37"/>
                      <a:pt x="69" y="38"/>
                    </a:cubicBezTo>
                    <a:cubicBezTo>
                      <a:pt x="70" y="39"/>
                      <a:pt x="67" y="41"/>
                      <a:pt x="66" y="39"/>
                    </a:cubicBezTo>
                    <a:cubicBezTo>
                      <a:pt x="64" y="38"/>
                      <a:pt x="63" y="41"/>
                      <a:pt x="61" y="41"/>
                    </a:cubicBezTo>
                    <a:cubicBezTo>
                      <a:pt x="59" y="41"/>
                      <a:pt x="57" y="42"/>
                      <a:pt x="55" y="40"/>
                    </a:cubicBezTo>
                    <a:cubicBezTo>
                      <a:pt x="54" y="38"/>
                      <a:pt x="53" y="39"/>
                      <a:pt x="53" y="36"/>
                    </a:cubicBezTo>
                    <a:cubicBezTo>
                      <a:pt x="52" y="32"/>
                      <a:pt x="53" y="31"/>
                      <a:pt x="52" y="29"/>
                    </a:cubicBezTo>
                    <a:cubicBezTo>
                      <a:pt x="51" y="26"/>
                      <a:pt x="52" y="25"/>
                      <a:pt x="51" y="23"/>
                    </a:cubicBezTo>
                    <a:cubicBezTo>
                      <a:pt x="51" y="22"/>
                      <a:pt x="49" y="18"/>
                      <a:pt x="4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25" y="18"/>
                      <a:pt x="21" y="17"/>
                    </a:cubicBezTo>
                    <a:cubicBezTo>
                      <a:pt x="17" y="17"/>
                      <a:pt x="14" y="18"/>
                      <a:pt x="12" y="20"/>
                    </a:cubicBezTo>
                    <a:cubicBezTo>
                      <a:pt x="10" y="22"/>
                      <a:pt x="7" y="23"/>
                      <a:pt x="7" y="2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44">
                <a:extLst>
                  <a:ext uri="{FF2B5EF4-FFF2-40B4-BE49-F238E27FC236}">
                    <a16:creationId xmlns:a16="http://schemas.microsoft.com/office/drawing/2014/main" id="{A1DA5EE1-78AC-420E-9AA8-C0C13E774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527" y="2575155"/>
                <a:ext cx="10519" cy="14026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2 h 4"/>
                  <a:gd name="T6" fmla="*/ 3 w 3"/>
                  <a:gd name="T7" fmla="*/ 2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2" y="0"/>
                      <a:pt x="3" y="2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45">
                <a:extLst>
                  <a:ext uri="{FF2B5EF4-FFF2-40B4-BE49-F238E27FC236}">
                    <a16:creationId xmlns:a16="http://schemas.microsoft.com/office/drawing/2014/main" id="{6CD85592-21DB-4D69-B4ED-856852B0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527" y="2575155"/>
                <a:ext cx="10519" cy="14026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2 h 4"/>
                  <a:gd name="T6" fmla="*/ 3 w 3"/>
                  <a:gd name="T7" fmla="*/ 2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2" y="0"/>
                      <a:pt x="3" y="2"/>
                    </a:cubicBez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46">
                <a:extLst>
                  <a:ext uri="{FF2B5EF4-FFF2-40B4-BE49-F238E27FC236}">
                    <a16:creationId xmlns:a16="http://schemas.microsoft.com/office/drawing/2014/main" id="{FAE75EAD-7E31-45C0-8F30-96C9478E1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3238" y="2803081"/>
                <a:ext cx="582087" cy="697803"/>
              </a:xfrm>
              <a:custGeom>
                <a:avLst/>
                <a:gdLst>
                  <a:gd name="T0" fmla="*/ 122 w 169"/>
                  <a:gd name="T1" fmla="*/ 189 h 203"/>
                  <a:gd name="T2" fmla="*/ 105 w 169"/>
                  <a:gd name="T3" fmla="*/ 200 h 203"/>
                  <a:gd name="T4" fmla="*/ 96 w 169"/>
                  <a:gd name="T5" fmla="*/ 197 h 203"/>
                  <a:gd name="T6" fmla="*/ 93 w 169"/>
                  <a:gd name="T7" fmla="*/ 187 h 203"/>
                  <a:gd name="T8" fmla="*/ 84 w 169"/>
                  <a:gd name="T9" fmla="*/ 180 h 203"/>
                  <a:gd name="T10" fmla="*/ 0 w 169"/>
                  <a:gd name="T11" fmla="*/ 116 h 203"/>
                  <a:gd name="T12" fmla="*/ 0 w 169"/>
                  <a:gd name="T13" fmla="*/ 100 h 203"/>
                  <a:gd name="T14" fmla="*/ 7 w 169"/>
                  <a:gd name="T15" fmla="*/ 93 h 203"/>
                  <a:gd name="T16" fmla="*/ 22 w 169"/>
                  <a:gd name="T17" fmla="*/ 86 h 203"/>
                  <a:gd name="T18" fmla="*/ 34 w 169"/>
                  <a:gd name="T19" fmla="*/ 80 h 203"/>
                  <a:gd name="T20" fmla="*/ 46 w 169"/>
                  <a:gd name="T21" fmla="*/ 68 h 203"/>
                  <a:gd name="T22" fmla="*/ 52 w 169"/>
                  <a:gd name="T23" fmla="*/ 58 h 203"/>
                  <a:gd name="T24" fmla="*/ 56 w 169"/>
                  <a:gd name="T25" fmla="*/ 47 h 203"/>
                  <a:gd name="T26" fmla="*/ 52 w 169"/>
                  <a:gd name="T27" fmla="*/ 36 h 203"/>
                  <a:gd name="T28" fmla="*/ 51 w 169"/>
                  <a:gd name="T29" fmla="*/ 22 h 203"/>
                  <a:gd name="T30" fmla="*/ 57 w 169"/>
                  <a:gd name="T31" fmla="*/ 21 h 203"/>
                  <a:gd name="T32" fmla="*/ 70 w 169"/>
                  <a:gd name="T33" fmla="*/ 13 h 203"/>
                  <a:gd name="T34" fmla="*/ 79 w 169"/>
                  <a:gd name="T35" fmla="*/ 9 h 203"/>
                  <a:gd name="T36" fmla="*/ 85 w 169"/>
                  <a:gd name="T37" fmla="*/ 5 h 203"/>
                  <a:gd name="T38" fmla="*/ 94 w 169"/>
                  <a:gd name="T39" fmla="*/ 5 h 203"/>
                  <a:gd name="T40" fmla="*/ 115 w 169"/>
                  <a:gd name="T41" fmla="*/ 2 h 203"/>
                  <a:gd name="T42" fmla="*/ 119 w 169"/>
                  <a:gd name="T43" fmla="*/ 2 h 203"/>
                  <a:gd name="T44" fmla="*/ 124 w 169"/>
                  <a:gd name="T45" fmla="*/ 1 h 203"/>
                  <a:gd name="T46" fmla="*/ 132 w 169"/>
                  <a:gd name="T47" fmla="*/ 5 h 203"/>
                  <a:gd name="T48" fmla="*/ 135 w 169"/>
                  <a:gd name="T49" fmla="*/ 1 h 203"/>
                  <a:gd name="T50" fmla="*/ 139 w 169"/>
                  <a:gd name="T51" fmla="*/ 10 h 203"/>
                  <a:gd name="T52" fmla="*/ 142 w 169"/>
                  <a:gd name="T53" fmla="*/ 24 h 203"/>
                  <a:gd name="T54" fmla="*/ 136 w 169"/>
                  <a:gd name="T55" fmla="*/ 34 h 203"/>
                  <a:gd name="T56" fmla="*/ 134 w 169"/>
                  <a:gd name="T57" fmla="*/ 46 h 203"/>
                  <a:gd name="T58" fmla="*/ 140 w 169"/>
                  <a:gd name="T59" fmla="*/ 55 h 203"/>
                  <a:gd name="T60" fmla="*/ 148 w 169"/>
                  <a:gd name="T61" fmla="*/ 76 h 203"/>
                  <a:gd name="T62" fmla="*/ 148 w 169"/>
                  <a:gd name="T63" fmla="*/ 81 h 203"/>
                  <a:gd name="T64" fmla="*/ 150 w 169"/>
                  <a:gd name="T65" fmla="*/ 102 h 203"/>
                  <a:gd name="T66" fmla="*/ 148 w 169"/>
                  <a:gd name="T67" fmla="*/ 108 h 203"/>
                  <a:gd name="T68" fmla="*/ 142 w 169"/>
                  <a:gd name="T69" fmla="*/ 124 h 203"/>
                  <a:gd name="T70" fmla="*/ 148 w 169"/>
                  <a:gd name="T71" fmla="*/ 134 h 203"/>
                  <a:gd name="T72" fmla="*/ 154 w 169"/>
                  <a:gd name="T73" fmla="*/ 145 h 203"/>
                  <a:gd name="T74" fmla="*/ 164 w 169"/>
                  <a:gd name="T75" fmla="*/ 15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203">
                    <a:moveTo>
                      <a:pt x="169" y="154"/>
                    </a:move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05" y="200"/>
                      <a:pt x="105" y="200"/>
                      <a:pt x="105" y="200"/>
                    </a:cubicBezTo>
                    <a:cubicBezTo>
                      <a:pt x="105" y="200"/>
                      <a:pt x="96" y="203"/>
                      <a:pt x="96" y="202"/>
                    </a:cubicBezTo>
                    <a:cubicBezTo>
                      <a:pt x="97" y="201"/>
                      <a:pt x="97" y="199"/>
                      <a:pt x="96" y="197"/>
                    </a:cubicBezTo>
                    <a:cubicBezTo>
                      <a:pt x="95" y="195"/>
                      <a:pt x="95" y="196"/>
                      <a:pt x="96" y="192"/>
                    </a:cubicBezTo>
                    <a:cubicBezTo>
                      <a:pt x="97" y="188"/>
                      <a:pt x="95" y="189"/>
                      <a:pt x="93" y="187"/>
                    </a:cubicBezTo>
                    <a:cubicBezTo>
                      <a:pt x="91" y="186"/>
                      <a:pt x="89" y="186"/>
                      <a:pt x="87" y="184"/>
                    </a:cubicBezTo>
                    <a:cubicBezTo>
                      <a:pt x="84" y="183"/>
                      <a:pt x="84" y="180"/>
                      <a:pt x="84" y="180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0"/>
                      <a:pt x="1" y="99"/>
                      <a:pt x="2" y="97"/>
                    </a:cubicBezTo>
                    <a:cubicBezTo>
                      <a:pt x="4" y="96"/>
                      <a:pt x="5" y="94"/>
                      <a:pt x="7" y="93"/>
                    </a:cubicBezTo>
                    <a:cubicBezTo>
                      <a:pt x="8" y="91"/>
                      <a:pt x="10" y="90"/>
                      <a:pt x="13" y="89"/>
                    </a:cubicBezTo>
                    <a:cubicBezTo>
                      <a:pt x="17" y="89"/>
                      <a:pt x="20" y="89"/>
                      <a:pt x="22" y="86"/>
                    </a:cubicBezTo>
                    <a:cubicBezTo>
                      <a:pt x="25" y="82"/>
                      <a:pt x="25" y="84"/>
                      <a:pt x="28" y="84"/>
                    </a:cubicBezTo>
                    <a:cubicBezTo>
                      <a:pt x="30" y="83"/>
                      <a:pt x="30" y="82"/>
                      <a:pt x="34" y="80"/>
                    </a:cubicBezTo>
                    <a:cubicBezTo>
                      <a:pt x="37" y="78"/>
                      <a:pt x="40" y="70"/>
                      <a:pt x="40" y="70"/>
                    </a:cubicBezTo>
                    <a:cubicBezTo>
                      <a:pt x="40" y="70"/>
                      <a:pt x="43" y="70"/>
                      <a:pt x="46" y="68"/>
                    </a:cubicBezTo>
                    <a:cubicBezTo>
                      <a:pt x="48" y="66"/>
                      <a:pt x="47" y="66"/>
                      <a:pt x="47" y="63"/>
                    </a:cubicBezTo>
                    <a:cubicBezTo>
                      <a:pt x="47" y="60"/>
                      <a:pt x="52" y="60"/>
                      <a:pt x="52" y="58"/>
                    </a:cubicBezTo>
                    <a:cubicBezTo>
                      <a:pt x="52" y="55"/>
                      <a:pt x="57" y="54"/>
                      <a:pt x="58" y="52"/>
                    </a:cubicBezTo>
                    <a:cubicBezTo>
                      <a:pt x="60" y="51"/>
                      <a:pt x="58" y="49"/>
                      <a:pt x="56" y="47"/>
                    </a:cubicBezTo>
                    <a:cubicBezTo>
                      <a:pt x="55" y="44"/>
                      <a:pt x="55" y="44"/>
                      <a:pt x="55" y="41"/>
                    </a:cubicBezTo>
                    <a:cubicBezTo>
                      <a:pt x="55" y="38"/>
                      <a:pt x="52" y="39"/>
                      <a:pt x="52" y="36"/>
                    </a:cubicBezTo>
                    <a:cubicBezTo>
                      <a:pt x="52" y="33"/>
                      <a:pt x="53" y="31"/>
                      <a:pt x="54" y="28"/>
                    </a:cubicBezTo>
                    <a:cubicBezTo>
                      <a:pt x="54" y="26"/>
                      <a:pt x="51" y="22"/>
                      <a:pt x="51" y="22"/>
                    </a:cubicBezTo>
                    <a:cubicBezTo>
                      <a:pt x="52" y="22"/>
                      <a:pt x="53" y="21"/>
                      <a:pt x="54" y="21"/>
                    </a:cubicBezTo>
                    <a:cubicBezTo>
                      <a:pt x="55" y="20"/>
                      <a:pt x="56" y="21"/>
                      <a:pt x="57" y="21"/>
                    </a:cubicBezTo>
                    <a:cubicBezTo>
                      <a:pt x="59" y="19"/>
                      <a:pt x="60" y="15"/>
                      <a:pt x="63" y="14"/>
                    </a:cubicBezTo>
                    <a:cubicBezTo>
                      <a:pt x="66" y="13"/>
                      <a:pt x="68" y="14"/>
                      <a:pt x="70" y="13"/>
                    </a:cubicBezTo>
                    <a:cubicBezTo>
                      <a:pt x="72" y="13"/>
                      <a:pt x="73" y="10"/>
                      <a:pt x="74" y="9"/>
                    </a:cubicBezTo>
                    <a:cubicBezTo>
                      <a:pt x="76" y="9"/>
                      <a:pt x="78" y="10"/>
                      <a:pt x="79" y="9"/>
                    </a:cubicBezTo>
                    <a:cubicBezTo>
                      <a:pt x="79" y="9"/>
                      <a:pt x="79" y="7"/>
                      <a:pt x="80" y="7"/>
                    </a:cubicBezTo>
                    <a:cubicBezTo>
                      <a:pt x="81" y="6"/>
                      <a:pt x="83" y="6"/>
                      <a:pt x="85" y="5"/>
                    </a:cubicBezTo>
                    <a:cubicBezTo>
                      <a:pt x="85" y="5"/>
                      <a:pt x="86" y="3"/>
                      <a:pt x="86" y="3"/>
                    </a:cubicBezTo>
                    <a:cubicBezTo>
                      <a:pt x="88" y="3"/>
                      <a:pt x="92" y="5"/>
                      <a:pt x="94" y="5"/>
                    </a:cubicBezTo>
                    <a:cubicBezTo>
                      <a:pt x="99" y="5"/>
                      <a:pt x="101" y="2"/>
                      <a:pt x="105" y="2"/>
                    </a:cubicBezTo>
                    <a:cubicBezTo>
                      <a:pt x="109" y="2"/>
                      <a:pt x="111" y="3"/>
                      <a:pt x="115" y="2"/>
                    </a:cubicBezTo>
                    <a:cubicBezTo>
                      <a:pt x="115" y="2"/>
                      <a:pt x="115" y="3"/>
                      <a:pt x="115" y="3"/>
                    </a:cubicBezTo>
                    <a:cubicBezTo>
                      <a:pt x="117" y="4"/>
                      <a:pt x="118" y="2"/>
                      <a:pt x="119" y="2"/>
                    </a:cubicBezTo>
                    <a:cubicBezTo>
                      <a:pt x="122" y="2"/>
                      <a:pt x="122" y="3"/>
                      <a:pt x="124" y="3"/>
                    </a:cubicBezTo>
                    <a:cubicBezTo>
                      <a:pt x="124" y="1"/>
                      <a:pt x="124" y="1"/>
                      <a:pt x="124" y="1"/>
                    </a:cubicBezTo>
                    <a:cubicBezTo>
                      <a:pt x="126" y="1"/>
                      <a:pt x="127" y="1"/>
                      <a:pt x="128" y="0"/>
                    </a:cubicBezTo>
                    <a:cubicBezTo>
                      <a:pt x="130" y="2"/>
                      <a:pt x="131" y="2"/>
                      <a:pt x="132" y="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4" y="3"/>
                      <a:pt x="134" y="2"/>
                      <a:pt x="135" y="1"/>
                    </a:cubicBezTo>
                    <a:cubicBezTo>
                      <a:pt x="136" y="1"/>
                      <a:pt x="137" y="1"/>
                      <a:pt x="138" y="2"/>
                    </a:cubicBezTo>
                    <a:cubicBezTo>
                      <a:pt x="138" y="2"/>
                      <a:pt x="137" y="9"/>
                      <a:pt x="139" y="10"/>
                    </a:cubicBezTo>
                    <a:cubicBezTo>
                      <a:pt x="141" y="11"/>
                      <a:pt x="140" y="13"/>
                      <a:pt x="140" y="15"/>
                    </a:cubicBezTo>
                    <a:cubicBezTo>
                      <a:pt x="140" y="17"/>
                      <a:pt x="142" y="20"/>
                      <a:pt x="142" y="24"/>
                    </a:cubicBezTo>
                    <a:cubicBezTo>
                      <a:pt x="143" y="27"/>
                      <a:pt x="140" y="26"/>
                      <a:pt x="140" y="28"/>
                    </a:cubicBezTo>
                    <a:cubicBezTo>
                      <a:pt x="140" y="30"/>
                      <a:pt x="138" y="33"/>
                      <a:pt x="136" y="34"/>
                    </a:cubicBezTo>
                    <a:cubicBezTo>
                      <a:pt x="134" y="34"/>
                      <a:pt x="133" y="33"/>
                      <a:pt x="133" y="36"/>
                    </a:cubicBezTo>
                    <a:cubicBezTo>
                      <a:pt x="133" y="39"/>
                      <a:pt x="134" y="46"/>
                      <a:pt x="134" y="46"/>
                    </a:cubicBezTo>
                    <a:cubicBezTo>
                      <a:pt x="134" y="46"/>
                      <a:pt x="137" y="45"/>
                      <a:pt x="138" y="47"/>
                    </a:cubicBezTo>
                    <a:cubicBezTo>
                      <a:pt x="139" y="49"/>
                      <a:pt x="140" y="55"/>
                      <a:pt x="140" y="55"/>
                    </a:cubicBezTo>
                    <a:cubicBezTo>
                      <a:pt x="145" y="56"/>
                      <a:pt x="145" y="56"/>
                      <a:pt x="145" y="56"/>
                    </a:cubicBezTo>
                    <a:cubicBezTo>
                      <a:pt x="148" y="76"/>
                      <a:pt x="148" y="76"/>
                      <a:pt x="148" y="76"/>
                    </a:cubicBezTo>
                    <a:cubicBezTo>
                      <a:pt x="147" y="76"/>
                      <a:pt x="147" y="76"/>
                      <a:pt x="146" y="77"/>
                    </a:cubicBezTo>
                    <a:cubicBezTo>
                      <a:pt x="145" y="78"/>
                      <a:pt x="148" y="81"/>
                      <a:pt x="148" y="81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46" y="105"/>
                      <a:pt x="147" y="105"/>
                    </a:cubicBezTo>
                    <a:cubicBezTo>
                      <a:pt x="149" y="105"/>
                      <a:pt x="148" y="108"/>
                      <a:pt x="148" y="108"/>
                    </a:cubicBezTo>
                    <a:cubicBezTo>
                      <a:pt x="148" y="108"/>
                      <a:pt x="148" y="116"/>
                      <a:pt x="147" y="120"/>
                    </a:cubicBezTo>
                    <a:cubicBezTo>
                      <a:pt x="147" y="123"/>
                      <a:pt x="142" y="124"/>
                      <a:pt x="142" y="124"/>
                    </a:cubicBezTo>
                    <a:cubicBezTo>
                      <a:pt x="142" y="124"/>
                      <a:pt x="143" y="126"/>
                      <a:pt x="145" y="128"/>
                    </a:cubicBezTo>
                    <a:cubicBezTo>
                      <a:pt x="146" y="130"/>
                      <a:pt x="146" y="133"/>
                      <a:pt x="148" y="134"/>
                    </a:cubicBezTo>
                    <a:cubicBezTo>
                      <a:pt x="150" y="136"/>
                      <a:pt x="150" y="137"/>
                      <a:pt x="150" y="140"/>
                    </a:cubicBezTo>
                    <a:cubicBezTo>
                      <a:pt x="150" y="142"/>
                      <a:pt x="152" y="145"/>
                      <a:pt x="154" y="145"/>
                    </a:cubicBezTo>
                    <a:cubicBezTo>
                      <a:pt x="156" y="145"/>
                      <a:pt x="158" y="146"/>
                      <a:pt x="160" y="147"/>
                    </a:cubicBezTo>
                    <a:cubicBezTo>
                      <a:pt x="162" y="147"/>
                      <a:pt x="162" y="150"/>
                      <a:pt x="164" y="150"/>
                    </a:cubicBezTo>
                    <a:cubicBezTo>
                      <a:pt x="166" y="150"/>
                      <a:pt x="169" y="154"/>
                      <a:pt x="169" y="15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47">
                <a:extLst>
                  <a:ext uri="{FF2B5EF4-FFF2-40B4-BE49-F238E27FC236}">
                    <a16:creationId xmlns:a16="http://schemas.microsoft.com/office/drawing/2014/main" id="{D5914A8F-FD1C-4DA7-AE00-820216B9A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3238" y="2803081"/>
                <a:ext cx="582087" cy="697803"/>
              </a:xfrm>
              <a:custGeom>
                <a:avLst/>
                <a:gdLst>
                  <a:gd name="T0" fmla="*/ 122 w 169"/>
                  <a:gd name="T1" fmla="*/ 189 h 203"/>
                  <a:gd name="T2" fmla="*/ 105 w 169"/>
                  <a:gd name="T3" fmla="*/ 200 h 203"/>
                  <a:gd name="T4" fmla="*/ 96 w 169"/>
                  <a:gd name="T5" fmla="*/ 197 h 203"/>
                  <a:gd name="T6" fmla="*/ 93 w 169"/>
                  <a:gd name="T7" fmla="*/ 187 h 203"/>
                  <a:gd name="T8" fmla="*/ 84 w 169"/>
                  <a:gd name="T9" fmla="*/ 180 h 203"/>
                  <a:gd name="T10" fmla="*/ 0 w 169"/>
                  <a:gd name="T11" fmla="*/ 116 h 203"/>
                  <a:gd name="T12" fmla="*/ 0 w 169"/>
                  <a:gd name="T13" fmla="*/ 100 h 203"/>
                  <a:gd name="T14" fmla="*/ 7 w 169"/>
                  <a:gd name="T15" fmla="*/ 93 h 203"/>
                  <a:gd name="T16" fmla="*/ 22 w 169"/>
                  <a:gd name="T17" fmla="*/ 86 h 203"/>
                  <a:gd name="T18" fmla="*/ 34 w 169"/>
                  <a:gd name="T19" fmla="*/ 80 h 203"/>
                  <a:gd name="T20" fmla="*/ 46 w 169"/>
                  <a:gd name="T21" fmla="*/ 68 h 203"/>
                  <a:gd name="T22" fmla="*/ 52 w 169"/>
                  <a:gd name="T23" fmla="*/ 58 h 203"/>
                  <a:gd name="T24" fmla="*/ 56 w 169"/>
                  <a:gd name="T25" fmla="*/ 47 h 203"/>
                  <a:gd name="T26" fmla="*/ 52 w 169"/>
                  <a:gd name="T27" fmla="*/ 36 h 203"/>
                  <a:gd name="T28" fmla="*/ 51 w 169"/>
                  <a:gd name="T29" fmla="*/ 22 h 203"/>
                  <a:gd name="T30" fmla="*/ 57 w 169"/>
                  <a:gd name="T31" fmla="*/ 21 h 203"/>
                  <a:gd name="T32" fmla="*/ 70 w 169"/>
                  <a:gd name="T33" fmla="*/ 13 h 203"/>
                  <a:gd name="T34" fmla="*/ 79 w 169"/>
                  <a:gd name="T35" fmla="*/ 9 h 203"/>
                  <a:gd name="T36" fmla="*/ 85 w 169"/>
                  <a:gd name="T37" fmla="*/ 5 h 203"/>
                  <a:gd name="T38" fmla="*/ 94 w 169"/>
                  <a:gd name="T39" fmla="*/ 5 h 203"/>
                  <a:gd name="T40" fmla="*/ 115 w 169"/>
                  <a:gd name="T41" fmla="*/ 2 h 203"/>
                  <a:gd name="T42" fmla="*/ 119 w 169"/>
                  <a:gd name="T43" fmla="*/ 2 h 203"/>
                  <a:gd name="T44" fmla="*/ 124 w 169"/>
                  <a:gd name="T45" fmla="*/ 1 h 203"/>
                  <a:gd name="T46" fmla="*/ 132 w 169"/>
                  <a:gd name="T47" fmla="*/ 5 h 203"/>
                  <a:gd name="T48" fmla="*/ 135 w 169"/>
                  <a:gd name="T49" fmla="*/ 1 h 203"/>
                  <a:gd name="T50" fmla="*/ 139 w 169"/>
                  <a:gd name="T51" fmla="*/ 10 h 203"/>
                  <a:gd name="T52" fmla="*/ 142 w 169"/>
                  <a:gd name="T53" fmla="*/ 24 h 203"/>
                  <a:gd name="T54" fmla="*/ 136 w 169"/>
                  <a:gd name="T55" fmla="*/ 34 h 203"/>
                  <a:gd name="T56" fmla="*/ 134 w 169"/>
                  <a:gd name="T57" fmla="*/ 46 h 203"/>
                  <a:gd name="T58" fmla="*/ 140 w 169"/>
                  <a:gd name="T59" fmla="*/ 55 h 203"/>
                  <a:gd name="T60" fmla="*/ 148 w 169"/>
                  <a:gd name="T61" fmla="*/ 76 h 203"/>
                  <a:gd name="T62" fmla="*/ 148 w 169"/>
                  <a:gd name="T63" fmla="*/ 81 h 203"/>
                  <a:gd name="T64" fmla="*/ 150 w 169"/>
                  <a:gd name="T65" fmla="*/ 102 h 203"/>
                  <a:gd name="T66" fmla="*/ 148 w 169"/>
                  <a:gd name="T67" fmla="*/ 108 h 203"/>
                  <a:gd name="T68" fmla="*/ 142 w 169"/>
                  <a:gd name="T69" fmla="*/ 124 h 203"/>
                  <a:gd name="T70" fmla="*/ 148 w 169"/>
                  <a:gd name="T71" fmla="*/ 134 h 203"/>
                  <a:gd name="T72" fmla="*/ 154 w 169"/>
                  <a:gd name="T73" fmla="*/ 145 h 203"/>
                  <a:gd name="T74" fmla="*/ 164 w 169"/>
                  <a:gd name="T75" fmla="*/ 15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203">
                    <a:moveTo>
                      <a:pt x="169" y="154"/>
                    </a:move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05" y="200"/>
                      <a:pt x="105" y="200"/>
                      <a:pt x="105" y="200"/>
                    </a:cubicBezTo>
                    <a:cubicBezTo>
                      <a:pt x="105" y="200"/>
                      <a:pt x="96" y="203"/>
                      <a:pt x="96" y="202"/>
                    </a:cubicBezTo>
                    <a:cubicBezTo>
                      <a:pt x="97" y="201"/>
                      <a:pt x="97" y="199"/>
                      <a:pt x="96" y="197"/>
                    </a:cubicBezTo>
                    <a:cubicBezTo>
                      <a:pt x="95" y="195"/>
                      <a:pt x="95" y="196"/>
                      <a:pt x="96" y="192"/>
                    </a:cubicBezTo>
                    <a:cubicBezTo>
                      <a:pt x="97" y="188"/>
                      <a:pt x="95" y="189"/>
                      <a:pt x="93" y="187"/>
                    </a:cubicBezTo>
                    <a:cubicBezTo>
                      <a:pt x="91" y="186"/>
                      <a:pt x="89" y="186"/>
                      <a:pt x="87" y="184"/>
                    </a:cubicBezTo>
                    <a:cubicBezTo>
                      <a:pt x="84" y="183"/>
                      <a:pt x="84" y="180"/>
                      <a:pt x="84" y="180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0"/>
                      <a:pt x="1" y="99"/>
                      <a:pt x="2" y="97"/>
                    </a:cubicBezTo>
                    <a:cubicBezTo>
                      <a:pt x="4" y="96"/>
                      <a:pt x="5" y="94"/>
                      <a:pt x="7" y="93"/>
                    </a:cubicBezTo>
                    <a:cubicBezTo>
                      <a:pt x="8" y="91"/>
                      <a:pt x="10" y="90"/>
                      <a:pt x="13" y="89"/>
                    </a:cubicBezTo>
                    <a:cubicBezTo>
                      <a:pt x="17" y="89"/>
                      <a:pt x="20" y="89"/>
                      <a:pt x="22" y="86"/>
                    </a:cubicBezTo>
                    <a:cubicBezTo>
                      <a:pt x="25" y="82"/>
                      <a:pt x="25" y="84"/>
                      <a:pt x="28" y="84"/>
                    </a:cubicBezTo>
                    <a:cubicBezTo>
                      <a:pt x="30" y="83"/>
                      <a:pt x="30" y="82"/>
                      <a:pt x="34" y="80"/>
                    </a:cubicBezTo>
                    <a:cubicBezTo>
                      <a:pt x="37" y="78"/>
                      <a:pt x="40" y="70"/>
                      <a:pt x="40" y="70"/>
                    </a:cubicBezTo>
                    <a:cubicBezTo>
                      <a:pt x="40" y="70"/>
                      <a:pt x="43" y="70"/>
                      <a:pt x="46" y="68"/>
                    </a:cubicBezTo>
                    <a:cubicBezTo>
                      <a:pt x="48" y="66"/>
                      <a:pt x="47" y="66"/>
                      <a:pt x="47" y="63"/>
                    </a:cubicBezTo>
                    <a:cubicBezTo>
                      <a:pt x="47" y="60"/>
                      <a:pt x="52" y="60"/>
                      <a:pt x="52" y="58"/>
                    </a:cubicBezTo>
                    <a:cubicBezTo>
                      <a:pt x="52" y="55"/>
                      <a:pt x="57" y="54"/>
                      <a:pt x="58" y="52"/>
                    </a:cubicBezTo>
                    <a:cubicBezTo>
                      <a:pt x="60" y="51"/>
                      <a:pt x="58" y="49"/>
                      <a:pt x="56" y="47"/>
                    </a:cubicBezTo>
                    <a:cubicBezTo>
                      <a:pt x="55" y="44"/>
                      <a:pt x="55" y="44"/>
                      <a:pt x="55" y="41"/>
                    </a:cubicBezTo>
                    <a:cubicBezTo>
                      <a:pt x="55" y="38"/>
                      <a:pt x="52" y="39"/>
                      <a:pt x="52" y="36"/>
                    </a:cubicBezTo>
                    <a:cubicBezTo>
                      <a:pt x="52" y="33"/>
                      <a:pt x="53" y="31"/>
                      <a:pt x="54" y="28"/>
                    </a:cubicBezTo>
                    <a:cubicBezTo>
                      <a:pt x="54" y="26"/>
                      <a:pt x="51" y="22"/>
                      <a:pt x="51" y="22"/>
                    </a:cubicBezTo>
                    <a:cubicBezTo>
                      <a:pt x="52" y="22"/>
                      <a:pt x="53" y="21"/>
                      <a:pt x="54" y="21"/>
                    </a:cubicBezTo>
                    <a:cubicBezTo>
                      <a:pt x="55" y="20"/>
                      <a:pt x="56" y="21"/>
                      <a:pt x="57" y="21"/>
                    </a:cubicBezTo>
                    <a:cubicBezTo>
                      <a:pt x="59" y="19"/>
                      <a:pt x="60" y="15"/>
                      <a:pt x="63" y="14"/>
                    </a:cubicBezTo>
                    <a:cubicBezTo>
                      <a:pt x="66" y="13"/>
                      <a:pt x="68" y="14"/>
                      <a:pt x="70" y="13"/>
                    </a:cubicBezTo>
                    <a:cubicBezTo>
                      <a:pt x="72" y="13"/>
                      <a:pt x="73" y="10"/>
                      <a:pt x="74" y="9"/>
                    </a:cubicBezTo>
                    <a:cubicBezTo>
                      <a:pt x="76" y="9"/>
                      <a:pt x="78" y="10"/>
                      <a:pt x="79" y="9"/>
                    </a:cubicBezTo>
                    <a:cubicBezTo>
                      <a:pt x="79" y="9"/>
                      <a:pt x="79" y="7"/>
                      <a:pt x="80" y="7"/>
                    </a:cubicBezTo>
                    <a:cubicBezTo>
                      <a:pt x="81" y="6"/>
                      <a:pt x="83" y="6"/>
                      <a:pt x="85" y="5"/>
                    </a:cubicBezTo>
                    <a:cubicBezTo>
                      <a:pt x="85" y="5"/>
                      <a:pt x="86" y="3"/>
                      <a:pt x="86" y="3"/>
                    </a:cubicBezTo>
                    <a:cubicBezTo>
                      <a:pt x="88" y="3"/>
                      <a:pt x="92" y="5"/>
                      <a:pt x="94" y="5"/>
                    </a:cubicBezTo>
                    <a:cubicBezTo>
                      <a:pt x="99" y="5"/>
                      <a:pt x="101" y="2"/>
                      <a:pt x="105" y="2"/>
                    </a:cubicBezTo>
                    <a:cubicBezTo>
                      <a:pt x="109" y="2"/>
                      <a:pt x="111" y="3"/>
                      <a:pt x="115" y="2"/>
                    </a:cubicBezTo>
                    <a:cubicBezTo>
                      <a:pt x="115" y="2"/>
                      <a:pt x="115" y="3"/>
                      <a:pt x="115" y="3"/>
                    </a:cubicBezTo>
                    <a:cubicBezTo>
                      <a:pt x="117" y="4"/>
                      <a:pt x="118" y="2"/>
                      <a:pt x="119" y="2"/>
                    </a:cubicBezTo>
                    <a:cubicBezTo>
                      <a:pt x="122" y="2"/>
                      <a:pt x="122" y="3"/>
                      <a:pt x="124" y="3"/>
                    </a:cubicBezTo>
                    <a:cubicBezTo>
                      <a:pt x="124" y="1"/>
                      <a:pt x="124" y="1"/>
                      <a:pt x="124" y="1"/>
                    </a:cubicBezTo>
                    <a:cubicBezTo>
                      <a:pt x="126" y="1"/>
                      <a:pt x="127" y="1"/>
                      <a:pt x="128" y="0"/>
                    </a:cubicBezTo>
                    <a:cubicBezTo>
                      <a:pt x="130" y="2"/>
                      <a:pt x="131" y="2"/>
                      <a:pt x="132" y="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4" y="3"/>
                      <a:pt x="134" y="2"/>
                      <a:pt x="135" y="1"/>
                    </a:cubicBezTo>
                    <a:cubicBezTo>
                      <a:pt x="136" y="1"/>
                      <a:pt x="137" y="1"/>
                      <a:pt x="138" y="2"/>
                    </a:cubicBezTo>
                    <a:cubicBezTo>
                      <a:pt x="138" y="2"/>
                      <a:pt x="137" y="9"/>
                      <a:pt x="139" y="10"/>
                    </a:cubicBezTo>
                    <a:cubicBezTo>
                      <a:pt x="141" y="11"/>
                      <a:pt x="140" y="13"/>
                      <a:pt x="140" y="15"/>
                    </a:cubicBezTo>
                    <a:cubicBezTo>
                      <a:pt x="140" y="17"/>
                      <a:pt x="142" y="20"/>
                      <a:pt x="142" y="24"/>
                    </a:cubicBezTo>
                    <a:cubicBezTo>
                      <a:pt x="143" y="27"/>
                      <a:pt x="140" y="26"/>
                      <a:pt x="140" y="28"/>
                    </a:cubicBezTo>
                    <a:cubicBezTo>
                      <a:pt x="140" y="30"/>
                      <a:pt x="138" y="33"/>
                      <a:pt x="136" y="34"/>
                    </a:cubicBezTo>
                    <a:cubicBezTo>
                      <a:pt x="134" y="34"/>
                      <a:pt x="133" y="33"/>
                      <a:pt x="133" y="36"/>
                    </a:cubicBezTo>
                    <a:cubicBezTo>
                      <a:pt x="133" y="39"/>
                      <a:pt x="134" y="46"/>
                      <a:pt x="134" y="46"/>
                    </a:cubicBezTo>
                    <a:cubicBezTo>
                      <a:pt x="134" y="46"/>
                      <a:pt x="137" y="45"/>
                      <a:pt x="138" y="47"/>
                    </a:cubicBezTo>
                    <a:cubicBezTo>
                      <a:pt x="139" y="49"/>
                      <a:pt x="140" y="55"/>
                      <a:pt x="140" y="55"/>
                    </a:cubicBezTo>
                    <a:cubicBezTo>
                      <a:pt x="145" y="56"/>
                      <a:pt x="145" y="56"/>
                      <a:pt x="145" y="56"/>
                    </a:cubicBezTo>
                    <a:cubicBezTo>
                      <a:pt x="148" y="76"/>
                      <a:pt x="148" y="76"/>
                      <a:pt x="148" y="76"/>
                    </a:cubicBezTo>
                    <a:cubicBezTo>
                      <a:pt x="147" y="76"/>
                      <a:pt x="147" y="76"/>
                      <a:pt x="146" y="77"/>
                    </a:cubicBezTo>
                    <a:cubicBezTo>
                      <a:pt x="145" y="78"/>
                      <a:pt x="148" y="81"/>
                      <a:pt x="148" y="81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46" y="105"/>
                      <a:pt x="147" y="105"/>
                    </a:cubicBezTo>
                    <a:cubicBezTo>
                      <a:pt x="149" y="105"/>
                      <a:pt x="148" y="108"/>
                      <a:pt x="148" y="108"/>
                    </a:cubicBezTo>
                    <a:cubicBezTo>
                      <a:pt x="148" y="108"/>
                      <a:pt x="148" y="116"/>
                      <a:pt x="147" y="120"/>
                    </a:cubicBezTo>
                    <a:cubicBezTo>
                      <a:pt x="147" y="123"/>
                      <a:pt x="142" y="124"/>
                      <a:pt x="142" y="124"/>
                    </a:cubicBezTo>
                    <a:cubicBezTo>
                      <a:pt x="142" y="124"/>
                      <a:pt x="143" y="126"/>
                      <a:pt x="145" y="128"/>
                    </a:cubicBezTo>
                    <a:cubicBezTo>
                      <a:pt x="146" y="130"/>
                      <a:pt x="146" y="133"/>
                      <a:pt x="148" y="134"/>
                    </a:cubicBezTo>
                    <a:cubicBezTo>
                      <a:pt x="150" y="136"/>
                      <a:pt x="150" y="137"/>
                      <a:pt x="150" y="140"/>
                    </a:cubicBezTo>
                    <a:cubicBezTo>
                      <a:pt x="150" y="142"/>
                      <a:pt x="152" y="145"/>
                      <a:pt x="154" y="145"/>
                    </a:cubicBezTo>
                    <a:cubicBezTo>
                      <a:pt x="156" y="145"/>
                      <a:pt x="158" y="146"/>
                      <a:pt x="160" y="147"/>
                    </a:cubicBezTo>
                    <a:cubicBezTo>
                      <a:pt x="162" y="147"/>
                      <a:pt x="162" y="150"/>
                      <a:pt x="164" y="150"/>
                    </a:cubicBezTo>
                    <a:cubicBezTo>
                      <a:pt x="166" y="150"/>
                      <a:pt x="169" y="154"/>
                      <a:pt x="169" y="15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48">
                <a:extLst>
                  <a:ext uri="{FF2B5EF4-FFF2-40B4-BE49-F238E27FC236}">
                    <a16:creationId xmlns:a16="http://schemas.microsoft.com/office/drawing/2014/main" id="{E7A0807C-84C3-47D8-A44E-236A78CCE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5003" y="2582169"/>
                <a:ext cx="57859" cy="117470"/>
              </a:xfrm>
              <a:custGeom>
                <a:avLst/>
                <a:gdLst>
                  <a:gd name="T0" fmla="*/ 0 w 17"/>
                  <a:gd name="T1" fmla="*/ 6 h 34"/>
                  <a:gd name="T2" fmla="*/ 1 w 17"/>
                  <a:gd name="T3" fmla="*/ 8 h 34"/>
                  <a:gd name="T4" fmla="*/ 4 w 17"/>
                  <a:gd name="T5" fmla="*/ 8 h 34"/>
                  <a:gd name="T6" fmla="*/ 4 w 17"/>
                  <a:gd name="T7" fmla="*/ 15 h 34"/>
                  <a:gd name="T8" fmla="*/ 2 w 17"/>
                  <a:gd name="T9" fmla="*/ 24 h 34"/>
                  <a:gd name="T10" fmla="*/ 9 w 17"/>
                  <a:gd name="T11" fmla="*/ 31 h 34"/>
                  <a:gd name="T12" fmla="*/ 10 w 17"/>
                  <a:gd name="T13" fmla="*/ 34 h 34"/>
                  <a:gd name="T14" fmla="*/ 12 w 17"/>
                  <a:gd name="T15" fmla="*/ 34 h 34"/>
                  <a:gd name="T16" fmla="*/ 13 w 17"/>
                  <a:gd name="T17" fmla="*/ 32 h 34"/>
                  <a:gd name="T18" fmla="*/ 15 w 17"/>
                  <a:gd name="T19" fmla="*/ 31 h 34"/>
                  <a:gd name="T20" fmla="*/ 17 w 17"/>
                  <a:gd name="T21" fmla="*/ 27 h 34"/>
                  <a:gd name="T22" fmla="*/ 17 w 17"/>
                  <a:gd name="T23" fmla="*/ 23 h 34"/>
                  <a:gd name="T24" fmla="*/ 15 w 17"/>
                  <a:gd name="T25" fmla="*/ 19 h 34"/>
                  <a:gd name="T26" fmla="*/ 14 w 17"/>
                  <a:gd name="T27" fmla="*/ 15 h 34"/>
                  <a:gd name="T28" fmla="*/ 15 w 17"/>
                  <a:gd name="T29" fmla="*/ 10 h 34"/>
                  <a:gd name="T30" fmla="*/ 14 w 17"/>
                  <a:gd name="T31" fmla="*/ 5 h 34"/>
                  <a:gd name="T32" fmla="*/ 10 w 17"/>
                  <a:gd name="T33" fmla="*/ 1 h 34"/>
                  <a:gd name="T34" fmla="*/ 8 w 17"/>
                  <a:gd name="T35" fmla="*/ 3 h 34"/>
                  <a:gd name="T36" fmla="*/ 6 w 17"/>
                  <a:gd name="T37" fmla="*/ 0 h 34"/>
                  <a:gd name="T38" fmla="*/ 1 w 17"/>
                  <a:gd name="T39" fmla="*/ 3 h 34"/>
                  <a:gd name="T40" fmla="*/ 0 w 17"/>
                  <a:gd name="T4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34">
                    <a:moveTo>
                      <a:pt x="0" y="6"/>
                    </a:moveTo>
                    <a:cubicBezTo>
                      <a:pt x="0" y="7"/>
                      <a:pt x="1" y="7"/>
                      <a:pt x="1" y="8"/>
                    </a:cubicBezTo>
                    <a:cubicBezTo>
                      <a:pt x="2" y="8"/>
                      <a:pt x="4" y="8"/>
                      <a:pt x="4" y="8"/>
                    </a:cubicBezTo>
                    <a:cubicBezTo>
                      <a:pt x="4" y="11"/>
                      <a:pt x="3" y="15"/>
                      <a:pt x="4" y="15"/>
                    </a:cubicBezTo>
                    <a:cubicBezTo>
                      <a:pt x="4" y="18"/>
                      <a:pt x="2" y="20"/>
                      <a:pt x="2" y="24"/>
                    </a:cubicBezTo>
                    <a:cubicBezTo>
                      <a:pt x="3" y="28"/>
                      <a:pt x="7" y="29"/>
                      <a:pt x="9" y="31"/>
                    </a:cubicBezTo>
                    <a:cubicBezTo>
                      <a:pt x="10" y="32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4" y="34"/>
                      <a:pt x="13" y="32"/>
                      <a:pt x="13" y="32"/>
                    </a:cubicBezTo>
                    <a:cubicBezTo>
                      <a:pt x="13" y="32"/>
                      <a:pt x="15" y="32"/>
                      <a:pt x="15" y="31"/>
                    </a:cubicBezTo>
                    <a:cubicBezTo>
                      <a:pt x="16" y="29"/>
                      <a:pt x="17" y="27"/>
                      <a:pt x="17" y="27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1"/>
                      <a:pt x="15" y="19"/>
                    </a:cubicBezTo>
                    <a:cubicBezTo>
                      <a:pt x="13" y="17"/>
                      <a:pt x="13" y="17"/>
                      <a:pt x="14" y="15"/>
                    </a:cubicBezTo>
                    <a:cubicBezTo>
                      <a:pt x="15" y="13"/>
                      <a:pt x="15" y="10"/>
                      <a:pt x="15" y="1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49">
                <a:extLst>
                  <a:ext uri="{FF2B5EF4-FFF2-40B4-BE49-F238E27FC236}">
                    <a16:creationId xmlns:a16="http://schemas.microsoft.com/office/drawing/2014/main" id="{72F3DAD3-951D-43CE-B187-B16AAD11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5003" y="2582169"/>
                <a:ext cx="57859" cy="117470"/>
              </a:xfrm>
              <a:custGeom>
                <a:avLst/>
                <a:gdLst>
                  <a:gd name="T0" fmla="*/ 0 w 17"/>
                  <a:gd name="T1" fmla="*/ 6 h 34"/>
                  <a:gd name="T2" fmla="*/ 1 w 17"/>
                  <a:gd name="T3" fmla="*/ 8 h 34"/>
                  <a:gd name="T4" fmla="*/ 4 w 17"/>
                  <a:gd name="T5" fmla="*/ 8 h 34"/>
                  <a:gd name="T6" fmla="*/ 4 w 17"/>
                  <a:gd name="T7" fmla="*/ 15 h 34"/>
                  <a:gd name="T8" fmla="*/ 2 w 17"/>
                  <a:gd name="T9" fmla="*/ 24 h 34"/>
                  <a:gd name="T10" fmla="*/ 9 w 17"/>
                  <a:gd name="T11" fmla="*/ 31 h 34"/>
                  <a:gd name="T12" fmla="*/ 10 w 17"/>
                  <a:gd name="T13" fmla="*/ 34 h 34"/>
                  <a:gd name="T14" fmla="*/ 12 w 17"/>
                  <a:gd name="T15" fmla="*/ 34 h 34"/>
                  <a:gd name="T16" fmla="*/ 13 w 17"/>
                  <a:gd name="T17" fmla="*/ 32 h 34"/>
                  <a:gd name="T18" fmla="*/ 15 w 17"/>
                  <a:gd name="T19" fmla="*/ 31 h 34"/>
                  <a:gd name="T20" fmla="*/ 17 w 17"/>
                  <a:gd name="T21" fmla="*/ 27 h 34"/>
                  <a:gd name="T22" fmla="*/ 17 w 17"/>
                  <a:gd name="T23" fmla="*/ 23 h 34"/>
                  <a:gd name="T24" fmla="*/ 15 w 17"/>
                  <a:gd name="T25" fmla="*/ 19 h 34"/>
                  <a:gd name="T26" fmla="*/ 14 w 17"/>
                  <a:gd name="T27" fmla="*/ 15 h 34"/>
                  <a:gd name="T28" fmla="*/ 15 w 17"/>
                  <a:gd name="T29" fmla="*/ 10 h 34"/>
                  <a:gd name="T30" fmla="*/ 14 w 17"/>
                  <a:gd name="T31" fmla="*/ 5 h 34"/>
                  <a:gd name="T32" fmla="*/ 10 w 17"/>
                  <a:gd name="T33" fmla="*/ 1 h 34"/>
                  <a:gd name="T34" fmla="*/ 8 w 17"/>
                  <a:gd name="T35" fmla="*/ 3 h 34"/>
                  <a:gd name="T36" fmla="*/ 6 w 17"/>
                  <a:gd name="T37" fmla="*/ 0 h 34"/>
                  <a:gd name="T38" fmla="*/ 1 w 17"/>
                  <a:gd name="T39" fmla="*/ 3 h 34"/>
                  <a:gd name="T40" fmla="*/ 0 w 17"/>
                  <a:gd name="T4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34">
                    <a:moveTo>
                      <a:pt x="0" y="6"/>
                    </a:moveTo>
                    <a:cubicBezTo>
                      <a:pt x="0" y="7"/>
                      <a:pt x="1" y="7"/>
                      <a:pt x="1" y="8"/>
                    </a:cubicBezTo>
                    <a:cubicBezTo>
                      <a:pt x="2" y="8"/>
                      <a:pt x="4" y="8"/>
                      <a:pt x="4" y="8"/>
                    </a:cubicBezTo>
                    <a:cubicBezTo>
                      <a:pt x="4" y="11"/>
                      <a:pt x="3" y="15"/>
                      <a:pt x="4" y="15"/>
                    </a:cubicBezTo>
                    <a:cubicBezTo>
                      <a:pt x="4" y="18"/>
                      <a:pt x="2" y="20"/>
                      <a:pt x="2" y="24"/>
                    </a:cubicBezTo>
                    <a:cubicBezTo>
                      <a:pt x="3" y="28"/>
                      <a:pt x="7" y="29"/>
                      <a:pt x="9" y="31"/>
                    </a:cubicBezTo>
                    <a:cubicBezTo>
                      <a:pt x="10" y="32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4" y="34"/>
                      <a:pt x="13" y="32"/>
                      <a:pt x="13" y="32"/>
                    </a:cubicBezTo>
                    <a:cubicBezTo>
                      <a:pt x="13" y="32"/>
                      <a:pt x="15" y="32"/>
                      <a:pt x="15" y="31"/>
                    </a:cubicBezTo>
                    <a:cubicBezTo>
                      <a:pt x="16" y="29"/>
                      <a:pt x="17" y="27"/>
                      <a:pt x="17" y="27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1"/>
                      <a:pt x="15" y="19"/>
                    </a:cubicBezTo>
                    <a:cubicBezTo>
                      <a:pt x="13" y="17"/>
                      <a:pt x="13" y="17"/>
                      <a:pt x="14" y="15"/>
                    </a:cubicBezTo>
                    <a:cubicBezTo>
                      <a:pt x="15" y="13"/>
                      <a:pt x="15" y="10"/>
                      <a:pt x="15" y="1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" y="3"/>
                      <a:pt x="1" y="3"/>
                      <a:pt x="1" y="3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0">
                <a:extLst>
                  <a:ext uri="{FF2B5EF4-FFF2-40B4-BE49-F238E27FC236}">
                    <a16:creationId xmlns:a16="http://schemas.microsoft.com/office/drawing/2014/main" id="{58E541DF-E92B-4156-B320-3BC04B7E1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94" y="1169030"/>
                <a:ext cx="11105236" cy="1004627"/>
              </a:xfrm>
              <a:custGeom>
                <a:avLst/>
                <a:gdLst>
                  <a:gd name="T0" fmla="*/ 3206 w 3230"/>
                  <a:gd name="T1" fmla="*/ 128 h 292"/>
                  <a:gd name="T2" fmla="*/ 3227 w 3230"/>
                  <a:gd name="T3" fmla="*/ 139 h 292"/>
                  <a:gd name="T4" fmla="*/ 422 w 3230"/>
                  <a:gd name="T5" fmla="*/ 230 h 292"/>
                  <a:gd name="T6" fmla="*/ 435 w 3230"/>
                  <a:gd name="T7" fmla="*/ 226 h 292"/>
                  <a:gd name="T8" fmla="*/ 419 w 3230"/>
                  <a:gd name="T9" fmla="*/ 204 h 292"/>
                  <a:gd name="T10" fmla="*/ 407 w 3230"/>
                  <a:gd name="T11" fmla="*/ 193 h 292"/>
                  <a:gd name="T12" fmla="*/ 198 w 3230"/>
                  <a:gd name="T13" fmla="*/ 242 h 292"/>
                  <a:gd name="T14" fmla="*/ 215 w 3230"/>
                  <a:gd name="T15" fmla="*/ 183 h 292"/>
                  <a:gd name="T16" fmla="*/ 306 w 3230"/>
                  <a:gd name="T17" fmla="*/ 164 h 292"/>
                  <a:gd name="T18" fmla="*/ 14 w 3230"/>
                  <a:gd name="T19" fmla="*/ 288 h 292"/>
                  <a:gd name="T20" fmla="*/ 53 w 3230"/>
                  <a:gd name="T21" fmla="*/ 284 h 292"/>
                  <a:gd name="T22" fmla="*/ 20 w 3230"/>
                  <a:gd name="T23" fmla="*/ 282 h 292"/>
                  <a:gd name="T24" fmla="*/ 71 w 3230"/>
                  <a:gd name="T25" fmla="*/ 283 h 292"/>
                  <a:gd name="T26" fmla="*/ 122 w 3230"/>
                  <a:gd name="T27" fmla="*/ 270 h 292"/>
                  <a:gd name="T28" fmla="*/ 132 w 3230"/>
                  <a:gd name="T29" fmla="*/ 270 h 292"/>
                  <a:gd name="T30" fmla="*/ 167 w 3230"/>
                  <a:gd name="T31" fmla="*/ 248 h 292"/>
                  <a:gd name="T32" fmla="*/ 441 w 3230"/>
                  <a:gd name="T33" fmla="*/ 244 h 292"/>
                  <a:gd name="T34" fmla="*/ 440 w 3230"/>
                  <a:gd name="T35" fmla="*/ 236 h 292"/>
                  <a:gd name="T36" fmla="*/ 421 w 3230"/>
                  <a:gd name="T37" fmla="*/ 222 h 292"/>
                  <a:gd name="T38" fmla="*/ 424 w 3230"/>
                  <a:gd name="T39" fmla="*/ 216 h 292"/>
                  <a:gd name="T40" fmla="*/ 252 w 3230"/>
                  <a:gd name="T41" fmla="*/ 204 h 292"/>
                  <a:gd name="T42" fmla="*/ 254 w 3230"/>
                  <a:gd name="T43" fmla="*/ 216 h 292"/>
                  <a:gd name="T44" fmla="*/ 263 w 3230"/>
                  <a:gd name="T45" fmla="*/ 196 h 292"/>
                  <a:gd name="T46" fmla="*/ 150 w 3230"/>
                  <a:gd name="T47" fmla="*/ 171 h 292"/>
                  <a:gd name="T48" fmla="*/ 119 w 3230"/>
                  <a:gd name="T49" fmla="*/ 129 h 292"/>
                  <a:gd name="T50" fmla="*/ 351 w 3230"/>
                  <a:gd name="T51" fmla="*/ 17 h 292"/>
                  <a:gd name="T52" fmla="*/ 301 w 3230"/>
                  <a:gd name="T53" fmla="*/ 15 h 292"/>
                  <a:gd name="T54" fmla="*/ 260 w 3230"/>
                  <a:gd name="T55" fmla="*/ 10 h 292"/>
                  <a:gd name="T56" fmla="*/ 212 w 3230"/>
                  <a:gd name="T57" fmla="*/ 8 h 292"/>
                  <a:gd name="T58" fmla="*/ 178 w 3230"/>
                  <a:gd name="T59" fmla="*/ 22 h 292"/>
                  <a:gd name="T60" fmla="*/ 147 w 3230"/>
                  <a:gd name="T61" fmla="*/ 53 h 292"/>
                  <a:gd name="T62" fmla="*/ 182 w 3230"/>
                  <a:gd name="T63" fmla="*/ 68 h 292"/>
                  <a:gd name="T64" fmla="*/ 180 w 3230"/>
                  <a:gd name="T65" fmla="*/ 85 h 292"/>
                  <a:gd name="T66" fmla="*/ 134 w 3230"/>
                  <a:gd name="T67" fmla="*/ 85 h 292"/>
                  <a:gd name="T68" fmla="*/ 168 w 3230"/>
                  <a:gd name="T69" fmla="*/ 104 h 292"/>
                  <a:gd name="T70" fmla="*/ 179 w 3230"/>
                  <a:gd name="T71" fmla="*/ 123 h 292"/>
                  <a:gd name="T72" fmla="*/ 149 w 3230"/>
                  <a:gd name="T73" fmla="*/ 142 h 292"/>
                  <a:gd name="T74" fmla="*/ 165 w 3230"/>
                  <a:gd name="T75" fmla="*/ 157 h 292"/>
                  <a:gd name="T76" fmla="*/ 176 w 3230"/>
                  <a:gd name="T77" fmla="*/ 165 h 292"/>
                  <a:gd name="T78" fmla="*/ 189 w 3230"/>
                  <a:gd name="T79" fmla="*/ 186 h 292"/>
                  <a:gd name="T80" fmla="*/ 214 w 3230"/>
                  <a:gd name="T81" fmla="*/ 190 h 292"/>
                  <a:gd name="T82" fmla="*/ 211 w 3230"/>
                  <a:gd name="T83" fmla="*/ 214 h 292"/>
                  <a:gd name="T84" fmla="*/ 170 w 3230"/>
                  <a:gd name="T85" fmla="*/ 242 h 292"/>
                  <a:gd name="T86" fmla="*/ 190 w 3230"/>
                  <a:gd name="T87" fmla="*/ 234 h 292"/>
                  <a:gd name="T88" fmla="*/ 218 w 3230"/>
                  <a:gd name="T89" fmla="*/ 219 h 292"/>
                  <a:gd name="T90" fmla="*/ 246 w 3230"/>
                  <a:gd name="T91" fmla="*/ 195 h 292"/>
                  <a:gd name="T92" fmla="*/ 256 w 3230"/>
                  <a:gd name="T93" fmla="*/ 171 h 292"/>
                  <a:gd name="T94" fmla="*/ 287 w 3230"/>
                  <a:gd name="T95" fmla="*/ 148 h 292"/>
                  <a:gd name="T96" fmla="*/ 273 w 3230"/>
                  <a:gd name="T97" fmla="*/ 178 h 292"/>
                  <a:gd name="T98" fmla="*/ 289 w 3230"/>
                  <a:gd name="T99" fmla="*/ 170 h 292"/>
                  <a:gd name="T100" fmla="*/ 308 w 3230"/>
                  <a:gd name="T101" fmla="*/ 156 h 292"/>
                  <a:gd name="T102" fmla="*/ 321 w 3230"/>
                  <a:gd name="T103" fmla="*/ 163 h 292"/>
                  <a:gd name="T104" fmla="*/ 359 w 3230"/>
                  <a:gd name="T105" fmla="*/ 172 h 292"/>
                  <a:gd name="T106" fmla="*/ 384 w 3230"/>
                  <a:gd name="T107" fmla="*/ 181 h 292"/>
                  <a:gd name="T108" fmla="*/ 411 w 3230"/>
                  <a:gd name="T109" fmla="*/ 207 h 292"/>
                  <a:gd name="T110" fmla="*/ 416 w 3230"/>
                  <a:gd name="T111" fmla="*/ 189 h 292"/>
                  <a:gd name="T112" fmla="*/ 433 w 3230"/>
                  <a:gd name="T113" fmla="*/ 223 h 292"/>
                  <a:gd name="T114" fmla="*/ 443 w 3230"/>
                  <a:gd name="T115" fmla="*/ 226 h 292"/>
                  <a:gd name="T116" fmla="*/ 453 w 3230"/>
                  <a:gd name="T117" fmla="*/ 242 h 292"/>
                  <a:gd name="T118" fmla="*/ 463 w 3230"/>
                  <a:gd name="T119" fmla="*/ 232 h 292"/>
                  <a:gd name="T120" fmla="*/ 402 w 3230"/>
                  <a:gd name="T121" fmla="*/ 17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30" h="292">
                    <a:moveTo>
                      <a:pt x="87" y="160"/>
                    </a:moveTo>
                    <a:cubicBezTo>
                      <a:pt x="85" y="163"/>
                      <a:pt x="86" y="161"/>
                      <a:pt x="87" y="164"/>
                    </a:cubicBezTo>
                    <a:cubicBezTo>
                      <a:pt x="88" y="165"/>
                      <a:pt x="90" y="165"/>
                      <a:pt x="90" y="165"/>
                    </a:cubicBezTo>
                    <a:cubicBezTo>
                      <a:pt x="91" y="166"/>
                      <a:pt x="93" y="165"/>
                      <a:pt x="93" y="164"/>
                    </a:cubicBezTo>
                    <a:cubicBezTo>
                      <a:pt x="89" y="163"/>
                      <a:pt x="89" y="163"/>
                      <a:pt x="89" y="163"/>
                    </a:cubicBezTo>
                    <a:cubicBezTo>
                      <a:pt x="87" y="162"/>
                      <a:pt x="89" y="161"/>
                      <a:pt x="87" y="160"/>
                    </a:cubicBezTo>
                    <a:close/>
                    <a:moveTo>
                      <a:pt x="3214" y="127"/>
                    </a:moveTo>
                    <a:cubicBezTo>
                      <a:pt x="3213" y="130"/>
                      <a:pt x="3213" y="130"/>
                      <a:pt x="3213" y="130"/>
                    </a:cubicBezTo>
                    <a:cubicBezTo>
                      <a:pt x="3212" y="130"/>
                      <a:pt x="3211" y="130"/>
                      <a:pt x="3210" y="130"/>
                    </a:cubicBezTo>
                    <a:cubicBezTo>
                      <a:pt x="3209" y="131"/>
                      <a:pt x="3209" y="131"/>
                      <a:pt x="3209" y="131"/>
                    </a:cubicBezTo>
                    <a:cubicBezTo>
                      <a:pt x="3206" y="131"/>
                      <a:pt x="3206" y="131"/>
                      <a:pt x="3206" y="131"/>
                    </a:cubicBezTo>
                    <a:cubicBezTo>
                      <a:pt x="3206" y="130"/>
                      <a:pt x="3206" y="128"/>
                      <a:pt x="3206" y="128"/>
                    </a:cubicBezTo>
                    <a:cubicBezTo>
                      <a:pt x="3205" y="127"/>
                      <a:pt x="3205" y="129"/>
                      <a:pt x="3205" y="129"/>
                    </a:cubicBezTo>
                    <a:cubicBezTo>
                      <a:pt x="3203" y="129"/>
                      <a:pt x="3205" y="132"/>
                      <a:pt x="3204" y="133"/>
                    </a:cubicBezTo>
                    <a:cubicBezTo>
                      <a:pt x="3203" y="133"/>
                      <a:pt x="3203" y="133"/>
                      <a:pt x="3203" y="133"/>
                    </a:cubicBezTo>
                    <a:cubicBezTo>
                      <a:pt x="3203" y="133"/>
                      <a:pt x="3203" y="134"/>
                      <a:pt x="3203" y="135"/>
                    </a:cubicBezTo>
                    <a:cubicBezTo>
                      <a:pt x="3204" y="135"/>
                      <a:pt x="3205" y="135"/>
                      <a:pt x="3205" y="135"/>
                    </a:cubicBezTo>
                    <a:cubicBezTo>
                      <a:pt x="3205" y="135"/>
                      <a:pt x="3206" y="136"/>
                      <a:pt x="3207" y="135"/>
                    </a:cubicBezTo>
                    <a:cubicBezTo>
                      <a:pt x="3210" y="135"/>
                      <a:pt x="3213" y="131"/>
                      <a:pt x="3217" y="133"/>
                    </a:cubicBezTo>
                    <a:cubicBezTo>
                      <a:pt x="3217" y="134"/>
                      <a:pt x="3217" y="134"/>
                      <a:pt x="3217" y="134"/>
                    </a:cubicBezTo>
                    <a:cubicBezTo>
                      <a:pt x="3218" y="135"/>
                      <a:pt x="3223" y="139"/>
                      <a:pt x="3223" y="139"/>
                    </a:cubicBezTo>
                    <a:cubicBezTo>
                      <a:pt x="3224" y="140"/>
                      <a:pt x="3223" y="142"/>
                      <a:pt x="3224" y="142"/>
                    </a:cubicBezTo>
                    <a:cubicBezTo>
                      <a:pt x="3225" y="142"/>
                      <a:pt x="3226" y="142"/>
                      <a:pt x="3227" y="142"/>
                    </a:cubicBezTo>
                    <a:cubicBezTo>
                      <a:pt x="3227" y="142"/>
                      <a:pt x="3227" y="139"/>
                      <a:pt x="3227" y="139"/>
                    </a:cubicBezTo>
                    <a:cubicBezTo>
                      <a:pt x="3227" y="138"/>
                      <a:pt x="3228" y="138"/>
                      <a:pt x="3229" y="138"/>
                    </a:cubicBezTo>
                    <a:cubicBezTo>
                      <a:pt x="3230" y="137"/>
                      <a:pt x="3230" y="137"/>
                      <a:pt x="3230" y="137"/>
                    </a:cubicBezTo>
                    <a:cubicBezTo>
                      <a:pt x="3228" y="136"/>
                      <a:pt x="3225" y="136"/>
                      <a:pt x="3223" y="135"/>
                    </a:cubicBezTo>
                    <a:cubicBezTo>
                      <a:pt x="3221" y="133"/>
                      <a:pt x="3218" y="126"/>
                      <a:pt x="3214" y="127"/>
                    </a:cubicBezTo>
                    <a:close/>
                    <a:moveTo>
                      <a:pt x="408" y="193"/>
                    </a:moveTo>
                    <a:cubicBezTo>
                      <a:pt x="409" y="194"/>
                      <a:pt x="407" y="195"/>
                      <a:pt x="407" y="195"/>
                    </a:cubicBezTo>
                    <a:cubicBezTo>
                      <a:pt x="407" y="195"/>
                      <a:pt x="407" y="193"/>
                      <a:pt x="408" y="193"/>
                    </a:cubicBezTo>
                    <a:close/>
                    <a:moveTo>
                      <a:pt x="435" y="242"/>
                    </a:moveTo>
                    <a:cubicBezTo>
                      <a:pt x="436" y="243"/>
                      <a:pt x="436" y="244"/>
                      <a:pt x="436" y="244"/>
                    </a:cubicBezTo>
                    <a:cubicBezTo>
                      <a:pt x="438" y="245"/>
                      <a:pt x="436" y="244"/>
                      <a:pt x="437" y="244"/>
                    </a:cubicBezTo>
                    <a:cubicBezTo>
                      <a:pt x="437" y="243"/>
                      <a:pt x="436" y="243"/>
                      <a:pt x="435" y="242"/>
                    </a:cubicBezTo>
                    <a:close/>
                    <a:moveTo>
                      <a:pt x="422" y="230"/>
                    </a:moveTo>
                    <a:cubicBezTo>
                      <a:pt x="422" y="231"/>
                      <a:pt x="422" y="231"/>
                      <a:pt x="422" y="231"/>
                    </a:cubicBezTo>
                    <a:cubicBezTo>
                      <a:pt x="425" y="232"/>
                      <a:pt x="423" y="230"/>
                      <a:pt x="422" y="230"/>
                    </a:cubicBezTo>
                    <a:close/>
                    <a:moveTo>
                      <a:pt x="435" y="226"/>
                    </a:moveTo>
                    <a:cubicBezTo>
                      <a:pt x="435" y="227"/>
                      <a:pt x="435" y="227"/>
                      <a:pt x="435" y="227"/>
                    </a:cubicBezTo>
                    <a:cubicBezTo>
                      <a:pt x="435" y="228"/>
                      <a:pt x="439" y="229"/>
                      <a:pt x="440" y="230"/>
                    </a:cubicBezTo>
                    <a:cubicBezTo>
                      <a:pt x="440" y="230"/>
                      <a:pt x="440" y="231"/>
                      <a:pt x="440" y="232"/>
                    </a:cubicBezTo>
                    <a:cubicBezTo>
                      <a:pt x="440" y="232"/>
                      <a:pt x="441" y="232"/>
                      <a:pt x="440" y="231"/>
                    </a:cubicBezTo>
                    <a:cubicBezTo>
                      <a:pt x="442" y="231"/>
                      <a:pt x="440" y="230"/>
                      <a:pt x="440" y="230"/>
                    </a:cubicBezTo>
                    <a:cubicBezTo>
                      <a:pt x="440" y="229"/>
                      <a:pt x="440" y="228"/>
                      <a:pt x="440" y="228"/>
                    </a:cubicBezTo>
                    <a:cubicBezTo>
                      <a:pt x="438" y="227"/>
                      <a:pt x="438" y="228"/>
                      <a:pt x="437" y="228"/>
                    </a:cubicBezTo>
                    <a:cubicBezTo>
                      <a:pt x="437" y="226"/>
                      <a:pt x="437" y="226"/>
                      <a:pt x="437" y="226"/>
                    </a:cubicBezTo>
                    <a:cubicBezTo>
                      <a:pt x="436" y="226"/>
                      <a:pt x="436" y="226"/>
                      <a:pt x="435" y="226"/>
                    </a:cubicBezTo>
                    <a:close/>
                    <a:moveTo>
                      <a:pt x="408" y="212"/>
                    </a:moveTo>
                    <a:cubicBezTo>
                      <a:pt x="408" y="213"/>
                      <a:pt x="408" y="214"/>
                      <a:pt x="408" y="214"/>
                    </a:cubicBezTo>
                    <a:cubicBezTo>
                      <a:pt x="407" y="214"/>
                      <a:pt x="407" y="217"/>
                      <a:pt x="409" y="216"/>
                    </a:cubicBezTo>
                    <a:cubicBezTo>
                      <a:pt x="409" y="215"/>
                      <a:pt x="409" y="212"/>
                      <a:pt x="408" y="212"/>
                    </a:cubicBezTo>
                    <a:close/>
                    <a:moveTo>
                      <a:pt x="425" y="206"/>
                    </a:moveTo>
                    <a:cubicBezTo>
                      <a:pt x="426" y="207"/>
                      <a:pt x="426" y="207"/>
                      <a:pt x="426" y="207"/>
                    </a:cubicBezTo>
                    <a:cubicBezTo>
                      <a:pt x="425" y="206"/>
                      <a:pt x="426" y="206"/>
                      <a:pt x="425" y="206"/>
                    </a:cubicBezTo>
                    <a:close/>
                    <a:moveTo>
                      <a:pt x="401" y="201"/>
                    </a:moveTo>
                    <a:cubicBezTo>
                      <a:pt x="402" y="203"/>
                      <a:pt x="402" y="203"/>
                      <a:pt x="402" y="203"/>
                    </a:cubicBezTo>
                    <a:cubicBezTo>
                      <a:pt x="402" y="202"/>
                      <a:pt x="402" y="201"/>
                      <a:pt x="401" y="201"/>
                    </a:cubicBezTo>
                    <a:close/>
                    <a:moveTo>
                      <a:pt x="416" y="199"/>
                    </a:moveTo>
                    <a:cubicBezTo>
                      <a:pt x="417" y="201"/>
                      <a:pt x="419" y="203"/>
                      <a:pt x="419" y="204"/>
                    </a:cubicBezTo>
                    <a:cubicBezTo>
                      <a:pt x="419" y="205"/>
                      <a:pt x="419" y="207"/>
                      <a:pt x="419" y="208"/>
                    </a:cubicBezTo>
                    <a:cubicBezTo>
                      <a:pt x="419" y="209"/>
                      <a:pt x="421" y="209"/>
                      <a:pt x="421" y="210"/>
                    </a:cubicBezTo>
                    <a:cubicBezTo>
                      <a:pt x="421" y="210"/>
                      <a:pt x="421" y="213"/>
                      <a:pt x="420" y="212"/>
                    </a:cubicBezTo>
                    <a:cubicBezTo>
                      <a:pt x="421" y="215"/>
                      <a:pt x="421" y="215"/>
                      <a:pt x="421" y="215"/>
                    </a:cubicBezTo>
                    <a:cubicBezTo>
                      <a:pt x="423" y="213"/>
                      <a:pt x="427" y="212"/>
                      <a:pt x="425" y="208"/>
                    </a:cubicBezTo>
                    <a:cubicBezTo>
                      <a:pt x="425" y="207"/>
                      <a:pt x="423" y="206"/>
                      <a:pt x="423" y="206"/>
                    </a:cubicBezTo>
                    <a:cubicBezTo>
                      <a:pt x="423" y="204"/>
                      <a:pt x="423" y="204"/>
                      <a:pt x="423" y="204"/>
                    </a:cubicBezTo>
                    <a:cubicBezTo>
                      <a:pt x="424" y="205"/>
                      <a:pt x="424" y="203"/>
                      <a:pt x="424" y="202"/>
                    </a:cubicBezTo>
                    <a:cubicBezTo>
                      <a:pt x="421" y="200"/>
                      <a:pt x="422" y="200"/>
                      <a:pt x="416" y="199"/>
                    </a:cubicBezTo>
                    <a:close/>
                    <a:moveTo>
                      <a:pt x="402" y="187"/>
                    </a:moveTo>
                    <a:cubicBezTo>
                      <a:pt x="403" y="189"/>
                      <a:pt x="403" y="189"/>
                      <a:pt x="403" y="189"/>
                    </a:cubicBezTo>
                    <a:cubicBezTo>
                      <a:pt x="407" y="190"/>
                      <a:pt x="406" y="189"/>
                      <a:pt x="407" y="193"/>
                    </a:cubicBezTo>
                    <a:cubicBezTo>
                      <a:pt x="405" y="193"/>
                      <a:pt x="404" y="192"/>
                      <a:pt x="401" y="192"/>
                    </a:cubicBezTo>
                    <a:cubicBezTo>
                      <a:pt x="401" y="190"/>
                      <a:pt x="401" y="190"/>
                      <a:pt x="400" y="189"/>
                    </a:cubicBezTo>
                    <a:cubicBezTo>
                      <a:pt x="401" y="188"/>
                      <a:pt x="400" y="187"/>
                      <a:pt x="402" y="187"/>
                    </a:cubicBezTo>
                    <a:close/>
                    <a:moveTo>
                      <a:pt x="413" y="183"/>
                    </a:moveTo>
                    <a:cubicBezTo>
                      <a:pt x="413" y="183"/>
                      <a:pt x="413" y="185"/>
                      <a:pt x="413" y="185"/>
                    </a:cubicBezTo>
                    <a:cubicBezTo>
                      <a:pt x="411" y="186"/>
                      <a:pt x="412" y="183"/>
                      <a:pt x="413" y="183"/>
                    </a:cubicBezTo>
                    <a:close/>
                    <a:moveTo>
                      <a:pt x="176" y="246"/>
                    </a:moveTo>
                    <a:cubicBezTo>
                      <a:pt x="175" y="246"/>
                      <a:pt x="172" y="250"/>
                      <a:pt x="176" y="248"/>
                    </a:cubicBezTo>
                    <a:cubicBezTo>
                      <a:pt x="176" y="248"/>
                      <a:pt x="178" y="245"/>
                      <a:pt x="176" y="246"/>
                    </a:cubicBezTo>
                    <a:close/>
                    <a:moveTo>
                      <a:pt x="198" y="242"/>
                    </a:moveTo>
                    <a:cubicBezTo>
                      <a:pt x="197" y="243"/>
                      <a:pt x="194" y="248"/>
                      <a:pt x="197" y="246"/>
                    </a:cubicBezTo>
                    <a:cubicBezTo>
                      <a:pt x="198" y="246"/>
                      <a:pt x="199" y="242"/>
                      <a:pt x="198" y="242"/>
                    </a:cubicBezTo>
                    <a:close/>
                    <a:moveTo>
                      <a:pt x="192" y="239"/>
                    </a:moveTo>
                    <a:cubicBezTo>
                      <a:pt x="192" y="239"/>
                      <a:pt x="191" y="241"/>
                      <a:pt x="191" y="242"/>
                    </a:cubicBezTo>
                    <a:cubicBezTo>
                      <a:pt x="192" y="241"/>
                      <a:pt x="195" y="241"/>
                      <a:pt x="193" y="240"/>
                    </a:cubicBezTo>
                    <a:cubicBezTo>
                      <a:pt x="193" y="239"/>
                      <a:pt x="193" y="239"/>
                      <a:pt x="192" y="239"/>
                    </a:cubicBezTo>
                    <a:close/>
                    <a:moveTo>
                      <a:pt x="257" y="214"/>
                    </a:moveTo>
                    <a:cubicBezTo>
                      <a:pt x="256" y="216"/>
                      <a:pt x="256" y="216"/>
                      <a:pt x="256" y="216"/>
                    </a:cubicBezTo>
                    <a:cubicBezTo>
                      <a:pt x="257" y="216"/>
                      <a:pt x="258" y="216"/>
                      <a:pt x="258" y="216"/>
                    </a:cubicBezTo>
                    <a:cubicBezTo>
                      <a:pt x="258" y="216"/>
                      <a:pt x="260" y="213"/>
                      <a:pt x="257" y="214"/>
                    </a:cubicBezTo>
                    <a:close/>
                    <a:moveTo>
                      <a:pt x="257" y="198"/>
                    </a:moveTo>
                    <a:cubicBezTo>
                      <a:pt x="257" y="200"/>
                      <a:pt x="257" y="200"/>
                      <a:pt x="257" y="200"/>
                    </a:cubicBezTo>
                    <a:cubicBezTo>
                      <a:pt x="260" y="200"/>
                      <a:pt x="259" y="199"/>
                      <a:pt x="257" y="198"/>
                    </a:cubicBezTo>
                    <a:close/>
                    <a:moveTo>
                      <a:pt x="215" y="183"/>
                    </a:moveTo>
                    <a:cubicBezTo>
                      <a:pt x="216" y="182"/>
                      <a:pt x="216" y="185"/>
                      <a:pt x="215" y="185"/>
                    </a:cubicBezTo>
                    <a:cubicBezTo>
                      <a:pt x="214" y="184"/>
                      <a:pt x="214" y="183"/>
                      <a:pt x="215" y="183"/>
                    </a:cubicBezTo>
                    <a:close/>
                    <a:moveTo>
                      <a:pt x="309" y="167"/>
                    </a:moveTo>
                    <a:cubicBezTo>
                      <a:pt x="309" y="169"/>
                      <a:pt x="309" y="170"/>
                      <a:pt x="308" y="171"/>
                    </a:cubicBezTo>
                    <a:cubicBezTo>
                      <a:pt x="308" y="172"/>
                      <a:pt x="307" y="172"/>
                      <a:pt x="307" y="173"/>
                    </a:cubicBezTo>
                    <a:cubicBezTo>
                      <a:pt x="309" y="171"/>
                      <a:pt x="313" y="169"/>
                      <a:pt x="309" y="167"/>
                    </a:cubicBezTo>
                    <a:close/>
                    <a:moveTo>
                      <a:pt x="315" y="165"/>
                    </a:moveTo>
                    <a:cubicBezTo>
                      <a:pt x="315" y="167"/>
                      <a:pt x="315" y="167"/>
                      <a:pt x="315" y="167"/>
                    </a:cubicBezTo>
                    <a:cubicBezTo>
                      <a:pt x="317" y="167"/>
                      <a:pt x="317" y="165"/>
                      <a:pt x="315" y="165"/>
                    </a:cubicBezTo>
                    <a:close/>
                    <a:moveTo>
                      <a:pt x="306" y="164"/>
                    </a:moveTo>
                    <a:cubicBezTo>
                      <a:pt x="306" y="165"/>
                      <a:pt x="306" y="165"/>
                      <a:pt x="306" y="165"/>
                    </a:cubicBezTo>
                    <a:cubicBezTo>
                      <a:pt x="308" y="166"/>
                      <a:pt x="307" y="164"/>
                      <a:pt x="306" y="164"/>
                    </a:cubicBezTo>
                    <a:close/>
                    <a:moveTo>
                      <a:pt x="155" y="158"/>
                    </a:moveTo>
                    <a:cubicBezTo>
                      <a:pt x="155" y="159"/>
                      <a:pt x="153" y="159"/>
                      <a:pt x="154" y="161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56" y="161"/>
                      <a:pt x="155" y="162"/>
                      <a:pt x="157" y="163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159" y="163"/>
                      <a:pt x="164" y="162"/>
                      <a:pt x="159" y="159"/>
                    </a:cubicBezTo>
                    <a:cubicBezTo>
                      <a:pt x="158" y="158"/>
                      <a:pt x="157" y="159"/>
                      <a:pt x="155" y="158"/>
                    </a:cubicBezTo>
                    <a:close/>
                    <a:moveTo>
                      <a:pt x="157" y="129"/>
                    </a:moveTo>
                    <a:cubicBezTo>
                      <a:pt x="158" y="130"/>
                      <a:pt x="156" y="130"/>
                      <a:pt x="156" y="130"/>
                    </a:cubicBezTo>
                    <a:cubicBezTo>
                      <a:pt x="156" y="130"/>
                      <a:pt x="156" y="132"/>
                      <a:pt x="156" y="132"/>
                    </a:cubicBezTo>
                    <a:cubicBezTo>
                      <a:pt x="160" y="131"/>
                      <a:pt x="161" y="132"/>
                      <a:pt x="157" y="129"/>
                    </a:cubicBezTo>
                    <a:close/>
                    <a:moveTo>
                      <a:pt x="14" y="288"/>
                    </a:moveTo>
                    <a:cubicBezTo>
                      <a:pt x="13" y="290"/>
                      <a:pt x="13" y="290"/>
                      <a:pt x="13" y="290"/>
                    </a:cubicBezTo>
                    <a:cubicBezTo>
                      <a:pt x="14" y="290"/>
                      <a:pt x="16" y="292"/>
                      <a:pt x="16" y="292"/>
                    </a:cubicBezTo>
                    <a:cubicBezTo>
                      <a:pt x="18" y="292"/>
                      <a:pt x="18" y="292"/>
                      <a:pt x="18" y="292"/>
                    </a:cubicBezTo>
                    <a:cubicBezTo>
                      <a:pt x="18" y="292"/>
                      <a:pt x="18" y="291"/>
                      <a:pt x="18" y="290"/>
                    </a:cubicBezTo>
                    <a:cubicBezTo>
                      <a:pt x="17" y="289"/>
                      <a:pt x="15" y="288"/>
                      <a:pt x="14" y="288"/>
                    </a:cubicBezTo>
                    <a:close/>
                    <a:moveTo>
                      <a:pt x="42" y="284"/>
                    </a:moveTo>
                    <a:cubicBezTo>
                      <a:pt x="43" y="285"/>
                      <a:pt x="43" y="287"/>
                      <a:pt x="44" y="288"/>
                    </a:cubicBezTo>
                    <a:cubicBezTo>
                      <a:pt x="45" y="288"/>
                      <a:pt x="45" y="288"/>
                      <a:pt x="45" y="288"/>
                    </a:cubicBezTo>
                    <a:cubicBezTo>
                      <a:pt x="44" y="286"/>
                      <a:pt x="44" y="286"/>
                      <a:pt x="44" y="286"/>
                    </a:cubicBezTo>
                    <a:cubicBezTo>
                      <a:pt x="45" y="286"/>
                      <a:pt x="45" y="285"/>
                      <a:pt x="45" y="284"/>
                    </a:cubicBezTo>
                    <a:cubicBezTo>
                      <a:pt x="45" y="284"/>
                      <a:pt x="43" y="284"/>
                      <a:pt x="42" y="284"/>
                    </a:cubicBezTo>
                    <a:close/>
                    <a:moveTo>
                      <a:pt x="53" y="284"/>
                    </a:moveTo>
                    <a:cubicBezTo>
                      <a:pt x="52" y="284"/>
                      <a:pt x="52" y="287"/>
                      <a:pt x="52" y="288"/>
                    </a:cubicBezTo>
                    <a:cubicBezTo>
                      <a:pt x="52" y="287"/>
                      <a:pt x="54" y="285"/>
                      <a:pt x="54" y="285"/>
                    </a:cubicBezTo>
                    <a:cubicBezTo>
                      <a:pt x="54" y="285"/>
                      <a:pt x="53" y="282"/>
                      <a:pt x="53" y="284"/>
                    </a:cubicBezTo>
                    <a:close/>
                    <a:moveTo>
                      <a:pt x="49" y="284"/>
                    </a:moveTo>
                    <a:cubicBezTo>
                      <a:pt x="49" y="284"/>
                      <a:pt x="48" y="288"/>
                      <a:pt x="49" y="287"/>
                    </a:cubicBezTo>
                    <a:cubicBezTo>
                      <a:pt x="50" y="287"/>
                      <a:pt x="52" y="282"/>
                      <a:pt x="49" y="284"/>
                    </a:cubicBezTo>
                    <a:close/>
                    <a:moveTo>
                      <a:pt x="83" y="283"/>
                    </a:moveTo>
                    <a:cubicBezTo>
                      <a:pt x="83" y="283"/>
                      <a:pt x="82" y="284"/>
                      <a:pt x="82" y="284"/>
                    </a:cubicBezTo>
                    <a:cubicBezTo>
                      <a:pt x="83" y="284"/>
                      <a:pt x="84" y="284"/>
                      <a:pt x="85" y="284"/>
                    </a:cubicBezTo>
                    <a:cubicBezTo>
                      <a:pt x="85" y="284"/>
                      <a:pt x="85" y="283"/>
                      <a:pt x="85" y="283"/>
                    </a:cubicBezTo>
                    <a:cubicBezTo>
                      <a:pt x="84" y="283"/>
                      <a:pt x="83" y="283"/>
                      <a:pt x="83" y="283"/>
                    </a:cubicBezTo>
                    <a:close/>
                    <a:moveTo>
                      <a:pt x="20" y="282"/>
                    </a:moveTo>
                    <a:cubicBezTo>
                      <a:pt x="20" y="283"/>
                      <a:pt x="19" y="284"/>
                      <a:pt x="20" y="286"/>
                    </a:cubicBezTo>
                    <a:cubicBezTo>
                      <a:pt x="20" y="285"/>
                      <a:pt x="22" y="286"/>
                      <a:pt x="22" y="286"/>
                    </a:cubicBezTo>
                    <a:cubicBezTo>
                      <a:pt x="22" y="285"/>
                      <a:pt x="22" y="283"/>
                      <a:pt x="22" y="283"/>
                    </a:cubicBezTo>
                    <a:cubicBezTo>
                      <a:pt x="22" y="283"/>
                      <a:pt x="20" y="282"/>
                      <a:pt x="20" y="282"/>
                    </a:cubicBezTo>
                    <a:close/>
                    <a:moveTo>
                      <a:pt x="4" y="282"/>
                    </a:moveTo>
                    <a:cubicBezTo>
                      <a:pt x="3" y="282"/>
                      <a:pt x="0" y="287"/>
                      <a:pt x="4" y="286"/>
                    </a:cubicBezTo>
                    <a:cubicBezTo>
                      <a:pt x="4" y="285"/>
                      <a:pt x="4" y="282"/>
                      <a:pt x="4" y="282"/>
                    </a:cubicBezTo>
                    <a:close/>
                    <a:moveTo>
                      <a:pt x="71" y="278"/>
                    </a:moveTo>
                    <a:cubicBezTo>
                      <a:pt x="71" y="278"/>
                      <a:pt x="71" y="281"/>
                      <a:pt x="71" y="281"/>
                    </a:cubicBezTo>
                    <a:cubicBezTo>
                      <a:pt x="70" y="282"/>
                      <a:pt x="69" y="281"/>
                      <a:pt x="68" y="282"/>
                    </a:cubicBezTo>
                    <a:cubicBezTo>
                      <a:pt x="68" y="282"/>
                      <a:pt x="68" y="282"/>
                      <a:pt x="68" y="282"/>
                    </a:cubicBezTo>
                    <a:cubicBezTo>
                      <a:pt x="68" y="282"/>
                      <a:pt x="70" y="283"/>
                      <a:pt x="71" y="283"/>
                    </a:cubicBezTo>
                    <a:cubicBezTo>
                      <a:pt x="71" y="283"/>
                      <a:pt x="78" y="275"/>
                      <a:pt x="71" y="278"/>
                    </a:cubicBezTo>
                    <a:close/>
                    <a:moveTo>
                      <a:pt x="103" y="277"/>
                    </a:moveTo>
                    <a:cubicBezTo>
                      <a:pt x="101" y="277"/>
                      <a:pt x="104" y="278"/>
                      <a:pt x="105" y="278"/>
                    </a:cubicBezTo>
                    <a:cubicBezTo>
                      <a:pt x="104" y="278"/>
                      <a:pt x="105" y="277"/>
                      <a:pt x="103" y="277"/>
                    </a:cubicBezTo>
                    <a:close/>
                    <a:moveTo>
                      <a:pt x="109" y="275"/>
                    </a:moveTo>
                    <a:cubicBezTo>
                      <a:pt x="108" y="275"/>
                      <a:pt x="110" y="276"/>
                      <a:pt x="110" y="276"/>
                    </a:cubicBezTo>
                    <a:cubicBezTo>
                      <a:pt x="110" y="276"/>
                      <a:pt x="112" y="274"/>
                      <a:pt x="109" y="275"/>
                    </a:cubicBezTo>
                    <a:close/>
                    <a:moveTo>
                      <a:pt x="126" y="266"/>
                    </a:moveTo>
                    <a:cubicBezTo>
                      <a:pt x="126" y="266"/>
                      <a:pt x="126" y="266"/>
                      <a:pt x="126" y="266"/>
                    </a:cubicBezTo>
                    <a:cubicBezTo>
                      <a:pt x="123" y="268"/>
                      <a:pt x="125" y="268"/>
                      <a:pt x="125" y="268"/>
                    </a:cubicBezTo>
                    <a:cubicBezTo>
                      <a:pt x="124" y="269"/>
                      <a:pt x="123" y="268"/>
                      <a:pt x="122" y="269"/>
                    </a:cubicBezTo>
                    <a:cubicBezTo>
                      <a:pt x="122" y="270"/>
                      <a:pt x="122" y="270"/>
                      <a:pt x="122" y="270"/>
                    </a:cubicBezTo>
                    <a:cubicBezTo>
                      <a:pt x="121" y="270"/>
                      <a:pt x="121" y="270"/>
                      <a:pt x="121" y="270"/>
                    </a:cubicBezTo>
                    <a:cubicBezTo>
                      <a:pt x="121" y="271"/>
                      <a:pt x="122" y="272"/>
                      <a:pt x="121" y="273"/>
                    </a:cubicBezTo>
                    <a:cubicBezTo>
                      <a:pt x="123" y="273"/>
                      <a:pt x="123" y="273"/>
                      <a:pt x="123" y="273"/>
                    </a:cubicBezTo>
                    <a:cubicBezTo>
                      <a:pt x="124" y="273"/>
                      <a:pt x="125" y="269"/>
                      <a:pt x="127" y="268"/>
                    </a:cubicBezTo>
                    <a:cubicBezTo>
                      <a:pt x="128" y="268"/>
                      <a:pt x="128" y="268"/>
                      <a:pt x="128" y="268"/>
                    </a:cubicBezTo>
                    <a:cubicBezTo>
                      <a:pt x="128" y="268"/>
                      <a:pt x="128" y="266"/>
                      <a:pt x="128" y="266"/>
                    </a:cubicBezTo>
                    <a:cubicBezTo>
                      <a:pt x="127" y="266"/>
                      <a:pt x="126" y="265"/>
                      <a:pt x="126" y="266"/>
                    </a:cubicBezTo>
                    <a:close/>
                    <a:moveTo>
                      <a:pt x="137" y="262"/>
                    </a:moveTo>
                    <a:cubicBezTo>
                      <a:pt x="136" y="263"/>
                      <a:pt x="133" y="264"/>
                      <a:pt x="137" y="265"/>
                    </a:cubicBezTo>
                    <a:cubicBezTo>
                      <a:pt x="136" y="265"/>
                      <a:pt x="135" y="267"/>
                      <a:pt x="134" y="268"/>
                    </a:cubicBezTo>
                    <a:cubicBezTo>
                      <a:pt x="133" y="268"/>
                      <a:pt x="132" y="267"/>
                      <a:pt x="131" y="268"/>
                    </a:cubicBezTo>
                    <a:cubicBezTo>
                      <a:pt x="132" y="270"/>
                      <a:pt x="132" y="270"/>
                      <a:pt x="132" y="270"/>
                    </a:cubicBezTo>
                    <a:cubicBezTo>
                      <a:pt x="133" y="270"/>
                      <a:pt x="134" y="269"/>
                      <a:pt x="135" y="270"/>
                    </a:cubicBezTo>
                    <a:cubicBezTo>
                      <a:pt x="137" y="268"/>
                      <a:pt x="139" y="265"/>
                      <a:pt x="141" y="263"/>
                    </a:cubicBezTo>
                    <a:cubicBezTo>
                      <a:pt x="139" y="262"/>
                      <a:pt x="138" y="262"/>
                      <a:pt x="137" y="262"/>
                    </a:cubicBezTo>
                    <a:close/>
                    <a:moveTo>
                      <a:pt x="162" y="245"/>
                    </a:moveTo>
                    <a:cubicBezTo>
                      <a:pt x="161" y="246"/>
                      <a:pt x="161" y="246"/>
                      <a:pt x="161" y="246"/>
                    </a:cubicBezTo>
                    <a:cubicBezTo>
                      <a:pt x="160" y="247"/>
                      <a:pt x="158" y="246"/>
                      <a:pt x="157" y="246"/>
                    </a:cubicBezTo>
                    <a:cubicBezTo>
                      <a:pt x="156" y="248"/>
                      <a:pt x="156" y="250"/>
                      <a:pt x="155" y="251"/>
                    </a:cubicBezTo>
                    <a:cubicBezTo>
                      <a:pt x="154" y="251"/>
                      <a:pt x="154" y="251"/>
                      <a:pt x="154" y="251"/>
                    </a:cubicBezTo>
                    <a:cubicBezTo>
                      <a:pt x="154" y="252"/>
                      <a:pt x="154" y="252"/>
                      <a:pt x="154" y="253"/>
                    </a:cubicBezTo>
                    <a:cubicBezTo>
                      <a:pt x="155" y="253"/>
                      <a:pt x="156" y="253"/>
                      <a:pt x="156" y="253"/>
                    </a:cubicBezTo>
                    <a:cubicBezTo>
                      <a:pt x="157" y="253"/>
                      <a:pt x="160" y="250"/>
                      <a:pt x="161" y="250"/>
                    </a:cubicBezTo>
                    <a:cubicBezTo>
                      <a:pt x="165" y="249"/>
                      <a:pt x="166" y="250"/>
                      <a:pt x="167" y="248"/>
                    </a:cubicBezTo>
                    <a:cubicBezTo>
                      <a:pt x="167" y="247"/>
                      <a:pt x="169" y="248"/>
                      <a:pt x="167" y="247"/>
                    </a:cubicBezTo>
                    <a:cubicBezTo>
                      <a:pt x="166" y="246"/>
                      <a:pt x="166" y="245"/>
                      <a:pt x="162" y="245"/>
                    </a:cubicBezTo>
                    <a:close/>
                    <a:moveTo>
                      <a:pt x="430" y="226"/>
                    </a:moveTo>
                    <a:cubicBezTo>
                      <a:pt x="429" y="228"/>
                      <a:pt x="429" y="230"/>
                      <a:pt x="428" y="231"/>
                    </a:cubicBezTo>
                    <a:cubicBezTo>
                      <a:pt x="429" y="231"/>
                      <a:pt x="431" y="231"/>
                      <a:pt x="432" y="231"/>
                    </a:cubicBezTo>
                    <a:cubicBezTo>
                      <a:pt x="432" y="233"/>
                      <a:pt x="432" y="233"/>
                      <a:pt x="433" y="235"/>
                    </a:cubicBezTo>
                    <a:cubicBezTo>
                      <a:pt x="434" y="235"/>
                      <a:pt x="434" y="235"/>
                      <a:pt x="434" y="235"/>
                    </a:cubicBezTo>
                    <a:cubicBezTo>
                      <a:pt x="434" y="235"/>
                      <a:pt x="435" y="234"/>
                      <a:pt x="436" y="234"/>
                    </a:cubicBezTo>
                    <a:cubicBezTo>
                      <a:pt x="436" y="235"/>
                      <a:pt x="435" y="238"/>
                      <a:pt x="436" y="238"/>
                    </a:cubicBezTo>
                    <a:cubicBezTo>
                      <a:pt x="435" y="239"/>
                      <a:pt x="435" y="239"/>
                      <a:pt x="435" y="239"/>
                    </a:cubicBezTo>
                    <a:cubicBezTo>
                      <a:pt x="437" y="239"/>
                      <a:pt x="440" y="240"/>
                      <a:pt x="441" y="241"/>
                    </a:cubicBezTo>
                    <a:cubicBezTo>
                      <a:pt x="441" y="241"/>
                      <a:pt x="440" y="243"/>
                      <a:pt x="441" y="244"/>
                    </a:cubicBezTo>
                    <a:cubicBezTo>
                      <a:pt x="443" y="244"/>
                      <a:pt x="443" y="244"/>
                      <a:pt x="443" y="244"/>
                    </a:cubicBezTo>
                    <a:cubicBezTo>
                      <a:pt x="443" y="245"/>
                      <a:pt x="443" y="246"/>
                      <a:pt x="443" y="248"/>
                    </a:cubicBezTo>
                    <a:cubicBezTo>
                      <a:pt x="443" y="248"/>
                      <a:pt x="444" y="248"/>
                      <a:pt x="444" y="249"/>
                    </a:cubicBezTo>
                    <a:cubicBezTo>
                      <a:pt x="445" y="249"/>
                      <a:pt x="447" y="249"/>
                      <a:pt x="448" y="249"/>
                    </a:cubicBezTo>
                    <a:cubicBezTo>
                      <a:pt x="447" y="242"/>
                      <a:pt x="449" y="243"/>
                      <a:pt x="445" y="244"/>
                    </a:cubicBezTo>
                    <a:cubicBezTo>
                      <a:pt x="446" y="242"/>
                      <a:pt x="446" y="242"/>
                      <a:pt x="446" y="240"/>
                    </a:cubicBezTo>
                    <a:cubicBezTo>
                      <a:pt x="446" y="240"/>
                      <a:pt x="446" y="238"/>
                      <a:pt x="446" y="238"/>
                    </a:cubicBezTo>
                    <a:cubicBezTo>
                      <a:pt x="445" y="238"/>
                      <a:pt x="443" y="239"/>
                      <a:pt x="442" y="238"/>
                    </a:cubicBezTo>
                    <a:cubicBezTo>
                      <a:pt x="442" y="238"/>
                      <a:pt x="442" y="238"/>
                      <a:pt x="442" y="238"/>
                    </a:cubicBezTo>
                    <a:cubicBezTo>
                      <a:pt x="442" y="238"/>
                      <a:pt x="442" y="238"/>
                      <a:pt x="442" y="238"/>
                    </a:cubicBezTo>
                    <a:cubicBezTo>
                      <a:pt x="441" y="236"/>
                      <a:pt x="441" y="236"/>
                      <a:pt x="441" y="236"/>
                    </a:cubicBezTo>
                    <a:cubicBezTo>
                      <a:pt x="440" y="236"/>
                      <a:pt x="440" y="236"/>
                      <a:pt x="440" y="236"/>
                    </a:cubicBezTo>
                    <a:cubicBezTo>
                      <a:pt x="439" y="234"/>
                      <a:pt x="440" y="233"/>
                      <a:pt x="439" y="232"/>
                    </a:cubicBezTo>
                    <a:cubicBezTo>
                      <a:pt x="438" y="231"/>
                      <a:pt x="436" y="231"/>
                      <a:pt x="435" y="230"/>
                    </a:cubicBezTo>
                    <a:cubicBezTo>
                      <a:pt x="434" y="230"/>
                      <a:pt x="435" y="228"/>
                      <a:pt x="434" y="228"/>
                    </a:cubicBezTo>
                    <a:cubicBezTo>
                      <a:pt x="434" y="227"/>
                      <a:pt x="430" y="227"/>
                      <a:pt x="430" y="226"/>
                    </a:cubicBezTo>
                    <a:close/>
                    <a:moveTo>
                      <a:pt x="412" y="210"/>
                    </a:moveTo>
                    <a:cubicBezTo>
                      <a:pt x="412" y="210"/>
                      <a:pt x="411" y="213"/>
                      <a:pt x="411" y="214"/>
                    </a:cubicBezTo>
                    <a:cubicBezTo>
                      <a:pt x="411" y="215"/>
                      <a:pt x="413" y="217"/>
                      <a:pt x="414" y="218"/>
                    </a:cubicBezTo>
                    <a:cubicBezTo>
                      <a:pt x="414" y="218"/>
                      <a:pt x="414" y="219"/>
                      <a:pt x="414" y="220"/>
                    </a:cubicBezTo>
                    <a:cubicBezTo>
                      <a:pt x="414" y="220"/>
                      <a:pt x="417" y="221"/>
                      <a:pt x="417" y="221"/>
                    </a:cubicBezTo>
                    <a:cubicBezTo>
                      <a:pt x="418" y="222"/>
                      <a:pt x="417" y="223"/>
                      <a:pt x="418" y="224"/>
                    </a:cubicBezTo>
                    <a:cubicBezTo>
                      <a:pt x="418" y="225"/>
                      <a:pt x="420" y="225"/>
                      <a:pt x="420" y="226"/>
                    </a:cubicBezTo>
                    <a:cubicBezTo>
                      <a:pt x="421" y="224"/>
                      <a:pt x="421" y="224"/>
                      <a:pt x="421" y="222"/>
                    </a:cubicBezTo>
                    <a:cubicBezTo>
                      <a:pt x="422" y="223"/>
                      <a:pt x="422" y="223"/>
                      <a:pt x="422" y="225"/>
                    </a:cubicBezTo>
                    <a:cubicBezTo>
                      <a:pt x="423" y="225"/>
                      <a:pt x="425" y="225"/>
                      <a:pt x="425" y="225"/>
                    </a:cubicBezTo>
                    <a:cubicBezTo>
                      <a:pt x="423" y="226"/>
                      <a:pt x="424" y="229"/>
                      <a:pt x="425" y="230"/>
                    </a:cubicBezTo>
                    <a:cubicBezTo>
                      <a:pt x="425" y="230"/>
                      <a:pt x="427" y="229"/>
                      <a:pt x="427" y="228"/>
                    </a:cubicBezTo>
                    <a:cubicBezTo>
                      <a:pt x="427" y="227"/>
                      <a:pt x="427" y="224"/>
                      <a:pt x="427" y="224"/>
                    </a:cubicBezTo>
                    <a:cubicBezTo>
                      <a:pt x="427" y="224"/>
                      <a:pt x="427" y="224"/>
                      <a:pt x="427" y="224"/>
                    </a:cubicBezTo>
                    <a:cubicBezTo>
                      <a:pt x="429" y="224"/>
                      <a:pt x="428" y="226"/>
                      <a:pt x="430" y="225"/>
                    </a:cubicBezTo>
                    <a:cubicBezTo>
                      <a:pt x="430" y="225"/>
                      <a:pt x="432" y="224"/>
                      <a:pt x="430" y="224"/>
                    </a:cubicBezTo>
                    <a:cubicBezTo>
                      <a:pt x="431" y="223"/>
                      <a:pt x="430" y="222"/>
                      <a:pt x="430" y="222"/>
                    </a:cubicBezTo>
                    <a:cubicBezTo>
                      <a:pt x="430" y="222"/>
                      <a:pt x="431" y="222"/>
                      <a:pt x="432" y="222"/>
                    </a:cubicBezTo>
                    <a:cubicBezTo>
                      <a:pt x="431" y="221"/>
                      <a:pt x="432" y="220"/>
                      <a:pt x="432" y="218"/>
                    </a:cubicBezTo>
                    <a:cubicBezTo>
                      <a:pt x="431" y="215"/>
                      <a:pt x="427" y="216"/>
                      <a:pt x="424" y="216"/>
                    </a:cubicBezTo>
                    <a:cubicBezTo>
                      <a:pt x="425" y="216"/>
                      <a:pt x="425" y="220"/>
                      <a:pt x="424" y="220"/>
                    </a:cubicBezTo>
                    <a:cubicBezTo>
                      <a:pt x="425" y="221"/>
                      <a:pt x="426" y="221"/>
                      <a:pt x="426" y="221"/>
                    </a:cubicBezTo>
                    <a:cubicBezTo>
                      <a:pt x="429" y="223"/>
                      <a:pt x="424" y="222"/>
                      <a:pt x="424" y="222"/>
                    </a:cubicBezTo>
                    <a:cubicBezTo>
                      <a:pt x="424" y="221"/>
                      <a:pt x="424" y="220"/>
                      <a:pt x="423" y="219"/>
                    </a:cubicBezTo>
                    <a:cubicBezTo>
                      <a:pt x="423" y="219"/>
                      <a:pt x="421" y="221"/>
                      <a:pt x="421" y="220"/>
                    </a:cubicBezTo>
                    <a:cubicBezTo>
                      <a:pt x="419" y="219"/>
                      <a:pt x="420" y="215"/>
                      <a:pt x="418" y="213"/>
                    </a:cubicBezTo>
                    <a:cubicBezTo>
                      <a:pt x="418" y="213"/>
                      <a:pt x="417" y="213"/>
                      <a:pt x="416" y="213"/>
                    </a:cubicBezTo>
                    <a:cubicBezTo>
                      <a:pt x="416" y="212"/>
                      <a:pt x="416" y="212"/>
                      <a:pt x="416" y="212"/>
                    </a:cubicBezTo>
                    <a:cubicBezTo>
                      <a:pt x="415" y="212"/>
                      <a:pt x="413" y="211"/>
                      <a:pt x="412" y="210"/>
                    </a:cubicBezTo>
                    <a:close/>
                    <a:moveTo>
                      <a:pt x="258" y="202"/>
                    </a:moveTo>
                    <a:cubicBezTo>
                      <a:pt x="257" y="202"/>
                      <a:pt x="258" y="204"/>
                      <a:pt x="258" y="204"/>
                    </a:cubicBezTo>
                    <a:cubicBezTo>
                      <a:pt x="256" y="204"/>
                      <a:pt x="254" y="204"/>
                      <a:pt x="252" y="204"/>
                    </a:cubicBezTo>
                    <a:cubicBezTo>
                      <a:pt x="252" y="204"/>
                      <a:pt x="252" y="203"/>
                      <a:pt x="252" y="202"/>
                    </a:cubicBezTo>
                    <a:cubicBezTo>
                      <a:pt x="251" y="202"/>
                      <a:pt x="250" y="203"/>
                      <a:pt x="250" y="202"/>
                    </a:cubicBezTo>
                    <a:cubicBezTo>
                      <a:pt x="250" y="204"/>
                      <a:pt x="250" y="204"/>
                      <a:pt x="250" y="204"/>
                    </a:cubicBezTo>
                    <a:cubicBezTo>
                      <a:pt x="248" y="203"/>
                      <a:pt x="250" y="206"/>
                      <a:pt x="250" y="206"/>
                    </a:cubicBezTo>
                    <a:cubicBezTo>
                      <a:pt x="251" y="205"/>
                      <a:pt x="250" y="208"/>
                      <a:pt x="250" y="208"/>
                    </a:cubicBezTo>
                    <a:cubicBezTo>
                      <a:pt x="247" y="208"/>
                      <a:pt x="239" y="206"/>
                      <a:pt x="245" y="211"/>
                    </a:cubicBezTo>
                    <a:cubicBezTo>
                      <a:pt x="245" y="212"/>
                      <a:pt x="244" y="214"/>
                      <a:pt x="244" y="214"/>
                    </a:cubicBezTo>
                    <a:cubicBezTo>
                      <a:pt x="245" y="214"/>
                      <a:pt x="245" y="216"/>
                      <a:pt x="247" y="215"/>
                    </a:cubicBezTo>
                    <a:cubicBezTo>
                      <a:pt x="247" y="215"/>
                      <a:pt x="248" y="213"/>
                      <a:pt x="248" y="213"/>
                    </a:cubicBezTo>
                    <a:cubicBezTo>
                      <a:pt x="249" y="214"/>
                      <a:pt x="250" y="214"/>
                      <a:pt x="252" y="214"/>
                    </a:cubicBezTo>
                    <a:cubicBezTo>
                      <a:pt x="252" y="215"/>
                      <a:pt x="251" y="216"/>
                      <a:pt x="252" y="216"/>
                    </a:cubicBezTo>
                    <a:cubicBezTo>
                      <a:pt x="252" y="217"/>
                      <a:pt x="253" y="216"/>
                      <a:pt x="254" y="216"/>
                    </a:cubicBezTo>
                    <a:cubicBezTo>
                      <a:pt x="254" y="216"/>
                      <a:pt x="254" y="214"/>
                      <a:pt x="254" y="214"/>
                    </a:cubicBezTo>
                    <a:cubicBezTo>
                      <a:pt x="256" y="212"/>
                      <a:pt x="259" y="212"/>
                      <a:pt x="262" y="212"/>
                    </a:cubicBezTo>
                    <a:cubicBezTo>
                      <a:pt x="262" y="210"/>
                      <a:pt x="262" y="210"/>
                      <a:pt x="262" y="210"/>
                    </a:cubicBezTo>
                    <a:cubicBezTo>
                      <a:pt x="258" y="210"/>
                      <a:pt x="262" y="210"/>
                      <a:pt x="260" y="209"/>
                    </a:cubicBezTo>
                    <a:cubicBezTo>
                      <a:pt x="261" y="209"/>
                      <a:pt x="269" y="210"/>
                      <a:pt x="266" y="208"/>
                    </a:cubicBezTo>
                    <a:cubicBezTo>
                      <a:pt x="263" y="207"/>
                      <a:pt x="263" y="207"/>
                      <a:pt x="263" y="204"/>
                    </a:cubicBezTo>
                    <a:cubicBezTo>
                      <a:pt x="261" y="203"/>
                      <a:pt x="262" y="205"/>
                      <a:pt x="260" y="204"/>
                    </a:cubicBezTo>
                    <a:cubicBezTo>
                      <a:pt x="260" y="204"/>
                      <a:pt x="259" y="202"/>
                      <a:pt x="258" y="202"/>
                    </a:cubicBezTo>
                    <a:close/>
                    <a:moveTo>
                      <a:pt x="260" y="192"/>
                    </a:moveTo>
                    <a:cubicBezTo>
                      <a:pt x="259" y="194"/>
                      <a:pt x="256" y="199"/>
                      <a:pt x="260" y="198"/>
                    </a:cubicBezTo>
                    <a:cubicBezTo>
                      <a:pt x="260" y="198"/>
                      <a:pt x="261" y="197"/>
                      <a:pt x="261" y="196"/>
                    </a:cubicBezTo>
                    <a:cubicBezTo>
                      <a:pt x="262" y="196"/>
                      <a:pt x="262" y="197"/>
                      <a:pt x="263" y="196"/>
                    </a:cubicBezTo>
                    <a:cubicBezTo>
                      <a:pt x="262" y="197"/>
                      <a:pt x="264" y="198"/>
                      <a:pt x="264" y="198"/>
                    </a:cubicBezTo>
                    <a:cubicBezTo>
                      <a:pt x="265" y="198"/>
                      <a:pt x="265" y="197"/>
                      <a:pt x="266" y="197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3" y="193"/>
                      <a:pt x="263" y="192"/>
                    </a:cubicBezTo>
                    <a:cubicBezTo>
                      <a:pt x="262" y="192"/>
                      <a:pt x="261" y="193"/>
                      <a:pt x="260" y="192"/>
                    </a:cubicBezTo>
                    <a:close/>
                    <a:moveTo>
                      <a:pt x="145" y="166"/>
                    </a:moveTo>
                    <a:cubicBezTo>
                      <a:pt x="144" y="166"/>
                      <a:pt x="142" y="168"/>
                      <a:pt x="142" y="169"/>
                    </a:cubicBezTo>
                    <a:cubicBezTo>
                      <a:pt x="140" y="169"/>
                      <a:pt x="137" y="169"/>
                      <a:pt x="135" y="169"/>
                    </a:cubicBezTo>
                    <a:cubicBezTo>
                      <a:pt x="135" y="170"/>
                      <a:pt x="135" y="171"/>
                      <a:pt x="136" y="172"/>
                    </a:cubicBezTo>
                    <a:cubicBezTo>
                      <a:pt x="136" y="172"/>
                      <a:pt x="144" y="175"/>
                      <a:pt x="144" y="175"/>
                    </a:cubicBezTo>
                    <a:cubicBezTo>
                      <a:pt x="145" y="173"/>
                      <a:pt x="145" y="173"/>
                      <a:pt x="145" y="173"/>
                    </a:cubicBezTo>
                    <a:cubicBezTo>
                      <a:pt x="147" y="172"/>
                      <a:pt x="148" y="172"/>
                      <a:pt x="150" y="171"/>
                    </a:cubicBezTo>
                    <a:cubicBezTo>
                      <a:pt x="149" y="168"/>
                      <a:pt x="149" y="165"/>
                      <a:pt x="145" y="166"/>
                    </a:cubicBezTo>
                    <a:close/>
                    <a:moveTo>
                      <a:pt x="107" y="116"/>
                    </a:moveTo>
                    <a:cubicBezTo>
                      <a:pt x="106" y="116"/>
                      <a:pt x="105" y="119"/>
                      <a:pt x="105" y="119"/>
                    </a:cubicBezTo>
                    <a:cubicBezTo>
                      <a:pt x="104" y="119"/>
                      <a:pt x="99" y="118"/>
                      <a:pt x="99" y="118"/>
                    </a:cubicBezTo>
                    <a:cubicBezTo>
                      <a:pt x="98" y="118"/>
                      <a:pt x="98" y="118"/>
                      <a:pt x="97" y="117"/>
                    </a:cubicBezTo>
                    <a:cubicBezTo>
                      <a:pt x="97" y="118"/>
                      <a:pt x="96" y="119"/>
                      <a:pt x="96" y="119"/>
                    </a:cubicBezTo>
                    <a:cubicBezTo>
                      <a:pt x="96" y="120"/>
                      <a:pt x="97" y="123"/>
                      <a:pt x="97" y="123"/>
                    </a:cubicBezTo>
                    <a:cubicBezTo>
                      <a:pt x="101" y="122"/>
                      <a:pt x="107" y="120"/>
                      <a:pt x="111" y="123"/>
                    </a:cubicBezTo>
                    <a:cubicBezTo>
                      <a:pt x="112" y="123"/>
                      <a:pt x="112" y="125"/>
                      <a:pt x="113" y="125"/>
                    </a:cubicBezTo>
                    <a:cubicBezTo>
                      <a:pt x="114" y="126"/>
                      <a:pt x="115" y="125"/>
                      <a:pt x="116" y="127"/>
                    </a:cubicBezTo>
                    <a:cubicBezTo>
                      <a:pt x="116" y="127"/>
                      <a:pt x="116" y="129"/>
                      <a:pt x="116" y="129"/>
                    </a:cubicBezTo>
                    <a:cubicBezTo>
                      <a:pt x="116" y="129"/>
                      <a:pt x="118" y="129"/>
                      <a:pt x="119" y="129"/>
                    </a:cubicBezTo>
                    <a:cubicBezTo>
                      <a:pt x="119" y="129"/>
                      <a:pt x="119" y="127"/>
                      <a:pt x="119" y="126"/>
                    </a:cubicBezTo>
                    <a:cubicBezTo>
                      <a:pt x="119" y="126"/>
                      <a:pt x="120" y="126"/>
                      <a:pt x="121" y="126"/>
                    </a:cubicBezTo>
                    <a:cubicBezTo>
                      <a:pt x="121" y="126"/>
                      <a:pt x="121" y="124"/>
                      <a:pt x="122" y="124"/>
                    </a:cubicBezTo>
                    <a:cubicBezTo>
                      <a:pt x="118" y="123"/>
                      <a:pt x="115" y="123"/>
                      <a:pt x="113" y="121"/>
                    </a:cubicBezTo>
                    <a:cubicBezTo>
                      <a:pt x="112" y="119"/>
                      <a:pt x="110" y="115"/>
                      <a:pt x="107" y="116"/>
                    </a:cubicBezTo>
                    <a:close/>
                    <a:moveTo>
                      <a:pt x="176" y="74"/>
                    </a:moveTo>
                    <a:cubicBezTo>
                      <a:pt x="176" y="74"/>
                      <a:pt x="176" y="75"/>
                      <a:pt x="176" y="75"/>
                    </a:cubicBezTo>
                    <a:cubicBezTo>
                      <a:pt x="178" y="76"/>
                      <a:pt x="177" y="74"/>
                      <a:pt x="176" y="74"/>
                    </a:cubicBezTo>
                    <a:close/>
                    <a:moveTo>
                      <a:pt x="358" y="22"/>
                    </a:moveTo>
                    <a:cubicBezTo>
                      <a:pt x="358" y="22"/>
                      <a:pt x="357" y="20"/>
                      <a:pt x="357" y="20"/>
                    </a:cubicBezTo>
                    <a:cubicBezTo>
                      <a:pt x="355" y="19"/>
                      <a:pt x="354" y="19"/>
                      <a:pt x="351" y="18"/>
                    </a:cubicBezTo>
                    <a:cubicBezTo>
                      <a:pt x="351" y="17"/>
                      <a:pt x="351" y="17"/>
                      <a:pt x="351" y="17"/>
                    </a:cubicBezTo>
                    <a:cubicBezTo>
                      <a:pt x="348" y="17"/>
                      <a:pt x="347" y="19"/>
                      <a:pt x="344" y="18"/>
                    </a:cubicBezTo>
                    <a:cubicBezTo>
                      <a:pt x="343" y="18"/>
                      <a:pt x="342" y="16"/>
                      <a:pt x="342" y="16"/>
                    </a:cubicBezTo>
                    <a:cubicBezTo>
                      <a:pt x="342" y="16"/>
                      <a:pt x="340" y="16"/>
                      <a:pt x="340" y="16"/>
                    </a:cubicBezTo>
                    <a:cubicBezTo>
                      <a:pt x="340" y="17"/>
                      <a:pt x="339" y="18"/>
                      <a:pt x="339" y="19"/>
                    </a:cubicBezTo>
                    <a:cubicBezTo>
                      <a:pt x="340" y="20"/>
                      <a:pt x="337" y="20"/>
                      <a:pt x="337" y="20"/>
                    </a:cubicBezTo>
                    <a:cubicBezTo>
                      <a:pt x="337" y="20"/>
                      <a:pt x="336" y="18"/>
                      <a:pt x="335" y="18"/>
                    </a:cubicBezTo>
                    <a:cubicBezTo>
                      <a:pt x="334" y="18"/>
                      <a:pt x="334" y="20"/>
                      <a:pt x="333" y="20"/>
                    </a:cubicBezTo>
                    <a:cubicBezTo>
                      <a:pt x="332" y="20"/>
                      <a:pt x="332" y="18"/>
                      <a:pt x="332" y="18"/>
                    </a:cubicBezTo>
                    <a:cubicBezTo>
                      <a:pt x="327" y="17"/>
                      <a:pt x="325" y="17"/>
                      <a:pt x="321" y="17"/>
                    </a:cubicBezTo>
                    <a:cubicBezTo>
                      <a:pt x="320" y="15"/>
                      <a:pt x="320" y="15"/>
                      <a:pt x="320" y="15"/>
                    </a:cubicBezTo>
                    <a:cubicBezTo>
                      <a:pt x="317" y="14"/>
                      <a:pt x="316" y="16"/>
                      <a:pt x="314" y="16"/>
                    </a:cubicBezTo>
                    <a:cubicBezTo>
                      <a:pt x="309" y="16"/>
                      <a:pt x="306" y="14"/>
                      <a:pt x="301" y="15"/>
                    </a:cubicBezTo>
                    <a:cubicBezTo>
                      <a:pt x="300" y="14"/>
                      <a:pt x="300" y="14"/>
                      <a:pt x="300" y="14"/>
                    </a:cubicBezTo>
                    <a:cubicBezTo>
                      <a:pt x="298" y="13"/>
                      <a:pt x="298" y="15"/>
                      <a:pt x="296" y="14"/>
                    </a:cubicBezTo>
                    <a:cubicBezTo>
                      <a:pt x="295" y="14"/>
                      <a:pt x="293" y="11"/>
                      <a:pt x="292" y="11"/>
                    </a:cubicBezTo>
                    <a:cubicBezTo>
                      <a:pt x="291" y="11"/>
                      <a:pt x="291" y="12"/>
                      <a:pt x="289" y="12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86" y="10"/>
                      <a:pt x="285" y="12"/>
                      <a:pt x="283" y="12"/>
                    </a:cubicBezTo>
                    <a:cubicBezTo>
                      <a:pt x="282" y="13"/>
                      <a:pt x="281" y="12"/>
                      <a:pt x="279" y="12"/>
                    </a:cubicBezTo>
                    <a:cubicBezTo>
                      <a:pt x="279" y="12"/>
                      <a:pt x="278" y="14"/>
                      <a:pt x="277" y="14"/>
                    </a:cubicBezTo>
                    <a:cubicBezTo>
                      <a:pt x="276" y="14"/>
                      <a:pt x="272" y="11"/>
                      <a:pt x="270" y="11"/>
                    </a:cubicBezTo>
                    <a:cubicBezTo>
                      <a:pt x="269" y="11"/>
                      <a:pt x="267" y="11"/>
                      <a:pt x="266" y="11"/>
                    </a:cubicBezTo>
                    <a:cubicBezTo>
                      <a:pt x="265" y="10"/>
                      <a:pt x="265" y="10"/>
                      <a:pt x="265" y="10"/>
                    </a:cubicBezTo>
                    <a:cubicBezTo>
                      <a:pt x="263" y="9"/>
                      <a:pt x="261" y="10"/>
                      <a:pt x="260" y="10"/>
                    </a:cubicBezTo>
                    <a:cubicBezTo>
                      <a:pt x="260" y="8"/>
                      <a:pt x="260" y="8"/>
                      <a:pt x="260" y="8"/>
                    </a:cubicBezTo>
                    <a:cubicBezTo>
                      <a:pt x="262" y="9"/>
                      <a:pt x="260" y="7"/>
                      <a:pt x="260" y="7"/>
                    </a:cubicBezTo>
                    <a:cubicBezTo>
                      <a:pt x="260" y="7"/>
                      <a:pt x="256" y="6"/>
                      <a:pt x="256" y="6"/>
                    </a:cubicBezTo>
                    <a:cubicBezTo>
                      <a:pt x="253" y="6"/>
                      <a:pt x="248" y="9"/>
                      <a:pt x="245" y="8"/>
                    </a:cubicBezTo>
                    <a:cubicBezTo>
                      <a:pt x="242" y="8"/>
                      <a:pt x="243" y="6"/>
                      <a:pt x="242" y="4"/>
                    </a:cubicBezTo>
                    <a:cubicBezTo>
                      <a:pt x="240" y="4"/>
                      <a:pt x="240" y="5"/>
                      <a:pt x="240" y="6"/>
                    </a:cubicBezTo>
                    <a:cubicBezTo>
                      <a:pt x="239" y="6"/>
                      <a:pt x="238" y="5"/>
                      <a:pt x="237" y="6"/>
                    </a:cubicBezTo>
                    <a:cubicBezTo>
                      <a:pt x="236" y="6"/>
                      <a:pt x="234" y="8"/>
                      <a:pt x="233" y="8"/>
                    </a:cubicBezTo>
                    <a:cubicBezTo>
                      <a:pt x="233" y="6"/>
                      <a:pt x="233" y="5"/>
                      <a:pt x="234" y="3"/>
                    </a:cubicBezTo>
                    <a:cubicBezTo>
                      <a:pt x="231" y="2"/>
                      <a:pt x="226" y="0"/>
                      <a:pt x="223" y="0"/>
                    </a:cubicBezTo>
                    <a:cubicBezTo>
                      <a:pt x="222" y="2"/>
                      <a:pt x="222" y="2"/>
                      <a:pt x="222" y="2"/>
                    </a:cubicBezTo>
                    <a:cubicBezTo>
                      <a:pt x="220" y="3"/>
                      <a:pt x="215" y="7"/>
                      <a:pt x="212" y="8"/>
                    </a:cubicBezTo>
                    <a:cubicBezTo>
                      <a:pt x="210" y="8"/>
                      <a:pt x="208" y="7"/>
                      <a:pt x="206" y="8"/>
                    </a:cubicBezTo>
                    <a:cubicBezTo>
                      <a:pt x="205" y="8"/>
                      <a:pt x="204" y="9"/>
                      <a:pt x="204" y="10"/>
                    </a:cubicBezTo>
                    <a:cubicBezTo>
                      <a:pt x="203" y="8"/>
                      <a:pt x="203" y="8"/>
                      <a:pt x="202" y="7"/>
                    </a:cubicBezTo>
                    <a:cubicBezTo>
                      <a:pt x="201" y="8"/>
                      <a:pt x="201" y="9"/>
                      <a:pt x="200" y="10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9" y="10"/>
                      <a:pt x="198" y="9"/>
                      <a:pt x="197" y="10"/>
                    </a:cubicBezTo>
                    <a:cubicBezTo>
                      <a:pt x="197" y="10"/>
                      <a:pt x="197" y="12"/>
                      <a:pt x="197" y="12"/>
                    </a:cubicBezTo>
                    <a:cubicBezTo>
                      <a:pt x="196" y="12"/>
                      <a:pt x="195" y="13"/>
                      <a:pt x="194" y="13"/>
                    </a:cubicBezTo>
                    <a:cubicBezTo>
                      <a:pt x="192" y="14"/>
                      <a:pt x="189" y="12"/>
                      <a:pt x="187" y="13"/>
                    </a:cubicBezTo>
                    <a:cubicBezTo>
                      <a:pt x="186" y="13"/>
                      <a:pt x="185" y="15"/>
                      <a:pt x="184" y="16"/>
                    </a:cubicBezTo>
                    <a:cubicBezTo>
                      <a:pt x="183" y="16"/>
                      <a:pt x="182" y="15"/>
                      <a:pt x="182" y="16"/>
                    </a:cubicBezTo>
                    <a:cubicBezTo>
                      <a:pt x="180" y="17"/>
                      <a:pt x="180" y="20"/>
                      <a:pt x="178" y="22"/>
                    </a:cubicBezTo>
                    <a:cubicBezTo>
                      <a:pt x="177" y="23"/>
                      <a:pt x="175" y="22"/>
                      <a:pt x="174" y="24"/>
                    </a:cubicBezTo>
                    <a:cubicBezTo>
                      <a:pt x="174" y="25"/>
                      <a:pt x="174" y="27"/>
                      <a:pt x="174" y="29"/>
                    </a:cubicBezTo>
                    <a:cubicBezTo>
                      <a:pt x="173" y="30"/>
                      <a:pt x="171" y="31"/>
                      <a:pt x="171" y="32"/>
                    </a:cubicBezTo>
                    <a:cubicBezTo>
                      <a:pt x="170" y="34"/>
                      <a:pt x="170" y="37"/>
                      <a:pt x="170" y="39"/>
                    </a:cubicBezTo>
                    <a:cubicBezTo>
                      <a:pt x="166" y="39"/>
                      <a:pt x="163" y="41"/>
                      <a:pt x="160" y="42"/>
                    </a:cubicBezTo>
                    <a:cubicBezTo>
                      <a:pt x="158" y="42"/>
                      <a:pt x="157" y="40"/>
                      <a:pt x="155" y="41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0" y="43"/>
                      <a:pt x="147" y="42"/>
                      <a:pt x="144" y="42"/>
                    </a:cubicBezTo>
                    <a:cubicBezTo>
                      <a:pt x="144" y="45"/>
                      <a:pt x="145" y="47"/>
                      <a:pt x="145" y="50"/>
                    </a:cubicBezTo>
                    <a:cubicBezTo>
                      <a:pt x="144" y="51"/>
                      <a:pt x="144" y="50"/>
                      <a:pt x="143" y="52"/>
                    </a:cubicBezTo>
                    <a:cubicBezTo>
                      <a:pt x="142" y="51"/>
                      <a:pt x="143" y="51"/>
                      <a:pt x="141" y="52"/>
                    </a:cubicBezTo>
                    <a:cubicBezTo>
                      <a:pt x="143" y="52"/>
                      <a:pt x="145" y="52"/>
                      <a:pt x="147" y="53"/>
                    </a:cubicBezTo>
                    <a:cubicBezTo>
                      <a:pt x="148" y="53"/>
                      <a:pt x="148" y="56"/>
                      <a:pt x="150" y="56"/>
                    </a:cubicBezTo>
                    <a:cubicBezTo>
                      <a:pt x="152" y="57"/>
                      <a:pt x="152" y="56"/>
                      <a:pt x="154" y="57"/>
                    </a:cubicBezTo>
                    <a:cubicBezTo>
                      <a:pt x="155" y="58"/>
                      <a:pt x="159" y="62"/>
                      <a:pt x="160" y="63"/>
                    </a:cubicBezTo>
                    <a:cubicBezTo>
                      <a:pt x="162" y="63"/>
                      <a:pt x="163" y="62"/>
                      <a:pt x="164" y="63"/>
                    </a:cubicBezTo>
                    <a:cubicBezTo>
                      <a:pt x="164" y="63"/>
                      <a:pt x="166" y="65"/>
                      <a:pt x="164" y="64"/>
                    </a:cubicBezTo>
                    <a:cubicBezTo>
                      <a:pt x="165" y="65"/>
                      <a:pt x="165" y="69"/>
                      <a:pt x="165" y="69"/>
                    </a:cubicBezTo>
                    <a:cubicBezTo>
                      <a:pt x="167" y="69"/>
                      <a:pt x="168" y="70"/>
                      <a:pt x="170" y="70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1" y="68"/>
                      <a:pt x="173" y="67"/>
                      <a:pt x="174" y="67"/>
                    </a:cubicBezTo>
                    <a:cubicBezTo>
                      <a:pt x="174" y="68"/>
                      <a:pt x="174" y="68"/>
                      <a:pt x="174" y="68"/>
                    </a:cubicBezTo>
                    <a:cubicBezTo>
                      <a:pt x="175" y="68"/>
                      <a:pt x="175" y="69"/>
                      <a:pt x="176" y="70"/>
                    </a:cubicBezTo>
                    <a:cubicBezTo>
                      <a:pt x="178" y="70"/>
                      <a:pt x="181" y="69"/>
                      <a:pt x="182" y="68"/>
                    </a:cubicBezTo>
                    <a:cubicBezTo>
                      <a:pt x="182" y="68"/>
                      <a:pt x="183" y="72"/>
                      <a:pt x="182" y="71"/>
                    </a:cubicBezTo>
                    <a:cubicBezTo>
                      <a:pt x="181" y="71"/>
                      <a:pt x="181" y="72"/>
                      <a:pt x="180" y="72"/>
                    </a:cubicBezTo>
                    <a:cubicBezTo>
                      <a:pt x="180" y="74"/>
                      <a:pt x="180" y="74"/>
                      <a:pt x="180" y="74"/>
                    </a:cubicBezTo>
                    <a:cubicBezTo>
                      <a:pt x="182" y="75"/>
                      <a:pt x="182" y="74"/>
                      <a:pt x="183" y="74"/>
                    </a:cubicBezTo>
                    <a:cubicBezTo>
                      <a:pt x="184" y="75"/>
                      <a:pt x="184" y="75"/>
                      <a:pt x="184" y="75"/>
                    </a:cubicBezTo>
                    <a:cubicBezTo>
                      <a:pt x="186" y="76"/>
                      <a:pt x="189" y="75"/>
                      <a:pt x="192" y="75"/>
                    </a:cubicBezTo>
                    <a:cubicBezTo>
                      <a:pt x="192" y="75"/>
                      <a:pt x="191" y="78"/>
                      <a:pt x="192" y="78"/>
                    </a:cubicBezTo>
                    <a:cubicBezTo>
                      <a:pt x="189" y="78"/>
                      <a:pt x="175" y="78"/>
                      <a:pt x="182" y="81"/>
                    </a:cubicBezTo>
                    <a:cubicBezTo>
                      <a:pt x="182" y="81"/>
                      <a:pt x="183" y="80"/>
                      <a:pt x="184" y="80"/>
                    </a:cubicBezTo>
                    <a:cubicBezTo>
                      <a:pt x="187" y="81"/>
                      <a:pt x="185" y="82"/>
                      <a:pt x="186" y="85"/>
                    </a:cubicBezTo>
                    <a:cubicBezTo>
                      <a:pt x="182" y="84"/>
                      <a:pt x="182" y="83"/>
                      <a:pt x="180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6" y="85"/>
                      <a:pt x="171" y="86"/>
                      <a:pt x="166" y="85"/>
                    </a:cubicBezTo>
                    <a:cubicBezTo>
                      <a:pt x="166" y="85"/>
                      <a:pt x="166" y="83"/>
                      <a:pt x="165" y="83"/>
                    </a:cubicBezTo>
                    <a:cubicBezTo>
                      <a:pt x="164" y="82"/>
                      <a:pt x="163" y="83"/>
                      <a:pt x="162" y="83"/>
                    </a:cubicBezTo>
                    <a:cubicBezTo>
                      <a:pt x="162" y="81"/>
                      <a:pt x="162" y="82"/>
                      <a:pt x="164" y="81"/>
                    </a:cubicBezTo>
                    <a:cubicBezTo>
                      <a:pt x="163" y="79"/>
                      <a:pt x="164" y="77"/>
                      <a:pt x="163" y="75"/>
                    </a:cubicBezTo>
                    <a:cubicBezTo>
                      <a:pt x="163" y="75"/>
                      <a:pt x="162" y="74"/>
                      <a:pt x="162" y="74"/>
                    </a:cubicBezTo>
                    <a:cubicBezTo>
                      <a:pt x="161" y="74"/>
                      <a:pt x="159" y="73"/>
                      <a:pt x="158" y="74"/>
                    </a:cubicBezTo>
                    <a:cubicBezTo>
                      <a:pt x="157" y="74"/>
                      <a:pt x="157" y="75"/>
                      <a:pt x="156" y="75"/>
                    </a:cubicBezTo>
                    <a:cubicBezTo>
                      <a:pt x="154" y="77"/>
                      <a:pt x="149" y="78"/>
                      <a:pt x="147" y="79"/>
                    </a:cubicBezTo>
                    <a:cubicBezTo>
                      <a:pt x="147" y="80"/>
                      <a:pt x="147" y="83"/>
                      <a:pt x="147" y="83"/>
                    </a:cubicBezTo>
                    <a:cubicBezTo>
                      <a:pt x="146" y="84"/>
                      <a:pt x="146" y="83"/>
                      <a:pt x="145" y="84"/>
                    </a:cubicBezTo>
                    <a:cubicBezTo>
                      <a:pt x="141" y="83"/>
                      <a:pt x="138" y="83"/>
                      <a:pt x="134" y="85"/>
                    </a:cubicBezTo>
                    <a:cubicBezTo>
                      <a:pt x="133" y="86"/>
                      <a:pt x="131" y="88"/>
                      <a:pt x="130" y="89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35" y="91"/>
                      <a:pt x="135" y="92"/>
                      <a:pt x="139" y="93"/>
                    </a:cubicBezTo>
                    <a:cubicBezTo>
                      <a:pt x="140" y="93"/>
                      <a:pt x="142" y="93"/>
                      <a:pt x="143" y="93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40" y="95"/>
                      <a:pt x="139" y="95"/>
                      <a:pt x="137" y="96"/>
                    </a:cubicBezTo>
                    <a:cubicBezTo>
                      <a:pt x="137" y="96"/>
                      <a:pt x="137" y="98"/>
                      <a:pt x="138" y="97"/>
                    </a:cubicBezTo>
                    <a:cubicBezTo>
                      <a:pt x="139" y="98"/>
                      <a:pt x="141" y="99"/>
                      <a:pt x="141" y="100"/>
                    </a:cubicBezTo>
                    <a:cubicBezTo>
                      <a:pt x="142" y="101"/>
                      <a:pt x="142" y="103"/>
                      <a:pt x="143" y="104"/>
                    </a:cubicBezTo>
                    <a:cubicBezTo>
                      <a:pt x="152" y="107"/>
                      <a:pt x="152" y="107"/>
                      <a:pt x="152" y="107"/>
                    </a:cubicBezTo>
                    <a:cubicBezTo>
                      <a:pt x="154" y="107"/>
                      <a:pt x="154" y="105"/>
                      <a:pt x="155" y="105"/>
                    </a:cubicBezTo>
                    <a:cubicBezTo>
                      <a:pt x="159" y="104"/>
                      <a:pt x="165" y="104"/>
                      <a:pt x="168" y="104"/>
                    </a:cubicBezTo>
                    <a:cubicBezTo>
                      <a:pt x="169" y="103"/>
                      <a:pt x="168" y="103"/>
                      <a:pt x="169" y="102"/>
                    </a:cubicBezTo>
                    <a:cubicBezTo>
                      <a:pt x="170" y="103"/>
                      <a:pt x="172" y="105"/>
                      <a:pt x="172" y="105"/>
                    </a:cubicBezTo>
                    <a:cubicBezTo>
                      <a:pt x="173" y="106"/>
                      <a:pt x="172" y="107"/>
                      <a:pt x="172" y="107"/>
                    </a:cubicBezTo>
                    <a:cubicBezTo>
                      <a:pt x="173" y="108"/>
                      <a:pt x="174" y="108"/>
                      <a:pt x="174" y="108"/>
                    </a:cubicBezTo>
                    <a:cubicBezTo>
                      <a:pt x="175" y="108"/>
                      <a:pt x="177" y="104"/>
                      <a:pt x="178" y="104"/>
                    </a:cubicBezTo>
                    <a:cubicBezTo>
                      <a:pt x="182" y="103"/>
                      <a:pt x="188" y="103"/>
                      <a:pt x="191" y="103"/>
                    </a:cubicBezTo>
                    <a:cubicBezTo>
                      <a:pt x="191" y="104"/>
                      <a:pt x="191" y="105"/>
                      <a:pt x="191" y="106"/>
                    </a:cubicBezTo>
                    <a:cubicBezTo>
                      <a:pt x="191" y="107"/>
                      <a:pt x="189" y="107"/>
                      <a:pt x="188" y="108"/>
                    </a:cubicBezTo>
                    <a:cubicBezTo>
                      <a:pt x="188" y="110"/>
                      <a:pt x="190" y="113"/>
                      <a:pt x="190" y="115"/>
                    </a:cubicBezTo>
                    <a:cubicBezTo>
                      <a:pt x="191" y="117"/>
                      <a:pt x="190" y="119"/>
                      <a:pt x="190" y="121"/>
                    </a:cubicBezTo>
                    <a:cubicBezTo>
                      <a:pt x="188" y="121"/>
                      <a:pt x="185" y="123"/>
                      <a:pt x="183" y="123"/>
                    </a:cubicBezTo>
                    <a:cubicBezTo>
                      <a:pt x="181" y="123"/>
                      <a:pt x="181" y="122"/>
                      <a:pt x="179" y="123"/>
                    </a:cubicBezTo>
                    <a:cubicBezTo>
                      <a:pt x="179" y="123"/>
                      <a:pt x="179" y="124"/>
                      <a:pt x="178" y="125"/>
                    </a:cubicBezTo>
                    <a:cubicBezTo>
                      <a:pt x="177" y="126"/>
                      <a:pt x="172" y="129"/>
                      <a:pt x="168" y="128"/>
                    </a:cubicBezTo>
                    <a:cubicBezTo>
                      <a:pt x="166" y="127"/>
                      <a:pt x="166" y="124"/>
                      <a:pt x="162" y="124"/>
                    </a:cubicBezTo>
                    <a:cubicBezTo>
                      <a:pt x="161" y="124"/>
                      <a:pt x="159" y="126"/>
                      <a:pt x="158" y="127"/>
                    </a:cubicBezTo>
                    <a:cubicBezTo>
                      <a:pt x="158" y="127"/>
                      <a:pt x="158" y="129"/>
                      <a:pt x="158" y="128"/>
                    </a:cubicBezTo>
                    <a:cubicBezTo>
                      <a:pt x="159" y="128"/>
                      <a:pt x="158" y="129"/>
                      <a:pt x="159" y="129"/>
                    </a:cubicBezTo>
                    <a:cubicBezTo>
                      <a:pt x="160" y="131"/>
                      <a:pt x="161" y="132"/>
                      <a:pt x="161" y="136"/>
                    </a:cubicBezTo>
                    <a:cubicBezTo>
                      <a:pt x="160" y="135"/>
                      <a:pt x="161" y="135"/>
                      <a:pt x="160" y="134"/>
                    </a:cubicBezTo>
                    <a:cubicBezTo>
                      <a:pt x="159" y="134"/>
                      <a:pt x="158" y="134"/>
                      <a:pt x="157" y="133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4" y="138"/>
                      <a:pt x="154" y="138"/>
                    </a:cubicBezTo>
                    <a:cubicBezTo>
                      <a:pt x="153" y="138"/>
                      <a:pt x="149" y="141"/>
                      <a:pt x="149" y="142"/>
                    </a:cubicBezTo>
                    <a:cubicBezTo>
                      <a:pt x="149" y="143"/>
                      <a:pt x="150" y="145"/>
                      <a:pt x="149" y="146"/>
                    </a:cubicBezTo>
                    <a:cubicBezTo>
                      <a:pt x="149" y="146"/>
                      <a:pt x="146" y="147"/>
                      <a:pt x="146" y="147"/>
                    </a:cubicBezTo>
                    <a:cubicBezTo>
                      <a:pt x="146" y="147"/>
                      <a:pt x="145" y="150"/>
                      <a:pt x="145" y="150"/>
                    </a:cubicBezTo>
                    <a:cubicBezTo>
                      <a:pt x="146" y="150"/>
                      <a:pt x="147" y="150"/>
                      <a:pt x="148" y="150"/>
                    </a:cubicBezTo>
                    <a:cubicBezTo>
                      <a:pt x="148" y="150"/>
                      <a:pt x="147" y="152"/>
                      <a:pt x="147" y="153"/>
                    </a:cubicBezTo>
                    <a:cubicBezTo>
                      <a:pt x="149" y="153"/>
                      <a:pt x="150" y="152"/>
                      <a:pt x="151" y="153"/>
                    </a:cubicBezTo>
                    <a:cubicBezTo>
                      <a:pt x="152" y="153"/>
                      <a:pt x="152" y="154"/>
                      <a:pt x="152" y="155"/>
                    </a:cubicBezTo>
                    <a:cubicBezTo>
                      <a:pt x="153" y="155"/>
                      <a:pt x="152" y="155"/>
                      <a:pt x="153" y="156"/>
                    </a:cubicBezTo>
                    <a:cubicBezTo>
                      <a:pt x="157" y="156"/>
                      <a:pt x="159" y="156"/>
                      <a:pt x="162" y="157"/>
                    </a:cubicBezTo>
                    <a:cubicBezTo>
                      <a:pt x="162" y="157"/>
                      <a:pt x="162" y="156"/>
                      <a:pt x="162" y="156"/>
                    </a:cubicBezTo>
                    <a:cubicBezTo>
                      <a:pt x="163" y="156"/>
                      <a:pt x="164" y="156"/>
                      <a:pt x="165" y="156"/>
                    </a:cubicBezTo>
                    <a:cubicBezTo>
                      <a:pt x="165" y="157"/>
                      <a:pt x="165" y="157"/>
                      <a:pt x="165" y="157"/>
                    </a:cubicBezTo>
                    <a:cubicBezTo>
                      <a:pt x="166" y="156"/>
                      <a:pt x="164" y="159"/>
                      <a:pt x="164" y="159"/>
                    </a:cubicBezTo>
                    <a:cubicBezTo>
                      <a:pt x="163" y="160"/>
                      <a:pt x="163" y="161"/>
                      <a:pt x="162" y="162"/>
                    </a:cubicBezTo>
                    <a:cubicBezTo>
                      <a:pt x="162" y="162"/>
                      <a:pt x="160" y="163"/>
                      <a:pt x="160" y="163"/>
                    </a:cubicBezTo>
                    <a:cubicBezTo>
                      <a:pt x="161" y="164"/>
                      <a:pt x="161" y="164"/>
                      <a:pt x="160" y="165"/>
                    </a:cubicBezTo>
                    <a:cubicBezTo>
                      <a:pt x="160" y="166"/>
                      <a:pt x="160" y="167"/>
                      <a:pt x="160" y="167"/>
                    </a:cubicBezTo>
                    <a:cubicBezTo>
                      <a:pt x="161" y="168"/>
                      <a:pt x="160" y="168"/>
                      <a:pt x="161" y="169"/>
                    </a:cubicBezTo>
                    <a:cubicBezTo>
                      <a:pt x="161" y="169"/>
                      <a:pt x="163" y="169"/>
                      <a:pt x="163" y="169"/>
                    </a:cubicBezTo>
                    <a:cubicBezTo>
                      <a:pt x="164" y="170"/>
                      <a:pt x="163" y="171"/>
                      <a:pt x="163" y="172"/>
                    </a:cubicBezTo>
                    <a:cubicBezTo>
                      <a:pt x="163" y="172"/>
                      <a:pt x="165" y="173"/>
                      <a:pt x="165" y="174"/>
                    </a:cubicBezTo>
                    <a:cubicBezTo>
                      <a:pt x="170" y="173"/>
                      <a:pt x="174" y="173"/>
                      <a:pt x="175" y="170"/>
                    </a:cubicBezTo>
                    <a:cubicBezTo>
                      <a:pt x="176" y="168"/>
                      <a:pt x="175" y="166"/>
                      <a:pt x="175" y="166"/>
                    </a:cubicBezTo>
                    <a:cubicBezTo>
                      <a:pt x="176" y="165"/>
                      <a:pt x="176" y="165"/>
                      <a:pt x="176" y="165"/>
                    </a:cubicBezTo>
                    <a:cubicBezTo>
                      <a:pt x="178" y="164"/>
                      <a:pt x="178" y="164"/>
                      <a:pt x="178" y="164"/>
                    </a:cubicBezTo>
                    <a:cubicBezTo>
                      <a:pt x="178" y="164"/>
                      <a:pt x="180" y="169"/>
                      <a:pt x="177" y="168"/>
                    </a:cubicBezTo>
                    <a:cubicBezTo>
                      <a:pt x="178" y="169"/>
                      <a:pt x="177" y="170"/>
                      <a:pt x="177" y="171"/>
                    </a:cubicBezTo>
                    <a:cubicBezTo>
                      <a:pt x="177" y="172"/>
                      <a:pt x="179" y="172"/>
                      <a:pt x="180" y="173"/>
                    </a:cubicBezTo>
                    <a:cubicBezTo>
                      <a:pt x="181" y="175"/>
                      <a:pt x="181" y="177"/>
                      <a:pt x="182" y="180"/>
                    </a:cubicBezTo>
                    <a:cubicBezTo>
                      <a:pt x="180" y="181"/>
                      <a:pt x="181" y="182"/>
                      <a:pt x="180" y="184"/>
                    </a:cubicBezTo>
                    <a:cubicBezTo>
                      <a:pt x="182" y="184"/>
                      <a:pt x="182" y="183"/>
                      <a:pt x="184" y="183"/>
                    </a:cubicBezTo>
                    <a:cubicBezTo>
                      <a:pt x="184" y="183"/>
                      <a:pt x="183" y="185"/>
                      <a:pt x="183" y="185"/>
                    </a:cubicBezTo>
                    <a:cubicBezTo>
                      <a:pt x="182" y="185"/>
                      <a:pt x="181" y="188"/>
                      <a:pt x="183" y="187"/>
                    </a:cubicBezTo>
                    <a:cubicBezTo>
                      <a:pt x="183" y="187"/>
                      <a:pt x="183" y="189"/>
                      <a:pt x="182" y="189"/>
                    </a:cubicBezTo>
                    <a:cubicBezTo>
                      <a:pt x="182" y="189"/>
                      <a:pt x="182" y="190"/>
                      <a:pt x="182" y="191"/>
                    </a:cubicBezTo>
                    <a:cubicBezTo>
                      <a:pt x="186" y="191"/>
                      <a:pt x="187" y="187"/>
                      <a:pt x="189" y="186"/>
                    </a:cubicBezTo>
                    <a:cubicBezTo>
                      <a:pt x="191" y="185"/>
                      <a:pt x="194" y="183"/>
                      <a:pt x="196" y="183"/>
                    </a:cubicBezTo>
                    <a:cubicBezTo>
                      <a:pt x="197" y="183"/>
                      <a:pt x="197" y="183"/>
                      <a:pt x="197" y="183"/>
                    </a:cubicBezTo>
                    <a:cubicBezTo>
                      <a:pt x="197" y="183"/>
                      <a:pt x="198" y="185"/>
                      <a:pt x="199" y="186"/>
                    </a:cubicBezTo>
                    <a:cubicBezTo>
                      <a:pt x="199" y="187"/>
                      <a:pt x="199" y="187"/>
                      <a:pt x="199" y="187"/>
                    </a:cubicBezTo>
                    <a:cubicBezTo>
                      <a:pt x="200" y="186"/>
                      <a:pt x="202" y="185"/>
                      <a:pt x="203" y="185"/>
                    </a:cubicBezTo>
                    <a:cubicBezTo>
                      <a:pt x="204" y="186"/>
                      <a:pt x="204" y="188"/>
                      <a:pt x="206" y="190"/>
                    </a:cubicBezTo>
                    <a:cubicBezTo>
                      <a:pt x="206" y="190"/>
                      <a:pt x="207" y="191"/>
                      <a:pt x="207" y="191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12" y="192"/>
                      <a:pt x="207" y="190"/>
                      <a:pt x="209" y="188"/>
                    </a:cubicBezTo>
                    <a:cubicBezTo>
                      <a:pt x="209" y="188"/>
                      <a:pt x="211" y="188"/>
                      <a:pt x="212" y="189"/>
                    </a:cubicBezTo>
                    <a:cubicBezTo>
                      <a:pt x="212" y="187"/>
                      <a:pt x="213" y="187"/>
                      <a:pt x="214" y="186"/>
                    </a:cubicBezTo>
                    <a:cubicBezTo>
                      <a:pt x="214" y="187"/>
                      <a:pt x="214" y="189"/>
                      <a:pt x="214" y="190"/>
                    </a:cubicBezTo>
                    <a:cubicBezTo>
                      <a:pt x="218" y="189"/>
                      <a:pt x="220" y="189"/>
                      <a:pt x="223" y="187"/>
                    </a:cubicBezTo>
                    <a:cubicBezTo>
                      <a:pt x="223" y="187"/>
                      <a:pt x="223" y="185"/>
                      <a:pt x="224" y="185"/>
                    </a:cubicBezTo>
                    <a:cubicBezTo>
                      <a:pt x="224" y="185"/>
                      <a:pt x="225" y="185"/>
                      <a:pt x="226" y="185"/>
                    </a:cubicBezTo>
                    <a:cubicBezTo>
                      <a:pt x="226" y="186"/>
                      <a:pt x="225" y="190"/>
                      <a:pt x="224" y="191"/>
                    </a:cubicBezTo>
                    <a:cubicBezTo>
                      <a:pt x="223" y="193"/>
                      <a:pt x="220" y="193"/>
                      <a:pt x="220" y="194"/>
                    </a:cubicBezTo>
                    <a:cubicBezTo>
                      <a:pt x="219" y="195"/>
                      <a:pt x="220" y="197"/>
                      <a:pt x="220" y="198"/>
                    </a:cubicBezTo>
                    <a:cubicBezTo>
                      <a:pt x="218" y="199"/>
                      <a:pt x="218" y="199"/>
                      <a:pt x="218" y="199"/>
                    </a:cubicBezTo>
                    <a:cubicBezTo>
                      <a:pt x="217" y="201"/>
                      <a:pt x="218" y="206"/>
                      <a:pt x="218" y="206"/>
                    </a:cubicBezTo>
                    <a:cubicBezTo>
                      <a:pt x="217" y="207"/>
                      <a:pt x="216" y="207"/>
                      <a:pt x="216" y="207"/>
                    </a:cubicBezTo>
                    <a:cubicBezTo>
                      <a:pt x="215" y="208"/>
                      <a:pt x="216" y="209"/>
                      <a:pt x="215" y="210"/>
                    </a:cubicBezTo>
                    <a:cubicBezTo>
                      <a:pt x="215" y="211"/>
                      <a:pt x="212" y="212"/>
                      <a:pt x="212" y="213"/>
                    </a:cubicBezTo>
                    <a:cubicBezTo>
                      <a:pt x="211" y="214"/>
                      <a:pt x="211" y="214"/>
                      <a:pt x="211" y="214"/>
                    </a:cubicBezTo>
                    <a:cubicBezTo>
                      <a:pt x="211" y="214"/>
                      <a:pt x="211" y="216"/>
                      <a:pt x="211" y="216"/>
                    </a:cubicBezTo>
                    <a:cubicBezTo>
                      <a:pt x="211" y="217"/>
                      <a:pt x="209" y="216"/>
                      <a:pt x="208" y="216"/>
                    </a:cubicBezTo>
                    <a:cubicBezTo>
                      <a:pt x="207" y="217"/>
                      <a:pt x="206" y="220"/>
                      <a:pt x="205" y="220"/>
                    </a:cubicBezTo>
                    <a:cubicBezTo>
                      <a:pt x="204" y="221"/>
                      <a:pt x="204" y="220"/>
                      <a:pt x="203" y="220"/>
                    </a:cubicBezTo>
                    <a:cubicBezTo>
                      <a:pt x="197" y="222"/>
                      <a:pt x="196" y="224"/>
                      <a:pt x="195" y="230"/>
                    </a:cubicBezTo>
                    <a:cubicBezTo>
                      <a:pt x="193" y="231"/>
                      <a:pt x="191" y="231"/>
                      <a:pt x="190" y="231"/>
                    </a:cubicBezTo>
                    <a:cubicBezTo>
                      <a:pt x="190" y="231"/>
                      <a:pt x="191" y="230"/>
                      <a:pt x="191" y="229"/>
                    </a:cubicBezTo>
                    <a:cubicBezTo>
                      <a:pt x="188" y="230"/>
                      <a:pt x="183" y="230"/>
                      <a:pt x="180" y="231"/>
                    </a:cubicBezTo>
                    <a:cubicBezTo>
                      <a:pt x="180" y="232"/>
                      <a:pt x="180" y="234"/>
                      <a:pt x="180" y="234"/>
                    </a:cubicBezTo>
                    <a:cubicBezTo>
                      <a:pt x="179" y="235"/>
                      <a:pt x="178" y="235"/>
                      <a:pt x="177" y="236"/>
                    </a:cubicBezTo>
                    <a:cubicBezTo>
                      <a:pt x="176" y="237"/>
                      <a:pt x="177" y="238"/>
                      <a:pt x="176" y="239"/>
                    </a:cubicBezTo>
                    <a:cubicBezTo>
                      <a:pt x="176" y="240"/>
                      <a:pt x="172" y="242"/>
                      <a:pt x="170" y="242"/>
                    </a:cubicBezTo>
                    <a:cubicBezTo>
                      <a:pt x="170" y="243"/>
                      <a:pt x="171" y="244"/>
                      <a:pt x="170" y="244"/>
                    </a:cubicBezTo>
                    <a:cubicBezTo>
                      <a:pt x="171" y="244"/>
                      <a:pt x="172" y="243"/>
                      <a:pt x="172" y="243"/>
                    </a:cubicBezTo>
                    <a:cubicBezTo>
                      <a:pt x="172" y="243"/>
                      <a:pt x="173" y="244"/>
                      <a:pt x="174" y="244"/>
                    </a:cubicBezTo>
                    <a:cubicBezTo>
                      <a:pt x="175" y="242"/>
                      <a:pt x="175" y="242"/>
                      <a:pt x="175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7" y="242"/>
                      <a:pt x="176" y="243"/>
                      <a:pt x="178" y="244"/>
                    </a:cubicBezTo>
                    <a:cubicBezTo>
                      <a:pt x="180" y="240"/>
                      <a:pt x="182" y="237"/>
                      <a:pt x="184" y="233"/>
                    </a:cubicBezTo>
                    <a:cubicBezTo>
                      <a:pt x="185" y="233"/>
                      <a:pt x="186" y="233"/>
                      <a:pt x="187" y="233"/>
                    </a:cubicBezTo>
                    <a:cubicBezTo>
                      <a:pt x="187" y="234"/>
                      <a:pt x="188" y="235"/>
                      <a:pt x="186" y="234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187" y="236"/>
                      <a:pt x="189" y="237"/>
                      <a:pt x="190" y="236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196" y="234"/>
                      <a:pt x="194" y="235"/>
                      <a:pt x="198" y="231"/>
                    </a:cubicBezTo>
                    <a:cubicBezTo>
                      <a:pt x="199" y="231"/>
                      <a:pt x="200" y="231"/>
                      <a:pt x="200" y="231"/>
                    </a:cubicBezTo>
                    <a:cubicBezTo>
                      <a:pt x="200" y="231"/>
                      <a:pt x="200" y="233"/>
                      <a:pt x="200" y="233"/>
                    </a:cubicBezTo>
                    <a:cubicBezTo>
                      <a:pt x="202" y="232"/>
                      <a:pt x="201" y="232"/>
                      <a:pt x="202" y="230"/>
                    </a:cubicBezTo>
                    <a:cubicBezTo>
                      <a:pt x="202" y="231"/>
                      <a:pt x="204" y="232"/>
                      <a:pt x="205" y="231"/>
                    </a:cubicBezTo>
                    <a:cubicBezTo>
                      <a:pt x="206" y="230"/>
                      <a:pt x="206" y="228"/>
                      <a:pt x="206" y="226"/>
                    </a:cubicBezTo>
                    <a:cubicBezTo>
                      <a:pt x="210" y="228"/>
                      <a:pt x="209" y="230"/>
                      <a:pt x="210" y="224"/>
                    </a:cubicBezTo>
                    <a:cubicBezTo>
                      <a:pt x="209" y="224"/>
                      <a:pt x="209" y="225"/>
                      <a:pt x="208" y="224"/>
                    </a:cubicBezTo>
                    <a:cubicBezTo>
                      <a:pt x="208" y="224"/>
                      <a:pt x="210" y="224"/>
                      <a:pt x="209" y="223"/>
                    </a:cubicBezTo>
                    <a:cubicBezTo>
                      <a:pt x="211" y="223"/>
                      <a:pt x="213" y="221"/>
                      <a:pt x="214" y="221"/>
                    </a:cubicBezTo>
                    <a:cubicBezTo>
                      <a:pt x="214" y="221"/>
                      <a:pt x="213" y="220"/>
                      <a:pt x="214" y="220"/>
                    </a:cubicBezTo>
                    <a:cubicBezTo>
                      <a:pt x="215" y="219"/>
                      <a:pt x="217" y="220"/>
                      <a:pt x="218" y="219"/>
                    </a:cubicBezTo>
                    <a:cubicBezTo>
                      <a:pt x="218" y="219"/>
                      <a:pt x="218" y="216"/>
                      <a:pt x="218" y="216"/>
                    </a:cubicBezTo>
                    <a:cubicBezTo>
                      <a:pt x="219" y="216"/>
                      <a:pt x="220" y="217"/>
                      <a:pt x="221" y="216"/>
                    </a:cubicBezTo>
                    <a:cubicBezTo>
                      <a:pt x="222" y="216"/>
                      <a:pt x="225" y="214"/>
                      <a:pt x="226" y="213"/>
                    </a:cubicBezTo>
                    <a:cubicBezTo>
                      <a:pt x="225" y="212"/>
                      <a:pt x="225" y="209"/>
                      <a:pt x="225" y="209"/>
                    </a:cubicBezTo>
                    <a:cubicBezTo>
                      <a:pt x="226" y="208"/>
                      <a:pt x="227" y="208"/>
                      <a:pt x="229" y="208"/>
                    </a:cubicBezTo>
                    <a:cubicBezTo>
                      <a:pt x="229" y="206"/>
                      <a:pt x="229" y="206"/>
                      <a:pt x="229" y="206"/>
                    </a:cubicBezTo>
                    <a:cubicBezTo>
                      <a:pt x="229" y="206"/>
                      <a:pt x="231" y="207"/>
                      <a:pt x="231" y="206"/>
                    </a:cubicBezTo>
                    <a:cubicBezTo>
                      <a:pt x="233" y="205"/>
                      <a:pt x="233" y="202"/>
                      <a:pt x="235" y="201"/>
                    </a:cubicBezTo>
                    <a:cubicBezTo>
                      <a:pt x="236" y="201"/>
                      <a:pt x="237" y="201"/>
                      <a:pt x="238" y="200"/>
                    </a:cubicBezTo>
                    <a:cubicBezTo>
                      <a:pt x="238" y="200"/>
                      <a:pt x="237" y="199"/>
                      <a:pt x="238" y="198"/>
                    </a:cubicBezTo>
                    <a:cubicBezTo>
                      <a:pt x="240" y="196"/>
                      <a:pt x="240" y="196"/>
                      <a:pt x="240" y="196"/>
                    </a:cubicBezTo>
                    <a:cubicBezTo>
                      <a:pt x="242" y="196"/>
                      <a:pt x="245" y="196"/>
                      <a:pt x="246" y="195"/>
                    </a:cubicBezTo>
                    <a:cubicBezTo>
                      <a:pt x="246" y="194"/>
                      <a:pt x="247" y="194"/>
                      <a:pt x="248" y="193"/>
                    </a:cubicBezTo>
                    <a:cubicBezTo>
                      <a:pt x="248" y="192"/>
                      <a:pt x="247" y="191"/>
                      <a:pt x="247" y="191"/>
                    </a:cubicBezTo>
                    <a:cubicBezTo>
                      <a:pt x="247" y="189"/>
                      <a:pt x="250" y="189"/>
                      <a:pt x="250" y="189"/>
                    </a:cubicBezTo>
                    <a:cubicBezTo>
                      <a:pt x="250" y="187"/>
                      <a:pt x="250" y="187"/>
                      <a:pt x="250" y="187"/>
                    </a:cubicBezTo>
                    <a:cubicBezTo>
                      <a:pt x="251" y="186"/>
                      <a:pt x="252" y="187"/>
                      <a:pt x="253" y="187"/>
                    </a:cubicBezTo>
                    <a:cubicBezTo>
                      <a:pt x="253" y="186"/>
                      <a:pt x="253" y="184"/>
                      <a:pt x="253" y="184"/>
                    </a:cubicBezTo>
                    <a:cubicBezTo>
                      <a:pt x="251" y="184"/>
                      <a:pt x="249" y="184"/>
                      <a:pt x="248" y="184"/>
                    </a:cubicBezTo>
                    <a:cubicBezTo>
                      <a:pt x="248" y="182"/>
                      <a:pt x="247" y="180"/>
                      <a:pt x="248" y="178"/>
                    </a:cubicBezTo>
                    <a:cubicBezTo>
                      <a:pt x="248" y="177"/>
                      <a:pt x="249" y="176"/>
                      <a:pt x="250" y="176"/>
                    </a:cubicBezTo>
                    <a:cubicBezTo>
                      <a:pt x="250" y="175"/>
                      <a:pt x="249" y="174"/>
                      <a:pt x="250" y="173"/>
                    </a:cubicBezTo>
                    <a:cubicBezTo>
                      <a:pt x="252" y="173"/>
                      <a:pt x="253" y="173"/>
                      <a:pt x="255" y="173"/>
                    </a:cubicBezTo>
                    <a:cubicBezTo>
                      <a:pt x="255" y="172"/>
                      <a:pt x="255" y="171"/>
                      <a:pt x="256" y="171"/>
                    </a:cubicBezTo>
                    <a:cubicBezTo>
                      <a:pt x="256" y="170"/>
                      <a:pt x="258" y="170"/>
                      <a:pt x="258" y="169"/>
                    </a:cubicBezTo>
                    <a:cubicBezTo>
                      <a:pt x="258" y="168"/>
                      <a:pt x="257" y="167"/>
                      <a:pt x="258" y="166"/>
                    </a:cubicBezTo>
                    <a:cubicBezTo>
                      <a:pt x="258" y="166"/>
                      <a:pt x="260" y="167"/>
                      <a:pt x="260" y="167"/>
                    </a:cubicBezTo>
                    <a:cubicBezTo>
                      <a:pt x="261" y="167"/>
                      <a:pt x="261" y="166"/>
                      <a:pt x="262" y="167"/>
                    </a:cubicBezTo>
                    <a:cubicBezTo>
                      <a:pt x="263" y="163"/>
                      <a:pt x="263" y="161"/>
                      <a:pt x="266" y="159"/>
                    </a:cubicBezTo>
                    <a:cubicBezTo>
                      <a:pt x="268" y="159"/>
                      <a:pt x="268" y="159"/>
                      <a:pt x="269" y="159"/>
                    </a:cubicBezTo>
                    <a:cubicBezTo>
                      <a:pt x="270" y="158"/>
                      <a:pt x="270" y="156"/>
                      <a:pt x="270" y="155"/>
                    </a:cubicBezTo>
                    <a:cubicBezTo>
                      <a:pt x="271" y="154"/>
                      <a:pt x="273" y="154"/>
                      <a:pt x="274" y="153"/>
                    </a:cubicBezTo>
                    <a:cubicBezTo>
                      <a:pt x="276" y="152"/>
                      <a:pt x="277" y="149"/>
                      <a:pt x="279" y="148"/>
                    </a:cubicBezTo>
                    <a:cubicBezTo>
                      <a:pt x="279" y="148"/>
                      <a:pt x="280" y="150"/>
                      <a:pt x="280" y="151"/>
                    </a:cubicBezTo>
                    <a:cubicBezTo>
                      <a:pt x="282" y="150"/>
                      <a:pt x="283" y="151"/>
                      <a:pt x="285" y="150"/>
                    </a:cubicBezTo>
                    <a:cubicBezTo>
                      <a:pt x="286" y="150"/>
                      <a:pt x="286" y="148"/>
                      <a:pt x="287" y="148"/>
                    </a:cubicBezTo>
                    <a:cubicBezTo>
                      <a:pt x="288" y="148"/>
                      <a:pt x="288" y="148"/>
                      <a:pt x="289" y="148"/>
                    </a:cubicBezTo>
                    <a:cubicBezTo>
                      <a:pt x="287" y="151"/>
                      <a:pt x="287" y="151"/>
                      <a:pt x="287" y="151"/>
                    </a:cubicBezTo>
                    <a:cubicBezTo>
                      <a:pt x="286" y="150"/>
                      <a:pt x="286" y="154"/>
                      <a:pt x="286" y="153"/>
                    </a:cubicBezTo>
                    <a:cubicBezTo>
                      <a:pt x="287" y="154"/>
                      <a:pt x="288" y="154"/>
                      <a:pt x="288" y="155"/>
                    </a:cubicBezTo>
                    <a:cubicBezTo>
                      <a:pt x="290" y="158"/>
                      <a:pt x="282" y="154"/>
                      <a:pt x="279" y="155"/>
                    </a:cubicBezTo>
                    <a:cubicBezTo>
                      <a:pt x="279" y="155"/>
                      <a:pt x="278" y="156"/>
                      <a:pt x="278" y="157"/>
                    </a:cubicBezTo>
                    <a:cubicBezTo>
                      <a:pt x="276" y="158"/>
                      <a:pt x="274" y="158"/>
                      <a:pt x="272" y="159"/>
                    </a:cubicBezTo>
                    <a:cubicBezTo>
                      <a:pt x="272" y="162"/>
                      <a:pt x="273" y="167"/>
                      <a:pt x="273" y="169"/>
                    </a:cubicBezTo>
                    <a:cubicBezTo>
                      <a:pt x="273" y="169"/>
                      <a:pt x="270" y="171"/>
                      <a:pt x="269" y="172"/>
                    </a:cubicBezTo>
                    <a:cubicBezTo>
                      <a:pt x="270" y="173"/>
                      <a:pt x="270" y="174"/>
                      <a:pt x="271" y="175"/>
                    </a:cubicBezTo>
                    <a:cubicBezTo>
                      <a:pt x="271" y="175"/>
                      <a:pt x="274" y="176"/>
                      <a:pt x="273" y="175"/>
                    </a:cubicBezTo>
                    <a:cubicBezTo>
                      <a:pt x="274" y="174"/>
                      <a:pt x="274" y="177"/>
                      <a:pt x="273" y="178"/>
                    </a:cubicBezTo>
                    <a:cubicBezTo>
                      <a:pt x="272" y="178"/>
                      <a:pt x="269" y="179"/>
                      <a:pt x="269" y="179"/>
                    </a:cubicBezTo>
                    <a:cubicBezTo>
                      <a:pt x="268" y="179"/>
                      <a:pt x="269" y="181"/>
                      <a:pt x="268" y="182"/>
                    </a:cubicBezTo>
                    <a:cubicBezTo>
                      <a:pt x="270" y="182"/>
                      <a:pt x="271" y="183"/>
                      <a:pt x="273" y="183"/>
                    </a:cubicBezTo>
                    <a:cubicBezTo>
                      <a:pt x="273" y="182"/>
                      <a:pt x="275" y="181"/>
                      <a:pt x="275" y="181"/>
                    </a:cubicBezTo>
                    <a:cubicBezTo>
                      <a:pt x="276" y="180"/>
                      <a:pt x="276" y="182"/>
                      <a:pt x="278" y="181"/>
                    </a:cubicBezTo>
                    <a:cubicBezTo>
                      <a:pt x="278" y="180"/>
                      <a:pt x="278" y="180"/>
                      <a:pt x="278" y="180"/>
                    </a:cubicBezTo>
                    <a:cubicBezTo>
                      <a:pt x="278" y="179"/>
                      <a:pt x="281" y="179"/>
                      <a:pt x="281" y="178"/>
                    </a:cubicBezTo>
                    <a:cubicBezTo>
                      <a:pt x="282" y="177"/>
                      <a:pt x="281" y="176"/>
                      <a:pt x="281" y="176"/>
                    </a:cubicBezTo>
                    <a:cubicBezTo>
                      <a:pt x="283" y="175"/>
                      <a:pt x="285" y="175"/>
                      <a:pt x="287" y="175"/>
                    </a:cubicBezTo>
                    <a:cubicBezTo>
                      <a:pt x="287" y="173"/>
                      <a:pt x="286" y="172"/>
                      <a:pt x="287" y="171"/>
                    </a:cubicBezTo>
                    <a:cubicBezTo>
                      <a:pt x="287" y="171"/>
                      <a:pt x="289" y="172"/>
                      <a:pt x="289" y="173"/>
                    </a:cubicBezTo>
                    <a:cubicBezTo>
                      <a:pt x="289" y="172"/>
                      <a:pt x="289" y="170"/>
                      <a:pt x="289" y="170"/>
                    </a:cubicBezTo>
                    <a:cubicBezTo>
                      <a:pt x="290" y="169"/>
                      <a:pt x="291" y="169"/>
                      <a:pt x="291" y="168"/>
                    </a:cubicBezTo>
                    <a:cubicBezTo>
                      <a:pt x="293" y="168"/>
                      <a:pt x="292" y="169"/>
                      <a:pt x="292" y="170"/>
                    </a:cubicBezTo>
                    <a:cubicBezTo>
                      <a:pt x="293" y="170"/>
                      <a:pt x="294" y="169"/>
                      <a:pt x="294" y="169"/>
                    </a:cubicBezTo>
                    <a:cubicBezTo>
                      <a:pt x="295" y="168"/>
                      <a:pt x="299" y="170"/>
                      <a:pt x="301" y="170"/>
                    </a:cubicBezTo>
                    <a:cubicBezTo>
                      <a:pt x="301" y="169"/>
                      <a:pt x="301" y="167"/>
                      <a:pt x="301" y="167"/>
                    </a:cubicBezTo>
                    <a:cubicBezTo>
                      <a:pt x="302" y="166"/>
                      <a:pt x="303" y="167"/>
                      <a:pt x="304" y="167"/>
                    </a:cubicBezTo>
                    <a:cubicBezTo>
                      <a:pt x="303" y="163"/>
                      <a:pt x="303" y="164"/>
                      <a:pt x="304" y="161"/>
                    </a:cubicBezTo>
                    <a:cubicBezTo>
                      <a:pt x="303" y="160"/>
                      <a:pt x="303" y="162"/>
                      <a:pt x="301" y="161"/>
                    </a:cubicBezTo>
                    <a:cubicBezTo>
                      <a:pt x="301" y="160"/>
                      <a:pt x="301" y="160"/>
                      <a:pt x="301" y="160"/>
                    </a:cubicBezTo>
                    <a:cubicBezTo>
                      <a:pt x="301" y="160"/>
                      <a:pt x="300" y="160"/>
                      <a:pt x="299" y="160"/>
                    </a:cubicBezTo>
                    <a:cubicBezTo>
                      <a:pt x="299" y="159"/>
                      <a:pt x="299" y="156"/>
                      <a:pt x="299" y="154"/>
                    </a:cubicBezTo>
                    <a:cubicBezTo>
                      <a:pt x="303" y="155"/>
                      <a:pt x="304" y="154"/>
                      <a:pt x="308" y="156"/>
                    </a:cubicBezTo>
                    <a:cubicBezTo>
                      <a:pt x="308" y="156"/>
                      <a:pt x="308" y="154"/>
                      <a:pt x="308" y="154"/>
                    </a:cubicBezTo>
                    <a:cubicBezTo>
                      <a:pt x="309" y="154"/>
                      <a:pt x="309" y="155"/>
                      <a:pt x="309" y="155"/>
                    </a:cubicBezTo>
                    <a:cubicBezTo>
                      <a:pt x="311" y="155"/>
                      <a:pt x="312" y="155"/>
                      <a:pt x="313" y="155"/>
                    </a:cubicBezTo>
                    <a:cubicBezTo>
                      <a:pt x="313" y="154"/>
                      <a:pt x="313" y="153"/>
                      <a:pt x="314" y="153"/>
                    </a:cubicBezTo>
                    <a:cubicBezTo>
                      <a:pt x="314" y="153"/>
                      <a:pt x="315" y="155"/>
                      <a:pt x="315" y="155"/>
                    </a:cubicBezTo>
                    <a:cubicBezTo>
                      <a:pt x="314" y="154"/>
                      <a:pt x="314" y="156"/>
                      <a:pt x="314" y="156"/>
                    </a:cubicBezTo>
                    <a:cubicBezTo>
                      <a:pt x="315" y="156"/>
                      <a:pt x="316" y="157"/>
                      <a:pt x="317" y="157"/>
                    </a:cubicBezTo>
                    <a:cubicBezTo>
                      <a:pt x="316" y="158"/>
                      <a:pt x="315" y="158"/>
                      <a:pt x="314" y="159"/>
                    </a:cubicBezTo>
                    <a:cubicBezTo>
                      <a:pt x="315" y="159"/>
                      <a:pt x="317" y="158"/>
                      <a:pt x="319" y="159"/>
                    </a:cubicBezTo>
                    <a:cubicBezTo>
                      <a:pt x="319" y="160"/>
                      <a:pt x="319" y="160"/>
                      <a:pt x="319" y="160"/>
                    </a:cubicBezTo>
                    <a:cubicBezTo>
                      <a:pt x="320" y="160"/>
                      <a:pt x="320" y="160"/>
                      <a:pt x="321" y="161"/>
                    </a:cubicBezTo>
                    <a:cubicBezTo>
                      <a:pt x="321" y="161"/>
                      <a:pt x="321" y="163"/>
                      <a:pt x="321" y="163"/>
                    </a:cubicBezTo>
                    <a:cubicBezTo>
                      <a:pt x="320" y="163"/>
                      <a:pt x="320" y="163"/>
                      <a:pt x="320" y="163"/>
                    </a:cubicBezTo>
                    <a:cubicBezTo>
                      <a:pt x="320" y="164"/>
                      <a:pt x="321" y="165"/>
                      <a:pt x="321" y="165"/>
                    </a:cubicBezTo>
                    <a:cubicBezTo>
                      <a:pt x="323" y="165"/>
                      <a:pt x="324" y="165"/>
                      <a:pt x="325" y="164"/>
                    </a:cubicBezTo>
                    <a:cubicBezTo>
                      <a:pt x="325" y="164"/>
                      <a:pt x="326" y="164"/>
                      <a:pt x="327" y="163"/>
                    </a:cubicBezTo>
                    <a:cubicBezTo>
                      <a:pt x="328" y="164"/>
                      <a:pt x="327" y="165"/>
                      <a:pt x="327" y="166"/>
                    </a:cubicBezTo>
                    <a:cubicBezTo>
                      <a:pt x="328" y="166"/>
                      <a:pt x="329" y="168"/>
                      <a:pt x="329" y="168"/>
                    </a:cubicBezTo>
                    <a:cubicBezTo>
                      <a:pt x="330" y="168"/>
                      <a:pt x="332" y="168"/>
                      <a:pt x="333" y="168"/>
                    </a:cubicBezTo>
                    <a:cubicBezTo>
                      <a:pt x="334" y="168"/>
                      <a:pt x="335" y="170"/>
                      <a:pt x="335" y="171"/>
                    </a:cubicBezTo>
                    <a:cubicBezTo>
                      <a:pt x="336" y="171"/>
                      <a:pt x="343" y="173"/>
                      <a:pt x="343" y="173"/>
                    </a:cubicBezTo>
                    <a:cubicBezTo>
                      <a:pt x="345" y="172"/>
                      <a:pt x="348" y="170"/>
                      <a:pt x="351" y="170"/>
                    </a:cubicBezTo>
                    <a:cubicBezTo>
                      <a:pt x="352" y="170"/>
                      <a:pt x="354" y="172"/>
                      <a:pt x="355" y="173"/>
                    </a:cubicBezTo>
                    <a:cubicBezTo>
                      <a:pt x="357" y="173"/>
                      <a:pt x="357" y="171"/>
                      <a:pt x="359" y="172"/>
                    </a:cubicBezTo>
                    <a:cubicBezTo>
                      <a:pt x="359" y="172"/>
                      <a:pt x="360" y="174"/>
                      <a:pt x="360" y="174"/>
                    </a:cubicBezTo>
                    <a:cubicBezTo>
                      <a:pt x="362" y="175"/>
                      <a:pt x="370" y="177"/>
                      <a:pt x="373" y="176"/>
                    </a:cubicBezTo>
                    <a:cubicBezTo>
                      <a:pt x="374" y="176"/>
                      <a:pt x="375" y="174"/>
                      <a:pt x="376" y="173"/>
                    </a:cubicBezTo>
                    <a:cubicBezTo>
                      <a:pt x="376" y="175"/>
                      <a:pt x="376" y="177"/>
                      <a:pt x="376" y="178"/>
                    </a:cubicBezTo>
                    <a:cubicBezTo>
                      <a:pt x="376" y="178"/>
                      <a:pt x="374" y="179"/>
                      <a:pt x="374" y="180"/>
                    </a:cubicBezTo>
                    <a:cubicBezTo>
                      <a:pt x="374" y="180"/>
                      <a:pt x="376" y="181"/>
                      <a:pt x="376" y="181"/>
                    </a:cubicBezTo>
                    <a:cubicBezTo>
                      <a:pt x="377" y="181"/>
                      <a:pt x="379" y="180"/>
                      <a:pt x="379" y="181"/>
                    </a:cubicBezTo>
                    <a:cubicBezTo>
                      <a:pt x="380" y="181"/>
                      <a:pt x="380" y="183"/>
                      <a:pt x="380" y="183"/>
                    </a:cubicBezTo>
                    <a:cubicBezTo>
                      <a:pt x="381" y="184"/>
                      <a:pt x="383" y="183"/>
                      <a:pt x="383" y="184"/>
                    </a:cubicBezTo>
                    <a:cubicBezTo>
                      <a:pt x="384" y="182"/>
                      <a:pt x="383" y="184"/>
                      <a:pt x="384" y="183"/>
                    </a:cubicBezTo>
                    <a:cubicBezTo>
                      <a:pt x="385" y="183"/>
                      <a:pt x="384" y="182"/>
                      <a:pt x="384" y="182"/>
                    </a:cubicBezTo>
                    <a:cubicBezTo>
                      <a:pt x="384" y="181"/>
                      <a:pt x="384" y="181"/>
                      <a:pt x="384" y="181"/>
                    </a:cubicBezTo>
                    <a:cubicBezTo>
                      <a:pt x="385" y="181"/>
                      <a:pt x="387" y="181"/>
                      <a:pt x="388" y="181"/>
                    </a:cubicBezTo>
                    <a:cubicBezTo>
                      <a:pt x="387" y="183"/>
                      <a:pt x="387" y="185"/>
                      <a:pt x="386" y="187"/>
                    </a:cubicBezTo>
                    <a:cubicBezTo>
                      <a:pt x="387" y="187"/>
                      <a:pt x="393" y="195"/>
                      <a:pt x="393" y="195"/>
                    </a:cubicBezTo>
                    <a:cubicBezTo>
                      <a:pt x="396" y="196"/>
                      <a:pt x="397" y="194"/>
                      <a:pt x="398" y="195"/>
                    </a:cubicBezTo>
                    <a:cubicBezTo>
                      <a:pt x="399" y="195"/>
                      <a:pt x="398" y="198"/>
                      <a:pt x="398" y="198"/>
                    </a:cubicBezTo>
                    <a:cubicBezTo>
                      <a:pt x="399" y="198"/>
                      <a:pt x="400" y="198"/>
                      <a:pt x="400" y="198"/>
                    </a:cubicBezTo>
                    <a:cubicBezTo>
                      <a:pt x="404" y="202"/>
                      <a:pt x="404" y="202"/>
                      <a:pt x="404" y="202"/>
                    </a:cubicBezTo>
                    <a:cubicBezTo>
                      <a:pt x="404" y="204"/>
                      <a:pt x="402" y="204"/>
                      <a:pt x="403" y="205"/>
                    </a:cubicBezTo>
                    <a:cubicBezTo>
                      <a:pt x="404" y="207"/>
                      <a:pt x="406" y="206"/>
                      <a:pt x="408" y="207"/>
                    </a:cubicBezTo>
                    <a:cubicBezTo>
                      <a:pt x="408" y="208"/>
                      <a:pt x="409" y="210"/>
                      <a:pt x="409" y="210"/>
                    </a:cubicBezTo>
                    <a:cubicBezTo>
                      <a:pt x="409" y="210"/>
                      <a:pt x="411" y="210"/>
                      <a:pt x="411" y="210"/>
                    </a:cubicBezTo>
                    <a:cubicBezTo>
                      <a:pt x="411" y="209"/>
                      <a:pt x="411" y="208"/>
                      <a:pt x="411" y="207"/>
                    </a:cubicBezTo>
                    <a:cubicBezTo>
                      <a:pt x="412" y="208"/>
                      <a:pt x="414" y="210"/>
                      <a:pt x="415" y="210"/>
                    </a:cubicBezTo>
                    <a:cubicBezTo>
                      <a:pt x="416" y="211"/>
                      <a:pt x="417" y="210"/>
                      <a:pt x="418" y="210"/>
                    </a:cubicBezTo>
                    <a:cubicBezTo>
                      <a:pt x="418" y="209"/>
                      <a:pt x="417" y="207"/>
                      <a:pt x="417" y="205"/>
                    </a:cubicBezTo>
                    <a:cubicBezTo>
                      <a:pt x="417" y="205"/>
                      <a:pt x="415" y="205"/>
                      <a:pt x="414" y="205"/>
                    </a:cubicBezTo>
                    <a:cubicBezTo>
                      <a:pt x="420" y="202"/>
                      <a:pt x="408" y="200"/>
                      <a:pt x="404" y="200"/>
                    </a:cubicBezTo>
                    <a:cubicBezTo>
                      <a:pt x="404" y="199"/>
                      <a:pt x="403" y="197"/>
                      <a:pt x="403" y="197"/>
                    </a:cubicBezTo>
                    <a:cubicBezTo>
                      <a:pt x="404" y="197"/>
                      <a:pt x="405" y="198"/>
                      <a:pt x="405" y="198"/>
                    </a:cubicBezTo>
                    <a:cubicBezTo>
                      <a:pt x="406" y="199"/>
                      <a:pt x="411" y="196"/>
                      <a:pt x="412" y="195"/>
                    </a:cubicBezTo>
                    <a:cubicBezTo>
                      <a:pt x="413" y="196"/>
                      <a:pt x="413" y="197"/>
                      <a:pt x="413" y="198"/>
                    </a:cubicBezTo>
                    <a:cubicBezTo>
                      <a:pt x="414" y="198"/>
                      <a:pt x="414" y="198"/>
                      <a:pt x="414" y="198"/>
                    </a:cubicBezTo>
                    <a:cubicBezTo>
                      <a:pt x="414" y="194"/>
                      <a:pt x="414" y="192"/>
                      <a:pt x="414" y="189"/>
                    </a:cubicBezTo>
                    <a:cubicBezTo>
                      <a:pt x="414" y="189"/>
                      <a:pt x="416" y="189"/>
                      <a:pt x="416" y="189"/>
                    </a:cubicBezTo>
                    <a:cubicBezTo>
                      <a:pt x="417" y="193"/>
                      <a:pt x="416" y="196"/>
                      <a:pt x="420" y="197"/>
                    </a:cubicBezTo>
                    <a:cubicBezTo>
                      <a:pt x="421" y="197"/>
                      <a:pt x="423" y="196"/>
                      <a:pt x="423" y="196"/>
                    </a:cubicBezTo>
                    <a:cubicBezTo>
                      <a:pt x="424" y="197"/>
                      <a:pt x="424" y="200"/>
                      <a:pt x="424" y="200"/>
                    </a:cubicBezTo>
                    <a:cubicBezTo>
                      <a:pt x="425" y="200"/>
                      <a:pt x="426" y="199"/>
                      <a:pt x="427" y="200"/>
                    </a:cubicBezTo>
                    <a:cubicBezTo>
                      <a:pt x="427" y="201"/>
                      <a:pt x="426" y="203"/>
                      <a:pt x="426" y="204"/>
                    </a:cubicBezTo>
                    <a:cubicBezTo>
                      <a:pt x="430" y="206"/>
                      <a:pt x="430" y="206"/>
                      <a:pt x="430" y="206"/>
                    </a:cubicBezTo>
                    <a:cubicBezTo>
                      <a:pt x="430" y="207"/>
                      <a:pt x="429" y="212"/>
                      <a:pt x="430" y="214"/>
                    </a:cubicBezTo>
                    <a:cubicBezTo>
                      <a:pt x="430" y="214"/>
                      <a:pt x="434" y="215"/>
                      <a:pt x="434" y="215"/>
                    </a:cubicBezTo>
                    <a:cubicBezTo>
                      <a:pt x="435" y="216"/>
                      <a:pt x="434" y="218"/>
                      <a:pt x="434" y="219"/>
                    </a:cubicBezTo>
                    <a:cubicBezTo>
                      <a:pt x="434" y="219"/>
                      <a:pt x="435" y="220"/>
                      <a:pt x="435" y="220"/>
                    </a:cubicBezTo>
                    <a:cubicBezTo>
                      <a:pt x="433" y="221"/>
                      <a:pt x="433" y="221"/>
                      <a:pt x="433" y="221"/>
                    </a:cubicBezTo>
                    <a:cubicBezTo>
                      <a:pt x="433" y="221"/>
                      <a:pt x="433" y="223"/>
                      <a:pt x="433" y="223"/>
                    </a:cubicBezTo>
                    <a:cubicBezTo>
                      <a:pt x="434" y="223"/>
                      <a:pt x="434" y="223"/>
                      <a:pt x="434" y="223"/>
                    </a:cubicBezTo>
                    <a:cubicBezTo>
                      <a:pt x="434" y="224"/>
                      <a:pt x="434" y="224"/>
                      <a:pt x="434" y="224"/>
                    </a:cubicBezTo>
                    <a:cubicBezTo>
                      <a:pt x="434" y="224"/>
                      <a:pt x="435" y="224"/>
                      <a:pt x="436" y="224"/>
                    </a:cubicBezTo>
                    <a:cubicBezTo>
                      <a:pt x="436" y="223"/>
                      <a:pt x="436" y="221"/>
                      <a:pt x="435" y="222"/>
                    </a:cubicBezTo>
                    <a:cubicBezTo>
                      <a:pt x="435" y="220"/>
                      <a:pt x="435" y="220"/>
                      <a:pt x="435" y="220"/>
                    </a:cubicBezTo>
                    <a:cubicBezTo>
                      <a:pt x="435" y="221"/>
                      <a:pt x="436" y="220"/>
                      <a:pt x="437" y="220"/>
                    </a:cubicBezTo>
                    <a:cubicBezTo>
                      <a:pt x="437" y="220"/>
                      <a:pt x="441" y="225"/>
                      <a:pt x="441" y="225"/>
                    </a:cubicBezTo>
                    <a:cubicBezTo>
                      <a:pt x="440" y="225"/>
                      <a:pt x="439" y="225"/>
                      <a:pt x="439" y="225"/>
                    </a:cubicBezTo>
                    <a:cubicBezTo>
                      <a:pt x="439" y="226"/>
                      <a:pt x="439" y="226"/>
                      <a:pt x="439" y="226"/>
                    </a:cubicBezTo>
                    <a:cubicBezTo>
                      <a:pt x="439" y="226"/>
                      <a:pt x="440" y="227"/>
                      <a:pt x="441" y="227"/>
                    </a:cubicBezTo>
                    <a:cubicBezTo>
                      <a:pt x="440" y="227"/>
                      <a:pt x="442" y="225"/>
                      <a:pt x="442" y="225"/>
                    </a:cubicBezTo>
                    <a:cubicBezTo>
                      <a:pt x="442" y="226"/>
                      <a:pt x="442" y="226"/>
                      <a:pt x="443" y="226"/>
                    </a:cubicBezTo>
                    <a:cubicBezTo>
                      <a:pt x="442" y="230"/>
                      <a:pt x="443" y="232"/>
                      <a:pt x="442" y="235"/>
                    </a:cubicBezTo>
                    <a:cubicBezTo>
                      <a:pt x="443" y="234"/>
                      <a:pt x="444" y="235"/>
                      <a:pt x="445" y="234"/>
                    </a:cubicBezTo>
                    <a:cubicBezTo>
                      <a:pt x="445" y="234"/>
                      <a:pt x="445" y="231"/>
                      <a:pt x="445" y="231"/>
                    </a:cubicBezTo>
                    <a:cubicBezTo>
                      <a:pt x="446" y="231"/>
                      <a:pt x="447" y="231"/>
                      <a:pt x="448" y="230"/>
                    </a:cubicBezTo>
                    <a:cubicBezTo>
                      <a:pt x="448" y="231"/>
                      <a:pt x="449" y="231"/>
                      <a:pt x="449" y="232"/>
                    </a:cubicBezTo>
                    <a:cubicBezTo>
                      <a:pt x="449" y="232"/>
                      <a:pt x="447" y="232"/>
                      <a:pt x="447" y="232"/>
                    </a:cubicBezTo>
                    <a:cubicBezTo>
                      <a:pt x="447" y="233"/>
                      <a:pt x="446" y="237"/>
                      <a:pt x="446" y="236"/>
                    </a:cubicBezTo>
                    <a:cubicBezTo>
                      <a:pt x="447" y="238"/>
                      <a:pt x="447" y="238"/>
                      <a:pt x="448" y="240"/>
                    </a:cubicBezTo>
                    <a:cubicBezTo>
                      <a:pt x="453" y="239"/>
                      <a:pt x="451" y="241"/>
                      <a:pt x="451" y="235"/>
                    </a:cubicBezTo>
                    <a:cubicBezTo>
                      <a:pt x="451" y="235"/>
                      <a:pt x="452" y="235"/>
                      <a:pt x="452" y="236"/>
                    </a:cubicBezTo>
                    <a:cubicBezTo>
                      <a:pt x="453" y="238"/>
                      <a:pt x="453" y="239"/>
                      <a:pt x="454" y="240"/>
                    </a:cubicBezTo>
                    <a:cubicBezTo>
                      <a:pt x="453" y="241"/>
                      <a:pt x="453" y="241"/>
                      <a:pt x="453" y="242"/>
                    </a:cubicBezTo>
                    <a:cubicBezTo>
                      <a:pt x="452" y="242"/>
                      <a:pt x="448" y="242"/>
                      <a:pt x="450" y="243"/>
                    </a:cubicBezTo>
                    <a:cubicBezTo>
                      <a:pt x="451" y="244"/>
                      <a:pt x="450" y="244"/>
                      <a:pt x="452" y="244"/>
                    </a:cubicBezTo>
                    <a:cubicBezTo>
                      <a:pt x="450" y="245"/>
                      <a:pt x="453" y="245"/>
                      <a:pt x="453" y="245"/>
                    </a:cubicBezTo>
                    <a:cubicBezTo>
                      <a:pt x="453" y="246"/>
                      <a:pt x="452" y="246"/>
                      <a:pt x="452" y="246"/>
                    </a:cubicBezTo>
                    <a:cubicBezTo>
                      <a:pt x="452" y="248"/>
                      <a:pt x="452" y="248"/>
                      <a:pt x="452" y="248"/>
                    </a:cubicBezTo>
                    <a:cubicBezTo>
                      <a:pt x="454" y="248"/>
                      <a:pt x="454" y="249"/>
                      <a:pt x="456" y="249"/>
                    </a:cubicBezTo>
                    <a:cubicBezTo>
                      <a:pt x="457" y="247"/>
                      <a:pt x="457" y="245"/>
                      <a:pt x="459" y="244"/>
                    </a:cubicBezTo>
                    <a:cubicBezTo>
                      <a:pt x="459" y="244"/>
                      <a:pt x="459" y="244"/>
                      <a:pt x="460" y="243"/>
                    </a:cubicBezTo>
                    <a:cubicBezTo>
                      <a:pt x="460" y="243"/>
                      <a:pt x="460" y="243"/>
                      <a:pt x="459" y="243"/>
                    </a:cubicBezTo>
                    <a:cubicBezTo>
                      <a:pt x="460" y="242"/>
                      <a:pt x="461" y="241"/>
                      <a:pt x="462" y="240"/>
                    </a:cubicBezTo>
                    <a:cubicBezTo>
                      <a:pt x="462" y="239"/>
                      <a:pt x="462" y="238"/>
                      <a:pt x="462" y="236"/>
                    </a:cubicBezTo>
                    <a:cubicBezTo>
                      <a:pt x="461" y="234"/>
                      <a:pt x="465" y="232"/>
                      <a:pt x="463" y="232"/>
                    </a:cubicBezTo>
                    <a:cubicBezTo>
                      <a:pt x="461" y="232"/>
                      <a:pt x="462" y="228"/>
                      <a:pt x="460" y="226"/>
                    </a:cubicBezTo>
                    <a:cubicBezTo>
                      <a:pt x="458" y="225"/>
                      <a:pt x="458" y="227"/>
                      <a:pt x="457" y="224"/>
                    </a:cubicBezTo>
                    <a:cubicBezTo>
                      <a:pt x="456" y="221"/>
                      <a:pt x="455" y="219"/>
                      <a:pt x="455" y="216"/>
                    </a:cubicBezTo>
                    <a:cubicBezTo>
                      <a:pt x="455" y="213"/>
                      <a:pt x="452" y="218"/>
                      <a:pt x="449" y="216"/>
                    </a:cubicBezTo>
                    <a:cubicBezTo>
                      <a:pt x="445" y="214"/>
                      <a:pt x="446" y="211"/>
                      <a:pt x="443" y="209"/>
                    </a:cubicBezTo>
                    <a:cubicBezTo>
                      <a:pt x="439" y="207"/>
                      <a:pt x="439" y="203"/>
                      <a:pt x="437" y="200"/>
                    </a:cubicBezTo>
                    <a:cubicBezTo>
                      <a:pt x="435" y="197"/>
                      <a:pt x="428" y="191"/>
                      <a:pt x="427" y="188"/>
                    </a:cubicBezTo>
                    <a:cubicBezTo>
                      <a:pt x="425" y="186"/>
                      <a:pt x="423" y="182"/>
                      <a:pt x="419" y="181"/>
                    </a:cubicBezTo>
                    <a:cubicBezTo>
                      <a:pt x="416" y="181"/>
                      <a:pt x="416" y="179"/>
                      <a:pt x="416" y="177"/>
                    </a:cubicBezTo>
                    <a:cubicBezTo>
                      <a:pt x="416" y="174"/>
                      <a:pt x="411" y="175"/>
                      <a:pt x="410" y="172"/>
                    </a:cubicBezTo>
                    <a:cubicBezTo>
                      <a:pt x="408" y="169"/>
                      <a:pt x="405" y="172"/>
                      <a:pt x="402" y="172"/>
                    </a:cubicBezTo>
                    <a:cubicBezTo>
                      <a:pt x="400" y="172"/>
                      <a:pt x="403" y="174"/>
                      <a:pt x="402" y="177"/>
                    </a:cubicBezTo>
                    <a:cubicBezTo>
                      <a:pt x="401" y="180"/>
                      <a:pt x="398" y="179"/>
                      <a:pt x="395" y="181"/>
                    </a:cubicBezTo>
                    <a:cubicBezTo>
                      <a:pt x="390" y="186"/>
                      <a:pt x="393" y="182"/>
                      <a:pt x="391" y="179"/>
                    </a:cubicBezTo>
                    <a:cubicBezTo>
                      <a:pt x="389" y="176"/>
                      <a:pt x="383" y="173"/>
                      <a:pt x="381" y="170"/>
                    </a:cubicBezTo>
                    <a:cubicBezTo>
                      <a:pt x="379" y="167"/>
                      <a:pt x="379" y="167"/>
                      <a:pt x="378" y="164"/>
                    </a:cubicBezTo>
                    <a:cubicBezTo>
                      <a:pt x="377" y="161"/>
                      <a:pt x="380" y="155"/>
                      <a:pt x="374" y="161"/>
                    </a:cubicBezTo>
                    <a:cubicBezTo>
                      <a:pt x="373" y="162"/>
                      <a:pt x="370" y="160"/>
                      <a:pt x="369" y="159"/>
                    </a:cubicBezTo>
                    <a:cubicBezTo>
                      <a:pt x="367" y="158"/>
                      <a:pt x="361" y="161"/>
                      <a:pt x="361" y="161"/>
                    </a:cubicBezTo>
                    <a:cubicBezTo>
                      <a:pt x="358" y="22"/>
                      <a:pt x="358" y="22"/>
                      <a:pt x="358" y="2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1">
                <a:extLst>
                  <a:ext uri="{FF2B5EF4-FFF2-40B4-BE49-F238E27FC236}">
                    <a16:creationId xmlns:a16="http://schemas.microsoft.com/office/drawing/2014/main" id="{20AAC8BF-EAB2-492A-BCAE-44F6666A95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94" y="1169030"/>
                <a:ext cx="11105236" cy="1004627"/>
              </a:xfrm>
              <a:custGeom>
                <a:avLst/>
                <a:gdLst>
                  <a:gd name="T0" fmla="*/ 3206 w 3230"/>
                  <a:gd name="T1" fmla="*/ 128 h 292"/>
                  <a:gd name="T2" fmla="*/ 3227 w 3230"/>
                  <a:gd name="T3" fmla="*/ 139 h 292"/>
                  <a:gd name="T4" fmla="*/ 422 w 3230"/>
                  <a:gd name="T5" fmla="*/ 230 h 292"/>
                  <a:gd name="T6" fmla="*/ 435 w 3230"/>
                  <a:gd name="T7" fmla="*/ 226 h 292"/>
                  <a:gd name="T8" fmla="*/ 419 w 3230"/>
                  <a:gd name="T9" fmla="*/ 204 h 292"/>
                  <a:gd name="T10" fmla="*/ 407 w 3230"/>
                  <a:gd name="T11" fmla="*/ 193 h 292"/>
                  <a:gd name="T12" fmla="*/ 198 w 3230"/>
                  <a:gd name="T13" fmla="*/ 242 h 292"/>
                  <a:gd name="T14" fmla="*/ 215 w 3230"/>
                  <a:gd name="T15" fmla="*/ 183 h 292"/>
                  <a:gd name="T16" fmla="*/ 306 w 3230"/>
                  <a:gd name="T17" fmla="*/ 164 h 292"/>
                  <a:gd name="T18" fmla="*/ 14 w 3230"/>
                  <a:gd name="T19" fmla="*/ 288 h 292"/>
                  <a:gd name="T20" fmla="*/ 53 w 3230"/>
                  <a:gd name="T21" fmla="*/ 284 h 292"/>
                  <a:gd name="T22" fmla="*/ 20 w 3230"/>
                  <a:gd name="T23" fmla="*/ 282 h 292"/>
                  <a:gd name="T24" fmla="*/ 71 w 3230"/>
                  <a:gd name="T25" fmla="*/ 283 h 292"/>
                  <a:gd name="T26" fmla="*/ 122 w 3230"/>
                  <a:gd name="T27" fmla="*/ 270 h 292"/>
                  <a:gd name="T28" fmla="*/ 132 w 3230"/>
                  <a:gd name="T29" fmla="*/ 270 h 292"/>
                  <a:gd name="T30" fmla="*/ 167 w 3230"/>
                  <a:gd name="T31" fmla="*/ 248 h 292"/>
                  <a:gd name="T32" fmla="*/ 441 w 3230"/>
                  <a:gd name="T33" fmla="*/ 244 h 292"/>
                  <a:gd name="T34" fmla="*/ 440 w 3230"/>
                  <a:gd name="T35" fmla="*/ 236 h 292"/>
                  <a:gd name="T36" fmla="*/ 421 w 3230"/>
                  <a:gd name="T37" fmla="*/ 222 h 292"/>
                  <a:gd name="T38" fmla="*/ 424 w 3230"/>
                  <a:gd name="T39" fmla="*/ 216 h 292"/>
                  <a:gd name="T40" fmla="*/ 252 w 3230"/>
                  <a:gd name="T41" fmla="*/ 204 h 292"/>
                  <a:gd name="T42" fmla="*/ 254 w 3230"/>
                  <a:gd name="T43" fmla="*/ 216 h 292"/>
                  <a:gd name="T44" fmla="*/ 263 w 3230"/>
                  <a:gd name="T45" fmla="*/ 196 h 292"/>
                  <a:gd name="T46" fmla="*/ 150 w 3230"/>
                  <a:gd name="T47" fmla="*/ 171 h 292"/>
                  <a:gd name="T48" fmla="*/ 119 w 3230"/>
                  <a:gd name="T49" fmla="*/ 129 h 292"/>
                  <a:gd name="T50" fmla="*/ 351 w 3230"/>
                  <a:gd name="T51" fmla="*/ 17 h 292"/>
                  <a:gd name="T52" fmla="*/ 301 w 3230"/>
                  <a:gd name="T53" fmla="*/ 15 h 292"/>
                  <a:gd name="T54" fmla="*/ 260 w 3230"/>
                  <a:gd name="T55" fmla="*/ 10 h 292"/>
                  <a:gd name="T56" fmla="*/ 212 w 3230"/>
                  <a:gd name="T57" fmla="*/ 8 h 292"/>
                  <a:gd name="T58" fmla="*/ 178 w 3230"/>
                  <a:gd name="T59" fmla="*/ 22 h 292"/>
                  <a:gd name="T60" fmla="*/ 147 w 3230"/>
                  <a:gd name="T61" fmla="*/ 53 h 292"/>
                  <a:gd name="T62" fmla="*/ 182 w 3230"/>
                  <a:gd name="T63" fmla="*/ 68 h 292"/>
                  <a:gd name="T64" fmla="*/ 180 w 3230"/>
                  <a:gd name="T65" fmla="*/ 85 h 292"/>
                  <a:gd name="T66" fmla="*/ 134 w 3230"/>
                  <a:gd name="T67" fmla="*/ 85 h 292"/>
                  <a:gd name="T68" fmla="*/ 168 w 3230"/>
                  <a:gd name="T69" fmla="*/ 104 h 292"/>
                  <a:gd name="T70" fmla="*/ 179 w 3230"/>
                  <a:gd name="T71" fmla="*/ 123 h 292"/>
                  <a:gd name="T72" fmla="*/ 149 w 3230"/>
                  <a:gd name="T73" fmla="*/ 142 h 292"/>
                  <a:gd name="T74" fmla="*/ 165 w 3230"/>
                  <a:gd name="T75" fmla="*/ 157 h 292"/>
                  <a:gd name="T76" fmla="*/ 176 w 3230"/>
                  <a:gd name="T77" fmla="*/ 165 h 292"/>
                  <a:gd name="T78" fmla="*/ 189 w 3230"/>
                  <a:gd name="T79" fmla="*/ 186 h 292"/>
                  <a:gd name="T80" fmla="*/ 214 w 3230"/>
                  <a:gd name="T81" fmla="*/ 190 h 292"/>
                  <a:gd name="T82" fmla="*/ 211 w 3230"/>
                  <a:gd name="T83" fmla="*/ 214 h 292"/>
                  <a:gd name="T84" fmla="*/ 170 w 3230"/>
                  <a:gd name="T85" fmla="*/ 242 h 292"/>
                  <a:gd name="T86" fmla="*/ 190 w 3230"/>
                  <a:gd name="T87" fmla="*/ 234 h 292"/>
                  <a:gd name="T88" fmla="*/ 218 w 3230"/>
                  <a:gd name="T89" fmla="*/ 219 h 292"/>
                  <a:gd name="T90" fmla="*/ 246 w 3230"/>
                  <a:gd name="T91" fmla="*/ 195 h 292"/>
                  <a:gd name="T92" fmla="*/ 256 w 3230"/>
                  <a:gd name="T93" fmla="*/ 171 h 292"/>
                  <a:gd name="T94" fmla="*/ 287 w 3230"/>
                  <a:gd name="T95" fmla="*/ 148 h 292"/>
                  <a:gd name="T96" fmla="*/ 273 w 3230"/>
                  <a:gd name="T97" fmla="*/ 178 h 292"/>
                  <a:gd name="T98" fmla="*/ 289 w 3230"/>
                  <a:gd name="T99" fmla="*/ 170 h 292"/>
                  <a:gd name="T100" fmla="*/ 308 w 3230"/>
                  <a:gd name="T101" fmla="*/ 156 h 292"/>
                  <a:gd name="T102" fmla="*/ 321 w 3230"/>
                  <a:gd name="T103" fmla="*/ 163 h 292"/>
                  <a:gd name="T104" fmla="*/ 359 w 3230"/>
                  <a:gd name="T105" fmla="*/ 172 h 292"/>
                  <a:gd name="T106" fmla="*/ 384 w 3230"/>
                  <a:gd name="T107" fmla="*/ 181 h 292"/>
                  <a:gd name="T108" fmla="*/ 411 w 3230"/>
                  <a:gd name="T109" fmla="*/ 207 h 292"/>
                  <a:gd name="T110" fmla="*/ 416 w 3230"/>
                  <a:gd name="T111" fmla="*/ 189 h 292"/>
                  <a:gd name="T112" fmla="*/ 433 w 3230"/>
                  <a:gd name="T113" fmla="*/ 223 h 292"/>
                  <a:gd name="T114" fmla="*/ 443 w 3230"/>
                  <a:gd name="T115" fmla="*/ 226 h 292"/>
                  <a:gd name="T116" fmla="*/ 453 w 3230"/>
                  <a:gd name="T117" fmla="*/ 242 h 292"/>
                  <a:gd name="T118" fmla="*/ 463 w 3230"/>
                  <a:gd name="T119" fmla="*/ 232 h 292"/>
                  <a:gd name="T120" fmla="*/ 402 w 3230"/>
                  <a:gd name="T121" fmla="*/ 17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30" h="292">
                    <a:moveTo>
                      <a:pt x="87" y="160"/>
                    </a:moveTo>
                    <a:cubicBezTo>
                      <a:pt x="85" y="163"/>
                      <a:pt x="86" y="161"/>
                      <a:pt x="87" y="164"/>
                    </a:cubicBezTo>
                    <a:cubicBezTo>
                      <a:pt x="88" y="165"/>
                      <a:pt x="90" y="165"/>
                      <a:pt x="90" y="165"/>
                    </a:cubicBezTo>
                    <a:cubicBezTo>
                      <a:pt x="91" y="166"/>
                      <a:pt x="93" y="165"/>
                      <a:pt x="93" y="164"/>
                    </a:cubicBezTo>
                    <a:cubicBezTo>
                      <a:pt x="89" y="163"/>
                      <a:pt x="89" y="163"/>
                      <a:pt x="89" y="163"/>
                    </a:cubicBezTo>
                    <a:cubicBezTo>
                      <a:pt x="87" y="162"/>
                      <a:pt x="89" y="161"/>
                      <a:pt x="87" y="160"/>
                    </a:cubicBezTo>
                    <a:close/>
                    <a:moveTo>
                      <a:pt x="3214" y="127"/>
                    </a:moveTo>
                    <a:cubicBezTo>
                      <a:pt x="3213" y="130"/>
                      <a:pt x="3213" y="130"/>
                      <a:pt x="3213" y="130"/>
                    </a:cubicBezTo>
                    <a:cubicBezTo>
                      <a:pt x="3212" y="130"/>
                      <a:pt x="3211" y="130"/>
                      <a:pt x="3210" y="130"/>
                    </a:cubicBezTo>
                    <a:cubicBezTo>
                      <a:pt x="3209" y="131"/>
                      <a:pt x="3209" y="131"/>
                      <a:pt x="3209" y="131"/>
                    </a:cubicBezTo>
                    <a:cubicBezTo>
                      <a:pt x="3206" y="131"/>
                      <a:pt x="3206" y="131"/>
                      <a:pt x="3206" y="131"/>
                    </a:cubicBezTo>
                    <a:cubicBezTo>
                      <a:pt x="3206" y="130"/>
                      <a:pt x="3206" y="128"/>
                      <a:pt x="3206" y="128"/>
                    </a:cubicBezTo>
                    <a:cubicBezTo>
                      <a:pt x="3205" y="127"/>
                      <a:pt x="3205" y="129"/>
                      <a:pt x="3205" y="129"/>
                    </a:cubicBezTo>
                    <a:cubicBezTo>
                      <a:pt x="3203" y="129"/>
                      <a:pt x="3205" y="132"/>
                      <a:pt x="3204" y="133"/>
                    </a:cubicBezTo>
                    <a:cubicBezTo>
                      <a:pt x="3203" y="133"/>
                      <a:pt x="3203" y="133"/>
                      <a:pt x="3203" y="133"/>
                    </a:cubicBezTo>
                    <a:cubicBezTo>
                      <a:pt x="3203" y="133"/>
                      <a:pt x="3203" y="134"/>
                      <a:pt x="3203" y="135"/>
                    </a:cubicBezTo>
                    <a:cubicBezTo>
                      <a:pt x="3204" y="135"/>
                      <a:pt x="3205" y="135"/>
                      <a:pt x="3205" y="135"/>
                    </a:cubicBezTo>
                    <a:cubicBezTo>
                      <a:pt x="3205" y="135"/>
                      <a:pt x="3206" y="136"/>
                      <a:pt x="3207" y="135"/>
                    </a:cubicBezTo>
                    <a:cubicBezTo>
                      <a:pt x="3210" y="135"/>
                      <a:pt x="3213" y="131"/>
                      <a:pt x="3217" y="133"/>
                    </a:cubicBezTo>
                    <a:cubicBezTo>
                      <a:pt x="3217" y="134"/>
                      <a:pt x="3217" y="134"/>
                      <a:pt x="3217" y="134"/>
                    </a:cubicBezTo>
                    <a:cubicBezTo>
                      <a:pt x="3218" y="135"/>
                      <a:pt x="3223" y="139"/>
                      <a:pt x="3223" y="139"/>
                    </a:cubicBezTo>
                    <a:cubicBezTo>
                      <a:pt x="3224" y="140"/>
                      <a:pt x="3223" y="142"/>
                      <a:pt x="3224" y="142"/>
                    </a:cubicBezTo>
                    <a:cubicBezTo>
                      <a:pt x="3225" y="142"/>
                      <a:pt x="3226" y="142"/>
                      <a:pt x="3227" y="142"/>
                    </a:cubicBezTo>
                    <a:cubicBezTo>
                      <a:pt x="3227" y="142"/>
                      <a:pt x="3227" y="139"/>
                      <a:pt x="3227" y="139"/>
                    </a:cubicBezTo>
                    <a:cubicBezTo>
                      <a:pt x="3227" y="138"/>
                      <a:pt x="3228" y="138"/>
                      <a:pt x="3229" y="138"/>
                    </a:cubicBezTo>
                    <a:cubicBezTo>
                      <a:pt x="3230" y="137"/>
                      <a:pt x="3230" y="137"/>
                      <a:pt x="3230" y="137"/>
                    </a:cubicBezTo>
                    <a:cubicBezTo>
                      <a:pt x="3228" y="136"/>
                      <a:pt x="3225" y="136"/>
                      <a:pt x="3223" y="135"/>
                    </a:cubicBezTo>
                    <a:cubicBezTo>
                      <a:pt x="3221" y="133"/>
                      <a:pt x="3218" y="126"/>
                      <a:pt x="3214" y="127"/>
                    </a:cubicBezTo>
                    <a:close/>
                    <a:moveTo>
                      <a:pt x="408" y="193"/>
                    </a:moveTo>
                    <a:cubicBezTo>
                      <a:pt x="409" y="194"/>
                      <a:pt x="407" y="195"/>
                      <a:pt x="407" y="195"/>
                    </a:cubicBezTo>
                    <a:cubicBezTo>
                      <a:pt x="407" y="195"/>
                      <a:pt x="407" y="193"/>
                      <a:pt x="408" y="193"/>
                    </a:cubicBezTo>
                    <a:close/>
                    <a:moveTo>
                      <a:pt x="435" y="242"/>
                    </a:moveTo>
                    <a:cubicBezTo>
                      <a:pt x="436" y="243"/>
                      <a:pt x="436" y="244"/>
                      <a:pt x="436" y="244"/>
                    </a:cubicBezTo>
                    <a:cubicBezTo>
                      <a:pt x="438" y="245"/>
                      <a:pt x="436" y="244"/>
                      <a:pt x="437" y="244"/>
                    </a:cubicBezTo>
                    <a:cubicBezTo>
                      <a:pt x="437" y="243"/>
                      <a:pt x="436" y="243"/>
                      <a:pt x="435" y="242"/>
                    </a:cubicBezTo>
                    <a:close/>
                    <a:moveTo>
                      <a:pt x="422" y="230"/>
                    </a:moveTo>
                    <a:cubicBezTo>
                      <a:pt x="422" y="231"/>
                      <a:pt x="422" y="231"/>
                      <a:pt x="422" y="231"/>
                    </a:cubicBezTo>
                    <a:cubicBezTo>
                      <a:pt x="425" y="232"/>
                      <a:pt x="423" y="230"/>
                      <a:pt x="422" y="230"/>
                    </a:cubicBezTo>
                    <a:close/>
                    <a:moveTo>
                      <a:pt x="435" y="226"/>
                    </a:moveTo>
                    <a:cubicBezTo>
                      <a:pt x="435" y="227"/>
                      <a:pt x="435" y="227"/>
                      <a:pt x="435" y="227"/>
                    </a:cubicBezTo>
                    <a:cubicBezTo>
                      <a:pt x="435" y="228"/>
                      <a:pt x="439" y="229"/>
                      <a:pt x="440" y="230"/>
                    </a:cubicBezTo>
                    <a:cubicBezTo>
                      <a:pt x="440" y="230"/>
                      <a:pt x="440" y="231"/>
                      <a:pt x="440" y="232"/>
                    </a:cubicBezTo>
                    <a:cubicBezTo>
                      <a:pt x="440" y="232"/>
                      <a:pt x="441" y="232"/>
                      <a:pt x="440" y="231"/>
                    </a:cubicBezTo>
                    <a:cubicBezTo>
                      <a:pt x="442" y="231"/>
                      <a:pt x="440" y="230"/>
                      <a:pt x="440" y="230"/>
                    </a:cubicBezTo>
                    <a:cubicBezTo>
                      <a:pt x="440" y="229"/>
                      <a:pt x="440" y="228"/>
                      <a:pt x="440" y="228"/>
                    </a:cubicBezTo>
                    <a:cubicBezTo>
                      <a:pt x="438" y="227"/>
                      <a:pt x="438" y="228"/>
                      <a:pt x="437" y="228"/>
                    </a:cubicBezTo>
                    <a:cubicBezTo>
                      <a:pt x="437" y="226"/>
                      <a:pt x="437" y="226"/>
                      <a:pt x="437" y="226"/>
                    </a:cubicBezTo>
                    <a:cubicBezTo>
                      <a:pt x="436" y="226"/>
                      <a:pt x="436" y="226"/>
                      <a:pt x="435" y="226"/>
                    </a:cubicBezTo>
                    <a:close/>
                    <a:moveTo>
                      <a:pt x="408" y="212"/>
                    </a:moveTo>
                    <a:cubicBezTo>
                      <a:pt x="408" y="213"/>
                      <a:pt x="408" y="214"/>
                      <a:pt x="408" y="214"/>
                    </a:cubicBezTo>
                    <a:cubicBezTo>
                      <a:pt x="407" y="214"/>
                      <a:pt x="407" y="217"/>
                      <a:pt x="409" y="216"/>
                    </a:cubicBezTo>
                    <a:cubicBezTo>
                      <a:pt x="409" y="215"/>
                      <a:pt x="409" y="212"/>
                      <a:pt x="408" y="212"/>
                    </a:cubicBezTo>
                    <a:close/>
                    <a:moveTo>
                      <a:pt x="425" y="206"/>
                    </a:moveTo>
                    <a:cubicBezTo>
                      <a:pt x="426" y="207"/>
                      <a:pt x="426" y="207"/>
                      <a:pt x="426" y="207"/>
                    </a:cubicBezTo>
                    <a:cubicBezTo>
                      <a:pt x="425" y="206"/>
                      <a:pt x="426" y="206"/>
                      <a:pt x="425" y="206"/>
                    </a:cubicBezTo>
                    <a:close/>
                    <a:moveTo>
                      <a:pt x="401" y="201"/>
                    </a:moveTo>
                    <a:cubicBezTo>
                      <a:pt x="402" y="203"/>
                      <a:pt x="402" y="203"/>
                      <a:pt x="402" y="203"/>
                    </a:cubicBezTo>
                    <a:cubicBezTo>
                      <a:pt x="402" y="202"/>
                      <a:pt x="402" y="201"/>
                      <a:pt x="401" y="201"/>
                    </a:cubicBezTo>
                    <a:close/>
                    <a:moveTo>
                      <a:pt x="416" y="199"/>
                    </a:moveTo>
                    <a:cubicBezTo>
                      <a:pt x="417" y="201"/>
                      <a:pt x="419" y="203"/>
                      <a:pt x="419" y="204"/>
                    </a:cubicBezTo>
                    <a:cubicBezTo>
                      <a:pt x="419" y="205"/>
                      <a:pt x="419" y="207"/>
                      <a:pt x="419" y="208"/>
                    </a:cubicBezTo>
                    <a:cubicBezTo>
                      <a:pt x="419" y="209"/>
                      <a:pt x="421" y="209"/>
                      <a:pt x="421" y="210"/>
                    </a:cubicBezTo>
                    <a:cubicBezTo>
                      <a:pt x="421" y="210"/>
                      <a:pt x="421" y="213"/>
                      <a:pt x="420" y="212"/>
                    </a:cubicBezTo>
                    <a:cubicBezTo>
                      <a:pt x="421" y="215"/>
                      <a:pt x="421" y="215"/>
                      <a:pt x="421" y="215"/>
                    </a:cubicBezTo>
                    <a:cubicBezTo>
                      <a:pt x="423" y="213"/>
                      <a:pt x="427" y="212"/>
                      <a:pt x="425" y="208"/>
                    </a:cubicBezTo>
                    <a:cubicBezTo>
                      <a:pt x="425" y="207"/>
                      <a:pt x="423" y="206"/>
                      <a:pt x="423" y="206"/>
                    </a:cubicBezTo>
                    <a:cubicBezTo>
                      <a:pt x="423" y="204"/>
                      <a:pt x="423" y="204"/>
                      <a:pt x="423" y="204"/>
                    </a:cubicBezTo>
                    <a:cubicBezTo>
                      <a:pt x="424" y="205"/>
                      <a:pt x="424" y="203"/>
                      <a:pt x="424" y="202"/>
                    </a:cubicBezTo>
                    <a:cubicBezTo>
                      <a:pt x="421" y="200"/>
                      <a:pt x="422" y="200"/>
                      <a:pt x="416" y="199"/>
                    </a:cubicBezTo>
                    <a:close/>
                    <a:moveTo>
                      <a:pt x="402" y="187"/>
                    </a:moveTo>
                    <a:cubicBezTo>
                      <a:pt x="403" y="189"/>
                      <a:pt x="403" y="189"/>
                      <a:pt x="403" y="189"/>
                    </a:cubicBezTo>
                    <a:cubicBezTo>
                      <a:pt x="407" y="190"/>
                      <a:pt x="406" y="189"/>
                      <a:pt x="407" y="193"/>
                    </a:cubicBezTo>
                    <a:cubicBezTo>
                      <a:pt x="405" y="193"/>
                      <a:pt x="404" y="192"/>
                      <a:pt x="401" y="192"/>
                    </a:cubicBezTo>
                    <a:cubicBezTo>
                      <a:pt x="401" y="190"/>
                      <a:pt x="401" y="190"/>
                      <a:pt x="400" y="189"/>
                    </a:cubicBezTo>
                    <a:cubicBezTo>
                      <a:pt x="401" y="188"/>
                      <a:pt x="400" y="187"/>
                      <a:pt x="402" y="187"/>
                    </a:cubicBezTo>
                    <a:close/>
                    <a:moveTo>
                      <a:pt x="413" y="183"/>
                    </a:moveTo>
                    <a:cubicBezTo>
                      <a:pt x="413" y="183"/>
                      <a:pt x="413" y="185"/>
                      <a:pt x="413" y="185"/>
                    </a:cubicBezTo>
                    <a:cubicBezTo>
                      <a:pt x="411" y="186"/>
                      <a:pt x="412" y="183"/>
                      <a:pt x="413" y="183"/>
                    </a:cubicBezTo>
                    <a:close/>
                    <a:moveTo>
                      <a:pt x="176" y="246"/>
                    </a:moveTo>
                    <a:cubicBezTo>
                      <a:pt x="175" y="246"/>
                      <a:pt x="172" y="250"/>
                      <a:pt x="176" y="248"/>
                    </a:cubicBezTo>
                    <a:cubicBezTo>
                      <a:pt x="176" y="248"/>
                      <a:pt x="178" y="245"/>
                      <a:pt x="176" y="246"/>
                    </a:cubicBezTo>
                    <a:close/>
                    <a:moveTo>
                      <a:pt x="198" y="242"/>
                    </a:moveTo>
                    <a:cubicBezTo>
                      <a:pt x="197" y="243"/>
                      <a:pt x="194" y="248"/>
                      <a:pt x="197" y="246"/>
                    </a:cubicBezTo>
                    <a:cubicBezTo>
                      <a:pt x="198" y="246"/>
                      <a:pt x="199" y="242"/>
                      <a:pt x="198" y="242"/>
                    </a:cubicBezTo>
                    <a:close/>
                    <a:moveTo>
                      <a:pt x="192" y="239"/>
                    </a:moveTo>
                    <a:cubicBezTo>
                      <a:pt x="192" y="239"/>
                      <a:pt x="191" y="241"/>
                      <a:pt x="191" y="242"/>
                    </a:cubicBezTo>
                    <a:cubicBezTo>
                      <a:pt x="192" y="241"/>
                      <a:pt x="195" y="241"/>
                      <a:pt x="193" y="240"/>
                    </a:cubicBezTo>
                    <a:cubicBezTo>
                      <a:pt x="193" y="239"/>
                      <a:pt x="193" y="239"/>
                      <a:pt x="192" y="239"/>
                    </a:cubicBezTo>
                    <a:close/>
                    <a:moveTo>
                      <a:pt x="257" y="214"/>
                    </a:moveTo>
                    <a:cubicBezTo>
                      <a:pt x="256" y="216"/>
                      <a:pt x="256" y="216"/>
                      <a:pt x="256" y="216"/>
                    </a:cubicBezTo>
                    <a:cubicBezTo>
                      <a:pt x="257" y="216"/>
                      <a:pt x="258" y="216"/>
                      <a:pt x="258" y="216"/>
                    </a:cubicBezTo>
                    <a:cubicBezTo>
                      <a:pt x="258" y="216"/>
                      <a:pt x="260" y="213"/>
                      <a:pt x="257" y="214"/>
                    </a:cubicBezTo>
                    <a:close/>
                    <a:moveTo>
                      <a:pt x="257" y="198"/>
                    </a:moveTo>
                    <a:cubicBezTo>
                      <a:pt x="257" y="200"/>
                      <a:pt x="257" y="200"/>
                      <a:pt x="257" y="200"/>
                    </a:cubicBezTo>
                    <a:cubicBezTo>
                      <a:pt x="260" y="200"/>
                      <a:pt x="259" y="199"/>
                      <a:pt x="257" y="198"/>
                    </a:cubicBezTo>
                    <a:close/>
                    <a:moveTo>
                      <a:pt x="215" y="183"/>
                    </a:moveTo>
                    <a:cubicBezTo>
                      <a:pt x="216" y="182"/>
                      <a:pt x="216" y="185"/>
                      <a:pt x="215" y="185"/>
                    </a:cubicBezTo>
                    <a:cubicBezTo>
                      <a:pt x="214" y="184"/>
                      <a:pt x="214" y="183"/>
                      <a:pt x="215" y="183"/>
                    </a:cubicBezTo>
                    <a:close/>
                    <a:moveTo>
                      <a:pt x="309" y="167"/>
                    </a:moveTo>
                    <a:cubicBezTo>
                      <a:pt x="309" y="169"/>
                      <a:pt x="309" y="170"/>
                      <a:pt x="308" y="171"/>
                    </a:cubicBezTo>
                    <a:cubicBezTo>
                      <a:pt x="308" y="172"/>
                      <a:pt x="307" y="172"/>
                      <a:pt x="307" y="173"/>
                    </a:cubicBezTo>
                    <a:cubicBezTo>
                      <a:pt x="309" y="171"/>
                      <a:pt x="313" y="169"/>
                      <a:pt x="309" y="167"/>
                    </a:cubicBezTo>
                    <a:close/>
                    <a:moveTo>
                      <a:pt x="315" y="165"/>
                    </a:moveTo>
                    <a:cubicBezTo>
                      <a:pt x="315" y="167"/>
                      <a:pt x="315" y="167"/>
                      <a:pt x="315" y="167"/>
                    </a:cubicBezTo>
                    <a:cubicBezTo>
                      <a:pt x="317" y="167"/>
                      <a:pt x="317" y="165"/>
                      <a:pt x="315" y="165"/>
                    </a:cubicBezTo>
                    <a:close/>
                    <a:moveTo>
                      <a:pt x="306" y="164"/>
                    </a:moveTo>
                    <a:cubicBezTo>
                      <a:pt x="306" y="165"/>
                      <a:pt x="306" y="165"/>
                      <a:pt x="306" y="165"/>
                    </a:cubicBezTo>
                    <a:cubicBezTo>
                      <a:pt x="308" y="166"/>
                      <a:pt x="307" y="164"/>
                      <a:pt x="306" y="164"/>
                    </a:cubicBezTo>
                    <a:close/>
                    <a:moveTo>
                      <a:pt x="155" y="158"/>
                    </a:moveTo>
                    <a:cubicBezTo>
                      <a:pt x="155" y="159"/>
                      <a:pt x="153" y="159"/>
                      <a:pt x="154" y="161"/>
                    </a:cubicBezTo>
                    <a:cubicBezTo>
                      <a:pt x="155" y="161"/>
                      <a:pt x="155" y="161"/>
                      <a:pt x="155" y="161"/>
                    </a:cubicBezTo>
                    <a:cubicBezTo>
                      <a:pt x="156" y="161"/>
                      <a:pt x="155" y="162"/>
                      <a:pt x="157" y="163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159" y="163"/>
                      <a:pt x="164" y="162"/>
                      <a:pt x="159" y="159"/>
                    </a:cubicBezTo>
                    <a:cubicBezTo>
                      <a:pt x="158" y="158"/>
                      <a:pt x="157" y="159"/>
                      <a:pt x="155" y="158"/>
                    </a:cubicBezTo>
                    <a:close/>
                    <a:moveTo>
                      <a:pt x="157" y="129"/>
                    </a:moveTo>
                    <a:cubicBezTo>
                      <a:pt x="158" y="130"/>
                      <a:pt x="156" y="130"/>
                      <a:pt x="156" y="130"/>
                    </a:cubicBezTo>
                    <a:cubicBezTo>
                      <a:pt x="156" y="130"/>
                      <a:pt x="156" y="132"/>
                      <a:pt x="156" y="132"/>
                    </a:cubicBezTo>
                    <a:cubicBezTo>
                      <a:pt x="160" y="131"/>
                      <a:pt x="161" y="132"/>
                      <a:pt x="157" y="129"/>
                    </a:cubicBezTo>
                    <a:close/>
                    <a:moveTo>
                      <a:pt x="14" y="288"/>
                    </a:moveTo>
                    <a:cubicBezTo>
                      <a:pt x="13" y="290"/>
                      <a:pt x="13" y="290"/>
                      <a:pt x="13" y="290"/>
                    </a:cubicBezTo>
                    <a:cubicBezTo>
                      <a:pt x="14" y="290"/>
                      <a:pt x="16" y="292"/>
                      <a:pt x="16" y="292"/>
                    </a:cubicBezTo>
                    <a:cubicBezTo>
                      <a:pt x="18" y="292"/>
                      <a:pt x="18" y="292"/>
                      <a:pt x="18" y="292"/>
                    </a:cubicBezTo>
                    <a:cubicBezTo>
                      <a:pt x="18" y="292"/>
                      <a:pt x="18" y="291"/>
                      <a:pt x="18" y="290"/>
                    </a:cubicBezTo>
                    <a:cubicBezTo>
                      <a:pt x="17" y="289"/>
                      <a:pt x="15" y="288"/>
                      <a:pt x="14" y="288"/>
                    </a:cubicBezTo>
                    <a:close/>
                    <a:moveTo>
                      <a:pt x="42" y="284"/>
                    </a:moveTo>
                    <a:cubicBezTo>
                      <a:pt x="43" y="285"/>
                      <a:pt x="43" y="287"/>
                      <a:pt x="44" y="288"/>
                    </a:cubicBezTo>
                    <a:cubicBezTo>
                      <a:pt x="45" y="288"/>
                      <a:pt x="45" y="288"/>
                      <a:pt x="45" y="288"/>
                    </a:cubicBezTo>
                    <a:cubicBezTo>
                      <a:pt x="44" y="286"/>
                      <a:pt x="44" y="286"/>
                      <a:pt x="44" y="286"/>
                    </a:cubicBezTo>
                    <a:cubicBezTo>
                      <a:pt x="45" y="286"/>
                      <a:pt x="45" y="285"/>
                      <a:pt x="45" y="284"/>
                    </a:cubicBezTo>
                    <a:cubicBezTo>
                      <a:pt x="45" y="284"/>
                      <a:pt x="43" y="284"/>
                      <a:pt x="42" y="284"/>
                    </a:cubicBezTo>
                    <a:close/>
                    <a:moveTo>
                      <a:pt x="53" y="284"/>
                    </a:moveTo>
                    <a:cubicBezTo>
                      <a:pt x="52" y="284"/>
                      <a:pt x="52" y="287"/>
                      <a:pt x="52" y="288"/>
                    </a:cubicBezTo>
                    <a:cubicBezTo>
                      <a:pt x="52" y="287"/>
                      <a:pt x="54" y="285"/>
                      <a:pt x="54" y="285"/>
                    </a:cubicBezTo>
                    <a:cubicBezTo>
                      <a:pt x="54" y="285"/>
                      <a:pt x="53" y="282"/>
                      <a:pt x="53" y="284"/>
                    </a:cubicBezTo>
                    <a:close/>
                    <a:moveTo>
                      <a:pt x="49" y="284"/>
                    </a:moveTo>
                    <a:cubicBezTo>
                      <a:pt x="49" y="284"/>
                      <a:pt x="48" y="288"/>
                      <a:pt x="49" y="287"/>
                    </a:cubicBezTo>
                    <a:cubicBezTo>
                      <a:pt x="50" y="287"/>
                      <a:pt x="52" y="282"/>
                      <a:pt x="49" y="284"/>
                    </a:cubicBezTo>
                    <a:close/>
                    <a:moveTo>
                      <a:pt x="83" y="283"/>
                    </a:moveTo>
                    <a:cubicBezTo>
                      <a:pt x="83" y="283"/>
                      <a:pt x="82" y="284"/>
                      <a:pt x="82" y="284"/>
                    </a:cubicBezTo>
                    <a:cubicBezTo>
                      <a:pt x="83" y="284"/>
                      <a:pt x="84" y="284"/>
                      <a:pt x="85" y="284"/>
                    </a:cubicBezTo>
                    <a:cubicBezTo>
                      <a:pt x="85" y="284"/>
                      <a:pt x="85" y="283"/>
                      <a:pt x="85" y="283"/>
                    </a:cubicBezTo>
                    <a:cubicBezTo>
                      <a:pt x="84" y="283"/>
                      <a:pt x="83" y="283"/>
                      <a:pt x="83" y="283"/>
                    </a:cubicBezTo>
                    <a:close/>
                    <a:moveTo>
                      <a:pt x="20" y="282"/>
                    </a:moveTo>
                    <a:cubicBezTo>
                      <a:pt x="20" y="283"/>
                      <a:pt x="19" y="284"/>
                      <a:pt x="20" y="286"/>
                    </a:cubicBezTo>
                    <a:cubicBezTo>
                      <a:pt x="20" y="285"/>
                      <a:pt x="22" y="286"/>
                      <a:pt x="22" y="286"/>
                    </a:cubicBezTo>
                    <a:cubicBezTo>
                      <a:pt x="22" y="285"/>
                      <a:pt x="22" y="283"/>
                      <a:pt x="22" y="283"/>
                    </a:cubicBezTo>
                    <a:cubicBezTo>
                      <a:pt x="22" y="283"/>
                      <a:pt x="20" y="282"/>
                      <a:pt x="20" y="282"/>
                    </a:cubicBezTo>
                    <a:close/>
                    <a:moveTo>
                      <a:pt x="4" y="282"/>
                    </a:moveTo>
                    <a:cubicBezTo>
                      <a:pt x="3" y="282"/>
                      <a:pt x="0" y="287"/>
                      <a:pt x="4" y="286"/>
                    </a:cubicBezTo>
                    <a:cubicBezTo>
                      <a:pt x="4" y="285"/>
                      <a:pt x="4" y="282"/>
                      <a:pt x="4" y="282"/>
                    </a:cubicBezTo>
                    <a:close/>
                    <a:moveTo>
                      <a:pt x="71" y="278"/>
                    </a:moveTo>
                    <a:cubicBezTo>
                      <a:pt x="71" y="278"/>
                      <a:pt x="71" y="281"/>
                      <a:pt x="71" y="281"/>
                    </a:cubicBezTo>
                    <a:cubicBezTo>
                      <a:pt x="70" y="282"/>
                      <a:pt x="69" y="281"/>
                      <a:pt x="68" y="282"/>
                    </a:cubicBezTo>
                    <a:cubicBezTo>
                      <a:pt x="68" y="282"/>
                      <a:pt x="68" y="282"/>
                      <a:pt x="68" y="282"/>
                    </a:cubicBezTo>
                    <a:cubicBezTo>
                      <a:pt x="68" y="282"/>
                      <a:pt x="70" y="283"/>
                      <a:pt x="71" y="283"/>
                    </a:cubicBezTo>
                    <a:cubicBezTo>
                      <a:pt x="71" y="283"/>
                      <a:pt x="78" y="275"/>
                      <a:pt x="71" y="278"/>
                    </a:cubicBezTo>
                    <a:close/>
                    <a:moveTo>
                      <a:pt x="103" y="277"/>
                    </a:moveTo>
                    <a:cubicBezTo>
                      <a:pt x="101" y="277"/>
                      <a:pt x="104" y="278"/>
                      <a:pt x="105" y="278"/>
                    </a:cubicBezTo>
                    <a:cubicBezTo>
                      <a:pt x="104" y="278"/>
                      <a:pt x="105" y="277"/>
                      <a:pt x="103" y="277"/>
                    </a:cubicBezTo>
                    <a:close/>
                    <a:moveTo>
                      <a:pt x="109" y="275"/>
                    </a:moveTo>
                    <a:cubicBezTo>
                      <a:pt x="108" y="275"/>
                      <a:pt x="110" y="276"/>
                      <a:pt x="110" y="276"/>
                    </a:cubicBezTo>
                    <a:cubicBezTo>
                      <a:pt x="110" y="276"/>
                      <a:pt x="112" y="274"/>
                      <a:pt x="109" y="275"/>
                    </a:cubicBezTo>
                    <a:close/>
                    <a:moveTo>
                      <a:pt x="126" y="266"/>
                    </a:moveTo>
                    <a:cubicBezTo>
                      <a:pt x="126" y="266"/>
                      <a:pt x="126" y="266"/>
                      <a:pt x="126" y="266"/>
                    </a:cubicBezTo>
                    <a:cubicBezTo>
                      <a:pt x="123" y="268"/>
                      <a:pt x="125" y="268"/>
                      <a:pt x="125" y="268"/>
                    </a:cubicBezTo>
                    <a:cubicBezTo>
                      <a:pt x="124" y="269"/>
                      <a:pt x="123" y="268"/>
                      <a:pt x="122" y="269"/>
                    </a:cubicBezTo>
                    <a:cubicBezTo>
                      <a:pt x="122" y="270"/>
                      <a:pt x="122" y="270"/>
                      <a:pt x="122" y="270"/>
                    </a:cubicBezTo>
                    <a:cubicBezTo>
                      <a:pt x="121" y="270"/>
                      <a:pt x="121" y="270"/>
                      <a:pt x="121" y="270"/>
                    </a:cubicBezTo>
                    <a:cubicBezTo>
                      <a:pt x="121" y="271"/>
                      <a:pt x="122" y="272"/>
                      <a:pt x="121" y="273"/>
                    </a:cubicBezTo>
                    <a:cubicBezTo>
                      <a:pt x="123" y="273"/>
                      <a:pt x="123" y="273"/>
                      <a:pt x="123" y="273"/>
                    </a:cubicBezTo>
                    <a:cubicBezTo>
                      <a:pt x="124" y="273"/>
                      <a:pt x="125" y="269"/>
                      <a:pt x="127" y="268"/>
                    </a:cubicBezTo>
                    <a:cubicBezTo>
                      <a:pt x="128" y="268"/>
                      <a:pt x="128" y="268"/>
                      <a:pt x="128" y="268"/>
                    </a:cubicBezTo>
                    <a:cubicBezTo>
                      <a:pt x="128" y="268"/>
                      <a:pt x="128" y="266"/>
                      <a:pt x="128" y="266"/>
                    </a:cubicBezTo>
                    <a:cubicBezTo>
                      <a:pt x="127" y="266"/>
                      <a:pt x="126" y="265"/>
                      <a:pt x="126" y="266"/>
                    </a:cubicBezTo>
                    <a:close/>
                    <a:moveTo>
                      <a:pt x="137" y="262"/>
                    </a:moveTo>
                    <a:cubicBezTo>
                      <a:pt x="136" y="263"/>
                      <a:pt x="133" y="264"/>
                      <a:pt x="137" y="265"/>
                    </a:cubicBezTo>
                    <a:cubicBezTo>
                      <a:pt x="136" y="265"/>
                      <a:pt x="135" y="267"/>
                      <a:pt x="134" y="268"/>
                    </a:cubicBezTo>
                    <a:cubicBezTo>
                      <a:pt x="133" y="268"/>
                      <a:pt x="132" y="267"/>
                      <a:pt x="131" y="268"/>
                    </a:cubicBezTo>
                    <a:cubicBezTo>
                      <a:pt x="132" y="270"/>
                      <a:pt x="132" y="270"/>
                      <a:pt x="132" y="270"/>
                    </a:cubicBezTo>
                    <a:cubicBezTo>
                      <a:pt x="133" y="270"/>
                      <a:pt x="134" y="269"/>
                      <a:pt x="135" y="270"/>
                    </a:cubicBezTo>
                    <a:cubicBezTo>
                      <a:pt x="137" y="268"/>
                      <a:pt x="139" y="265"/>
                      <a:pt x="141" y="263"/>
                    </a:cubicBezTo>
                    <a:cubicBezTo>
                      <a:pt x="139" y="262"/>
                      <a:pt x="138" y="262"/>
                      <a:pt x="137" y="262"/>
                    </a:cubicBezTo>
                    <a:close/>
                    <a:moveTo>
                      <a:pt x="162" y="245"/>
                    </a:moveTo>
                    <a:cubicBezTo>
                      <a:pt x="161" y="246"/>
                      <a:pt x="161" y="246"/>
                      <a:pt x="161" y="246"/>
                    </a:cubicBezTo>
                    <a:cubicBezTo>
                      <a:pt x="160" y="247"/>
                      <a:pt x="158" y="246"/>
                      <a:pt x="157" y="246"/>
                    </a:cubicBezTo>
                    <a:cubicBezTo>
                      <a:pt x="156" y="248"/>
                      <a:pt x="156" y="250"/>
                      <a:pt x="155" y="251"/>
                    </a:cubicBezTo>
                    <a:cubicBezTo>
                      <a:pt x="154" y="251"/>
                      <a:pt x="154" y="251"/>
                      <a:pt x="154" y="251"/>
                    </a:cubicBezTo>
                    <a:cubicBezTo>
                      <a:pt x="154" y="252"/>
                      <a:pt x="154" y="252"/>
                      <a:pt x="154" y="253"/>
                    </a:cubicBezTo>
                    <a:cubicBezTo>
                      <a:pt x="155" y="253"/>
                      <a:pt x="156" y="253"/>
                      <a:pt x="156" y="253"/>
                    </a:cubicBezTo>
                    <a:cubicBezTo>
                      <a:pt x="157" y="253"/>
                      <a:pt x="160" y="250"/>
                      <a:pt x="161" y="250"/>
                    </a:cubicBezTo>
                    <a:cubicBezTo>
                      <a:pt x="165" y="249"/>
                      <a:pt x="166" y="250"/>
                      <a:pt x="167" y="248"/>
                    </a:cubicBezTo>
                    <a:cubicBezTo>
                      <a:pt x="167" y="247"/>
                      <a:pt x="169" y="248"/>
                      <a:pt x="167" y="247"/>
                    </a:cubicBezTo>
                    <a:cubicBezTo>
                      <a:pt x="166" y="246"/>
                      <a:pt x="166" y="245"/>
                      <a:pt x="162" y="245"/>
                    </a:cubicBezTo>
                    <a:close/>
                    <a:moveTo>
                      <a:pt x="430" y="226"/>
                    </a:moveTo>
                    <a:cubicBezTo>
                      <a:pt x="429" y="228"/>
                      <a:pt x="429" y="230"/>
                      <a:pt x="428" y="231"/>
                    </a:cubicBezTo>
                    <a:cubicBezTo>
                      <a:pt x="429" y="231"/>
                      <a:pt x="431" y="231"/>
                      <a:pt x="432" y="231"/>
                    </a:cubicBezTo>
                    <a:cubicBezTo>
                      <a:pt x="432" y="233"/>
                      <a:pt x="432" y="233"/>
                      <a:pt x="433" y="235"/>
                    </a:cubicBezTo>
                    <a:cubicBezTo>
                      <a:pt x="434" y="235"/>
                      <a:pt x="434" y="235"/>
                      <a:pt x="434" y="235"/>
                    </a:cubicBezTo>
                    <a:cubicBezTo>
                      <a:pt x="434" y="235"/>
                      <a:pt x="435" y="234"/>
                      <a:pt x="436" y="234"/>
                    </a:cubicBezTo>
                    <a:cubicBezTo>
                      <a:pt x="436" y="235"/>
                      <a:pt x="435" y="238"/>
                      <a:pt x="436" y="238"/>
                    </a:cubicBezTo>
                    <a:cubicBezTo>
                      <a:pt x="435" y="239"/>
                      <a:pt x="435" y="239"/>
                      <a:pt x="435" y="239"/>
                    </a:cubicBezTo>
                    <a:cubicBezTo>
                      <a:pt x="437" y="239"/>
                      <a:pt x="440" y="240"/>
                      <a:pt x="441" y="241"/>
                    </a:cubicBezTo>
                    <a:cubicBezTo>
                      <a:pt x="441" y="241"/>
                      <a:pt x="440" y="243"/>
                      <a:pt x="441" y="244"/>
                    </a:cubicBezTo>
                    <a:cubicBezTo>
                      <a:pt x="443" y="244"/>
                      <a:pt x="443" y="244"/>
                      <a:pt x="443" y="244"/>
                    </a:cubicBezTo>
                    <a:cubicBezTo>
                      <a:pt x="443" y="245"/>
                      <a:pt x="443" y="246"/>
                      <a:pt x="443" y="248"/>
                    </a:cubicBezTo>
                    <a:cubicBezTo>
                      <a:pt x="443" y="248"/>
                      <a:pt x="444" y="248"/>
                      <a:pt x="444" y="249"/>
                    </a:cubicBezTo>
                    <a:cubicBezTo>
                      <a:pt x="445" y="249"/>
                      <a:pt x="447" y="249"/>
                      <a:pt x="448" y="249"/>
                    </a:cubicBezTo>
                    <a:cubicBezTo>
                      <a:pt x="447" y="242"/>
                      <a:pt x="449" y="243"/>
                      <a:pt x="445" y="244"/>
                    </a:cubicBezTo>
                    <a:cubicBezTo>
                      <a:pt x="446" y="242"/>
                      <a:pt x="446" y="242"/>
                      <a:pt x="446" y="240"/>
                    </a:cubicBezTo>
                    <a:cubicBezTo>
                      <a:pt x="446" y="240"/>
                      <a:pt x="446" y="238"/>
                      <a:pt x="446" y="238"/>
                    </a:cubicBezTo>
                    <a:cubicBezTo>
                      <a:pt x="445" y="238"/>
                      <a:pt x="443" y="239"/>
                      <a:pt x="442" y="238"/>
                    </a:cubicBezTo>
                    <a:cubicBezTo>
                      <a:pt x="442" y="238"/>
                      <a:pt x="442" y="238"/>
                      <a:pt x="442" y="238"/>
                    </a:cubicBezTo>
                    <a:cubicBezTo>
                      <a:pt x="442" y="238"/>
                      <a:pt x="442" y="238"/>
                      <a:pt x="442" y="238"/>
                    </a:cubicBezTo>
                    <a:cubicBezTo>
                      <a:pt x="441" y="236"/>
                      <a:pt x="441" y="236"/>
                      <a:pt x="441" y="236"/>
                    </a:cubicBezTo>
                    <a:cubicBezTo>
                      <a:pt x="440" y="236"/>
                      <a:pt x="440" y="236"/>
                      <a:pt x="440" y="236"/>
                    </a:cubicBezTo>
                    <a:cubicBezTo>
                      <a:pt x="439" y="234"/>
                      <a:pt x="440" y="233"/>
                      <a:pt x="439" y="232"/>
                    </a:cubicBezTo>
                    <a:cubicBezTo>
                      <a:pt x="438" y="231"/>
                      <a:pt x="436" y="231"/>
                      <a:pt x="435" y="230"/>
                    </a:cubicBezTo>
                    <a:cubicBezTo>
                      <a:pt x="434" y="230"/>
                      <a:pt x="435" y="228"/>
                      <a:pt x="434" y="228"/>
                    </a:cubicBezTo>
                    <a:cubicBezTo>
                      <a:pt x="434" y="227"/>
                      <a:pt x="430" y="227"/>
                      <a:pt x="430" y="226"/>
                    </a:cubicBezTo>
                    <a:close/>
                    <a:moveTo>
                      <a:pt x="412" y="210"/>
                    </a:moveTo>
                    <a:cubicBezTo>
                      <a:pt x="412" y="210"/>
                      <a:pt x="411" y="213"/>
                      <a:pt x="411" y="214"/>
                    </a:cubicBezTo>
                    <a:cubicBezTo>
                      <a:pt x="411" y="215"/>
                      <a:pt x="413" y="217"/>
                      <a:pt x="414" y="218"/>
                    </a:cubicBezTo>
                    <a:cubicBezTo>
                      <a:pt x="414" y="218"/>
                      <a:pt x="414" y="219"/>
                      <a:pt x="414" y="220"/>
                    </a:cubicBezTo>
                    <a:cubicBezTo>
                      <a:pt x="414" y="220"/>
                      <a:pt x="417" y="221"/>
                      <a:pt x="417" y="221"/>
                    </a:cubicBezTo>
                    <a:cubicBezTo>
                      <a:pt x="418" y="222"/>
                      <a:pt x="417" y="223"/>
                      <a:pt x="418" y="224"/>
                    </a:cubicBezTo>
                    <a:cubicBezTo>
                      <a:pt x="418" y="225"/>
                      <a:pt x="420" y="225"/>
                      <a:pt x="420" y="226"/>
                    </a:cubicBezTo>
                    <a:cubicBezTo>
                      <a:pt x="421" y="224"/>
                      <a:pt x="421" y="224"/>
                      <a:pt x="421" y="222"/>
                    </a:cubicBezTo>
                    <a:cubicBezTo>
                      <a:pt x="422" y="223"/>
                      <a:pt x="422" y="223"/>
                      <a:pt x="422" y="225"/>
                    </a:cubicBezTo>
                    <a:cubicBezTo>
                      <a:pt x="423" y="225"/>
                      <a:pt x="425" y="225"/>
                      <a:pt x="425" y="225"/>
                    </a:cubicBezTo>
                    <a:cubicBezTo>
                      <a:pt x="423" y="226"/>
                      <a:pt x="424" y="229"/>
                      <a:pt x="425" y="230"/>
                    </a:cubicBezTo>
                    <a:cubicBezTo>
                      <a:pt x="425" y="230"/>
                      <a:pt x="427" y="229"/>
                      <a:pt x="427" y="228"/>
                    </a:cubicBezTo>
                    <a:cubicBezTo>
                      <a:pt x="427" y="227"/>
                      <a:pt x="427" y="224"/>
                      <a:pt x="427" y="224"/>
                    </a:cubicBezTo>
                    <a:cubicBezTo>
                      <a:pt x="427" y="224"/>
                      <a:pt x="427" y="224"/>
                      <a:pt x="427" y="224"/>
                    </a:cubicBezTo>
                    <a:cubicBezTo>
                      <a:pt x="429" y="224"/>
                      <a:pt x="428" y="226"/>
                      <a:pt x="430" y="225"/>
                    </a:cubicBezTo>
                    <a:cubicBezTo>
                      <a:pt x="430" y="225"/>
                      <a:pt x="432" y="224"/>
                      <a:pt x="430" y="224"/>
                    </a:cubicBezTo>
                    <a:cubicBezTo>
                      <a:pt x="431" y="223"/>
                      <a:pt x="430" y="222"/>
                      <a:pt x="430" y="222"/>
                    </a:cubicBezTo>
                    <a:cubicBezTo>
                      <a:pt x="430" y="222"/>
                      <a:pt x="431" y="222"/>
                      <a:pt x="432" y="222"/>
                    </a:cubicBezTo>
                    <a:cubicBezTo>
                      <a:pt x="431" y="221"/>
                      <a:pt x="432" y="220"/>
                      <a:pt x="432" y="218"/>
                    </a:cubicBezTo>
                    <a:cubicBezTo>
                      <a:pt x="431" y="215"/>
                      <a:pt x="427" y="216"/>
                      <a:pt x="424" y="216"/>
                    </a:cubicBezTo>
                    <a:cubicBezTo>
                      <a:pt x="425" y="216"/>
                      <a:pt x="425" y="220"/>
                      <a:pt x="424" y="220"/>
                    </a:cubicBezTo>
                    <a:cubicBezTo>
                      <a:pt x="425" y="221"/>
                      <a:pt x="426" y="221"/>
                      <a:pt x="426" y="221"/>
                    </a:cubicBezTo>
                    <a:cubicBezTo>
                      <a:pt x="429" y="223"/>
                      <a:pt x="424" y="222"/>
                      <a:pt x="424" y="222"/>
                    </a:cubicBezTo>
                    <a:cubicBezTo>
                      <a:pt x="424" y="221"/>
                      <a:pt x="424" y="220"/>
                      <a:pt x="423" y="219"/>
                    </a:cubicBezTo>
                    <a:cubicBezTo>
                      <a:pt x="423" y="219"/>
                      <a:pt x="421" y="221"/>
                      <a:pt x="421" y="220"/>
                    </a:cubicBezTo>
                    <a:cubicBezTo>
                      <a:pt x="419" y="219"/>
                      <a:pt x="420" y="215"/>
                      <a:pt x="418" y="213"/>
                    </a:cubicBezTo>
                    <a:cubicBezTo>
                      <a:pt x="418" y="213"/>
                      <a:pt x="417" y="213"/>
                      <a:pt x="416" y="213"/>
                    </a:cubicBezTo>
                    <a:cubicBezTo>
                      <a:pt x="416" y="212"/>
                      <a:pt x="416" y="212"/>
                      <a:pt x="416" y="212"/>
                    </a:cubicBezTo>
                    <a:cubicBezTo>
                      <a:pt x="415" y="212"/>
                      <a:pt x="413" y="211"/>
                      <a:pt x="412" y="210"/>
                    </a:cubicBezTo>
                    <a:close/>
                    <a:moveTo>
                      <a:pt x="258" y="202"/>
                    </a:moveTo>
                    <a:cubicBezTo>
                      <a:pt x="257" y="202"/>
                      <a:pt x="258" y="204"/>
                      <a:pt x="258" y="204"/>
                    </a:cubicBezTo>
                    <a:cubicBezTo>
                      <a:pt x="256" y="204"/>
                      <a:pt x="254" y="204"/>
                      <a:pt x="252" y="204"/>
                    </a:cubicBezTo>
                    <a:cubicBezTo>
                      <a:pt x="252" y="204"/>
                      <a:pt x="252" y="203"/>
                      <a:pt x="252" y="202"/>
                    </a:cubicBezTo>
                    <a:cubicBezTo>
                      <a:pt x="251" y="202"/>
                      <a:pt x="250" y="203"/>
                      <a:pt x="250" y="202"/>
                    </a:cubicBezTo>
                    <a:cubicBezTo>
                      <a:pt x="250" y="204"/>
                      <a:pt x="250" y="204"/>
                      <a:pt x="250" y="204"/>
                    </a:cubicBezTo>
                    <a:cubicBezTo>
                      <a:pt x="248" y="203"/>
                      <a:pt x="250" y="206"/>
                      <a:pt x="250" y="206"/>
                    </a:cubicBezTo>
                    <a:cubicBezTo>
                      <a:pt x="251" y="205"/>
                      <a:pt x="250" y="208"/>
                      <a:pt x="250" y="208"/>
                    </a:cubicBezTo>
                    <a:cubicBezTo>
                      <a:pt x="247" y="208"/>
                      <a:pt x="239" y="206"/>
                      <a:pt x="245" y="211"/>
                    </a:cubicBezTo>
                    <a:cubicBezTo>
                      <a:pt x="245" y="212"/>
                      <a:pt x="244" y="214"/>
                      <a:pt x="244" y="214"/>
                    </a:cubicBezTo>
                    <a:cubicBezTo>
                      <a:pt x="245" y="214"/>
                      <a:pt x="245" y="216"/>
                      <a:pt x="247" y="215"/>
                    </a:cubicBezTo>
                    <a:cubicBezTo>
                      <a:pt x="247" y="215"/>
                      <a:pt x="248" y="213"/>
                      <a:pt x="248" y="213"/>
                    </a:cubicBezTo>
                    <a:cubicBezTo>
                      <a:pt x="249" y="214"/>
                      <a:pt x="250" y="214"/>
                      <a:pt x="252" y="214"/>
                    </a:cubicBezTo>
                    <a:cubicBezTo>
                      <a:pt x="252" y="215"/>
                      <a:pt x="251" y="216"/>
                      <a:pt x="252" y="216"/>
                    </a:cubicBezTo>
                    <a:cubicBezTo>
                      <a:pt x="252" y="217"/>
                      <a:pt x="253" y="216"/>
                      <a:pt x="254" y="216"/>
                    </a:cubicBezTo>
                    <a:cubicBezTo>
                      <a:pt x="254" y="216"/>
                      <a:pt x="254" y="214"/>
                      <a:pt x="254" y="214"/>
                    </a:cubicBezTo>
                    <a:cubicBezTo>
                      <a:pt x="256" y="212"/>
                      <a:pt x="259" y="212"/>
                      <a:pt x="262" y="212"/>
                    </a:cubicBezTo>
                    <a:cubicBezTo>
                      <a:pt x="262" y="210"/>
                      <a:pt x="262" y="210"/>
                      <a:pt x="262" y="210"/>
                    </a:cubicBezTo>
                    <a:cubicBezTo>
                      <a:pt x="258" y="210"/>
                      <a:pt x="262" y="210"/>
                      <a:pt x="260" y="209"/>
                    </a:cubicBezTo>
                    <a:cubicBezTo>
                      <a:pt x="261" y="209"/>
                      <a:pt x="269" y="210"/>
                      <a:pt x="266" y="208"/>
                    </a:cubicBezTo>
                    <a:cubicBezTo>
                      <a:pt x="263" y="207"/>
                      <a:pt x="263" y="207"/>
                      <a:pt x="263" y="204"/>
                    </a:cubicBezTo>
                    <a:cubicBezTo>
                      <a:pt x="261" y="203"/>
                      <a:pt x="262" y="205"/>
                      <a:pt x="260" y="204"/>
                    </a:cubicBezTo>
                    <a:cubicBezTo>
                      <a:pt x="260" y="204"/>
                      <a:pt x="259" y="202"/>
                      <a:pt x="258" y="202"/>
                    </a:cubicBezTo>
                    <a:close/>
                    <a:moveTo>
                      <a:pt x="260" y="192"/>
                    </a:moveTo>
                    <a:cubicBezTo>
                      <a:pt x="259" y="194"/>
                      <a:pt x="256" y="199"/>
                      <a:pt x="260" y="198"/>
                    </a:cubicBezTo>
                    <a:cubicBezTo>
                      <a:pt x="260" y="198"/>
                      <a:pt x="261" y="197"/>
                      <a:pt x="261" y="196"/>
                    </a:cubicBezTo>
                    <a:cubicBezTo>
                      <a:pt x="262" y="196"/>
                      <a:pt x="262" y="197"/>
                      <a:pt x="263" y="196"/>
                    </a:cubicBezTo>
                    <a:cubicBezTo>
                      <a:pt x="262" y="197"/>
                      <a:pt x="264" y="198"/>
                      <a:pt x="264" y="198"/>
                    </a:cubicBezTo>
                    <a:cubicBezTo>
                      <a:pt x="265" y="198"/>
                      <a:pt x="265" y="197"/>
                      <a:pt x="266" y="197"/>
                    </a:cubicBezTo>
                    <a:cubicBezTo>
                      <a:pt x="263" y="194"/>
                      <a:pt x="263" y="194"/>
                      <a:pt x="263" y="194"/>
                    </a:cubicBezTo>
                    <a:cubicBezTo>
                      <a:pt x="263" y="194"/>
                      <a:pt x="263" y="193"/>
                      <a:pt x="263" y="192"/>
                    </a:cubicBezTo>
                    <a:cubicBezTo>
                      <a:pt x="262" y="192"/>
                      <a:pt x="261" y="193"/>
                      <a:pt x="260" y="192"/>
                    </a:cubicBezTo>
                    <a:close/>
                    <a:moveTo>
                      <a:pt x="145" y="166"/>
                    </a:moveTo>
                    <a:cubicBezTo>
                      <a:pt x="144" y="166"/>
                      <a:pt x="142" y="168"/>
                      <a:pt x="142" y="169"/>
                    </a:cubicBezTo>
                    <a:cubicBezTo>
                      <a:pt x="140" y="169"/>
                      <a:pt x="137" y="169"/>
                      <a:pt x="135" y="169"/>
                    </a:cubicBezTo>
                    <a:cubicBezTo>
                      <a:pt x="135" y="170"/>
                      <a:pt x="135" y="171"/>
                      <a:pt x="136" y="172"/>
                    </a:cubicBezTo>
                    <a:cubicBezTo>
                      <a:pt x="136" y="172"/>
                      <a:pt x="144" y="175"/>
                      <a:pt x="144" y="175"/>
                    </a:cubicBezTo>
                    <a:cubicBezTo>
                      <a:pt x="145" y="173"/>
                      <a:pt x="145" y="173"/>
                      <a:pt x="145" y="173"/>
                    </a:cubicBezTo>
                    <a:cubicBezTo>
                      <a:pt x="147" y="172"/>
                      <a:pt x="148" y="172"/>
                      <a:pt x="150" y="171"/>
                    </a:cubicBezTo>
                    <a:cubicBezTo>
                      <a:pt x="149" y="168"/>
                      <a:pt x="149" y="165"/>
                      <a:pt x="145" y="166"/>
                    </a:cubicBezTo>
                    <a:close/>
                    <a:moveTo>
                      <a:pt x="107" y="116"/>
                    </a:moveTo>
                    <a:cubicBezTo>
                      <a:pt x="106" y="116"/>
                      <a:pt x="105" y="119"/>
                      <a:pt x="105" y="119"/>
                    </a:cubicBezTo>
                    <a:cubicBezTo>
                      <a:pt x="104" y="119"/>
                      <a:pt x="99" y="118"/>
                      <a:pt x="99" y="118"/>
                    </a:cubicBezTo>
                    <a:cubicBezTo>
                      <a:pt x="98" y="118"/>
                      <a:pt x="98" y="118"/>
                      <a:pt x="97" y="117"/>
                    </a:cubicBezTo>
                    <a:cubicBezTo>
                      <a:pt x="97" y="118"/>
                      <a:pt x="96" y="119"/>
                      <a:pt x="96" y="119"/>
                    </a:cubicBezTo>
                    <a:cubicBezTo>
                      <a:pt x="96" y="120"/>
                      <a:pt x="97" y="123"/>
                      <a:pt x="97" y="123"/>
                    </a:cubicBezTo>
                    <a:cubicBezTo>
                      <a:pt x="101" y="122"/>
                      <a:pt x="107" y="120"/>
                      <a:pt x="111" y="123"/>
                    </a:cubicBezTo>
                    <a:cubicBezTo>
                      <a:pt x="112" y="123"/>
                      <a:pt x="112" y="125"/>
                      <a:pt x="113" y="125"/>
                    </a:cubicBezTo>
                    <a:cubicBezTo>
                      <a:pt x="114" y="126"/>
                      <a:pt x="115" y="125"/>
                      <a:pt x="116" y="127"/>
                    </a:cubicBezTo>
                    <a:cubicBezTo>
                      <a:pt x="116" y="127"/>
                      <a:pt x="116" y="129"/>
                      <a:pt x="116" y="129"/>
                    </a:cubicBezTo>
                    <a:cubicBezTo>
                      <a:pt x="116" y="129"/>
                      <a:pt x="118" y="129"/>
                      <a:pt x="119" y="129"/>
                    </a:cubicBezTo>
                    <a:cubicBezTo>
                      <a:pt x="119" y="129"/>
                      <a:pt x="119" y="127"/>
                      <a:pt x="119" y="126"/>
                    </a:cubicBezTo>
                    <a:cubicBezTo>
                      <a:pt x="119" y="126"/>
                      <a:pt x="120" y="126"/>
                      <a:pt x="121" y="126"/>
                    </a:cubicBezTo>
                    <a:cubicBezTo>
                      <a:pt x="121" y="126"/>
                      <a:pt x="121" y="124"/>
                      <a:pt x="122" y="124"/>
                    </a:cubicBezTo>
                    <a:cubicBezTo>
                      <a:pt x="118" y="123"/>
                      <a:pt x="115" y="123"/>
                      <a:pt x="113" y="121"/>
                    </a:cubicBezTo>
                    <a:cubicBezTo>
                      <a:pt x="112" y="119"/>
                      <a:pt x="110" y="115"/>
                      <a:pt x="107" y="116"/>
                    </a:cubicBezTo>
                    <a:close/>
                    <a:moveTo>
                      <a:pt x="176" y="74"/>
                    </a:moveTo>
                    <a:cubicBezTo>
                      <a:pt x="176" y="74"/>
                      <a:pt x="176" y="75"/>
                      <a:pt x="176" y="75"/>
                    </a:cubicBezTo>
                    <a:cubicBezTo>
                      <a:pt x="178" y="76"/>
                      <a:pt x="177" y="74"/>
                      <a:pt x="176" y="74"/>
                    </a:cubicBezTo>
                    <a:close/>
                    <a:moveTo>
                      <a:pt x="358" y="22"/>
                    </a:moveTo>
                    <a:cubicBezTo>
                      <a:pt x="358" y="22"/>
                      <a:pt x="357" y="20"/>
                      <a:pt x="357" y="20"/>
                    </a:cubicBezTo>
                    <a:cubicBezTo>
                      <a:pt x="355" y="19"/>
                      <a:pt x="354" y="19"/>
                      <a:pt x="351" y="18"/>
                    </a:cubicBezTo>
                    <a:cubicBezTo>
                      <a:pt x="351" y="17"/>
                      <a:pt x="351" y="17"/>
                      <a:pt x="351" y="17"/>
                    </a:cubicBezTo>
                    <a:cubicBezTo>
                      <a:pt x="348" y="17"/>
                      <a:pt x="347" y="19"/>
                      <a:pt x="344" y="18"/>
                    </a:cubicBezTo>
                    <a:cubicBezTo>
                      <a:pt x="343" y="18"/>
                      <a:pt x="342" y="16"/>
                      <a:pt x="342" y="16"/>
                    </a:cubicBezTo>
                    <a:cubicBezTo>
                      <a:pt x="342" y="16"/>
                      <a:pt x="340" y="16"/>
                      <a:pt x="340" y="16"/>
                    </a:cubicBezTo>
                    <a:cubicBezTo>
                      <a:pt x="340" y="17"/>
                      <a:pt x="339" y="18"/>
                      <a:pt x="339" y="19"/>
                    </a:cubicBezTo>
                    <a:cubicBezTo>
                      <a:pt x="340" y="20"/>
                      <a:pt x="337" y="20"/>
                      <a:pt x="337" y="20"/>
                    </a:cubicBezTo>
                    <a:cubicBezTo>
                      <a:pt x="337" y="20"/>
                      <a:pt x="336" y="18"/>
                      <a:pt x="335" y="18"/>
                    </a:cubicBezTo>
                    <a:cubicBezTo>
                      <a:pt x="334" y="18"/>
                      <a:pt x="334" y="20"/>
                      <a:pt x="333" y="20"/>
                    </a:cubicBezTo>
                    <a:cubicBezTo>
                      <a:pt x="332" y="20"/>
                      <a:pt x="332" y="18"/>
                      <a:pt x="332" y="18"/>
                    </a:cubicBezTo>
                    <a:cubicBezTo>
                      <a:pt x="327" y="17"/>
                      <a:pt x="325" y="17"/>
                      <a:pt x="321" y="17"/>
                    </a:cubicBezTo>
                    <a:cubicBezTo>
                      <a:pt x="320" y="15"/>
                      <a:pt x="320" y="15"/>
                      <a:pt x="320" y="15"/>
                    </a:cubicBezTo>
                    <a:cubicBezTo>
                      <a:pt x="317" y="14"/>
                      <a:pt x="316" y="16"/>
                      <a:pt x="314" y="16"/>
                    </a:cubicBezTo>
                    <a:cubicBezTo>
                      <a:pt x="309" y="16"/>
                      <a:pt x="306" y="14"/>
                      <a:pt x="301" y="15"/>
                    </a:cubicBezTo>
                    <a:cubicBezTo>
                      <a:pt x="300" y="14"/>
                      <a:pt x="300" y="14"/>
                      <a:pt x="300" y="14"/>
                    </a:cubicBezTo>
                    <a:cubicBezTo>
                      <a:pt x="298" y="13"/>
                      <a:pt x="298" y="15"/>
                      <a:pt x="296" y="14"/>
                    </a:cubicBezTo>
                    <a:cubicBezTo>
                      <a:pt x="295" y="14"/>
                      <a:pt x="293" y="11"/>
                      <a:pt x="292" y="11"/>
                    </a:cubicBezTo>
                    <a:cubicBezTo>
                      <a:pt x="291" y="11"/>
                      <a:pt x="291" y="12"/>
                      <a:pt x="289" y="12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86" y="10"/>
                      <a:pt x="285" y="12"/>
                      <a:pt x="283" y="12"/>
                    </a:cubicBezTo>
                    <a:cubicBezTo>
                      <a:pt x="282" y="13"/>
                      <a:pt x="281" y="12"/>
                      <a:pt x="279" y="12"/>
                    </a:cubicBezTo>
                    <a:cubicBezTo>
                      <a:pt x="279" y="12"/>
                      <a:pt x="278" y="14"/>
                      <a:pt x="277" y="14"/>
                    </a:cubicBezTo>
                    <a:cubicBezTo>
                      <a:pt x="276" y="14"/>
                      <a:pt x="272" y="11"/>
                      <a:pt x="270" y="11"/>
                    </a:cubicBezTo>
                    <a:cubicBezTo>
                      <a:pt x="269" y="11"/>
                      <a:pt x="267" y="11"/>
                      <a:pt x="266" y="11"/>
                    </a:cubicBezTo>
                    <a:cubicBezTo>
                      <a:pt x="265" y="10"/>
                      <a:pt x="265" y="10"/>
                      <a:pt x="265" y="10"/>
                    </a:cubicBezTo>
                    <a:cubicBezTo>
                      <a:pt x="263" y="9"/>
                      <a:pt x="261" y="10"/>
                      <a:pt x="260" y="10"/>
                    </a:cubicBezTo>
                    <a:cubicBezTo>
                      <a:pt x="260" y="8"/>
                      <a:pt x="260" y="8"/>
                      <a:pt x="260" y="8"/>
                    </a:cubicBezTo>
                    <a:cubicBezTo>
                      <a:pt x="262" y="9"/>
                      <a:pt x="260" y="7"/>
                      <a:pt x="260" y="7"/>
                    </a:cubicBezTo>
                    <a:cubicBezTo>
                      <a:pt x="260" y="7"/>
                      <a:pt x="256" y="6"/>
                      <a:pt x="256" y="6"/>
                    </a:cubicBezTo>
                    <a:cubicBezTo>
                      <a:pt x="253" y="6"/>
                      <a:pt x="248" y="9"/>
                      <a:pt x="245" y="8"/>
                    </a:cubicBezTo>
                    <a:cubicBezTo>
                      <a:pt x="242" y="8"/>
                      <a:pt x="243" y="6"/>
                      <a:pt x="242" y="4"/>
                    </a:cubicBezTo>
                    <a:cubicBezTo>
                      <a:pt x="240" y="4"/>
                      <a:pt x="240" y="5"/>
                      <a:pt x="240" y="6"/>
                    </a:cubicBezTo>
                    <a:cubicBezTo>
                      <a:pt x="239" y="6"/>
                      <a:pt x="238" y="5"/>
                      <a:pt x="237" y="6"/>
                    </a:cubicBezTo>
                    <a:cubicBezTo>
                      <a:pt x="236" y="6"/>
                      <a:pt x="234" y="8"/>
                      <a:pt x="233" y="8"/>
                    </a:cubicBezTo>
                    <a:cubicBezTo>
                      <a:pt x="233" y="6"/>
                      <a:pt x="233" y="5"/>
                      <a:pt x="234" y="3"/>
                    </a:cubicBezTo>
                    <a:cubicBezTo>
                      <a:pt x="231" y="2"/>
                      <a:pt x="226" y="0"/>
                      <a:pt x="223" y="0"/>
                    </a:cubicBezTo>
                    <a:cubicBezTo>
                      <a:pt x="222" y="2"/>
                      <a:pt x="222" y="2"/>
                      <a:pt x="222" y="2"/>
                    </a:cubicBezTo>
                    <a:cubicBezTo>
                      <a:pt x="220" y="3"/>
                      <a:pt x="215" y="7"/>
                      <a:pt x="212" y="8"/>
                    </a:cubicBezTo>
                    <a:cubicBezTo>
                      <a:pt x="210" y="8"/>
                      <a:pt x="208" y="7"/>
                      <a:pt x="206" y="8"/>
                    </a:cubicBezTo>
                    <a:cubicBezTo>
                      <a:pt x="205" y="8"/>
                      <a:pt x="204" y="9"/>
                      <a:pt x="204" y="10"/>
                    </a:cubicBezTo>
                    <a:cubicBezTo>
                      <a:pt x="203" y="8"/>
                      <a:pt x="203" y="8"/>
                      <a:pt x="202" y="7"/>
                    </a:cubicBezTo>
                    <a:cubicBezTo>
                      <a:pt x="201" y="8"/>
                      <a:pt x="201" y="9"/>
                      <a:pt x="200" y="10"/>
                    </a:cubicBezTo>
                    <a:cubicBezTo>
                      <a:pt x="199" y="10"/>
                      <a:pt x="199" y="10"/>
                      <a:pt x="199" y="10"/>
                    </a:cubicBezTo>
                    <a:cubicBezTo>
                      <a:pt x="199" y="10"/>
                      <a:pt x="198" y="9"/>
                      <a:pt x="197" y="10"/>
                    </a:cubicBezTo>
                    <a:cubicBezTo>
                      <a:pt x="197" y="10"/>
                      <a:pt x="197" y="12"/>
                      <a:pt x="197" y="12"/>
                    </a:cubicBezTo>
                    <a:cubicBezTo>
                      <a:pt x="196" y="12"/>
                      <a:pt x="195" y="13"/>
                      <a:pt x="194" y="13"/>
                    </a:cubicBezTo>
                    <a:cubicBezTo>
                      <a:pt x="192" y="14"/>
                      <a:pt x="189" y="12"/>
                      <a:pt x="187" y="13"/>
                    </a:cubicBezTo>
                    <a:cubicBezTo>
                      <a:pt x="186" y="13"/>
                      <a:pt x="185" y="15"/>
                      <a:pt x="184" y="16"/>
                    </a:cubicBezTo>
                    <a:cubicBezTo>
                      <a:pt x="183" y="16"/>
                      <a:pt x="182" y="15"/>
                      <a:pt x="182" y="16"/>
                    </a:cubicBezTo>
                    <a:cubicBezTo>
                      <a:pt x="180" y="17"/>
                      <a:pt x="180" y="20"/>
                      <a:pt x="178" y="22"/>
                    </a:cubicBezTo>
                    <a:cubicBezTo>
                      <a:pt x="177" y="23"/>
                      <a:pt x="175" y="22"/>
                      <a:pt x="174" y="24"/>
                    </a:cubicBezTo>
                    <a:cubicBezTo>
                      <a:pt x="174" y="25"/>
                      <a:pt x="174" y="27"/>
                      <a:pt x="174" y="29"/>
                    </a:cubicBezTo>
                    <a:cubicBezTo>
                      <a:pt x="173" y="30"/>
                      <a:pt x="171" y="31"/>
                      <a:pt x="171" y="32"/>
                    </a:cubicBezTo>
                    <a:cubicBezTo>
                      <a:pt x="170" y="34"/>
                      <a:pt x="170" y="37"/>
                      <a:pt x="170" y="39"/>
                    </a:cubicBezTo>
                    <a:cubicBezTo>
                      <a:pt x="166" y="39"/>
                      <a:pt x="163" y="41"/>
                      <a:pt x="160" y="42"/>
                    </a:cubicBezTo>
                    <a:cubicBezTo>
                      <a:pt x="158" y="42"/>
                      <a:pt x="157" y="40"/>
                      <a:pt x="155" y="41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0" y="43"/>
                      <a:pt x="147" y="42"/>
                      <a:pt x="144" y="42"/>
                    </a:cubicBezTo>
                    <a:cubicBezTo>
                      <a:pt x="144" y="45"/>
                      <a:pt x="145" y="47"/>
                      <a:pt x="145" y="50"/>
                    </a:cubicBezTo>
                    <a:cubicBezTo>
                      <a:pt x="144" y="51"/>
                      <a:pt x="144" y="50"/>
                      <a:pt x="143" y="52"/>
                    </a:cubicBezTo>
                    <a:cubicBezTo>
                      <a:pt x="142" y="51"/>
                      <a:pt x="143" y="51"/>
                      <a:pt x="141" y="52"/>
                    </a:cubicBezTo>
                    <a:cubicBezTo>
                      <a:pt x="143" y="52"/>
                      <a:pt x="145" y="52"/>
                      <a:pt x="147" y="53"/>
                    </a:cubicBezTo>
                    <a:cubicBezTo>
                      <a:pt x="148" y="53"/>
                      <a:pt x="148" y="56"/>
                      <a:pt x="150" y="56"/>
                    </a:cubicBezTo>
                    <a:cubicBezTo>
                      <a:pt x="152" y="57"/>
                      <a:pt x="152" y="56"/>
                      <a:pt x="154" y="57"/>
                    </a:cubicBezTo>
                    <a:cubicBezTo>
                      <a:pt x="155" y="58"/>
                      <a:pt x="159" y="62"/>
                      <a:pt x="160" y="63"/>
                    </a:cubicBezTo>
                    <a:cubicBezTo>
                      <a:pt x="162" y="63"/>
                      <a:pt x="163" y="62"/>
                      <a:pt x="164" y="63"/>
                    </a:cubicBezTo>
                    <a:cubicBezTo>
                      <a:pt x="164" y="63"/>
                      <a:pt x="166" y="65"/>
                      <a:pt x="164" y="64"/>
                    </a:cubicBezTo>
                    <a:cubicBezTo>
                      <a:pt x="165" y="65"/>
                      <a:pt x="165" y="69"/>
                      <a:pt x="165" y="69"/>
                    </a:cubicBezTo>
                    <a:cubicBezTo>
                      <a:pt x="167" y="69"/>
                      <a:pt x="168" y="70"/>
                      <a:pt x="170" y="70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1" y="68"/>
                      <a:pt x="173" y="67"/>
                      <a:pt x="174" y="67"/>
                    </a:cubicBezTo>
                    <a:cubicBezTo>
                      <a:pt x="174" y="68"/>
                      <a:pt x="174" y="68"/>
                      <a:pt x="174" y="68"/>
                    </a:cubicBezTo>
                    <a:cubicBezTo>
                      <a:pt x="175" y="68"/>
                      <a:pt x="175" y="69"/>
                      <a:pt x="176" y="70"/>
                    </a:cubicBezTo>
                    <a:cubicBezTo>
                      <a:pt x="178" y="70"/>
                      <a:pt x="181" y="69"/>
                      <a:pt x="182" y="68"/>
                    </a:cubicBezTo>
                    <a:cubicBezTo>
                      <a:pt x="182" y="68"/>
                      <a:pt x="183" y="72"/>
                      <a:pt x="182" y="71"/>
                    </a:cubicBezTo>
                    <a:cubicBezTo>
                      <a:pt x="181" y="71"/>
                      <a:pt x="181" y="72"/>
                      <a:pt x="180" y="72"/>
                    </a:cubicBezTo>
                    <a:cubicBezTo>
                      <a:pt x="180" y="74"/>
                      <a:pt x="180" y="74"/>
                      <a:pt x="180" y="74"/>
                    </a:cubicBezTo>
                    <a:cubicBezTo>
                      <a:pt x="182" y="75"/>
                      <a:pt x="182" y="74"/>
                      <a:pt x="183" y="74"/>
                    </a:cubicBezTo>
                    <a:cubicBezTo>
                      <a:pt x="184" y="75"/>
                      <a:pt x="184" y="75"/>
                      <a:pt x="184" y="75"/>
                    </a:cubicBezTo>
                    <a:cubicBezTo>
                      <a:pt x="186" y="76"/>
                      <a:pt x="189" y="75"/>
                      <a:pt x="192" y="75"/>
                    </a:cubicBezTo>
                    <a:cubicBezTo>
                      <a:pt x="192" y="75"/>
                      <a:pt x="191" y="78"/>
                      <a:pt x="192" y="78"/>
                    </a:cubicBezTo>
                    <a:cubicBezTo>
                      <a:pt x="189" y="78"/>
                      <a:pt x="175" y="78"/>
                      <a:pt x="182" y="81"/>
                    </a:cubicBezTo>
                    <a:cubicBezTo>
                      <a:pt x="182" y="81"/>
                      <a:pt x="183" y="80"/>
                      <a:pt x="184" y="80"/>
                    </a:cubicBezTo>
                    <a:cubicBezTo>
                      <a:pt x="187" y="81"/>
                      <a:pt x="185" y="82"/>
                      <a:pt x="186" y="85"/>
                    </a:cubicBezTo>
                    <a:cubicBezTo>
                      <a:pt x="182" y="84"/>
                      <a:pt x="182" y="83"/>
                      <a:pt x="180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6" y="85"/>
                      <a:pt x="171" y="86"/>
                      <a:pt x="166" y="85"/>
                    </a:cubicBezTo>
                    <a:cubicBezTo>
                      <a:pt x="166" y="85"/>
                      <a:pt x="166" y="83"/>
                      <a:pt x="165" y="83"/>
                    </a:cubicBezTo>
                    <a:cubicBezTo>
                      <a:pt x="164" y="82"/>
                      <a:pt x="163" y="83"/>
                      <a:pt x="162" y="83"/>
                    </a:cubicBezTo>
                    <a:cubicBezTo>
                      <a:pt x="162" y="81"/>
                      <a:pt x="162" y="82"/>
                      <a:pt x="164" y="81"/>
                    </a:cubicBezTo>
                    <a:cubicBezTo>
                      <a:pt x="163" y="79"/>
                      <a:pt x="164" y="77"/>
                      <a:pt x="163" y="75"/>
                    </a:cubicBezTo>
                    <a:cubicBezTo>
                      <a:pt x="163" y="75"/>
                      <a:pt x="162" y="74"/>
                      <a:pt x="162" y="74"/>
                    </a:cubicBezTo>
                    <a:cubicBezTo>
                      <a:pt x="161" y="74"/>
                      <a:pt x="159" y="73"/>
                      <a:pt x="158" y="74"/>
                    </a:cubicBezTo>
                    <a:cubicBezTo>
                      <a:pt x="157" y="74"/>
                      <a:pt x="157" y="75"/>
                      <a:pt x="156" y="75"/>
                    </a:cubicBezTo>
                    <a:cubicBezTo>
                      <a:pt x="154" y="77"/>
                      <a:pt x="149" y="78"/>
                      <a:pt x="147" y="79"/>
                    </a:cubicBezTo>
                    <a:cubicBezTo>
                      <a:pt x="147" y="80"/>
                      <a:pt x="147" y="83"/>
                      <a:pt x="147" y="83"/>
                    </a:cubicBezTo>
                    <a:cubicBezTo>
                      <a:pt x="146" y="84"/>
                      <a:pt x="146" y="83"/>
                      <a:pt x="145" y="84"/>
                    </a:cubicBezTo>
                    <a:cubicBezTo>
                      <a:pt x="141" y="83"/>
                      <a:pt x="138" y="83"/>
                      <a:pt x="134" y="85"/>
                    </a:cubicBezTo>
                    <a:cubicBezTo>
                      <a:pt x="133" y="86"/>
                      <a:pt x="131" y="88"/>
                      <a:pt x="130" y="89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35" y="91"/>
                      <a:pt x="135" y="92"/>
                      <a:pt x="139" y="93"/>
                    </a:cubicBezTo>
                    <a:cubicBezTo>
                      <a:pt x="140" y="93"/>
                      <a:pt x="142" y="93"/>
                      <a:pt x="143" y="93"/>
                    </a:cubicBezTo>
                    <a:cubicBezTo>
                      <a:pt x="143" y="95"/>
                      <a:pt x="143" y="95"/>
                      <a:pt x="143" y="95"/>
                    </a:cubicBezTo>
                    <a:cubicBezTo>
                      <a:pt x="140" y="95"/>
                      <a:pt x="139" y="95"/>
                      <a:pt x="137" y="96"/>
                    </a:cubicBezTo>
                    <a:cubicBezTo>
                      <a:pt x="137" y="96"/>
                      <a:pt x="137" y="98"/>
                      <a:pt x="138" y="97"/>
                    </a:cubicBezTo>
                    <a:cubicBezTo>
                      <a:pt x="139" y="98"/>
                      <a:pt x="141" y="99"/>
                      <a:pt x="141" y="100"/>
                    </a:cubicBezTo>
                    <a:cubicBezTo>
                      <a:pt x="142" y="101"/>
                      <a:pt x="142" y="103"/>
                      <a:pt x="143" y="104"/>
                    </a:cubicBezTo>
                    <a:cubicBezTo>
                      <a:pt x="152" y="107"/>
                      <a:pt x="152" y="107"/>
                      <a:pt x="152" y="107"/>
                    </a:cubicBezTo>
                    <a:cubicBezTo>
                      <a:pt x="154" y="107"/>
                      <a:pt x="154" y="105"/>
                      <a:pt x="155" y="105"/>
                    </a:cubicBezTo>
                    <a:cubicBezTo>
                      <a:pt x="159" y="104"/>
                      <a:pt x="165" y="104"/>
                      <a:pt x="168" y="104"/>
                    </a:cubicBezTo>
                    <a:cubicBezTo>
                      <a:pt x="169" y="103"/>
                      <a:pt x="168" y="103"/>
                      <a:pt x="169" y="102"/>
                    </a:cubicBezTo>
                    <a:cubicBezTo>
                      <a:pt x="170" y="103"/>
                      <a:pt x="172" y="105"/>
                      <a:pt x="172" y="105"/>
                    </a:cubicBezTo>
                    <a:cubicBezTo>
                      <a:pt x="173" y="106"/>
                      <a:pt x="172" y="107"/>
                      <a:pt x="172" y="107"/>
                    </a:cubicBezTo>
                    <a:cubicBezTo>
                      <a:pt x="173" y="108"/>
                      <a:pt x="174" y="108"/>
                      <a:pt x="174" y="108"/>
                    </a:cubicBezTo>
                    <a:cubicBezTo>
                      <a:pt x="175" y="108"/>
                      <a:pt x="177" y="104"/>
                      <a:pt x="178" y="104"/>
                    </a:cubicBezTo>
                    <a:cubicBezTo>
                      <a:pt x="182" y="103"/>
                      <a:pt x="188" y="103"/>
                      <a:pt x="191" y="103"/>
                    </a:cubicBezTo>
                    <a:cubicBezTo>
                      <a:pt x="191" y="104"/>
                      <a:pt x="191" y="105"/>
                      <a:pt x="191" y="106"/>
                    </a:cubicBezTo>
                    <a:cubicBezTo>
                      <a:pt x="191" y="107"/>
                      <a:pt x="189" y="107"/>
                      <a:pt x="188" y="108"/>
                    </a:cubicBezTo>
                    <a:cubicBezTo>
                      <a:pt x="188" y="110"/>
                      <a:pt x="190" y="113"/>
                      <a:pt x="190" y="115"/>
                    </a:cubicBezTo>
                    <a:cubicBezTo>
                      <a:pt x="191" y="117"/>
                      <a:pt x="190" y="119"/>
                      <a:pt x="190" y="121"/>
                    </a:cubicBezTo>
                    <a:cubicBezTo>
                      <a:pt x="188" y="121"/>
                      <a:pt x="185" y="123"/>
                      <a:pt x="183" y="123"/>
                    </a:cubicBezTo>
                    <a:cubicBezTo>
                      <a:pt x="181" y="123"/>
                      <a:pt x="181" y="122"/>
                      <a:pt x="179" y="123"/>
                    </a:cubicBezTo>
                    <a:cubicBezTo>
                      <a:pt x="179" y="123"/>
                      <a:pt x="179" y="124"/>
                      <a:pt x="178" y="125"/>
                    </a:cubicBezTo>
                    <a:cubicBezTo>
                      <a:pt x="177" y="126"/>
                      <a:pt x="172" y="129"/>
                      <a:pt x="168" y="128"/>
                    </a:cubicBezTo>
                    <a:cubicBezTo>
                      <a:pt x="166" y="127"/>
                      <a:pt x="166" y="124"/>
                      <a:pt x="162" y="124"/>
                    </a:cubicBezTo>
                    <a:cubicBezTo>
                      <a:pt x="161" y="124"/>
                      <a:pt x="159" y="126"/>
                      <a:pt x="158" y="127"/>
                    </a:cubicBezTo>
                    <a:cubicBezTo>
                      <a:pt x="158" y="127"/>
                      <a:pt x="158" y="129"/>
                      <a:pt x="158" y="128"/>
                    </a:cubicBezTo>
                    <a:cubicBezTo>
                      <a:pt x="159" y="128"/>
                      <a:pt x="158" y="129"/>
                      <a:pt x="159" y="129"/>
                    </a:cubicBezTo>
                    <a:cubicBezTo>
                      <a:pt x="160" y="131"/>
                      <a:pt x="161" y="132"/>
                      <a:pt x="161" y="136"/>
                    </a:cubicBezTo>
                    <a:cubicBezTo>
                      <a:pt x="160" y="135"/>
                      <a:pt x="161" y="135"/>
                      <a:pt x="160" y="134"/>
                    </a:cubicBezTo>
                    <a:cubicBezTo>
                      <a:pt x="159" y="134"/>
                      <a:pt x="158" y="134"/>
                      <a:pt x="157" y="133"/>
                    </a:cubicBezTo>
                    <a:cubicBezTo>
                      <a:pt x="156" y="138"/>
                      <a:pt x="156" y="138"/>
                      <a:pt x="156" y="138"/>
                    </a:cubicBezTo>
                    <a:cubicBezTo>
                      <a:pt x="156" y="138"/>
                      <a:pt x="154" y="138"/>
                      <a:pt x="154" y="138"/>
                    </a:cubicBezTo>
                    <a:cubicBezTo>
                      <a:pt x="153" y="138"/>
                      <a:pt x="149" y="141"/>
                      <a:pt x="149" y="142"/>
                    </a:cubicBezTo>
                    <a:cubicBezTo>
                      <a:pt x="149" y="143"/>
                      <a:pt x="150" y="145"/>
                      <a:pt x="149" y="146"/>
                    </a:cubicBezTo>
                    <a:cubicBezTo>
                      <a:pt x="149" y="146"/>
                      <a:pt x="146" y="147"/>
                      <a:pt x="146" y="147"/>
                    </a:cubicBezTo>
                    <a:cubicBezTo>
                      <a:pt x="146" y="147"/>
                      <a:pt x="145" y="150"/>
                      <a:pt x="145" y="150"/>
                    </a:cubicBezTo>
                    <a:cubicBezTo>
                      <a:pt x="146" y="150"/>
                      <a:pt x="147" y="150"/>
                      <a:pt x="148" y="150"/>
                    </a:cubicBezTo>
                    <a:cubicBezTo>
                      <a:pt x="148" y="150"/>
                      <a:pt x="147" y="152"/>
                      <a:pt x="147" y="153"/>
                    </a:cubicBezTo>
                    <a:cubicBezTo>
                      <a:pt x="149" y="153"/>
                      <a:pt x="150" y="152"/>
                      <a:pt x="151" y="153"/>
                    </a:cubicBezTo>
                    <a:cubicBezTo>
                      <a:pt x="152" y="153"/>
                      <a:pt x="152" y="154"/>
                      <a:pt x="152" y="155"/>
                    </a:cubicBezTo>
                    <a:cubicBezTo>
                      <a:pt x="153" y="155"/>
                      <a:pt x="152" y="155"/>
                      <a:pt x="153" y="156"/>
                    </a:cubicBezTo>
                    <a:cubicBezTo>
                      <a:pt x="157" y="156"/>
                      <a:pt x="159" y="156"/>
                      <a:pt x="162" y="157"/>
                    </a:cubicBezTo>
                    <a:cubicBezTo>
                      <a:pt x="162" y="157"/>
                      <a:pt x="162" y="156"/>
                      <a:pt x="162" y="156"/>
                    </a:cubicBezTo>
                    <a:cubicBezTo>
                      <a:pt x="163" y="156"/>
                      <a:pt x="164" y="156"/>
                      <a:pt x="165" y="156"/>
                    </a:cubicBezTo>
                    <a:cubicBezTo>
                      <a:pt x="165" y="157"/>
                      <a:pt x="165" y="157"/>
                      <a:pt x="165" y="157"/>
                    </a:cubicBezTo>
                    <a:cubicBezTo>
                      <a:pt x="166" y="156"/>
                      <a:pt x="164" y="159"/>
                      <a:pt x="164" y="159"/>
                    </a:cubicBezTo>
                    <a:cubicBezTo>
                      <a:pt x="163" y="160"/>
                      <a:pt x="163" y="161"/>
                      <a:pt x="162" y="162"/>
                    </a:cubicBezTo>
                    <a:cubicBezTo>
                      <a:pt x="162" y="162"/>
                      <a:pt x="160" y="163"/>
                      <a:pt x="160" y="163"/>
                    </a:cubicBezTo>
                    <a:cubicBezTo>
                      <a:pt x="161" y="164"/>
                      <a:pt x="161" y="164"/>
                      <a:pt x="160" y="165"/>
                    </a:cubicBezTo>
                    <a:cubicBezTo>
                      <a:pt x="160" y="166"/>
                      <a:pt x="160" y="167"/>
                      <a:pt x="160" y="167"/>
                    </a:cubicBezTo>
                    <a:cubicBezTo>
                      <a:pt x="161" y="168"/>
                      <a:pt x="160" y="168"/>
                      <a:pt x="161" y="169"/>
                    </a:cubicBezTo>
                    <a:cubicBezTo>
                      <a:pt x="161" y="169"/>
                      <a:pt x="163" y="169"/>
                      <a:pt x="163" y="169"/>
                    </a:cubicBezTo>
                    <a:cubicBezTo>
                      <a:pt x="164" y="170"/>
                      <a:pt x="163" y="171"/>
                      <a:pt x="163" y="172"/>
                    </a:cubicBezTo>
                    <a:cubicBezTo>
                      <a:pt x="163" y="172"/>
                      <a:pt x="165" y="173"/>
                      <a:pt x="165" y="174"/>
                    </a:cubicBezTo>
                    <a:cubicBezTo>
                      <a:pt x="170" y="173"/>
                      <a:pt x="174" y="173"/>
                      <a:pt x="175" y="170"/>
                    </a:cubicBezTo>
                    <a:cubicBezTo>
                      <a:pt x="176" y="168"/>
                      <a:pt x="175" y="166"/>
                      <a:pt x="175" y="166"/>
                    </a:cubicBezTo>
                    <a:cubicBezTo>
                      <a:pt x="176" y="165"/>
                      <a:pt x="176" y="165"/>
                      <a:pt x="176" y="165"/>
                    </a:cubicBezTo>
                    <a:cubicBezTo>
                      <a:pt x="178" y="164"/>
                      <a:pt x="178" y="164"/>
                      <a:pt x="178" y="164"/>
                    </a:cubicBezTo>
                    <a:cubicBezTo>
                      <a:pt x="178" y="164"/>
                      <a:pt x="180" y="169"/>
                      <a:pt x="177" y="168"/>
                    </a:cubicBezTo>
                    <a:cubicBezTo>
                      <a:pt x="178" y="169"/>
                      <a:pt x="177" y="170"/>
                      <a:pt x="177" y="171"/>
                    </a:cubicBezTo>
                    <a:cubicBezTo>
                      <a:pt x="177" y="172"/>
                      <a:pt x="179" y="172"/>
                      <a:pt x="180" y="173"/>
                    </a:cubicBezTo>
                    <a:cubicBezTo>
                      <a:pt x="181" y="175"/>
                      <a:pt x="181" y="177"/>
                      <a:pt x="182" y="180"/>
                    </a:cubicBezTo>
                    <a:cubicBezTo>
                      <a:pt x="180" y="181"/>
                      <a:pt x="181" y="182"/>
                      <a:pt x="180" y="184"/>
                    </a:cubicBezTo>
                    <a:cubicBezTo>
                      <a:pt x="182" y="184"/>
                      <a:pt x="182" y="183"/>
                      <a:pt x="184" y="183"/>
                    </a:cubicBezTo>
                    <a:cubicBezTo>
                      <a:pt x="184" y="183"/>
                      <a:pt x="183" y="185"/>
                      <a:pt x="183" y="185"/>
                    </a:cubicBezTo>
                    <a:cubicBezTo>
                      <a:pt x="182" y="185"/>
                      <a:pt x="181" y="188"/>
                      <a:pt x="183" y="187"/>
                    </a:cubicBezTo>
                    <a:cubicBezTo>
                      <a:pt x="183" y="187"/>
                      <a:pt x="183" y="189"/>
                      <a:pt x="182" y="189"/>
                    </a:cubicBezTo>
                    <a:cubicBezTo>
                      <a:pt x="182" y="189"/>
                      <a:pt x="182" y="190"/>
                      <a:pt x="182" y="191"/>
                    </a:cubicBezTo>
                    <a:cubicBezTo>
                      <a:pt x="186" y="191"/>
                      <a:pt x="187" y="187"/>
                      <a:pt x="189" y="186"/>
                    </a:cubicBezTo>
                    <a:cubicBezTo>
                      <a:pt x="191" y="185"/>
                      <a:pt x="194" y="183"/>
                      <a:pt x="196" y="183"/>
                    </a:cubicBezTo>
                    <a:cubicBezTo>
                      <a:pt x="197" y="183"/>
                      <a:pt x="197" y="183"/>
                      <a:pt x="197" y="183"/>
                    </a:cubicBezTo>
                    <a:cubicBezTo>
                      <a:pt x="197" y="183"/>
                      <a:pt x="198" y="185"/>
                      <a:pt x="199" y="186"/>
                    </a:cubicBezTo>
                    <a:cubicBezTo>
                      <a:pt x="199" y="187"/>
                      <a:pt x="199" y="187"/>
                      <a:pt x="199" y="187"/>
                    </a:cubicBezTo>
                    <a:cubicBezTo>
                      <a:pt x="200" y="186"/>
                      <a:pt x="202" y="185"/>
                      <a:pt x="203" y="185"/>
                    </a:cubicBezTo>
                    <a:cubicBezTo>
                      <a:pt x="204" y="186"/>
                      <a:pt x="204" y="188"/>
                      <a:pt x="206" y="190"/>
                    </a:cubicBezTo>
                    <a:cubicBezTo>
                      <a:pt x="206" y="190"/>
                      <a:pt x="207" y="191"/>
                      <a:pt x="207" y="191"/>
                    </a:cubicBezTo>
                    <a:cubicBezTo>
                      <a:pt x="208" y="192"/>
                      <a:pt x="208" y="192"/>
                      <a:pt x="208" y="192"/>
                    </a:cubicBezTo>
                    <a:cubicBezTo>
                      <a:pt x="212" y="192"/>
                      <a:pt x="207" y="190"/>
                      <a:pt x="209" y="188"/>
                    </a:cubicBezTo>
                    <a:cubicBezTo>
                      <a:pt x="209" y="188"/>
                      <a:pt x="211" y="188"/>
                      <a:pt x="212" y="189"/>
                    </a:cubicBezTo>
                    <a:cubicBezTo>
                      <a:pt x="212" y="187"/>
                      <a:pt x="213" y="187"/>
                      <a:pt x="214" y="186"/>
                    </a:cubicBezTo>
                    <a:cubicBezTo>
                      <a:pt x="214" y="187"/>
                      <a:pt x="214" y="189"/>
                      <a:pt x="214" y="190"/>
                    </a:cubicBezTo>
                    <a:cubicBezTo>
                      <a:pt x="218" y="189"/>
                      <a:pt x="220" y="189"/>
                      <a:pt x="223" y="187"/>
                    </a:cubicBezTo>
                    <a:cubicBezTo>
                      <a:pt x="223" y="187"/>
                      <a:pt x="223" y="185"/>
                      <a:pt x="224" y="185"/>
                    </a:cubicBezTo>
                    <a:cubicBezTo>
                      <a:pt x="224" y="185"/>
                      <a:pt x="225" y="185"/>
                      <a:pt x="226" y="185"/>
                    </a:cubicBezTo>
                    <a:cubicBezTo>
                      <a:pt x="226" y="186"/>
                      <a:pt x="225" y="190"/>
                      <a:pt x="224" y="191"/>
                    </a:cubicBezTo>
                    <a:cubicBezTo>
                      <a:pt x="223" y="193"/>
                      <a:pt x="220" y="193"/>
                      <a:pt x="220" y="194"/>
                    </a:cubicBezTo>
                    <a:cubicBezTo>
                      <a:pt x="219" y="195"/>
                      <a:pt x="220" y="197"/>
                      <a:pt x="220" y="198"/>
                    </a:cubicBezTo>
                    <a:cubicBezTo>
                      <a:pt x="218" y="199"/>
                      <a:pt x="218" y="199"/>
                      <a:pt x="218" y="199"/>
                    </a:cubicBezTo>
                    <a:cubicBezTo>
                      <a:pt x="217" y="201"/>
                      <a:pt x="218" y="206"/>
                      <a:pt x="218" y="206"/>
                    </a:cubicBezTo>
                    <a:cubicBezTo>
                      <a:pt x="217" y="207"/>
                      <a:pt x="216" y="207"/>
                      <a:pt x="216" y="207"/>
                    </a:cubicBezTo>
                    <a:cubicBezTo>
                      <a:pt x="215" y="208"/>
                      <a:pt x="216" y="209"/>
                      <a:pt x="215" y="210"/>
                    </a:cubicBezTo>
                    <a:cubicBezTo>
                      <a:pt x="215" y="211"/>
                      <a:pt x="212" y="212"/>
                      <a:pt x="212" y="213"/>
                    </a:cubicBezTo>
                    <a:cubicBezTo>
                      <a:pt x="211" y="214"/>
                      <a:pt x="211" y="214"/>
                      <a:pt x="211" y="214"/>
                    </a:cubicBezTo>
                    <a:cubicBezTo>
                      <a:pt x="211" y="214"/>
                      <a:pt x="211" y="216"/>
                      <a:pt x="211" y="216"/>
                    </a:cubicBezTo>
                    <a:cubicBezTo>
                      <a:pt x="211" y="217"/>
                      <a:pt x="209" y="216"/>
                      <a:pt x="208" y="216"/>
                    </a:cubicBezTo>
                    <a:cubicBezTo>
                      <a:pt x="207" y="217"/>
                      <a:pt x="206" y="220"/>
                      <a:pt x="205" y="220"/>
                    </a:cubicBezTo>
                    <a:cubicBezTo>
                      <a:pt x="204" y="221"/>
                      <a:pt x="204" y="220"/>
                      <a:pt x="203" y="220"/>
                    </a:cubicBezTo>
                    <a:cubicBezTo>
                      <a:pt x="197" y="222"/>
                      <a:pt x="196" y="224"/>
                      <a:pt x="195" y="230"/>
                    </a:cubicBezTo>
                    <a:cubicBezTo>
                      <a:pt x="193" y="231"/>
                      <a:pt x="191" y="231"/>
                      <a:pt x="190" y="231"/>
                    </a:cubicBezTo>
                    <a:cubicBezTo>
                      <a:pt x="190" y="231"/>
                      <a:pt x="191" y="230"/>
                      <a:pt x="191" y="229"/>
                    </a:cubicBezTo>
                    <a:cubicBezTo>
                      <a:pt x="188" y="230"/>
                      <a:pt x="183" y="230"/>
                      <a:pt x="180" y="231"/>
                    </a:cubicBezTo>
                    <a:cubicBezTo>
                      <a:pt x="180" y="232"/>
                      <a:pt x="180" y="234"/>
                      <a:pt x="180" y="234"/>
                    </a:cubicBezTo>
                    <a:cubicBezTo>
                      <a:pt x="179" y="235"/>
                      <a:pt x="178" y="235"/>
                      <a:pt x="177" y="236"/>
                    </a:cubicBezTo>
                    <a:cubicBezTo>
                      <a:pt x="176" y="237"/>
                      <a:pt x="177" y="238"/>
                      <a:pt x="176" y="239"/>
                    </a:cubicBezTo>
                    <a:cubicBezTo>
                      <a:pt x="176" y="240"/>
                      <a:pt x="172" y="242"/>
                      <a:pt x="170" y="242"/>
                    </a:cubicBezTo>
                    <a:cubicBezTo>
                      <a:pt x="170" y="243"/>
                      <a:pt x="171" y="244"/>
                      <a:pt x="170" y="244"/>
                    </a:cubicBezTo>
                    <a:cubicBezTo>
                      <a:pt x="171" y="244"/>
                      <a:pt x="172" y="243"/>
                      <a:pt x="172" y="243"/>
                    </a:cubicBezTo>
                    <a:cubicBezTo>
                      <a:pt x="172" y="243"/>
                      <a:pt x="173" y="244"/>
                      <a:pt x="174" y="244"/>
                    </a:cubicBezTo>
                    <a:cubicBezTo>
                      <a:pt x="175" y="242"/>
                      <a:pt x="175" y="242"/>
                      <a:pt x="175" y="242"/>
                    </a:cubicBezTo>
                    <a:cubicBezTo>
                      <a:pt x="176" y="242"/>
                      <a:pt x="176" y="242"/>
                      <a:pt x="176" y="242"/>
                    </a:cubicBezTo>
                    <a:cubicBezTo>
                      <a:pt x="177" y="242"/>
                      <a:pt x="176" y="243"/>
                      <a:pt x="178" y="244"/>
                    </a:cubicBezTo>
                    <a:cubicBezTo>
                      <a:pt x="180" y="240"/>
                      <a:pt x="182" y="237"/>
                      <a:pt x="184" y="233"/>
                    </a:cubicBezTo>
                    <a:cubicBezTo>
                      <a:pt x="185" y="233"/>
                      <a:pt x="186" y="233"/>
                      <a:pt x="187" y="233"/>
                    </a:cubicBezTo>
                    <a:cubicBezTo>
                      <a:pt x="187" y="234"/>
                      <a:pt x="188" y="235"/>
                      <a:pt x="186" y="234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187" y="236"/>
                      <a:pt x="189" y="237"/>
                      <a:pt x="190" y="236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196" y="234"/>
                      <a:pt x="194" y="235"/>
                      <a:pt x="198" y="231"/>
                    </a:cubicBezTo>
                    <a:cubicBezTo>
                      <a:pt x="199" y="231"/>
                      <a:pt x="200" y="231"/>
                      <a:pt x="200" y="231"/>
                    </a:cubicBezTo>
                    <a:cubicBezTo>
                      <a:pt x="200" y="231"/>
                      <a:pt x="200" y="233"/>
                      <a:pt x="200" y="233"/>
                    </a:cubicBezTo>
                    <a:cubicBezTo>
                      <a:pt x="202" y="232"/>
                      <a:pt x="201" y="232"/>
                      <a:pt x="202" y="230"/>
                    </a:cubicBezTo>
                    <a:cubicBezTo>
                      <a:pt x="202" y="231"/>
                      <a:pt x="204" y="232"/>
                      <a:pt x="205" y="231"/>
                    </a:cubicBezTo>
                    <a:cubicBezTo>
                      <a:pt x="206" y="230"/>
                      <a:pt x="206" y="228"/>
                      <a:pt x="206" y="226"/>
                    </a:cubicBezTo>
                    <a:cubicBezTo>
                      <a:pt x="210" y="228"/>
                      <a:pt x="209" y="230"/>
                      <a:pt x="210" y="224"/>
                    </a:cubicBezTo>
                    <a:cubicBezTo>
                      <a:pt x="209" y="224"/>
                      <a:pt x="209" y="225"/>
                      <a:pt x="208" y="224"/>
                    </a:cubicBezTo>
                    <a:cubicBezTo>
                      <a:pt x="208" y="224"/>
                      <a:pt x="210" y="224"/>
                      <a:pt x="209" y="223"/>
                    </a:cubicBezTo>
                    <a:cubicBezTo>
                      <a:pt x="211" y="223"/>
                      <a:pt x="213" y="221"/>
                      <a:pt x="214" y="221"/>
                    </a:cubicBezTo>
                    <a:cubicBezTo>
                      <a:pt x="214" y="221"/>
                      <a:pt x="213" y="220"/>
                      <a:pt x="214" y="220"/>
                    </a:cubicBezTo>
                    <a:cubicBezTo>
                      <a:pt x="215" y="219"/>
                      <a:pt x="217" y="220"/>
                      <a:pt x="218" y="219"/>
                    </a:cubicBezTo>
                    <a:cubicBezTo>
                      <a:pt x="218" y="219"/>
                      <a:pt x="218" y="216"/>
                      <a:pt x="218" y="216"/>
                    </a:cubicBezTo>
                    <a:cubicBezTo>
                      <a:pt x="219" y="216"/>
                      <a:pt x="220" y="217"/>
                      <a:pt x="221" y="216"/>
                    </a:cubicBezTo>
                    <a:cubicBezTo>
                      <a:pt x="222" y="216"/>
                      <a:pt x="225" y="214"/>
                      <a:pt x="226" y="213"/>
                    </a:cubicBezTo>
                    <a:cubicBezTo>
                      <a:pt x="225" y="212"/>
                      <a:pt x="225" y="209"/>
                      <a:pt x="225" y="209"/>
                    </a:cubicBezTo>
                    <a:cubicBezTo>
                      <a:pt x="226" y="208"/>
                      <a:pt x="227" y="208"/>
                      <a:pt x="229" y="208"/>
                    </a:cubicBezTo>
                    <a:cubicBezTo>
                      <a:pt x="229" y="206"/>
                      <a:pt x="229" y="206"/>
                      <a:pt x="229" y="206"/>
                    </a:cubicBezTo>
                    <a:cubicBezTo>
                      <a:pt x="229" y="206"/>
                      <a:pt x="231" y="207"/>
                      <a:pt x="231" y="206"/>
                    </a:cubicBezTo>
                    <a:cubicBezTo>
                      <a:pt x="233" y="205"/>
                      <a:pt x="233" y="202"/>
                      <a:pt x="235" y="201"/>
                    </a:cubicBezTo>
                    <a:cubicBezTo>
                      <a:pt x="236" y="201"/>
                      <a:pt x="237" y="201"/>
                      <a:pt x="238" y="200"/>
                    </a:cubicBezTo>
                    <a:cubicBezTo>
                      <a:pt x="238" y="200"/>
                      <a:pt x="237" y="199"/>
                      <a:pt x="238" y="198"/>
                    </a:cubicBezTo>
                    <a:cubicBezTo>
                      <a:pt x="240" y="196"/>
                      <a:pt x="240" y="196"/>
                      <a:pt x="240" y="196"/>
                    </a:cubicBezTo>
                    <a:cubicBezTo>
                      <a:pt x="242" y="196"/>
                      <a:pt x="245" y="196"/>
                      <a:pt x="246" y="195"/>
                    </a:cubicBezTo>
                    <a:cubicBezTo>
                      <a:pt x="246" y="194"/>
                      <a:pt x="247" y="194"/>
                      <a:pt x="248" y="193"/>
                    </a:cubicBezTo>
                    <a:cubicBezTo>
                      <a:pt x="248" y="192"/>
                      <a:pt x="247" y="191"/>
                      <a:pt x="247" y="191"/>
                    </a:cubicBezTo>
                    <a:cubicBezTo>
                      <a:pt x="247" y="189"/>
                      <a:pt x="250" y="189"/>
                      <a:pt x="250" y="189"/>
                    </a:cubicBezTo>
                    <a:cubicBezTo>
                      <a:pt x="250" y="187"/>
                      <a:pt x="250" y="187"/>
                      <a:pt x="250" y="187"/>
                    </a:cubicBezTo>
                    <a:cubicBezTo>
                      <a:pt x="251" y="186"/>
                      <a:pt x="252" y="187"/>
                      <a:pt x="253" y="187"/>
                    </a:cubicBezTo>
                    <a:cubicBezTo>
                      <a:pt x="253" y="186"/>
                      <a:pt x="253" y="184"/>
                      <a:pt x="253" y="184"/>
                    </a:cubicBezTo>
                    <a:cubicBezTo>
                      <a:pt x="251" y="184"/>
                      <a:pt x="249" y="184"/>
                      <a:pt x="248" y="184"/>
                    </a:cubicBezTo>
                    <a:cubicBezTo>
                      <a:pt x="248" y="182"/>
                      <a:pt x="247" y="180"/>
                      <a:pt x="248" y="178"/>
                    </a:cubicBezTo>
                    <a:cubicBezTo>
                      <a:pt x="248" y="177"/>
                      <a:pt x="249" y="176"/>
                      <a:pt x="250" y="176"/>
                    </a:cubicBezTo>
                    <a:cubicBezTo>
                      <a:pt x="250" y="175"/>
                      <a:pt x="249" y="174"/>
                      <a:pt x="250" y="173"/>
                    </a:cubicBezTo>
                    <a:cubicBezTo>
                      <a:pt x="252" y="173"/>
                      <a:pt x="253" y="173"/>
                      <a:pt x="255" y="173"/>
                    </a:cubicBezTo>
                    <a:cubicBezTo>
                      <a:pt x="255" y="172"/>
                      <a:pt x="255" y="171"/>
                      <a:pt x="256" y="171"/>
                    </a:cubicBezTo>
                    <a:cubicBezTo>
                      <a:pt x="256" y="170"/>
                      <a:pt x="258" y="170"/>
                      <a:pt x="258" y="169"/>
                    </a:cubicBezTo>
                    <a:cubicBezTo>
                      <a:pt x="258" y="168"/>
                      <a:pt x="257" y="167"/>
                      <a:pt x="258" y="166"/>
                    </a:cubicBezTo>
                    <a:cubicBezTo>
                      <a:pt x="258" y="166"/>
                      <a:pt x="260" y="167"/>
                      <a:pt x="260" y="167"/>
                    </a:cubicBezTo>
                    <a:cubicBezTo>
                      <a:pt x="261" y="167"/>
                      <a:pt x="261" y="166"/>
                      <a:pt x="262" y="167"/>
                    </a:cubicBezTo>
                    <a:cubicBezTo>
                      <a:pt x="263" y="163"/>
                      <a:pt x="263" y="161"/>
                      <a:pt x="266" y="159"/>
                    </a:cubicBezTo>
                    <a:cubicBezTo>
                      <a:pt x="268" y="159"/>
                      <a:pt x="268" y="159"/>
                      <a:pt x="269" y="159"/>
                    </a:cubicBezTo>
                    <a:cubicBezTo>
                      <a:pt x="270" y="158"/>
                      <a:pt x="270" y="156"/>
                      <a:pt x="270" y="155"/>
                    </a:cubicBezTo>
                    <a:cubicBezTo>
                      <a:pt x="271" y="154"/>
                      <a:pt x="273" y="154"/>
                      <a:pt x="274" y="153"/>
                    </a:cubicBezTo>
                    <a:cubicBezTo>
                      <a:pt x="276" y="152"/>
                      <a:pt x="277" y="149"/>
                      <a:pt x="279" y="148"/>
                    </a:cubicBezTo>
                    <a:cubicBezTo>
                      <a:pt x="279" y="148"/>
                      <a:pt x="280" y="150"/>
                      <a:pt x="280" y="151"/>
                    </a:cubicBezTo>
                    <a:cubicBezTo>
                      <a:pt x="282" y="150"/>
                      <a:pt x="283" y="151"/>
                      <a:pt x="285" y="150"/>
                    </a:cubicBezTo>
                    <a:cubicBezTo>
                      <a:pt x="286" y="150"/>
                      <a:pt x="286" y="148"/>
                      <a:pt x="287" y="148"/>
                    </a:cubicBezTo>
                    <a:cubicBezTo>
                      <a:pt x="288" y="148"/>
                      <a:pt x="288" y="148"/>
                      <a:pt x="289" y="148"/>
                    </a:cubicBezTo>
                    <a:cubicBezTo>
                      <a:pt x="287" y="151"/>
                      <a:pt x="287" y="151"/>
                      <a:pt x="287" y="151"/>
                    </a:cubicBezTo>
                    <a:cubicBezTo>
                      <a:pt x="286" y="150"/>
                      <a:pt x="286" y="154"/>
                      <a:pt x="286" y="153"/>
                    </a:cubicBezTo>
                    <a:cubicBezTo>
                      <a:pt x="287" y="154"/>
                      <a:pt x="288" y="154"/>
                      <a:pt x="288" y="155"/>
                    </a:cubicBezTo>
                    <a:cubicBezTo>
                      <a:pt x="290" y="158"/>
                      <a:pt x="282" y="154"/>
                      <a:pt x="279" y="155"/>
                    </a:cubicBezTo>
                    <a:cubicBezTo>
                      <a:pt x="279" y="155"/>
                      <a:pt x="278" y="156"/>
                      <a:pt x="278" y="157"/>
                    </a:cubicBezTo>
                    <a:cubicBezTo>
                      <a:pt x="276" y="158"/>
                      <a:pt x="274" y="158"/>
                      <a:pt x="272" y="159"/>
                    </a:cubicBezTo>
                    <a:cubicBezTo>
                      <a:pt x="272" y="162"/>
                      <a:pt x="273" y="167"/>
                      <a:pt x="273" y="169"/>
                    </a:cubicBezTo>
                    <a:cubicBezTo>
                      <a:pt x="273" y="169"/>
                      <a:pt x="270" y="171"/>
                      <a:pt x="269" y="172"/>
                    </a:cubicBezTo>
                    <a:cubicBezTo>
                      <a:pt x="270" y="173"/>
                      <a:pt x="270" y="174"/>
                      <a:pt x="271" y="175"/>
                    </a:cubicBezTo>
                    <a:cubicBezTo>
                      <a:pt x="271" y="175"/>
                      <a:pt x="274" y="176"/>
                      <a:pt x="273" y="175"/>
                    </a:cubicBezTo>
                    <a:cubicBezTo>
                      <a:pt x="274" y="174"/>
                      <a:pt x="274" y="177"/>
                      <a:pt x="273" y="178"/>
                    </a:cubicBezTo>
                    <a:cubicBezTo>
                      <a:pt x="272" y="178"/>
                      <a:pt x="269" y="179"/>
                      <a:pt x="269" y="179"/>
                    </a:cubicBezTo>
                    <a:cubicBezTo>
                      <a:pt x="268" y="179"/>
                      <a:pt x="269" y="181"/>
                      <a:pt x="268" y="182"/>
                    </a:cubicBezTo>
                    <a:cubicBezTo>
                      <a:pt x="270" y="182"/>
                      <a:pt x="271" y="183"/>
                      <a:pt x="273" y="183"/>
                    </a:cubicBezTo>
                    <a:cubicBezTo>
                      <a:pt x="273" y="182"/>
                      <a:pt x="275" y="181"/>
                      <a:pt x="275" y="181"/>
                    </a:cubicBezTo>
                    <a:cubicBezTo>
                      <a:pt x="276" y="180"/>
                      <a:pt x="276" y="182"/>
                      <a:pt x="278" y="181"/>
                    </a:cubicBezTo>
                    <a:cubicBezTo>
                      <a:pt x="278" y="180"/>
                      <a:pt x="278" y="180"/>
                      <a:pt x="278" y="180"/>
                    </a:cubicBezTo>
                    <a:cubicBezTo>
                      <a:pt x="278" y="179"/>
                      <a:pt x="281" y="179"/>
                      <a:pt x="281" y="178"/>
                    </a:cubicBezTo>
                    <a:cubicBezTo>
                      <a:pt x="282" y="177"/>
                      <a:pt x="281" y="176"/>
                      <a:pt x="281" y="176"/>
                    </a:cubicBezTo>
                    <a:cubicBezTo>
                      <a:pt x="283" y="175"/>
                      <a:pt x="285" y="175"/>
                      <a:pt x="287" y="175"/>
                    </a:cubicBezTo>
                    <a:cubicBezTo>
                      <a:pt x="287" y="173"/>
                      <a:pt x="286" y="172"/>
                      <a:pt x="287" y="171"/>
                    </a:cubicBezTo>
                    <a:cubicBezTo>
                      <a:pt x="287" y="171"/>
                      <a:pt x="289" y="172"/>
                      <a:pt x="289" y="173"/>
                    </a:cubicBezTo>
                    <a:cubicBezTo>
                      <a:pt x="289" y="172"/>
                      <a:pt x="289" y="170"/>
                      <a:pt x="289" y="170"/>
                    </a:cubicBezTo>
                    <a:cubicBezTo>
                      <a:pt x="290" y="169"/>
                      <a:pt x="291" y="169"/>
                      <a:pt x="291" y="168"/>
                    </a:cubicBezTo>
                    <a:cubicBezTo>
                      <a:pt x="293" y="168"/>
                      <a:pt x="292" y="169"/>
                      <a:pt x="292" y="170"/>
                    </a:cubicBezTo>
                    <a:cubicBezTo>
                      <a:pt x="293" y="170"/>
                      <a:pt x="294" y="169"/>
                      <a:pt x="294" y="169"/>
                    </a:cubicBezTo>
                    <a:cubicBezTo>
                      <a:pt x="295" y="168"/>
                      <a:pt x="299" y="170"/>
                      <a:pt x="301" y="170"/>
                    </a:cubicBezTo>
                    <a:cubicBezTo>
                      <a:pt x="301" y="169"/>
                      <a:pt x="301" y="167"/>
                      <a:pt x="301" y="167"/>
                    </a:cubicBezTo>
                    <a:cubicBezTo>
                      <a:pt x="302" y="166"/>
                      <a:pt x="303" y="167"/>
                      <a:pt x="304" y="167"/>
                    </a:cubicBezTo>
                    <a:cubicBezTo>
                      <a:pt x="303" y="163"/>
                      <a:pt x="303" y="164"/>
                      <a:pt x="304" y="161"/>
                    </a:cubicBezTo>
                    <a:cubicBezTo>
                      <a:pt x="303" y="160"/>
                      <a:pt x="303" y="162"/>
                      <a:pt x="301" y="161"/>
                    </a:cubicBezTo>
                    <a:cubicBezTo>
                      <a:pt x="301" y="160"/>
                      <a:pt x="301" y="160"/>
                      <a:pt x="301" y="160"/>
                    </a:cubicBezTo>
                    <a:cubicBezTo>
                      <a:pt x="301" y="160"/>
                      <a:pt x="300" y="160"/>
                      <a:pt x="299" y="160"/>
                    </a:cubicBezTo>
                    <a:cubicBezTo>
                      <a:pt x="299" y="159"/>
                      <a:pt x="299" y="156"/>
                      <a:pt x="299" y="154"/>
                    </a:cubicBezTo>
                    <a:cubicBezTo>
                      <a:pt x="303" y="155"/>
                      <a:pt x="304" y="154"/>
                      <a:pt x="308" y="156"/>
                    </a:cubicBezTo>
                    <a:cubicBezTo>
                      <a:pt x="308" y="156"/>
                      <a:pt x="308" y="154"/>
                      <a:pt x="308" y="154"/>
                    </a:cubicBezTo>
                    <a:cubicBezTo>
                      <a:pt x="309" y="154"/>
                      <a:pt x="309" y="155"/>
                      <a:pt x="309" y="155"/>
                    </a:cubicBezTo>
                    <a:cubicBezTo>
                      <a:pt x="311" y="155"/>
                      <a:pt x="312" y="155"/>
                      <a:pt x="313" y="155"/>
                    </a:cubicBezTo>
                    <a:cubicBezTo>
                      <a:pt x="313" y="154"/>
                      <a:pt x="313" y="153"/>
                      <a:pt x="314" y="153"/>
                    </a:cubicBezTo>
                    <a:cubicBezTo>
                      <a:pt x="314" y="153"/>
                      <a:pt x="315" y="155"/>
                      <a:pt x="315" y="155"/>
                    </a:cubicBezTo>
                    <a:cubicBezTo>
                      <a:pt x="314" y="154"/>
                      <a:pt x="314" y="156"/>
                      <a:pt x="314" y="156"/>
                    </a:cubicBezTo>
                    <a:cubicBezTo>
                      <a:pt x="315" y="156"/>
                      <a:pt x="316" y="157"/>
                      <a:pt x="317" y="157"/>
                    </a:cubicBezTo>
                    <a:cubicBezTo>
                      <a:pt x="316" y="158"/>
                      <a:pt x="315" y="158"/>
                      <a:pt x="314" y="159"/>
                    </a:cubicBezTo>
                    <a:cubicBezTo>
                      <a:pt x="315" y="159"/>
                      <a:pt x="317" y="158"/>
                      <a:pt x="319" y="159"/>
                    </a:cubicBezTo>
                    <a:cubicBezTo>
                      <a:pt x="319" y="160"/>
                      <a:pt x="319" y="160"/>
                      <a:pt x="319" y="160"/>
                    </a:cubicBezTo>
                    <a:cubicBezTo>
                      <a:pt x="320" y="160"/>
                      <a:pt x="320" y="160"/>
                      <a:pt x="321" y="161"/>
                    </a:cubicBezTo>
                    <a:cubicBezTo>
                      <a:pt x="321" y="161"/>
                      <a:pt x="321" y="163"/>
                      <a:pt x="321" y="163"/>
                    </a:cubicBezTo>
                    <a:cubicBezTo>
                      <a:pt x="320" y="163"/>
                      <a:pt x="320" y="163"/>
                      <a:pt x="320" y="163"/>
                    </a:cubicBezTo>
                    <a:cubicBezTo>
                      <a:pt x="320" y="164"/>
                      <a:pt x="321" y="165"/>
                      <a:pt x="321" y="165"/>
                    </a:cubicBezTo>
                    <a:cubicBezTo>
                      <a:pt x="323" y="165"/>
                      <a:pt x="324" y="165"/>
                      <a:pt x="325" y="164"/>
                    </a:cubicBezTo>
                    <a:cubicBezTo>
                      <a:pt x="325" y="164"/>
                      <a:pt x="326" y="164"/>
                      <a:pt x="327" y="163"/>
                    </a:cubicBezTo>
                    <a:cubicBezTo>
                      <a:pt x="328" y="164"/>
                      <a:pt x="327" y="165"/>
                      <a:pt x="327" y="166"/>
                    </a:cubicBezTo>
                    <a:cubicBezTo>
                      <a:pt x="328" y="166"/>
                      <a:pt x="329" y="168"/>
                      <a:pt x="329" y="168"/>
                    </a:cubicBezTo>
                    <a:cubicBezTo>
                      <a:pt x="330" y="168"/>
                      <a:pt x="332" y="168"/>
                      <a:pt x="333" y="168"/>
                    </a:cubicBezTo>
                    <a:cubicBezTo>
                      <a:pt x="334" y="168"/>
                      <a:pt x="335" y="170"/>
                      <a:pt x="335" y="171"/>
                    </a:cubicBezTo>
                    <a:cubicBezTo>
                      <a:pt x="336" y="171"/>
                      <a:pt x="343" y="173"/>
                      <a:pt x="343" y="173"/>
                    </a:cubicBezTo>
                    <a:cubicBezTo>
                      <a:pt x="345" y="172"/>
                      <a:pt x="348" y="170"/>
                      <a:pt x="351" y="170"/>
                    </a:cubicBezTo>
                    <a:cubicBezTo>
                      <a:pt x="352" y="170"/>
                      <a:pt x="354" y="172"/>
                      <a:pt x="355" y="173"/>
                    </a:cubicBezTo>
                    <a:cubicBezTo>
                      <a:pt x="357" y="173"/>
                      <a:pt x="357" y="171"/>
                      <a:pt x="359" y="172"/>
                    </a:cubicBezTo>
                    <a:cubicBezTo>
                      <a:pt x="359" y="172"/>
                      <a:pt x="360" y="174"/>
                      <a:pt x="360" y="174"/>
                    </a:cubicBezTo>
                    <a:cubicBezTo>
                      <a:pt x="362" y="175"/>
                      <a:pt x="370" y="177"/>
                      <a:pt x="373" y="176"/>
                    </a:cubicBezTo>
                    <a:cubicBezTo>
                      <a:pt x="374" y="176"/>
                      <a:pt x="375" y="174"/>
                      <a:pt x="376" y="173"/>
                    </a:cubicBezTo>
                    <a:cubicBezTo>
                      <a:pt x="376" y="175"/>
                      <a:pt x="376" y="177"/>
                      <a:pt x="376" y="178"/>
                    </a:cubicBezTo>
                    <a:cubicBezTo>
                      <a:pt x="376" y="178"/>
                      <a:pt x="374" y="179"/>
                      <a:pt x="374" y="180"/>
                    </a:cubicBezTo>
                    <a:cubicBezTo>
                      <a:pt x="374" y="180"/>
                      <a:pt x="376" y="181"/>
                      <a:pt x="376" y="181"/>
                    </a:cubicBezTo>
                    <a:cubicBezTo>
                      <a:pt x="377" y="181"/>
                      <a:pt x="379" y="180"/>
                      <a:pt x="379" y="181"/>
                    </a:cubicBezTo>
                    <a:cubicBezTo>
                      <a:pt x="380" y="181"/>
                      <a:pt x="380" y="183"/>
                      <a:pt x="380" y="183"/>
                    </a:cubicBezTo>
                    <a:cubicBezTo>
                      <a:pt x="381" y="184"/>
                      <a:pt x="383" y="183"/>
                      <a:pt x="383" y="184"/>
                    </a:cubicBezTo>
                    <a:cubicBezTo>
                      <a:pt x="384" y="182"/>
                      <a:pt x="383" y="184"/>
                      <a:pt x="384" y="183"/>
                    </a:cubicBezTo>
                    <a:cubicBezTo>
                      <a:pt x="385" y="183"/>
                      <a:pt x="384" y="182"/>
                      <a:pt x="384" y="182"/>
                    </a:cubicBezTo>
                    <a:cubicBezTo>
                      <a:pt x="384" y="181"/>
                      <a:pt x="384" y="181"/>
                      <a:pt x="384" y="181"/>
                    </a:cubicBezTo>
                    <a:cubicBezTo>
                      <a:pt x="385" y="181"/>
                      <a:pt x="387" y="181"/>
                      <a:pt x="388" y="181"/>
                    </a:cubicBezTo>
                    <a:cubicBezTo>
                      <a:pt x="387" y="183"/>
                      <a:pt x="387" y="185"/>
                      <a:pt x="386" y="187"/>
                    </a:cubicBezTo>
                    <a:cubicBezTo>
                      <a:pt x="387" y="187"/>
                      <a:pt x="393" y="195"/>
                      <a:pt x="393" y="195"/>
                    </a:cubicBezTo>
                    <a:cubicBezTo>
                      <a:pt x="396" y="196"/>
                      <a:pt x="397" y="194"/>
                      <a:pt x="398" y="195"/>
                    </a:cubicBezTo>
                    <a:cubicBezTo>
                      <a:pt x="399" y="195"/>
                      <a:pt x="398" y="198"/>
                      <a:pt x="398" y="198"/>
                    </a:cubicBezTo>
                    <a:cubicBezTo>
                      <a:pt x="399" y="198"/>
                      <a:pt x="400" y="198"/>
                      <a:pt x="400" y="198"/>
                    </a:cubicBezTo>
                    <a:cubicBezTo>
                      <a:pt x="404" y="202"/>
                      <a:pt x="404" y="202"/>
                      <a:pt x="404" y="202"/>
                    </a:cubicBezTo>
                    <a:cubicBezTo>
                      <a:pt x="404" y="204"/>
                      <a:pt x="402" y="204"/>
                      <a:pt x="403" y="205"/>
                    </a:cubicBezTo>
                    <a:cubicBezTo>
                      <a:pt x="404" y="207"/>
                      <a:pt x="406" y="206"/>
                      <a:pt x="408" y="207"/>
                    </a:cubicBezTo>
                    <a:cubicBezTo>
                      <a:pt x="408" y="208"/>
                      <a:pt x="409" y="210"/>
                      <a:pt x="409" y="210"/>
                    </a:cubicBezTo>
                    <a:cubicBezTo>
                      <a:pt x="409" y="210"/>
                      <a:pt x="411" y="210"/>
                      <a:pt x="411" y="210"/>
                    </a:cubicBezTo>
                    <a:cubicBezTo>
                      <a:pt x="411" y="209"/>
                      <a:pt x="411" y="208"/>
                      <a:pt x="411" y="207"/>
                    </a:cubicBezTo>
                    <a:cubicBezTo>
                      <a:pt x="412" y="208"/>
                      <a:pt x="414" y="210"/>
                      <a:pt x="415" y="210"/>
                    </a:cubicBezTo>
                    <a:cubicBezTo>
                      <a:pt x="416" y="211"/>
                      <a:pt x="417" y="210"/>
                      <a:pt x="418" y="210"/>
                    </a:cubicBezTo>
                    <a:cubicBezTo>
                      <a:pt x="418" y="209"/>
                      <a:pt x="417" y="207"/>
                      <a:pt x="417" y="205"/>
                    </a:cubicBezTo>
                    <a:cubicBezTo>
                      <a:pt x="417" y="205"/>
                      <a:pt x="415" y="205"/>
                      <a:pt x="414" y="205"/>
                    </a:cubicBezTo>
                    <a:cubicBezTo>
                      <a:pt x="420" y="202"/>
                      <a:pt x="408" y="200"/>
                      <a:pt x="404" y="200"/>
                    </a:cubicBezTo>
                    <a:cubicBezTo>
                      <a:pt x="404" y="199"/>
                      <a:pt x="403" y="197"/>
                      <a:pt x="403" y="197"/>
                    </a:cubicBezTo>
                    <a:cubicBezTo>
                      <a:pt x="404" y="197"/>
                      <a:pt x="405" y="198"/>
                      <a:pt x="405" y="198"/>
                    </a:cubicBezTo>
                    <a:cubicBezTo>
                      <a:pt x="406" y="199"/>
                      <a:pt x="411" y="196"/>
                      <a:pt x="412" y="195"/>
                    </a:cubicBezTo>
                    <a:cubicBezTo>
                      <a:pt x="413" y="196"/>
                      <a:pt x="413" y="197"/>
                      <a:pt x="413" y="198"/>
                    </a:cubicBezTo>
                    <a:cubicBezTo>
                      <a:pt x="414" y="198"/>
                      <a:pt x="414" y="198"/>
                      <a:pt x="414" y="198"/>
                    </a:cubicBezTo>
                    <a:cubicBezTo>
                      <a:pt x="414" y="194"/>
                      <a:pt x="414" y="192"/>
                      <a:pt x="414" y="189"/>
                    </a:cubicBezTo>
                    <a:cubicBezTo>
                      <a:pt x="414" y="189"/>
                      <a:pt x="416" y="189"/>
                      <a:pt x="416" y="189"/>
                    </a:cubicBezTo>
                    <a:cubicBezTo>
                      <a:pt x="417" y="193"/>
                      <a:pt x="416" y="196"/>
                      <a:pt x="420" y="197"/>
                    </a:cubicBezTo>
                    <a:cubicBezTo>
                      <a:pt x="421" y="197"/>
                      <a:pt x="423" y="196"/>
                      <a:pt x="423" y="196"/>
                    </a:cubicBezTo>
                    <a:cubicBezTo>
                      <a:pt x="424" y="197"/>
                      <a:pt x="424" y="200"/>
                      <a:pt x="424" y="200"/>
                    </a:cubicBezTo>
                    <a:cubicBezTo>
                      <a:pt x="425" y="200"/>
                      <a:pt x="426" y="199"/>
                      <a:pt x="427" y="200"/>
                    </a:cubicBezTo>
                    <a:cubicBezTo>
                      <a:pt x="427" y="201"/>
                      <a:pt x="426" y="203"/>
                      <a:pt x="426" y="204"/>
                    </a:cubicBezTo>
                    <a:cubicBezTo>
                      <a:pt x="430" y="206"/>
                      <a:pt x="430" y="206"/>
                      <a:pt x="430" y="206"/>
                    </a:cubicBezTo>
                    <a:cubicBezTo>
                      <a:pt x="430" y="207"/>
                      <a:pt x="429" y="212"/>
                      <a:pt x="430" y="214"/>
                    </a:cubicBezTo>
                    <a:cubicBezTo>
                      <a:pt x="430" y="214"/>
                      <a:pt x="434" y="215"/>
                      <a:pt x="434" y="215"/>
                    </a:cubicBezTo>
                    <a:cubicBezTo>
                      <a:pt x="435" y="216"/>
                      <a:pt x="434" y="218"/>
                      <a:pt x="434" y="219"/>
                    </a:cubicBezTo>
                    <a:cubicBezTo>
                      <a:pt x="434" y="219"/>
                      <a:pt x="435" y="220"/>
                      <a:pt x="435" y="220"/>
                    </a:cubicBezTo>
                    <a:cubicBezTo>
                      <a:pt x="433" y="221"/>
                      <a:pt x="433" y="221"/>
                      <a:pt x="433" y="221"/>
                    </a:cubicBezTo>
                    <a:cubicBezTo>
                      <a:pt x="433" y="221"/>
                      <a:pt x="433" y="223"/>
                      <a:pt x="433" y="223"/>
                    </a:cubicBezTo>
                    <a:cubicBezTo>
                      <a:pt x="434" y="223"/>
                      <a:pt x="434" y="223"/>
                      <a:pt x="434" y="223"/>
                    </a:cubicBezTo>
                    <a:cubicBezTo>
                      <a:pt x="434" y="224"/>
                      <a:pt x="434" y="224"/>
                      <a:pt x="434" y="224"/>
                    </a:cubicBezTo>
                    <a:cubicBezTo>
                      <a:pt x="434" y="224"/>
                      <a:pt x="435" y="224"/>
                      <a:pt x="436" y="224"/>
                    </a:cubicBezTo>
                    <a:cubicBezTo>
                      <a:pt x="436" y="223"/>
                      <a:pt x="436" y="221"/>
                      <a:pt x="435" y="222"/>
                    </a:cubicBezTo>
                    <a:cubicBezTo>
                      <a:pt x="435" y="220"/>
                      <a:pt x="435" y="220"/>
                      <a:pt x="435" y="220"/>
                    </a:cubicBezTo>
                    <a:cubicBezTo>
                      <a:pt x="435" y="221"/>
                      <a:pt x="436" y="220"/>
                      <a:pt x="437" y="220"/>
                    </a:cubicBezTo>
                    <a:cubicBezTo>
                      <a:pt x="437" y="220"/>
                      <a:pt x="441" y="225"/>
                      <a:pt x="441" y="225"/>
                    </a:cubicBezTo>
                    <a:cubicBezTo>
                      <a:pt x="440" y="225"/>
                      <a:pt x="439" y="225"/>
                      <a:pt x="439" y="225"/>
                    </a:cubicBezTo>
                    <a:cubicBezTo>
                      <a:pt x="439" y="226"/>
                      <a:pt x="439" y="226"/>
                      <a:pt x="439" y="226"/>
                    </a:cubicBezTo>
                    <a:cubicBezTo>
                      <a:pt x="439" y="226"/>
                      <a:pt x="440" y="227"/>
                      <a:pt x="441" y="227"/>
                    </a:cubicBezTo>
                    <a:cubicBezTo>
                      <a:pt x="440" y="227"/>
                      <a:pt x="442" y="225"/>
                      <a:pt x="442" y="225"/>
                    </a:cubicBezTo>
                    <a:cubicBezTo>
                      <a:pt x="442" y="226"/>
                      <a:pt x="442" y="226"/>
                      <a:pt x="443" y="226"/>
                    </a:cubicBezTo>
                    <a:cubicBezTo>
                      <a:pt x="442" y="230"/>
                      <a:pt x="443" y="232"/>
                      <a:pt x="442" y="235"/>
                    </a:cubicBezTo>
                    <a:cubicBezTo>
                      <a:pt x="443" y="234"/>
                      <a:pt x="444" y="235"/>
                      <a:pt x="445" y="234"/>
                    </a:cubicBezTo>
                    <a:cubicBezTo>
                      <a:pt x="445" y="234"/>
                      <a:pt x="445" y="231"/>
                      <a:pt x="445" y="231"/>
                    </a:cubicBezTo>
                    <a:cubicBezTo>
                      <a:pt x="446" y="231"/>
                      <a:pt x="447" y="231"/>
                      <a:pt x="448" y="230"/>
                    </a:cubicBezTo>
                    <a:cubicBezTo>
                      <a:pt x="448" y="231"/>
                      <a:pt x="449" y="231"/>
                      <a:pt x="449" y="232"/>
                    </a:cubicBezTo>
                    <a:cubicBezTo>
                      <a:pt x="449" y="232"/>
                      <a:pt x="447" y="232"/>
                      <a:pt x="447" y="232"/>
                    </a:cubicBezTo>
                    <a:cubicBezTo>
                      <a:pt x="447" y="233"/>
                      <a:pt x="446" y="237"/>
                      <a:pt x="446" y="236"/>
                    </a:cubicBezTo>
                    <a:cubicBezTo>
                      <a:pt x="447" y="238"/>
                      <a:pt x="447" y="238"/>
                      <a:pt x="448" y="240"/>
                    </a:cubicBezTo>
                    <a:cubicBezTo>
                      <a:pt x="453" y="239"/>
                      <a:pt x="451" y="241"/>
                      <a:pt x="451" y="235"/>
                    </a:cubicBezTo>
                    <a:cubicBezTo>
                      <a:pt x="451" y="235"/>
                      <a:pt x="452" y="235"/>
                      <a:pt x="452" y="236"/>
                    </a:cubicBezTo>
                    <a:cubicBezTo>
                      <a:pt x="453" y="238"/>
                      <a:pt x="453" y="239"/>
                      <a:pt x="454" y="240"/>
                    </a:cubicBezTo>
                    <a:cubicBezTo>
                      <a:pt x="453" y="241"/>
                      <a:pt x="453" y="241"/>
                      <a:pt x="453" y="242"/>
                    </a:cubicBezTo>
                    <a:cubicBezTo>
                      <a:pt x="452" y="242"/>
                      <a:pt x="448" y="242"/>
                      <a:pt x="450" y="243"/>
                    </a:cubicBezTo>
                    <a:cubicBezTo>
                      <a:pt x="451" y="244"/>
                      <a:pt x="450" y="244"/>
                      <a:pt x="452" y="244"/>
                    </a:cubicBezTo>
                    <a:cubicBezTo>
                      <a:pt x="450" y="245"/>
                      <a:pt x="453" y="245"/>
                      <a:pt x="453" y="245"/>
                    </a:cubicBezTo>
                    <a:cubicBezTo>
                      <a:pt x="453" y="246"/>
                      <a:pt x="452" y="246"/>
                      <a:pt x="452" y="246"/>
                    </a:cubicBezTo>
                    <a:cubicBezTo>
                      <a:pt x="452" y="248"/>
                      <a:pt x="452" y="248"/>
                      <a:pt x="452" y="248"/>
                    </a:cubicBezTo>
                    <a:cubicBezTo>
                      <a:pt x="454" y="248"/>
                      <a:pt x="454" y="249"/>
                      <a:pt x="456" y="249"/>
                    </a:cubicBezTo>
                    <a:cubicBezTo>
                      <a:pt x="457" y="247"/>
                      <a:pt x="457" y="245"/>
                      <a:pt x="459" y="244"/>
                    </a:cubicBezTo>
                    <a:cubicBezTo>
                      <a:pt x="459" y="244"/>
                      <a:pt x="459" y="244"/>
                      <a:pt x="460" y="243"/>
                    </a:cubicBezTo>
                    <a:cubicBezTo>
                      <a:pt x="460" y="243"/>
                      <a:pt x="460" y="243"/>
                      <a:pt x="459" y="243"/>
                    </a:cubicBezTo>
                    <a:cubicBezTo>
                      <a:pt x="460" y="242"/>
                      <a:pt x="461" y="241"/>
                      <a:pt x="462" y="240"/>
                    </a:cubicBezTo>
                    <a:cubicBezTo>
                      <a:pt x="462" y="239"/>
                      <a:pt x="462" y="238"/>
                      <a:pt x="462" y="236"/>
                    </a:cubicBezTo>
                    <a:cubicBezTo>
                      <a:pt x="461" y="234"/>
                      <a:pt x="465" y="232"/>
                      <a:pt x="463" y="232"/>
                    </a:cubicBezTo>
                    <a:cubicBezTo>
                      <a:pt x="461" y="232"/>
                      <a:pt x="462" y="228"/>
                      <a:pt x="460" y="226"/>
                    </a:cubicBezTo>
                    <a:cubicBezTo>
                      <a:pt x="458" y="225"/>
                      <a:pt x="458" y="227"/>
                      <a:pt x="457" y="224"/>
                    </a:cubicBezTo>
                    <a:cubicBezTo>
                      <a:pt x="456" y="221"/>
                      <a:pt x="455" y="219"/>
                      <a:pt x="455" y="216"/>
                    </a:cubicBezTo>
                    <a:cubicBezTo>
                      <a:pt x="455" y="213"/>
                      <a:pt x="452" y="218"/>
                      <a:pt x="449" y="216"/>
                    </a:cubicBezTo>
                    <a:cubicBezTo>
                      <a:pt x="445" y="214"/>
                      <a:pt x="446" y="211"/>
                      <a:pt x="443" y="209"/>
                    </a:cubicBezTo>
                    <a:cubicBezTo>
                      <a:pt x="439" y="207"/>
                      <a:pt x="439" y="203"/>
                      <a:pt x="437" y="200"/>
                    </a:cubicBezTo>
                    <a:cubicBezTo>
                      <a:pt x="435" y="197"/>
                      <a:pt x="428" y="191"/>
                      <a:pt x="427" y="188"/>
                    </a:cubicBezTo>
                    <a:cubicBezTo>
                      <a:pt x="425" y="186"/>
                      <a:pt x="423" y="182"/>
                      <a:pt x="419" y="181"/>
                    </a:cubicBezTo>
                    <a:cubicBezTo>
                      <a:pt x="416" y="181"/>
                      <a:pt x="416" y="179"/>
                      <a:pt x="416" y="177"/>
                    </a:cubicBezTo>
                    <a:cubicBezTo>
                      <a:pt x="416" y="174"/>
                      <a:pt x="411" y="175"/>
                      <a:pt x="410" y="172"/>
                    </a:cubicBezTo>
                    <a:cubicBezTo>
                      <a:pt x="408" y="169"/>
                      <a:pt x="405" y="172"/>
                      <a:pt x="402" y="172"/>
                    </a:cubicBezTo>
                    <a:cubicBezTo>
                      <a:pt x="400" y="172"/>
                      <a:pt x="403" y="174"/>
                      <a:pt x="402" y="177"/>
                    </a:cubicBezTo>
                    <a:cubicBezTo>
                      <a:pt x="401" y="180"/>
                      <a:pt x="398" y="179"/>
                      <a:pt x="395" y="181"/>
                    </a:cubicBezTo>
                    <a:cubicBezTo>
                      <a:pt x="390" y="186"/>
                      <a:pt x="393" y="182"/>
                      <a:pt x="391" y="179"/>
                    </a:cubicBezTo>
                    <a:cubicBezTo>
                      <a:pt x="389" y="176"/>
                      <a:pt x="383" y="173"/>
                      <a:pt x="381" y="170"/>
                    </a:cubicBezTo>
                    <a:cubicBezTo>
                      <a:pt x="379" y="167"/>
                      <a:pt x="379" y="167"/>
                      <a:pt x="378" y="164"/>
                    </a:cubicBezTo>
                    <a:cubicBezTo>
                      <a:pt x="377" y="161"/>
                      <a:pt x="380" y="155"/>
                      <a:pt x="374" y="161"/>
                    </a:cubicBezTo>
                    <a:cubicBezTo>
                      <a:pt x="373" y="162"/>
                      <a:pt x="370" y="160"/>
                      <a:pt x="369" y="159"/>
                    </a:cubicBezTo>
                    <a:cubicBezTo>
                      <a:pt x="367" y="158"/>
                      <a:pt x="361" y="161"/>
                      <a:pt x="361" y="161"/>
                    </a:cubicBezTo>
                    <a:cubicBezTo>
                      <a:pt x="358" y="22"/>
                      <a:pt x="358" y="22"/>
                      <a:pt x="358" y="2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2">
                <a:extLst>
                  <a:ext uri="{FF2B5EF4-FFF2-40B4-BE49-F238E27FC236}">
                    <a16:creationId xmlns:a16="http://schemas.microsoft.com/office/drawing/2014/main" id="{0EAE6633-176B-43B7-B92A-0C857A160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9308" y="2782042"/>
                <a:ext cx="394487" cy="317343"/>
              </a:xfrm>
              <a:custGeom>
                <a:avLst/>
                <a:gdLst>
                  <a:gd name="T0" fmla="*/ 225 w 225"/>
                  <a:gd name="T1" fmla="*/ 24 h 181"/>
                  <a:gd name="T2" fmla="*/ 216 w 225"/>
                  <a:gd name="T3" fmla="*/ 28 h 181"/>
                  <a:gd name="T4" fmla="*/ 194 w 225"/>
                  <a:gd name="T5" fmla="*/ 32 h 181"/>
                  <a:gd name="T6" fmla="*/ 165 w 225"/>
                  <a:gd name="T7" fmla="*/ 45 h 181"/>
                  <a:gd name="T8" fmla="*/ 159 w 225"/>
                  <a:gd name="T9" fmla="*/ 59 h 181"/>
                  <a:gd name="T10" fmla="*/ 161 w 225"/>
                  <a:gd name="T11" fmla="*/ 77 h 181"/>
                  <a:gd name="T12" fmla="*/ 145 w 225"/>
                  <a:gd name="T13" fmla="*/ 77 h 181"/>
                  <a:gd name="T14" fmla="*/ 147 w 225"/>
                  <a:gd name="T15" fmla="*/ 90 h 181"/>
                  <a:gd name="T16" fmla="*/ 139 w 225"/>
                  <a:gd name="T17" fmla="*/ 106 h 181"/>
                  <a:gd name="T18" fmla="*/ 137 w 225"/>
                  <a:gd name="T19" fmla="*/ 120 h 181"/>
                  <a:gd name="T20" fmla="*/ 123 w 225"/>
                  <a:gd name="T21" fmla="*/ 118 h 181"/>
                  <a:gd name="T22" fmla="*/ 116 w 225"/>
                  <a:gd name="T23" fmla="*/ 120 h 181"/>
                  <a:gd name="T24" fmla="*/ 114 w 225"/>
                  <a:gd name="T25" fmla="*/ 132 h 181"/>
                  <a:gd name="T26" fmla="*/ 106 w 225"/>
                  <a:gd name="T27" fmla="*/ 139 h 181"/>
                  <a:gd name="T28" fmla="*/ 90 w 225"/>
                  <a:gd name="T29" fmla="*/ 151 h 181"/>
                  <a:gd name="T30" fmla="*/ 80 w 225"/>
                  <a:gd name="T31" fmla="*/ 165 h 181"/>
                  <a:gd name="T32" fmla="*/ 69 w 225"/>
                  <a:gd name="T33" fmla="*/ 173 h 181"/>
                  <a:gd name="T34" fmla="*/ 59 w 225"/>
                  <a:gd name="T35" fmla="*/ 179 h 181"/>
                  <a:gd name="T36" fmla="*/ 37 w 225"/>
                  <a:gd name="T37" fmla="*/ 179 h 181"/>
                  <a:gd name="T38" fmla="*/ 12 w 225"/>
                  <a:gd name="T39" fmla="*/ 171 h 181"/>
                  <a:gd name="T40" fmla="*/ 31 w 225"/>
                  <a:gd name="T41" fmla="*/ 143 h 181"/>
                  <a:gd name="T42" fmla="*/ 12 w 225"/>
                  <a:gd name="T43" fmla="*/ 138 h 181"/>
                  <a:gd name="T44" fmla="*/ 10 w 225"/>
                  <a:gd name="T45" fmla="*/ 124 h 181"/>
                  <a:gd name="T46" fmla="*/ 0 w 225"/>
                  <a:gd name="T47" fmla="*/ 106 h 181"/>
                  <a:gd name="T48" fmla="*/ 6 w 225"/>
                  <a:gd name="T49" fmla="*/ 94 h 181"/>
                  <a:gd name="T50" fmla="*/ 0 w 225"/>
                  <a:gd name="T51" fmla="*/ 87 h 181"/>
                  <a:gd name="T52" fmla="*/ 4 w 225"/>
                  <a:gd name="T53" fmla="*/ 65 h 181"/>
                  <a:gd name="T54" fmla="*/ 16 w 225"/>
                  <a:gd name="T55" fmla="*/ 63 h 181"/>
                  <a:gd name="T56" fmla="*/ 21 w 225"/>
                  <a:gd name="T57" fmla="*/ 49 h 181"/>
                  <a:gd name="T58" fmla="*/ 33 w 225"/>
                  <a:gd name="T59" fmla="*/ 49 h 181"/>
                  <a:gd name="T60" fmla="*/ 53 w 225"/>
                  <a:gd name="T61" fmla="*/ 43 h 181"/>
                  <a:gd name="T62" fmla="*/ 61 w 225"/>
                  <a:gd name="T63" fmla="*/ 26 h 181"/>
                  <a:gd name="T64" fmla="*/ 63 w 225"/>
                  <a:gd name="T65" fmla="*/ 10 h 181"/>
                  <a:gd name="T66" fmla="*/ 69 w 225"/>
                  <a:gd name="T67" fmla="*/ 0 h 181"/>
                  <a:gd name="T68" fmla="*/ 80 w 225"/>
                  <a:gd name="T69" fmla="*/ 6 h 181"/>
                  <a:gd name="T70" fmla="*/ 96 w 225"/>
                  <a:gd name="T71" fmla="*/ 8 h 181"/>
                  <a:gd name="T72" fmla="*/ 110 w 225"/>
                  <a:gd name="T73" fmla="*/ 14 h 181"/>
                  <a:gd name="T74" fmla="*/ 127 w 225"/>
                  <a:gd name="T75" fmla="*/ 12 h 181"/>
                  <a:gd name="T76" fmla="*/ 137 w 225"/>
                  <a:gd name="T77" fmla="*/ 4 h 181"/>
                  <a:gd name="T78" fmla="*/ 147 w 225"/>
                  <a:gd name="T79" fmla="*/ 2 h 181"/>
                  <a:gd name="T80" fmla="*/ 155 w 225"/>
                  <a:gd name="T81" fmla="*/ 14 h 181"/>
                  <a:gd name="T82" fmla="*/ 149 w 225"/>
                  <a:gd name="T83" fmla="*/ 32 h 181"/>
                  <a:gd name="T84" fmla="*/ 165 w 225"/>
                  <a:gd name="T85" fmla="*/ 37 h 181"/>
                  <a:gd name="T86" fmla="*/ 176 w 225"/>
                  <a:gd name="T87" fmla="*/ 24 h 181"/>
                  <a:gd name="T88" fmla="*/ 194 w 225"/>
                  <a:gd name="T89" fmla="*/ 16 h 181"/>
                  <a:gd name="T90" fmla="*/ 214 w 225"/>
                  <a:gd name="T91" fmla="*/ 2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181">
                    <a:moveTo>
                      <a:pt x="225" y="16"/>
                    </a:moveTo>
                    <a:lnTo>
                      <a:pt x="225" y="24"/>
                    </a:lnTo>
                    <a:lnTo>
                      <a:pt x="222" y="28"/>
                    </a:lnTo>
                    <a:lnTo>
                      <a:pt x="216" y="28"/>
                    </a:lnTo>
                    <a:lnTo>
                      <a:pt x="206" y="28"/>
                    </a:lnTo>
                    <a:lnTo>
                      <a:pt x="194" y="32"/>
                    </a:lnTo>
                    <a:lnTo>
                      <a:pt x="184" y="34"/>
                    </a:lnTo>
                    <a:lnTo>
                      <a:pt x="165" y="45"/>
                    </a:lnTo>
                    <a:lnTo>
                      <a:pt x="165" y="55"/>
                    </a:lnTo>
                    <a:lnTo>
                      <a:pt x="159" y="59"/>
                    </a:lnTo>
                    <a:lnTo>
                      <a:pt x="163" y="65"/>
                    </a:lnTo>
                    <a:lnTo>
                      <a:pt x="161" y="77"/>
                    </a:lnTo>
                    <a:lnTo>
                      <a:pt x="151" y="79"/>
                    </a:lnTo>
                    <a:lnTo>
                      <a:pt x="145" y="77"/>
                    </a:lnTo>
                    <a:lnTo>
                      <a:pt x="141" y="83"/>
                    </a:lnTo>
                    <a:lnTo>
                      <a:pt x="147" y="90"/>
                    </a:lnTo>
                    <a:lnTo>
                      <a:pt x="147" y="98"/>
                    </a:lnTo>
                    <a:lnTo>
                      <a:pt x="139" y="106"/>
                    </a:lnTo>
                    <a:lnTo>
                      <a:pt x="139" y="112"/>
                    </a:lnTo>
                    <a:lnTo>
                      <a:pt x="137" y="120"/>
                    </a:lnTo>
                    <a:lnTo>
                      <a:pt x="131" y="120"/>
                    </a:lnTo>
                    <a:lnTo>
                      <a:pt x="123" y="118"/>
                    </a:lnTo>
                    <a:lnTo>
                      <a:pt x="121" y="114"/>
                    </a:lnTo>
                    <a:lnTo>
                      <a:pt x="116" y="120"/>
                    </a:lnTo>
                    <a:lnTo>
                      <a:pt x="108" y="126"/>
                    </a:lnTo>
                    <a:lnTo>
                      <a:pt x="114" y="132"/>
                    </a:lnTo>
                    <a:lnTo>
                      <a:pt x="112" y="138"/>
                    </a:lnTo>
                    <a:lnTo>
                      <a:pt x="106" y="139"/>
                    </a:lnTo>
                    <a:lnTo>
                      <a:pt x="102" y="138"/>
                    </a:lnTo>
                    <a:lnTo>
                      <a:pt x="90" y="151"/>
                    </a:lnTo>
                    <a:lnTo>
                      <a:pt x="82" y="157"/>
                    </a:lnTo>
                    <a:lnTo>
                      <a:pt x="80" y="165"/>
                    </a:lnTo>
                    <a:lnTo>
                      <a:pt x="78" y="171"/>
                    </a:lnTo>
                    <a:lnTo>
                      <a:pt x="69" y="173"/>
                    </a:lnTo>
                    <a:lnTo>
                      <a:pt x="67" y="181"/>
                    </a:lnTo>
                    <a:lnTo>
                      <a:pt x="59" y="179"/>
                    </a:lnTo>
                    <a:lnTo>
                      <a:pt x="43" y="179"/>
                    </a:lnTo>
                    <a:lnTo>
                      <a:pt x="37" y="179"/>
                    </a:lnTo>
                    <a:lnTo>
                      <a:pt x="29" y="181"/>
                    </a:lnTo>
                    <a:lnTo>
                      <a:pt x="12" y="171"/>
                    </a:lnTo>
                    <a:lnTo>
                      <a:pt x="31" y="149"/>
                    </a:lnTo>
                    <a:lnTo>
                      <a:pt x="31" y="143"/>
                    </a:lnTo>
                    <a:lnTo>
                      <a:pt x="27" y="139"/>
                    </a:lnTo>
                    <a:lnTo>
                      <a:pt x="12" y="138"/>
                    </a:lnTo>
                    <a:lnTo>
                      <a:pt x="12" y="134"/>
                    </a:lnTo>
                    <a:lnTo>
                      <a:pt x="10" y="124"/>
                    </a:lnTo>
                    <a:lnTo>
                      <a:pt x="8" y="114"/>
                    </a:lnTo>
                    <a:lnTo>
                      <a:pt x="0" y="106"/>
                    </a:lnTo>
                    <a:lnTo>
                      <a:pt x="0" y="98"/>
                    </a:lnTo>
                    <a:lnTo>
                      <a:pt x="6" y="94"/>
                    </a:lnTo>
                    <a:lnTo>
                      <a:pt x="0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4" y="65"/>
                    </a:lnTo>
                    <a:lnTo>
                      <a:pt x="8" y="63"/>
                    </a:lnTo>
                    <a:lnTo>
                      <a:pt x="16" y="63"/>
                    </a:lnTo>
                    <a:lnTo>
                      <a:pt x="18" y="57"/>
                    </a:lnTo>
                    <a:lnTo>
                      <a:pt x="21" y="49"/>
                    </a:lnTo>
                    <a:lnTo>
                      <a:pt x="27" y="51"/>
                    </a:lnTo>
                    <a:lnTo>
                      <a:pt x="33" y="49"/>
                    </a:lnTo>
                    <a:lnTo>
                      <a:pt x="39" y="51"/>
                    </a:lnTo>
                    <a:lnTo>
                      <a:pt x="53" y="43"/>
                    </a:lnTo>
                    <a:lnTo>
                      <a:pt x="51" y="35"/>
                    </a:lnTo>
                    <a:lnTo>
                      <a:pt x="61" y="26"/>
                    </a:lnTo>
                    <a:lnTo>
                      <a:pt x="63" y="20"/>
                    </a:lnTo>
                    <a:lnTo>
                      <a:pt x="63" y="10"/>
                    </a:lnTo>
                    <a:lnTo>
                      <a:pt x="67" y="6"/>
                    </a:lnTo>
                    <a:lnTo>
                      <a:pt x="69" y="0"/>
                    </a:lnTo>
                    <a:lnTo>
                      <a:pt x="74" y="2"/>
                    </a:lnTo>
                    <a:lnTo>
                      <a:pt x="80" y="6"/>
                    </a:lnTo>
                    <a:lnTo>
                      <a:pt x="88" y="6"/>
                    </a:lnTo>
                    <a:lnTo>
                      <a:pt x="96" y="8"/>
                    </a:lnTo>
                    <a:lnTo>
                      <a:pt x="102" y="14"/>
                    </a:lnTo>
                    <a:lnTo>
                      <a:pt x="110" y="14"/>
                    </a:lnTo>
                    <a:lnTo>
                      <a:pt x="121" y="12"/>
                    </a:lnTo>
                    <a:lnTo>
                      <a:pt x="127" y="12"/>
                    </a:lnTo>
                    <a:lnTo>
                      <a:pt x="133" y="8"/>
                    </a:lnTo>
                    <a:lnTo>
                      <a:pt x="137" y="4"/>
                    </a:lnTo>
                    <a:lnTo>
                      <a:pt x="141" y="0"/>
                    </a:lnTo>
                    <a:lnTo>
                      <a:pt x="147" y="2"/>
                    </a:lnTo>
                    <a:lnTo>
                      <a:pt x="151" y="8"/>
                    </a:lnTo>
                    <a:lnTo>
                      <a:pt x="155" y="14"/>
                    </a:lnTo>
                    <a:lnTo>
                      <a:pt x="151" y="22"/>
                    </a:lnTo>
                    <a:lnTo>
                      <a:pt x="149" y="32"/>
                    </a:lnTo>
                    <a:lnTo>
                      <a:pt x="157" y="39"/>
                    </a:lnTo>
                    <a:lnTo>
                      <a:pt x="165" y="37"/>
                    </a:lnTo>
                    <a:lnTo>
                      <a:pt x="172" y="32"/>
                    </a:lnTo>
                    <a:lnTo>
                      <a:pt x="176" y="24"/>
                    </a:lnTo>
                    <a:lnTo>
                      <a:pt x="182" y="24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14" y="20"/>
                    </a:lnTo>
                    <a:lnTo>
                      <a:pt x="225" y="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3">
                <a:extLst>
                  <a:ext uri="{FF2B5EF4-FFF2-40B4-BE49-F238E27FC236}">
                    <a16:creationId xmlns:a16="http://schemas.microsoft.com/office/drawing/2014/main" id="{0CE58FE6-2ECD-40D4-A11F-FD8586975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9308" y="2782042"/>
                <a:ext cx="394487" cy="317343"/>
              </a:xfrm>
              <a:custGeom>
                <a:avLst/>
                <a:gdLst>
                  <a:gd name="T0" fmla="*/ 225 w 225"/>
                  <a:gd name="T1" fmla="*/ 24 h 181"/>
                  <a:gd name="T2" fmla="*/ 216 w 225"/>
                  <a:gd name="T3" fmla="*/ 28 h 181"/>
                  <a:gd name="T4" fmla="*/ 194 w 225"/>
                  <a:gd name="T5" fmla="*/ 32 h 181"/>
                  <a:gd name="T6" fmla="*/ 165 w 225"/>
                  <a:gd name="T7" fmla="*/ 45 h 181"/>
                  <a:gd name="T8" fmla="*/ 159 w 225"/>
                  <a:gd name="T9" fmla="*/ 59 h 181"/>
                  <a:gd name="T10" fmla="*/ 161 w 225"/>
                  <a:gd name="T11" fmla="*/ 77 h 181"/>
                  <a:gd name="T12" fmla="*/ 145 w 225"/>
                  <a:gd name="T13" fmla="*/ 77 h 181"/>
                  <a:gd name="T14" fmla="*/ 147 w 225"/>
                  <a:gd name="T15" fmla="*/ 90 h 181"/>
                  <a:gd name="T16" fmla="*/ 139 w 225"/>
                  <a:gd name="T17" fmla="*/ 106 h 181"/>
                  <a:gd name="T18" fmla="*/ 137 w 225"/>
                  <a:gd name="T19" fmla="*/ 120 h 181"/>
                  <a:gd name="T20" fmla="*/ 123 w 225"/>
                  <a:gd name="T21" fmla="*/ 118 h 181"/>
                  <a:gd name="T22" fmla="*/ 116 w 225"/>
                  <a:gd name="T23" fmla="*/ 120 h 181"/>
                  <a:gd name="T24" fmla="*/ 114 w 225"/>
                  <a:gd name="T25" fmla="*/ 132 h 181"/>
                  <a:gd name="T26" fmla="*/ 106 w 225"/>
                  <a:gd name="T27" fmla="*/ 139 h 181"/>
                  <a:gd name="T28" fmla="*/ 90 w 225"/>
                  <a:gd name="T29" fmla="*/ 151 h 181"/>
                  <a:gd name="T30" fmla="*/ 80 w 225"/>
                  <a:gd name="T31" fmla="*/ 165 h 181"/>
                  <a:gd name="T32" fmla="*/ 69 w 225"/>
                  <a:gd name="T33" fmla="*/ 173 h 181"/>
                  <a:gd name="T34" fmla="*/ 59 w 225"/>
                  <a:gd name="T35" fmla="*/ 179 h 181"/>
                  <a:gd name="T36" fmla="*/ 37 w 225"/>
                  <a:gd name="T37" fmla="*/ 179 h 181"/>
                  <a:gd name="T38" fmla="*/ 12 w 225"/>
                  <a:gd name="T39" fmla="*/ 171 h 181"/>
                  <a:gd name="T40" fmla="*/ 31 w 225"/>
                  <a:gd name="T41" fmla="*/ 143 h 181"/>
                  <a:gd name="T42" fmla="*/ 12 w 225"/>
                  <a:gd name="T43" fmla="*/ 138 h 181"/>
                  <a:gd name="T44" fmla="*/ 10 w 225"/>
                  <a:gd name="T45" fmla="*/ 124 h 181"/>
                  <a:gd name="T46" fmla="*/ 0 w 225"/>
                  <a:gd name="T47" fmla="*/ 106 h 181"/>
                  <a:gd name="T48" fmla="*/ 6 w 225"/>
                  <a:gd name="T49" fmla="*/ 94 h 181"/>
                  <a:gd name="T50" fmla="*/ 0 w 225"/>
                  <a:gd name="T51" fmla="*/ 87 h 181"/>
                  <a:gd name="T52" fmla="*/ 4 w 225"/>
                  <a:gd name="T53" fmla="*/ 65 h 181"/>
                  <a:gd name="T54" fmla="*/ 16 w 225"/>
                  <a:gd name="T55" fmla="*/ 63 h 181"/>
                  <a:gd name="T56" fmla="*/ 21 w 225"/>
                  <a:gd name="T57" fmla="*/ 49 h 181"/>
                  <a:gd name="T58" fmla="*/ 33 w 225"/>
                  <a:gd name="T59" fmla="*/ 49 h 181"/>
                  <a:gd name="T60" fmla="*/ 53 w 225"/>
                  <a:gd name="T61" fmla="*/ 43 h 181"/>
                  <a:gd name="T62" fmla="*/ 61 w 225"/>
                  <a:gd name="T63" fmla="*/ 26 h 181"/>
                  <a:gd name="T64" fmla="*/ 63 w 225"/>
                  <a:gd name="T65" fmla="*/ 10 h 181"/>
                  <a:gd name="T66" fmla="*/ 69 w 225"/>
                  <a:gd name="T67" fmla="*/ 0 h 181"/>
                  <a:gd name="T68" fmla="*/ 80 w 225"/>
                  <a:gd name="T69" fmla="*/ 6 h 181"/>
                  <a:gd name="T70" fmla="*/ 96 w 225"/>
                  <a:gd name="T71" fmla="*/ 8 h 181"/>
                  <a:gd name="T72" fmla="*/ 110 w 225"/>
                  <a:gd name="T73" fmla="*/ 14 h 181"/>
                  <a:gd name="T74" fmla="*/ 127 w 225"/>
                  <a:gd name="T75" fmla="*/ 12 h 181"/>
                  <a:gd name="T76" fmla="*/ 137 w 225"/>
                  <a:gd name="T77" fmla="*/ 4 h 181"/>
                  <a:gd name="T78" fmla="*/ 147 w 225"/>
                  <a:gd name="T79" fmla="*/ 2 h 181"/>
                  <a:gd name="T80" fmla="*/ 155 w 225"/>
                  <a:gd name="T81" fmla="*/ 14 h 181"/>
                  <a:gd name="T82" fmla="*/ 149 w 225"/>
                  <a:gd name="T83" fmla="*/ 32 h 181"/>
                  <a:gd name="T84" fmla="*/ 165 w 225"/>
                  <a:gd name="T85" fmla="*/ 37 h 181"/>
                  <a:gd name="T86" fmla="*/ 176 w 225"/>
                  <a:gd name="T87" fmla="*/ 24 h 181"/>
                  <a:gd name="T88" fmla="*/ 194 w 225"/>
                  <a:gd name="T89" fmla="*/ 16 h 181"/>
                  <a:gd name="T90" fmla="*/ 214 w 225"/>
                  <a:gd name="T91" fmla="*/ 2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181">
                    <a:moveTo>
                      <a:pt x="225" y="16"/>
                    </a:moveTo>
                    <a:lnTo>
                      <a:pt x="225" y="24"/>
                    </a:lnTo>
                    <a:lnTo>
                      <a:pt x="222" y="28"/>
                    </a:lnTo>
                    <a:lnTo>
                      <a:pt x="216" y="28"/>
                    </a:lnTo>
                    <a:lnTo>
                      <a:pt x="206" y="28"/>
                    </a:lnTo>
                    <a:lnTo>
                      <a:pt x="194" y="32"/>
                    </a:lnTo>
                    <a:lnTo>
                      <a:pt x="184" y="34"/>
                    </a:lnTo>
                    <a:lnTo>
                      <a:pt x="165" y="45"/>
                    </a:lnTo>
                    <a:lnTo>
                      <a:pt x="165" y="55"/>
                    </a:lnTo>
                    <a:lnTo>
                      <a:pt x="159" y="59"/>
                    </a:lnTo>
                    <a:lnTo>
                      <a:pt x="163" y="65"/>
                    </a:lnTo>
                    <a:lnTo>
                      <a:pt x="161" y="77"/>
                    </a:lnTo>
                    <a:lnTo>
                      <a:pt x="151" y="79"/>
                    </a:lnTo>
                    <a:lnTo>
                      <a:pt x="145" y="77"/>
                    </a:lnTo>
                    <a:lnTo>
                      <a:pt x="141" y="83"/>
                    </a:lnTo>
                    <a:lnTo>
                      <a:pt x="147" y="90"/>
                    </a:lnTo>
                    <a:lnTo>
                      <a:pt x="147" y="98"/>
                    </a:lnTo>
                    <a:lnTo>
                      <a:pt x="139" y="106"/>
                    </a:lnTo>
                    <a:lnTo>
                      <a:pt x="139" y="112"/>
                    </a:lnTo>
                    <a:lnTo>
                      <a:pt x="137" y="120"/>
                    </a:lnTo>
                    <a:lnTo>
                      <a:pt x="131" y="120"/>
                    </a:lnTo>
                    <a:lnTo>
                      <a:pt x="123" y="118"/>
                    </a:lnTo>
                    <a:lnTo>
                      <a:pt x="121" y="114"/>
                    </a:lnTo>
                    <a:lnTo>
                      <a:pt x="116" y="120"/>
                    </a:lnTo>
                    <a:lnTo>
                      <a:pt x="108" y="126"/>
                    </a:lnTo>
                    <a:lnTo>
                      <a:pt x="114" y="132"/>
                    </a:lnTo>
                    <a:lnTo>
                      <a:pt x="112" y="138"/>
                    </a:lnTo>
                    <a:lnTo>
                      <a:pt x="106" y="139"/>
                    </a:lnTo>
                    <a:lnTo>
                      <a:pt x="102" y="138"/>
                    </a:lnTo>
                    <a:lnTo>
                      <a:pt x="90" y="151"/>
                    </a:lnTo>
                    <a:lnTo>
                      <a:pt x="82" y="157"/>
                    </a:lnTo>
                    <a:lnTo>
                      <a:pt x="80" y="165"/>
                    </a:lnTo>
                    <a:lnTo>
                      <a:pt x="78" y="171"/>
                    </a:lnTo>
                    <a:lnTo>
                      <a:pt x="69" y="173"/>
                    </a:lnTo>
                    <a:lnTo>
                      <a:pt x="67" y="181"/>
                    </a:lnTo>
                    <a:lnTo>
                      <a:pt x="59" y="179"/>
                    </a:lnTo>
                    <a:lnTo>
                      <a:pt x="43" y="179"/>
                    </a:lnTo>
                    <a:lnTo>
                      <a:pt x="37" y="179"/>
                    </a:lnTo>
                    <a:lnTo>
                      <a:pt x="29" y="181"/>
                    </a:lnTo>
                    <a:lnTo>
                      <a:pt x="12" y="171"/>
                    </a:lnTo>
                    <a:lnTo>
                      <a:pt x="31" y="149"/>
                    </a:lnTo>
                    <a:lnTo>
                      <a:pt x="31" y="143"/>
                    </a:lnTo>
                    <a:lnTo>
                      <a:pt x="27" y="139"/>
                    </a:lnTo>
                    <a:lnTo>
                      <a:pt x="12" y="138"/>
                    </a:lnTo>
                    <a:lnTo>
                      <a:pt x="12" y="134"/>
                    </a:lnTo>
                    <a:lnTo>
                      <a:pt x="10" y="124"/>
                    </a:lnTo>
                    <a:lnTo>
                      <a:pt x="8" y="114"/>
                    </a:lnTo>
                    <a:lnTo>
                      <a:pt x="0" y="106"/>
                    </a:lnTo>
                    <a:lnTo>
                      <a:pt x="0" y="98"/>
                    </a:lnTo>
                    <a:lnTo>
                      <a:pt x="6" y="94"/>
                    </a:lnTo>
                    <a:lnTo>
                      <a:pt x="0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4" y="65"/>
                    </a:lnTo>
                    <a:lnTo>
                      <a:pt x="8" y="63"/>
                    </a:lnTo>
                    <a:lnTo>
                      <a:pt x="16" y="63"/>
                    </a:lnTo>
                    <a:lnTo>
                      <a:pt x="18" y="57"/>
                    </a:lnTo>
                    <a:lnTo>
                      <a:pt x="21" y="49"/>
                    </a:lnTo>
                    <a:lnTo>
                      <a:pt x="27" y="51"/>
                    </a:lnTo>
                    <a:lnTo>
                      <a:pt x="33" y="49"/>
                    </a:lnTo>
                    <a:lnTo>
                      <a:pt x="39" y="51"/>
                    </a:lnTo>
                    <a:lnTo>
                      <a:pt x="53" y="43"/>
                    </a:lnTo>
                    <a:lnTo>
                      <a:pt x="51" y="35"/>
                    </a:lnTo>
                    <a:lnTo>
                      <a:pt x="61" y="26"/>
                    </a:lnTo>
                    <a:lnTo>
                      <a:pt x="63" y="20"/>
                    </a:lnTo>
                    <a:lnTo>
                      <a:pt x="63" y="10"/>
                    </a:lnTo>
                    <a:lnTo>
                      <a:pt x="67" y="6"/>
                    </a:lnTo>
                    <a:lnTo>
                      <a:pt x="69" y="0"/>
                    </a:lnTo>
                    <a:lnTo>
                      <a:pt x="74" y="2"/>
                    </a:lnTo>
                    <a:lnTo>
                      <a:pt x="80" y="6"/>
                    </a:lnTo>
                    <a:lnTo>
                      <a:pt x="88" y="6"/>
                    </a:lnTo>
                    <a:lnTo>
                      <a:pt x="96" y="8"/>
                    </a:lnTo>
                    <a:lnTo>
                      <a:pt x="102" y="14"/>
                    </a:lnTo>
                    <a:lnTo>
                      <a:pt x="110" y="14"/>
                    </a:lnTo>
                    <a:lnTo>
                      <a:pt x="121" y="12"/>
                    </a:lnTo>
                    <a:lnTo>
                      <a:pt x="127" y="12"/>
                    </a:lnTo>
                    <a:lnTo>
                      <a:pt x="133" y="8"/>
                    </a:lnTo>
                    <a:lnTo>
                      <a:pt x="137" y="4"/>
                    </a:lnTo>
                    <a:lnTo>
                      <a:pt x="141" y="0"/>
                    </a:lnTo>
                    <a:lnTo>
                      <a:pt x="147" y="2"/>
                    </a:lnTo>
                    <a:lnTo>
                      <a:pt x="151" y="8"/>
                    </a:lnTo>
                    <a:lnTo>
                      <a:pt x="155" y="14"/>
                    </a:lnTo>
                    <a:lnTo>
                      <a:pt x="151" y="22"/>
                    </a:lnTo>
                    <a:lnTo>
                      <a:pt x="149" y="32"/>
                    </a:lnTo>
                    <a:lnTo>
                      <a:pt x="157" y="39"/>
                    </a:lnTo>
                    <a:lnTo>
                      <a:pt x="165" y="37"/>
                    </a:lnTo>
                    <a:lnTo>
                      <a:pt x="172" y="32"/>
                    </a:lnTo>
                    <a:lnTo>
                      <a:pt x="176" y="24"/>
                    </a:lnTo>
                    <a:lnTo>
                      <a:pt x="182" y="24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14" y="20"/>
                    </a:lnTo>
                    <a:lnTo>
                      <a:pt x="225" y="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4">
                <a:extLst>
                  <a:ext uri="{FF2B5EF4-FFF2-40B4-BE49-F238E27FC236}">
                    <a16:creationId xmlns:a16="http://schemas.microsoft.com/office/drawing/2014/main" id="{C4ADED51-CAF8-46B3-A3A9-FC201992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266" y="3607834"/>
                <a:ext cx="24546" cy="10519"/>
              </a:xfrm>
              <a:custGeom>
                <a:avLst/>
                <a:gdLst>
                  <a:gd name="T0" fmla="*/ 1 w 7"/>
                  <a:gd name="T1" fmla="*/ 0 h 3"/>
                  <a:gd name="T2" fmla="*/ 1 w 7"/>
                  <a:gd name="T3" fmla="*/ 3 h 3"/>
                  <a:gd name="T4" fmla="*/ 1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1" y="0"/>
                    </a:moveTo>
                    <a:cubicBezTo>
                      <a:pt x="1" y="0"/>
                      <a:pt x="0" y="2"/>
                      <a:pt x="1" y="3"/>
                    </a:cubicBezTo>
                    <a:cubicBezTo>
                      <a:pt x="3" y="1"/>
                      <a:pt x="7" y="1"/>
                      <a:pt x="1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">
                <a:extLst>
                  <a:ext uri="{FF2B5EF4-FFF2-40B4-BE49-F238E27FC236}">
                    <a16:creationId xmlns:a16="http://schemas.microsoft.com/office/drawing/2014/main" id="{CA57805B-4D6D-469A-B425-D9EBFE820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266" y="3607834"/>
                <a:ext cx="24546" cy="10519"/>
              </a:xfrm>
              <a:custGeom>
                <a:avLst/>
                <a:gdLst>
                  <a:gd name="T0" fmla="*/ 1 w 7"/>
                  <a:gd name="T1" fmla="*/ 0 h 3"/>
                  <a:gd name="T2" fmla="*/ 1 w 7"/>
                  <a:gd name="T3" fmla="*/ 3 h 3"/>
                  <a:gd name="T4" fmla="*/ 1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1" y="0"/>
                    </a:moveTo>
                    <a:cubicBezTo>
                      <a:pt x="1" y="0"/>
                      <a:pt x="0" y="2"/>
                      <a:pt x="1" y="3"/>
                    </a:cubicBezTo>
                    <a:cubicBezTo>
                      <a:pt x="3" y="1"/>
                      <a:pt x="7" y="1"/>
                      <a:pt x="1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6">
                <a:extLst>
                  <a:ext uri="{FF2B5EF4-FFF2-40B4-BE49-F238E27FC236}">
                    <a16:creationId xmlns:a16="http://schemas.microsoft.com/office/drawing/2014/main" id="{4477B93F-C29C-46EE-A7A3-D023170F3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279" y="3639393"/>
                <a:ext cx="7013" cy="10519"/>
              </a:xfrm>
              <a:custGeom>
                <a:avLst/>
                <a:gdLst>
                  <a:gd name="T0" fmla="*/ 0 w 4"/>
                  <a:gd name="T1" fmla="*/ 0 h 6"/>
                  <a:gd name="T2" fmla="*/ 2 w 4"/>
                  <a:gd name="T3" fmla="*/ 4 h 6"/>
                  <a:gd name="T4" fmla="*/ 2 w 4"/>
                  <a:gd name="T5" fmla="*/ 6 h 6"/>
                  <a:gd name="T6" fmla="*/ 4 w 4"/>
                  <a:gd name="T7" fmla="*/ 6 h 6"/>
                  <a:gd name="T8" fmla="*/ 2 w 4"/>
                  <a:gd name="T9" fmla="*/ 0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7">
                <a:extLst>
                  <a:ext uri="{FF2B5EF4-FFF2-40B4-BE49-F238E27FC236}">
                    <a16:creationId xmlns:a16="http://schemas.microsoft.com/office/drawing/2014/main" id="{DE984377-2621-4293-BBB7-5BA31FAED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279" y="3639393"/>
                <a:ext cx="7013" cy="10519"/>
              </a:xfrm>
              <a:custGeom>
                <a:avLst/>
                <a:gdLst>
                  <a:gd name="T0" fmla="*/ 0 w 4"/>
                  <a:gd name="T1" fmla="*/ 0 h 6"/>
                  <a:gd name="T2" fmla="*/ 2 w 4"/>
                  <a:gd name="T3" fmla="*/ 4 h 6"/>
                  <a:gd name="T4" fmla="*/ 2 w 4"/>
                  <a:gd name="T5" fmla="*/ 6 h 6"/>
                  <a:gd name="T6" fmla="*/ 4 w 4"/>
                  <a:gd name="T7" fmla="*/ 6 h 6"/>
                  <a:gd name="T8" fmla="*/ 2 w 4"/>
                  <a:gd name="T9" fmla="*/ 0 h 6"/>
                  <a:gd name="T10" fmla="*/ 0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8">
                <a:extLst>
                  <a:ext uri="{FF2B5EF4-FFF2-40B4-BE49-F238E27FC236}">
                    <a16:creationId xmlns:a16="http://schemas.microsoft.com/office/drawing/2014/main" id="{5690454B-B436-4A9D-B0CC-2C2133136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305" y="3669198"/>
                <a:ext cx="14026" cy="14026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3 h 4"/>
                  <a:gd name="T4" fmla="*/ 3 w 4"/>
                  <a:gd name="T5" fmla="*/ 4 h 4"/>
                  <a:gd name="T6" fmla="*/ 2 w 4"/>
                  <a:gd name="T7" fmla="*/ 1 h 4"/>
                  <a:gd name="T8" fmla="*/ 2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3" y="4"/>
                      <a:pt x="3" y="4"/>
                    </a:cubicBezTo>
                    <a:cubicBezTo>
                      <a:pt x="3" y="2"/>
                      <a:pt x="4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9">
                <a:extLst>
                  <a:ext uri="{FF2B5EF4-FFF2-40B4-BE49-F238E27FC236}">
                    <a16:creationId xmlns:a16="http://schemas.microsoft.com/office/drawing/2014/main" id="{6A4A1BDF-6CFC-4855-9661-A63167905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305" y="3669198"/>
                <a:ext cx="14026" cy="14026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3 h 4"/>
                  <a:gd name="T4" fmla="*/ 3 w 4"/>
                  <a:gd name="T5" fmla="*/ 4 h 4"/>
                  <a:gd name="T6" fmla="*/ 2 w 4"/>
                  <a:gd name="T7" fmla="*/ 1 h 4"/>
                  <a:gd name="T8" fmla="*/ 2 w 4"/>
                  <a:gd name="T9" fmla="*/ 0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1" y="1"/>
                      <a:pt x="1" y="2"/>
                      <a:pt x="1" y="3"/>
                    </a:cubicBezTo>
                    <a:cubicBezTo>
                      <a:pt x="1" y="3"/>
                      <a:pt x="3" y="4"/>
                      <a:pt x="3" y="4"/>
                    </a:cubicBezTo>
                    <a:cubicBezTo>
                      <a:pt x="3" y="2"/>
                      <a:pt x="4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60">
                <a:extLst>
                  <a:ext uri="{FF2B5EF4-FFF2-40B4-BE49-F238E27FC236}">
                    <a16:creationId xmlns:a16="http://schemas.microsoft.com/office/drawing/2014/main" id="{B1B6F7F3-C13E-4144-A2B9-9E5C98CA5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123" y="3725303"/>
                <a:ext cx="10519" cy="10519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3 h 3"/>
                  <a:gd name="T4" fmla="*/ 0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61">
                <a:extLst>
                  <a:ext uri="{FF2B5EF4-FFF2-40B4-BE49-F238E27FC236}">
                    <a16:creationId xmlns:a16="http://schemas.microsoft.com/office/drawing/2014/main" id="{AA38F837-B594-42EF-B748-DFBBCCABB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123" y="3725303"/>
                <a:ext cx="10519" cy="10519"/>
              </a:xfrm>
              <a:custGeom>
                <a:avLst/>
                <a:gdLst>
                  <a:gd name="T0" fmla="*/ 0 w 3"/>
                  <a:gd name="T1" fmla="*/ 0 h 3"/>
                  <a:gd name="T2" fmla="*/ 1 w 3"/>
                  <a:gd name="T3" fmla="*/ 3 h 3"/>
                  <a:gd name="T4" fmla="*/ 0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4210C0"/>
              </a:solidFill>
              <a:ln w="2" cap="rnd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F971FD6-9A00-4A75-9E83-6371CEDE5280}"/>
                </a:ext>
              </a:extLst>
            </p:cNvPr>
            <p:cNvSpPr txBox="1"/>
            <p:nvPr/>
          </p:nvSpPr>
          <p:spPr>
            <a:xfrm>
              <a:off x="942109" y="1554252"/>
              <a:ext cx="1652186" cy="303239"/>
            </a:xfrm>
            <a:prstGeom prst="rect">
              <a:avLst/>
            </a:prstGeom>
            <a:solidFill>
              <a:srgbClr val="4210C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NA Region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9846AD4-F5C8-4A58-87E6-4059E84C3E9D}"/>
                </a:ext>
              </a:extLst>
            </p:cNvPr>
            <p:cNvSpPr txBox="1"/>
            <p:nvPr/>
          </p:nvSpPr>
          <p:spPr>
            <a:xfrm>
              <a:off x="4019200" y="3316842"/>
              <a:ext cx="1543124" cy="303239"/>
            </a:xfrm>
            <a:prstGeom prst="rect">
              <a:avLst/>
            </a:prstGeom>
            <a:solidFill>
              <a:srgbClr val="FF943B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EU Region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7309B677-47FE-483E-B121-0012A5F92744}"/>
                </a:ext>
              </a:extLst>
            </p:cNvPr>
            <p:cNvSpPr txBox="1"/>
            <p:nvPr/>
          </p:nvSpPr>
          <p:spPr>
            <a:xfrm>
              <a:off x="9930452" y="3575577"/>
              <a:ext cx="1543124" cy="30323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JP Region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76DD4A5-950E-4311-8921-86FAFCD2F20E}"/>
                </a:ext>
              </a:extLst>
            </p:cNvPr>
            <p:cNvSpPr txBox="1"/>
            <p:nvPr/>
          </p:nvSpPr>
          <p:spPr>
            <a:xfrm>
              <a:off x="10446068" y="4593067"/>
              <a:ext cx="1543124" cy="30323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Region</a:t>
              </a:r>
            </a:p>
          </p:txBody>
        </p:sp>
      </p:grp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5E78C1BE-4E44-44E0-B3BB-3BE91FB46932}"/>
              </a:ext>
            </a:extLst>
          </p:cNvPr>
          <p:cNvSpPr/>
          <p:nvPr/>
        </p:nvSpPr>
        <p:spPr>
          <a:xfrm>
            <a:off x="3326184" y="246145"/>
            <a:ext cx="6030879" cy="579479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Geographic Regions of Data</a:t>
            </a:r>
            <a:endParaRPr lang="en-US" sz="1900" kern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3EE75-EA77-49C6-ACAE-39CF4A5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C49BE06-BBC4-49A3-8D93-DF278009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84" y="886067"/>
            <a:ext cx="7902909" cy="598013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48346D-13A0-4631-933C-A82B59FF1A1F}"/>
              </a:ext>
            </a:extLst>
          </p:cNvPr>
          <p:cNvSpPr/>
          <p:nvPr/>
        </p:nvSpPr>
        <p:spPr>
          <a:xfrm>
            <a:off x="3326184" y="246145"/>
            <a:ext cx="6030879" cy="579479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Global Sales Trends Across All Regions</a:t>
            </a:r>
            <a:endParaRPr lang="en-US" sz="1900" kern="12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CF71302-32E5-4434-B92E-80CC8ACD5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93055" y="2171043"/>
            <a:ext cx="430348" cy="4303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407E28-9993-44F6-94C0-3D3E2E0311C3}"/>
              </a:ext>
            </a:extLst>
          </p:cNvPr>
          <p:cNvSpPr txBox="1"/>
          <p:nvPr/>
        </p:nvSpPr>
        <p:spPr>
          <a:xfrm>
            <a:off x="9178903" y="2171043"/>
            <a:ext cx="225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Steep decline in sales</a:t>
            </a:r>
          </a:p>
        </p:txBody>
      </p:sp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8D8C8D72-8BD1-4314-80EA-8BD5C0C65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33807" y="2283768"/>
            <a:ext cx="895350" cy="1790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83098-D279-46E5-9649-66946EE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1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5243E1-CA15-44A4-A3FB-0BA795142D9A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Regional % Shares In Total Sales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4BC7D-E5A1-41B2-940F-BC3BBA9FF696}"/>
              </a:ext>
            </a:extLst>
          </p:cNvPr>
          <p:cNvSpPr txBox="1"/>
          <p:nvPr/>
        </p:nvSpPr>
        <p:spPr>
          <a:xfrm>
            <a:off x="375150" y="1009195"/>
            <a:ext cx="1064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Contrary to GameCo’s assumption that the regional sales would be same over the time, the regional shares show a significant change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AA44BE-449E-4426-AB83-D3DC731BAAAB}"/>
              </a:ext>
            </a:extLst>
          </p:cNvPr>
          <p:cNvGrpSpPr/>
          <p:nvPr/>
        </p:nvGrpSpPr>
        <p:grpSpPr>
          <a:xfrm>
            <a:off x="210731" y="1302699"/>
            <a:ext cx="11258420" cy="5424195"/>
            <a:chOff x="22040" y="1168932"/>
            <a:chExt cx="11258420" cy="54241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6A0193-B838-490A-B872-1E6862AB6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0" y="2112786"/>
              <a:ext cx="5250125" cy="3155931"/>
            </a:xfrm>
            <a:prstGeom prst="rect">
              <a:avLst/>
            </a:prstGeom>
            <a:no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F4C965-44C5-453D-BCD9-EA936E52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534" y="2112787"/>
              <a:ext cx="5250926" cy="3155930"/>
            </a:xfrm>
            <a:prstGeom prst="rect">
              <a:avLst/>
            </a:prstGeom>
            <a:noFill/>
          </p:spPr>
        </p:pic>
        <p:pic>
          <p:nvPicPr>
            <p:cNvPr id="3" name="Picture 2" descr="Shape, arrow&#10;&#10;Description automatically generated">
              <a:extLst>
                <a:ext uri="{FF2B5EF4-FFF2-40B4-BE49-F238E27FC236}">
                  <a16:creationId xmlns:a16="http://schemas.microsoft.com/office/drawing/2014/main" id="{A23C1DB0-EC83-44F0-9958-75262694A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19795726" flipV="1">
              <a:off x="2103737" y="1168932"/>
              <a:ext cx="5043737" cy="3193275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F93F184D-3CC1-42F2-9AC4-71FAFB84A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157366">
              <a:off x="2014728" y="3169898"/>
              <a:ext cx="5406946" cy="342322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3DBE04-5620-4660-816F-C026305C7912}"/>
                </a:ext>
              </a:extLst>
            </p:cNvPr>
            <p:cNvSpPr txBox="1"/>
            <p:nvPr/>
          </p:nvSpPr>
          <p:spPr>
            <a:xfrm>
              <a:off x="4625605" y="1754742"/>
              <a:ext cx="1403929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JP 10 % growth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1F624-4B7C-47E3-B350-1B9D5FD1823B}"/>
                </a:ext>
              </a:extLst>
            </p:cNvPr>
            <p:cNvSpPr txBox="1"/>
            <p:nvPr/>
          </p:nvSpPr>
          <p:spPr>
            <a:xfrm>
              <a:off x="5087422" y="5405014"/>
              <a:ext cx="1427677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EU 10 % growth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D8DB14-2BA9-4FA5-BDCC-F5FF8E89B386}"/>
              </a:ext>
            </a:extLst>
          </p:cNvPr>
          <p:cNvSpPr txBox="1"/>
          <p:nvPr/>
        </p:nvSpPr>
        <p:spPr>
          <a:xfrm>
            <a:off x="1338276" y="6160841"/>
            <a:ext cx="83391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*  Data analysed from the peak sales Year of 2008 till 2016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2C41-4797-40B0-8FDA-9D151330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3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board&#10;&#10;Description automatically generated">
            <a:extLst>
              <a:ext uri="{FF2B5EF4-FFF2-40B4-BE49-F238E27FC236}">
                <a16:creationId xmlns:a16="http://schemas.microsoft.com/office/drawing/2014/main" id="{7D7C76FA-312A-4FF3-A7AB-1A20892C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873" y="1267206"/>
            <a:ext cx="5175504" cy="3447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5BFB07-5E80-45BC-892E-F5C6407EB457}"/>
              </a:ext>
            </a:extLst>
          </p:cNvPr>
          <p:cNvSpPr txBox="1"/>
          <p:nvPr/>
        </p:nvSpPr>
        <p:spPr>
          <a:xfrm>
            <a:off x="6889625" y="3396362"/>
            <a:ext cx="468325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JP and EU shares grew by 10% each.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2D0DED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These regions are </a:t>
            </a: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more promising for investments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7CA45-A2C9-48FA-ADC8-BB375A5D8BC3}"/>
              </a:ext>
            </a:extLst>
          </p:cNvPr>
          <p:cNvSpPr txBox="1"/>
          <p:nvPr/>
        </p:nvSpPr>
        <p:spPr>
          <a:xfrm>
            <a:off x="6889625" y="1659896"/>
            <a:ext cx="4864225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NA region share shrunk from 52% to 32%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2D0DED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NA region</a:t>
            </a: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does not look like a region for future investments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FA6CEBA-4E16-4D41-BFB5-81E61E8C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7960" y="1659896"/>
            <a:ext cx="768040" cy="76804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5F6486-ED46-4942-A6AC-BD89F9618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08487" y="3429000"/>
            <a:ext cx="719138" cy="71913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Regional % Shares In Total Sales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A6078B-79B4-4B2D-BF8F-BE2DD6533F65}"/>
              </a:ext>
            </a:extLst>
          </p:cNvPr>
          <p:cNvSpPr/>
          <p:nvPr/>
        </p:nvSpPr>
        <p:spPr>
          <a:xfrm>
            <a:off x="2733675" y="257175"/>
            <a:ext cx="6515099" cy="571500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The Best Prospective Genres</a:t>
            </a: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02BA0-6D4E-49BB-8987-18184C33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081087"/>
            <a:ext cx="7829550" cy="53816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FBC7E8-B6DC-4441-BB2C-AEEE332C9558}"/>
              </a:ext>
            </a:extLst>
          </p:cNvPr>
          <p:cNvSpPr/>
          <p:nvPr/>
        </p:nvSpPr>
        <p:spPr>
          <a:xfrm>
            <a:off x="3552825" y="3714750"/>
            <a:ext cx="581025" cy="1628775"/>
          </a:xfrm>
          <a:prstGeom prst="ellipse">
            <a:avLst/>
          </a:prstGeom>
          <a:noFill/>
          <a:ln w="317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CE8AE-F2A7-443B-8CFA-9F76981168D8}"/>
              </a:ext>
            </a:extLst>
          </p:cNvPr>
          <p:cNvSpPr txBox="1"/>
          <p:nvPr/>
        </p:nvSpPr>
        <p:spPr>
          <a:xfrm>
            <a:off x="9439275" y="1571632"/>
            <a:ext cx="1762125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Top-5 Genres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Action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Shooter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Sports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Role Playing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b="1" dirty="0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Misc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BDA3153-EA49-472C-B6E8-C5022694E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7701" y="2092000"/>
            <a:ext cx="581026" cy="581026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339970-5D5F-43B2-9C87-B2F672488CC3}"/>
              </a:ext>
            </a:extLst>
          </p:cNvPr>
          <p:cNvCxnSpPr/>
          <p:nvPr/>
        </p:nvCxnSpPr>
        <p:spPr>
          <a:xfrm rot="5400000">
            <a:off x="3774281" y="2774156"/>
            <a:ext cx="1009650" cy="8715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9C3A81-2F73-45CA-A1AE-5721354D3EDE}"/>
              </a:ext>
            </a:extLst>
          </p:cNvPr>
          <p:cNvSpPr txBox="1"/>
          <p:nvPr/>
        </p:nvSpPr>
        <p:spPr>
          <a:xfrm>
            <a:off x="5114927" y="2029685"/>
            <a:ext cx="2781299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Role Playing is the highest selling Genre in JP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B2E57-8230-43E6-8BAF-DC5A7B05BB25}"/>
              </a:ext>
            </a:extLst>
          </p:cNvPr>
          <p:cNvSpPr txBox="1"/>
          <p:nvPr/>
        </p:nvSpPr>
        <p:spPr>
          <a:xfrm>
            <a:off x="1304925" y="6348413"/>
            <a:ext cx="83391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>
                <a:solidFill>
                  <a:srgbClr val="FF0000"/>
                </a:solidFill>
              </a:rPr>
              <a:t>*  Only the most recent 5 years Data analysed due to a very dynamic market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0095-978D-46FE-A758-363023B8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1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BFF96D1E-59FF-47B8-9E08-9BA4EFE23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7" y="2547144"/>
            <a:ext cx="4993759" cy="3972434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A6078B-79B4-4B2D-BF8F-BE2DD6533F65}"/>
              </a:ext>
            </a:extLst>
          </p:cNvPr>
          <p:cNvSpPr/>
          <p:nvPr/>
        </p:nvSpPr>
        <p:spPr>
          <a:xfrm>
            <a:off x="2733675" y="257175"/>
            <a:ext cx="6515099" cy="571500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The Best Prospective Genres- EU &amp; OTHER regions</a:t>
            </a:r>
            <a:endParaRPr lang="en-US" sz="1900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B031CCF-E905-4DB7-A9D0-E253236A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74" y="2554922"/>
            <a:ext cx="5055838" cy="4045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84364B-6C6F-4CBF-9BF1-F73224C0FCFB}"/>
              </a:ext>
            </a:extLst>
          </p:cNvPr>
          <p:cNvSpPr/>
          <p:nvPr/>
        </p:nvSpPr>
        <p:spPr>
          <a:xfrm>
            <a:off x="714649" y="3095624"/>
            <a:ext cx="1160780" cy="3077685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4555C5-ADAD-43DB-8877-081C7FD6B240}"/>
              </a:ext>
            </a:extLst>
          </p:cNvPr>
          <p:cNvSpPr/>
          <p:nvPr/>
        </p:nvSpPr>
        <p:spPr>
          <a:xfrm>
            <a:off x="6134374" y="2982435"/>
            <a:ext cx="1160780" cy="3190875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678F6-7473-4E8E-A168-AE5886DC1EC9}"/>
              </a:ext>
            </a:extLst>
          </p:cNvPr>
          <p:cNvSpPr txBox="1"/>
          <p:nvPr/>
        </p:nvSpPr>
        <p:spPr>
          <a:xfrm>
            <a:off x="3125195" y="917020"/>
            <a:ext cx="3180356" cy="15724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EU &amp; OTHER-Top-3 Genres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Shooter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Sports</a:t>
            </a:r>
          </a:p>
        </p:txBody>
      </p:sp>
      <p:pic>
        <p:nvPicPr>
          <p:cNvPr id="5" name="Picture 4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50D1B177-B76C-4D0D-9681-2334E20F3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16828" y="1469627"/>
            <a:ext cx="802090" cy="789782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5FE82C-75B7-4CBD-A1C4-E36733335F7B}"/>
              </a:ext>
            </a:extLst>
          </p:cNvPr>
          <p:cNvCxnSpPr>
            <a:cxnSpLocks/>
            <a:stCxn id="2" idx="0"/>
            <a:endCxn id="17" idx="1"/>
          </p:cNvCxnSpPr>
          <p:nvPr/>
        </p:nvCxnSpPr>
        <p:spPr>
          <a:xfrm rot="5400000" flipH="1" flipV="1">
            <a:off x="1513920" y="1484349"/>
            <a:ext cx="1392395" cy="1830156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A73FCE-728D-4816-9834-55242BD977B7}"/>
              </a:ext>
            </a:extLst>
          </p:cNvPr>
          <p:cNvCxnSpPr>
            <a:cxnSpLocks/>
            <a:stCxn id="16" idx="0"/>
            <a:endCxn id="17" idx="3"/>
          </p:cNvCxnSpPr>
          <p:nvPr/>
        </p:nvCxnSpPr>
        <p:spPr>
          <a:xfrm rot="16200000" flipV="1">
            <a:off x="5870555" y="2138225"/>
            <a:ext cx="1279206" cy="409213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FC1767-9220-4CC5-A529-82079B91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6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A6078B-79B4-4B2D-BF8F-BE2DD6533F65}"/>
              </a:ext>
            </a:extLst>
          </p:cNvPr>
          <p:cNvSpPr/>
          <p:nvPr/>
        </p:nvSpPr>
        <p:spPr>
          <a:xfrm>
            <a:off x="2733675" y="257175"/>
            <a:ext cx="6515099" cy="571500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The Best Prospective Genres- JP regions</a:t>
            </a:r>
            <a:endParaRPr lang="en-US" sz="1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678F6-7473-4E8E-A168-AE5886DC1EC9}"/>
              </a:ext>
            </a:extLst>
          </p:cNvPr>
          <p:cNvSpPr txBox="1"/>
          <p:nvPr/>
        </p:nvSpPr>
        <p:spPr>
          <a:xfrm>
            <a:off x="7733633" y="1466850"/>
            <a:ext cx="3334417" cy="157241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>
              <a:lnSpc>
                <a:spcPct val="107000"/>
              </a:lnSpc>
              <a:spcAft>
                <a:spcPts val="800"/>
              </a:spcAft>
              <a:defRPr b="1">
                <a:solidFill>
                  <a:srgbClr val="2D0DE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defRPr>
            </a:lvl1pPr>
          </a:lstStyle>
          <a:p>
            <a:r>
              <a:rPr lang="en-GB" dirty="0"/>
              <a:t>JP-Top-3 Genres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Role-Playing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Misc</a:t>
            </a:r>
          </a:p>
        </p:txBody>
      </p:sp>
      <p:pic>
        <p:nvPicPr>
          <p:cNvPr id="5" name="Picture 4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50D1B177-B76C-4D0D-9681-2334E20F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1679" y="1858168"/>
            <a:ext cx="802090" cy="78978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7880EBA-F43A-4D01-9ECB-152924EAC3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0944" y="1185624"/>
            <a:ext cx="5875655" cy="47484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E1C9-A549-4017-B0C0-0FA63E8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6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411</Words>
  <Application>Microsoft Office PowerPoint</Application>
  <PresentationFormat>Widescreen</PresentationFormat>
  <Paragraphs>82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GameCo Marketing Analysis (2016-17)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Alankar Dhumal</dc:creator>
  <cp:lastModifiedBy>Alankar Dhumal</cp:lastModifiedBy>
  <cp:revision>14</cp:revision>
  <cp:lastPrinted>2021-09-30T18:55:08Z</cp:lastPrinted>
  <dcterms:created xsi:type="dcterms:W3CDTF">2021-09-29T07:58:57Z</dcterms:created>
  <dcterms:modified xsi:type="dcterms:W3CDTF">2021-10-04T10:50:06Z</dcterms:modified>
</cp:coreProperties>
</file>