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0" d="100"/>
          <a:sy n="60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1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2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23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BF4DA1-87BE-42DE-999E-78105598A432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544FA84-813E-46BD-8D13-3BD8299F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245449"/>
          </a:xfrm>
        </p:spPr>
        <p:txBody>
          <a:bodyPr/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Survival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7512" y="2887579"/>
            <a:ext cx="9228201" cy="2965217"/>
          </a:xfrm>
        </p:spPr>
        <p:txBody>
          <a:bodyPr>
            <a:normAutofit/>
          </a:bodyPr>
          <a:lstStyle/>
          <a:p>
            <a:r>
              <a:rPr lang="en-US" altLang="zh-CN" sz="4400" b="1" spc="-12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GUIDE TO SUCCESS</a:t>
            </a:r>
          </a:p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sz="5400" b="1" dirty="0" smtClean="0"/>
              <a:t>:</a:t>
            </a:r>
            <a:r>
              <a:rPr lang="en-US" altLang="zh-CN" sz="5400" dirty="0" smtClean="0"/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Weiheng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956691"/>
          </a:xfrm>
        </p:spPr>
        <p:txBody>
          <a:bodyPr/>
          <a:lstStyle/>
          <a:p>
            <a:r>
              <a:rPr lang="en-US" altLang="zh-CN" sz="4400" b="1" dirty="0"/>
              <a:t>Dormitory Survival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7512" y="2887579"/>
            <a:ext cx="9228201" cy="2965217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Be considerate of </a:t>
            </a:r>
            <a:r>
              <a:rPr lang="en-US" altLang="zh-CN" sz="3600" b="1" dirty="0" smtClean="0"/>
              <a:t>roommate</a:t>
            </a:r>
          </a:p>
          <a:p>
            <a:r>
              <a:rPr lang="en-US" altLang="zh-CN" sz="2400" b="1" dirty="0"/>
              <a:t>Obey rules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b="1" dirty="0"/>
              <a:t>Schedule </a:t>
            </a:r>
            <a:r>
              <a:rPr lang="en-US" altLang="zh-CN" sz="2400" b="1" dirty="0" smtClean="0"/>
              <a:t>meals</a:t>
            </a:r>
          </a:p>
          <a:p>
            <a:r>
              <a:rPr lang="en-US" altLang="zh-CN" sz="2400" b="1" dirty="0" smtClean="0"/>
              <a:t>Demote</a:t>
            </a:r>
          </a:p>
          <a:p>
            <a:r>
              <a:rPr lang="en-US" altLang="zh-CN" sz="2400" b="1" dirty="0"/>
              <a:t>Avoid high calorie snacks</a:t>
            </a:r>
          </a:p>
          <a:p>
            <a:r>
              <a:rPr lang="en-US" altLang="zh-CN" sz="2400" b="1" dirty="0"/>
              <a:t>Get enough sleep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9863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635849"/>
          </a:xfrm>
        </p:spPr>
        <p:txBody>
          <a:bodyPr/>
          <a:lstStyle/>
          <a:p>
            <a:r>
              <a:rPr lang="en-US" altLang="zh-CN" sz="6600" b="1" dirty="0"/>
              <a:t>Classroom Survival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3504" y="2406316"/>
            <a:ext cx="9228201" cy="445168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Learn </a:t>
            </a:r>
            <a:r>
              <a:rPr lang="en-US" altLang="zh-CN" b="1" dirty="0"/>
              <a:t>your way around campus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dirty="0"/>
              <a:t>Buy books and supplies</a:t>
            </a:r>
            <a:endParaRPr lang="en-US" altLang="zh-CN" dirty="0"/>
          </a:p>
          <a:p>
            <a:r>
              <a:rPr lang="en-US" altLang="zh-CN" b="1" dirty="0"/>
              <a:t>Attend </a:t>
            </a:r>
            <a:r>
              <a:rPr lang="en-US" altLang="zh-CN" b="1" dirty="0" smtClean="0"/>
              <a:t>class</a:t>
            </a:r>
          </a:p>
          <a:p>
            <a:r>
              <a:rPr lang="en-US" altLang="zh-CN" b="1" dirty="0" smtClean="0"/>
              <a:t>Be </a:t>
            </a:r>
            <a:r>
              <a:rPr lang="en-US" altLang="zh-CN" b="1" dirty="0"/>
              <a:t>punctual</a:t>
            </a:r>
            <a:endParaRPr lang="en-US" altLang="zh-CN" dirty="0" smtClean="0"/>
          </a:p>
          <a:p>
            <a:r>
              <a:rPr lang="en-US" altLang="zh-CN" b="1" dirty="0"/>
              <a:t>Participate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b="1" dirty="0"/>
              <a:t>Develop good study </a:t>
            </a:r>
            <a:r>
              <a:rPr lang="en-US" altLang="zh-CN" b="1" dirty="0" smtClean="0"/>
              <a:t>skills</a:t>
            </a:r>
          </a:p>
          <a:p>
            <a:r>
              <a:rPr lang="en-US" altLang="zh-CN" b="1" dirty="0"/>
              <a:t>Budget homework time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5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504" y="481264"/>
            <a:ext cx="10782300" cy="1251284"/>
          </a:xfrm>
        </p:spPr>
        <p:txBody>
          <a:bodyPr/>
          <a:lstStyle/>
          <a:p>
            <a:r>
              <a:rPr lang="en-US" altLang="zh-CN" b="1" dirty="0"/>
              <a:t>Social Survival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3504" y="1732548"/>
            <a:ext cx="11299738" cy="4601511"/>
          </a:xfrm>
        </p:spPr>
        <p:txBody>
          <a:bodyPr/>
          <a:lstStyle/>
          <a:p>
            <a:r>
              <a:rPr lang="en-US" altLang="zh-CN" b="1" dirty="0"/>
              <a:t>Budget time for fun and </a:t>
            </a:r>
            <a:r>
              <a:rPr lang="en-US" altLang="zh-CN" b="1" dirty="0" smtClean="0"/>
              <a:t>relaxation</a:t>
            </a:r>
          </a:p>
          <a:p>
            <a:r>
              <a:rPr lang="en-US" altLang="zh-CN" b="1" dirty="0"/>
              <a:t>Join extracurricular clubs</a:t>
            </a:r>
            <a:endParaRPr lang="en-US" altLang="zh-CN" b="1" dirty="0"/>
          </a:p>
          <a:p>
            <a:r>
              <a:rPr lang="en-US" altLang="zh-CN" b="1" dirty="0"/>
              <a:t>Preserve your values</a:t>
            </a:r>
            <a:endParaRPr lang="en-US" altLang="zh-CN" b="1" dirty="0" smtClean="0"/>
          </a:p>
          <a:p>
            <a:r>
              <a:rPr lang="en-US" altLang="zh-CN" b="1" dirty="0"/>
              <a:t>Choose friends</a:t>
            </a:r>
            <a:r>
              <a:rPr lang="en-US" altLang="zh-CN" dirty="0"/>
              <a:t> </a:t>
            </a:r>
            <a:r>
              <a:rPr lang="en-US" altLang="zh-CN" b="1" dirty="0"/>
              <a:t>with care</a:t>
            </a:r>
            <a:endParaRPr lang="en-US" altLang="zh-CN" b="1" dirty="0"/>
          </a:p>
          <a:p>
            <a:r>
              <a:rPr lang="en-US" altLang="zh-CN" b="1" dirty="0"/>
              <a:t>Stay physically fit</a:t>
            </a:r>
            <a:endParaRPr lang="en-US" altLang="zh-CN" b="1" dirty="0" smtClean="0"/>
          </a:p>
          <a:p>
            <a:r>
              <a:rPr lang="en-US" altLang="zh-CN" b="1" dirty="0"/>
              <a:t>Stay in touch with family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98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39</TotalTime>
  <Words>78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 Light</vt:lpstr>
      <vt:lpstr>Times New Roman</vt:lpstr>
      <vt:lpstr>大都市</vt:lpstr>
      <vt:lpstr>College Survival</vt:lpstr>
      <vt:lpstr>Dormitory Survival</vt:lpstr>
      <vt:lpstr>Classroom Survival</vt:lpstr>
      <vt:lpstr>Social Survival 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Survival</dc:title>
  <dc:creator>USER-</dc:creator>
  <cp:lastModifiedBy>USER-</cp:lastModifiedBy>
  <cp:revision>6</cp:revision>
  <dcterms:created xsi:type="dcterms:W3CDTF">2016-12-03T04:06:12Z</dcterms:created>
  <dcterms:modified xsi:type="dcterms:W3CDTF">2016-12-03T16:00:23Z</dcterms:modified>
</cp:coreProperties>
</file>