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1112" r:id="rId3"/>
    <p:sldId id="1111" r:id="rId4"/>
    <p:sldId id="1110" r:id="rId5"/>
    <p:sldId id="619" r:id="rId6"/>
    <p:sldId id="1059" r:id="rId7"/>
    <p:sldId id="1080" r:id="rId8"/>
    <p:sldId id="1082" r:id="rId9"/>
    <p:sldId id="1083" r:id="rId10"/>
    <p:sldId id="1084" r:id="rId11"/>
    <p:sldId id="1081" r:id="rId12"/>
    <p:sldId id="1085" r:id="rId13"/>
    <p:sldId id="1086" r:id="rId14"/>
    <p:sldId id="1087" r:id="rId15"/>
    <p:sldId id="1088" r:id="rId16"/>
    <p:sldId id="1089" r:id="rId17"/>
    <p:sldId id="1090" r:id="rId18"/>
    <p:sldId id="1092" r:id="rId19"/>
    <p:sldId id="1094" r:id="rId20"/>
    <p:sldId id="1091" r:id="rId21"/>
    <p:sldId id="1093" r:id="rId22"/>
    <p:sldId id="1105" r:id="rId23"/>
    <p:sldId id="1107" r:id="rId24"/>
    <p:sldId id="1096" r:id="rId25"/>
    <p:sldId id="1103" r:id="rId26"/>
    <p:sldId id="1097" r:id="rId27"/>
    <p:sldId id="1104" r:id="rId28"/>
    <p:sldId id="1099" r:id="rId29"/>
    <p:sldId id="1100" r:id="rId30"/>
    <p:sldId id="1101" r:id="rId31"/>
    <p:sldId id="1064" r:id="rId32"/>
    <p:sldId id="1098" r:id="rId33"/>
    <p:sldId id="1108" r:id="rId34"/>
    <p:sldId id="1113" r:id="rId35"/>
    <p:sldId id="1109" r:id="rId36"/>
    <p:sldId id="1114" r:id="rId37"/>
    <p:sldId id="1053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2" autoAdjust="0"/>
  </p:normalViewPr>
  <p:slideViewPr>
    <p:cSldViewPr snapToGrid="0">
      <p:cViewPr varScale="1">
        <p:scale>
          <a:sx n="100" d="100"/>
          <a:sy n="100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BC709-D843-4BB3-A3FC-21BA0DECA8EC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EB98-15DF-4330-B69F-764F8E44A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7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4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3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04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0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4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4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70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0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0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09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2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97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2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非正式的編程語言，用於編寫算法的描述。它不是一種具體的編程語言，而是一種表達邏輯和過程的方式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EB98-15DF-4330-B69F-764F8E44A5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31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096D6-902C-4AFF-A933-661563B5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CA9D14-E940-4EA9-A8DE-958EA2DB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06AEC-D6BB-4FB3-AAAB-2B9C90B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6E3A9-6B7C-4C3C-8070-2F95A92A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CDA2E-4614-48A4-B0ED-A247AB6A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9838F-8BB5-4567-94DB-87C2078C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E1244D-39D9-41CF-91C2-7E5324AE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E0CD9-CD74-4E7F-9651-BE214190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4799C-E1E3-46CD-B2ED-9C55CAF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4220E-017E-464A-93C7-254F16B1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1579EA-E750-43A4-94BC-BA08D55C4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9440D9-5301-4360-96D5-1C89F409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29FE7-3B24-4792-8004-2C6E4745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E0B96-F7DE-4DD7-83FA-FE21640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6B0E0-7080-4105-A2E8-DD0D4C75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50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5486401" y="2306066"/>
            <a:ext cx="2817479" cy="28174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172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63C30-E115-452E-A531-F9DAD666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E6211-44E5-41D9-B30F-B44972C8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C8B16-1480-41AF-96AD-E4D614E9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AFF2C-0376-456C-8B46-EAC9F2D9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904BA-24EB-4E29-9D5C-2D9A6706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14D46-61C3-456D-AC4F-01450E26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CAF5B-FF25-4817-B0C4-8F4B35F4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0D6FC-204F-4AF3-99D6-3FC52981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0B2C8-D15C-4B57-8140-05125B2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03546-246B-40C6-A2FA-81829789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27403-116C-4280-B2FF-488CB63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9EFA1-FC46-4AD3-B696-BA9A77C85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D1E77D-D52F-41E8-B454-2F608939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F072B-41D7-4C56-9537-BCAF02C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68670-9703-4EC4-9537-81067EB5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8E92D-274F-4D03-8DF9-9EB79EE9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8A03D-68BE-4E76-9171-AE38C38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3DDC2C-AF8F-44D6-8DAF-8E83FC32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86826-4D89-49EF-A94E-0CA70DC9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690293-4775-4297-BE58-F58E00672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C4A4B7-4A72-4B7A-8F33-06AC78876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C961A8-0632-439D-B593-FD761A7F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817920-07BF-4FEB-AFA3-D1666B6A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CAE177-808A-4DED-B702-5D51EA4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2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820B8-2C8F-4090-AE5E-8F72862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CF965C-F658-494D-986A-AB655092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16A2F6-3699-473D-83D3-5D65E78A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DDA36B-F58D-4F5F-A4BC-FE695BD2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3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5324FB-2DB9-489A-86D9-84DE67F0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AE063B-E8B7-46AF-981F-0915B423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40E18-EFCF-45A1-8C40-EB6281E0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61C75-2C60-4B08-966A-DFFD17CC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39492-4E47-417E-87F3-0DDE8918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D7899-0712-4B85-84C5-E6A78ABC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F5646B-A726-41ED-AAD9-42C1E214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D7F907-BEBB-40AD-A9EA-33D172DE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E68FE-F1AE-462C-9C80-43EC9F06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8933-EE56-4C66-9957-BD5063E4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B7ACCF-E508-4A61-A5E2-85012C1EE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41CC8C-6AA9-47AB-978D-57454C74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7154A6-7E7B-4394-9D54-568029A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F1C887-ECDE-4EC7-9D65-889D367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EE641-60E8-419E-801D-215A0E69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8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C9BCA5-E576-417E-8A4A-475EE7D9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A1CA4-A584-4CDE-8DFF-AD016486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9EC59-428E-4255-BDD9-A408007C6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26C8-80FE-4EF2-886D-0FF11D004E0A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745D6-408D-4F9A-8557-271E5C27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BD0FE-9B8D-4CC0-9611-3BCCC525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DD1B-E91A-4BB9-B31B-9E7873350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4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trustcorp.com/python_for_while/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71">
            <a:extLst>
              <a:ext uri="{FF2B5EF4-FFF2-40B4-BE49-F238E27FC236}">
                <a16:creationId xmlns:a16="http://schemas.microsoft.com/office/drawing/2014/main" id="{01047D16-ED3D-C513-7828-A1F5DFEA4881}"/>
              </a:ext>
            </a:extLst>
          </p:cNvPr>
          <p:cNvGrpSpPr/>
          <p:nvPr/>
        </p:nvGrpSpPr>
        <p:grpSpPr>
          <a:xfrm>
            <a:off x="527722" y="1763744"/>
            <a:ext cx="11441356" cy="3635312"/>
            <a:chOff x="563074" y="1328370"/>
            <a:chExt cx="11441356" cy="3635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FCE78-E5A7-326C-C02F-7661CC8472D7}"/>
                </a:ext>
              </a:extLst>
            </p:cNvPr>
            <p:cNvSpPr txBox="1"/>
            <p:nvPr/>
          </p:nvSpPr>
          <p:spPr>
            <a:xfrm>
              <a:off x="6787661" y="2176530"/>
              <a:ext cx="52167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Python</a:t>
              </a:r>
              <a:r>
                <a:rPr lang="zh-TW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語法入門</a:t>
              </a:r>
              <a:endPara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ctr"/>
              <a:r>
                <a:rPr lang="zh-TW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與基礎資料視覺化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grpSp>
          <p:nvGrpSpPr>
            <p:cNvPr id="6" name="Group 870">
              <a:extLst>
                <a:ext uri="{FF2B5EF4-FFF2-40B4-BE49-F238E27FC236}">
                  <a16:creationId xmlns:a16="http://schemas.microsoft.com/office/drawing/2014/main" id="{B67F9934-3B4C-5DA0-9C54-BF1F8BBDC9B5}"/>
                </a:ext>
              </a:extLst>
            </p:cNvPr>
            <p:cNvGrpSpPr/>
            <p:nvPr/>
          </p:nvGrpSpPr>
          <p:grpSpPr>
            <a:xfrm>
              <a:off x="563074" y="1328370"/>
              <a:ext cx="6046469" cy="3635312"/>
              <a:chOff x="563074" y="1328370"/>
              <a:chExt cx="6046469" cy="363531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74BF9B4-DDD2-8C0C-CF40-680639D95530}"/>
                  </a:ext>
                </a:extLst>
              </p:cNvPr>
              <p:cNvSpPr/>
              <p:nvPr/>
            </p:nvSpPr>
            <p:spPr>
              <a:xfrm>
                <a:off x="755467" y="1389426"/>
                <a:ext cx="597800" cy="601069"/>
              </a:xfrm>
              <a:custGeom>
                <a:avLst/>
                <a:gdLst>
                  <a:gd name="connsiteX0" fmla="*/ 597737 w 597800"/>
                  <a:gd name="connsiteY0" fmla="*/ 344654 h 601069"/>
                  <a:gd name="connsiteX1" fmla="*/ 256294 w 597800"/>
                  <a:gd name="connsiteY1" fmla="*/ 597705 h 601069"/>
                  <a:gd name="connsiteX2" fmla="*/ 3244 w 597800"/>
                  <a:gd name="connsiteY2" fmla="*/ 256262 h 601069"/>
                  <a:gd name="connsiteX3" fmla="*/ 300271 w 597800"/>
                  <a:gd name="connsiteY3" fmla="*/ -56 h 601069"/>
                  <a:gd name="connsiteX4" fmla="*/ 300271 w 597800"/>
                  <a:gd name="connsiteY4" fmla="*/ 300649 h 6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0" h="601069">
                    <a:moveTo>
                      <a:pt x="597737" y="344654"/>
                    </a:moveTo>
                    <a:cubicBezTo>
                      <a:pt x="573324" y="508818"/>
                      <a:pt x="420457" y="622117"/>
                      <a:pt x="256294" y="597705"/>
                    </a:cubicBezTo>
                    <a:cubicBezTo>
                      <a:pt x="92129" y="573292"/>
                      <a:pt x="-21165" y="420426"/>
                      <a:pt x="3244" y="256262"/>
                    </a:cubicBezTo>
                    <a:cubicBezTo>
                      <a:pt x="25131" y="109064"/>
                      <a:pt x="151452" y="53"/>
                      <a:pt x="300271" y="-56"/>
                    </a:cubicBezTo>
                    <a:lnTo>
                      <a:pt x="300271" y="300649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1FBC9F-648B-2E1F-BD53-2187564AC8EE}"/>
                  </a:ext>
                </a:extLst>
              </p:cNvPr>
              <p:cNvSpPr/>
              <p:nvPr/>
            </p:nvSpPr>
            <p:spPr>
              <a:xfrm>
                <a:off x="1117047" y="1328370"/>
                <a:ext cx="300419" cy="344614"/>
              </a:xfrm>
              <a:custGeom>
                <a:avLst/>
                <a:gdLst>
                  <a:gd name="connsiteX0" fmla="*/ 300355 w 300419"/>
                  <a:gd name="connsiteY0" fmla="*/ 300458 h 344614"/>
                  <a:gd name="connsiteX1" fmla="*/ 297116 w 300419"/>
                  <a:gd name="connsiteY1" fmla="*/ 344559 h 344614"/>
                  <a:gd name="connsiteX2" fmla="*/ -64 w 300419"/>
                  <a:gd name="connsiteY2" fmla="*/ 300458 h 344614"/>
                  <a:gd name="connsiteX3" fmla="*/ -64 w 300419"/>
                  <a:gd name="connsiteY3" fmla="*/ -55 h 344614"/>
                  <a:gd name="connsiteX4" fmla="*/ 300355 w 300419"/>
                  <a:gd name="connsiteY4" fmla="*/ 299792 h 344614"/>
                  <a:gd name="connsiteX5" fmla="*/ 300355 w 300419"/>
                  <a:gd name="connsiteY5" fmla="*/ 300458 h 344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419" h="344614">
                    <a:moveTo>
                      <a:pt x="300355" y="300458"/>
                    </a:moveTo>
                    <a:cubicBezTo>
                      <a:pt x="300393" y="315219"/>
                      <a:pt x="299307" y="329962"/>
                      <a:pt x="297116" y="344559"/>
                    </a:cubicBezTo>
                    <a:lnTo>
                      <a:pt x="-64" y="300458"/>
                    </a:lnTo>
                    <a:lnTo>
                      <a:pt x="-64" y="-55"/>
                    </a:lnTo>
                    <a:cubicBezTo>
                      <a:pt x="165690" y="-214"/>
                      <a:pt x="300193" y="134033"/>
                      <a:pt x="300355" y="299792"/>
                    </a:cubicBezTo>
                    <a:cubicBezTo>
                      <a:pt x="300355" y="300013"/>
                      <a:pt x="300355" y="300236"/>
                      <a:pt x="300355" y="300458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: Shape 374">
                <a:extLst>
                  <a:ext uri="{FF2B5EF4-FFF2-40B4-BE49-F238E27FC236}">
                    <a16:creationId xmlns:a16="http://schemas.microsoft.com/office/drawing/2014/main" id="{CAC3EFEE-1431-0388-4CFE-FFAA162FD606}"/>
                  </a:ext>
                </a:extLst>
              </p:cNvPr>
              <p:cNvSpPr/>
              <p:nvPr/>
            </p:nvSpPr>
            <p:spPr>
              <a:xfrm>
                <a:off x="1208202" y="1856437"/>
                <a:ext cx="319563" cy="9525"/>
              </a:xfrm>
              <a:custGeom>
                <a:avLst/>
                <a:gdLst>
                  <a:gd name="connsiteX0" fmla="*/ 0 w 319563"/>
                  <a:gd name="connsiteY0" fmla="*/ 0 h 9525"/>
                  <a:gd name="connsiteX1" fmla="*/ 319564 w 31956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563" h="9525">
                    <a:moveTo>
                      <a:pt x="0" y="0"/>
                    </a:moveTo>
                    <a:lnTo>
                      <a:pt x="319564" y="0"/>
                    </a:lnTo>
                  </a:path>
                </a:pathLst>
              </a:custGeom>
              <a:ln w="9525" cap="flat">
                <a:solidFill>
                  <a:srgbClr val="C7C7C7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: Shape 375">
                <a:extLst>
                  <a:ext uri="{FF2B5EF4-FFF2-40B4-BE49-F238E27FC236}">
                    <a16:creationId xmlns:a16="http://schemas.microsoft.com/office/drawing/2014/main" id="{4550CA06-4C48-7D5F-4CD2-DF1F6450B9C2}"/>
                  </a:ext>
                </a:extLst>
              </p:cNvPr>
              <p:cNvSpPr/>
              <p:nvPr/>
            </p:nvSpPr>
            <p:spPr>
              <a:xfrm>
                <a:off x="1527391" y="1833964"/>
                <a:ext cx="44954" cy="44955"/>
              </a:xfrm>
              <a:custGeom>
                <a:avLst/>
                <a:gdLst>
                  <a:gd name="connsiteX0" fmla="*/ 22790 w 44954"/>
                  <a:gd name="connsiteY0" fmla="*/ 44896 h 44955"/>
                  <a:gd name="connsiteX1" fmla="*/ -61 w 44954"/>
                  <a:gd name="connsiteY1" fmla="*/ 22798 h 44955"/>
                  <a:gd name="connsiteX2" fmla="*/ 22028 w 44954"/>
                  <a:gd name="connsiteY2" fmla="*/ -52 h 44955"/>
                  <a:gd name="connsiteX3" fmla="*/ 44888 w 44954"/>
                  <a:gd name="connsiteY3" fmla="*/ 22046 h 44955"/>
                  <a:gd name="connsiteX4" fmla="*/ 44888 w 44954"/>
                  <a:gd name="connsiteY4" fmla="*/ 22131 h 44955"/>
                  <a:gd name="connsiteX5" fmla="*/ 22894 w 44954"/>
                  <a:gd name="connsiteY5" fmla="*/ 44896 h 44955"/>
                  <a:gd name="connsiteX6" fmla="*/ 22790 w 44954"/>
                  <a:gd name="connsiteY6" fmla="*/ 44896 h 4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954" h="44955">
                    <a:moveTo>
                      <a:pt x="22790" y="44896"/>
                    </a:moveTo>
                    <a:cubicBezTo>
                      <a:pt x="10379" y="45106"/>
                      <a:pt x="149" y="35209"/>
                      <a:pt x="-61" y="22798"/>
                    </a:cubicBezTo>
                    <a:cubicBezTo>
                      <a:pt x="-270" y="10387"/>
                      <a:pt x="9617" y="157"/>
                      <a:pt x="22028" y="-52"/>
                    </a:cubicBezTo>
                    <a:cubicBezTo>
                      <a:pt x="34448" y="-262"/>
                      <a:pt x="44678" y="9625"/>
                      <a:pt x="44888" y="22046"/>
                    </a:cubicBezTo>
                    <a:cubicBezTo>
                      <a:pt x="44888" y="22074"/>
                      <a:pt x="44888" y="22103"/>
                      <a:pt x="44888" y="22131"/>
                    </a:cubicBezTo>
                    <a:cubicBezTo>
                      <a:pt x="45097" y="34495"/>
                      <a:pt x="35248" y="44687"/>
                      <a:pt x="22894" y="44896"/>
                    </a:cubicBezTo>
                    <a:cubicBezTo>
                      <a:pt x="22856" y="44896"/>
                      <a:pt x="22828" y="44896"/>
                      <a:pt x="22790" y="4489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C7C7C7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: Shape 376">
                <a:extLst>
                  <a:ext uri="{FF2B5EF4-FFF2-40B4-BE49-F238E27FC236}">
                    <a16:creationId xmlns:a16="http://schemas.microsoft.com/office/drawing/2014/main" id="{772EA6AB-43FE-B1F3-C7FA-AC637FFAE6EA}"/>
                  </a:ext>
                </a:extLst>
              </p:cNvPr>
              <p:cNvSpPr/>
              <p:nvPr/>
            </p:nvSpPr>
            <p:spPr>
              <a:xfrm>
                <a:off x="1631398" y="1839673"/>
                <a:ext cx="248221" cy="11239"/>
              </a:xfrm>
              <a:custGeom>
                <a:avLst/>
                <a:gdLst>
                  <a:gd name="connsiteX0" fmla="*/ 0 w 248221"/>
                  <a:gd name="connsiteY0" fmla="*/ 0 h 11239"/>
                  <a:gd name="connsiteX1" fmla="*/ 248222 w 248221"/>
                  <a:gd name="connsiteY1" fmla="*/ 0 h 11239"/>
                  <a:gd name="connsiteX2" fmla="*/ 248222 w 248221"/>
                  <a:gd name="connsiteY2" fmla="*/ 11240 h 11239"/>
                  <a:gd name="connsiteX3" fmla="*/ 0 w 248221"/>
                  <a:gd name="connsiteY3" fmla="*/ 1124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221" h="11239">
                    <a:moveTo>
                      <a:pt x="0" y="0"/>
                    </a:moveTo>
                    <a:lnTo>
                      <a:pt x="248222" y="0"/>
                    </a:lnTo>
                    <a:lnTo>
                      <a:pt x="248222" y="11240"/>
                    </a:lnTo>
                    <a:lnTo>
                      <a:pt x="0" y="1124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: Shape 377">
                <a:extLst>
                  <a:ext uri="{FF2B5EF4-FFF2-40B4-BE49-F238E27FC236}">
                    <a16:creationId xmlns:a16="http://schemas.microsoft.com/office/drawing/2014/main" id="{8053FBAF-24A9-DB62-99A1-E39F61DFE2F4}"/>
                  </a:ext>
                </a:extLst>
              </p:cNvPr>
              <p:cNvSpPr/>
              <p:nvPr/>
            </p:nvSpPr>
            <p:spPr>
              <a:xfrm>
                <a:off x="1631398" y="1862056"/>
                <a:ext cx="140493" cy="11239"/>
              </a:xfrm>
              <a:custGeom>
                <a:avLst/>
                <a:gdLst>
                  <a:gd name="connsiteX0" fmla="*/ 0 w 140493"/>
                  <a:gd name="connsiteY0" fmla="*/ 0 h 11239"/>
                  <a:gd name="connsiteX1" fmla="*/ 140494 w 140493"/>
                  <a:gd name="connsiteY1" fmla="*/ 0 h 11239"/>
                  <a:gd name="connsiteX2" fmla="*/ 140494 w 140493"/>
                  <a:gd name="connsiteY2" fmla="*/ 11239 h 11239"/>
                  <a:gd name="connsiteX3" fmla="*/ 0 w 140493"/>
                  <a:gd name="connsiteY3" fmla="*/ 11239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93" h="11239">
                    <a:moveTo>
                      <a:pt x="0" y="0"/>
                    </a:moveTo>
                    <a:lnTo>
                      <a:pt x="140494" y="0"/>
                    </a:lnTo>
                    <a:lnTo>
                      <a:pt x="140494" y="11239"/>
                    </a:lnTo>
                    <a:lnTo>
                      <a:pt x="0" y="1123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378">
                <a:extLst>
                  <a:ext uri="{FF2B5EF4-FFF2-40B4-BE49-F238E27FC236}">
                    <a16:creationId xmlns:a16="http://schemas.microsoft.com/office/drawing/2014/main" id="{4DFEE8BF-6238-821F-7E6D-04D5C9DC91BB}"/>
                  </a:ext>
                </a:extLst>
              </p:cNvPr>
              <p:cNvSpPr/>
              <p:nvPr/>
            </p:nvSpPr>
            <p:spPr>
              <a:xfrm>
                <a:off x="5526265" y="4016040"/>
                <a:ext cx="73533" cy="523398"/>
              </a:xfrm>
              <a:custGeom>
                <a:avLst/>
                <a:gdLst>
                  <a:gd name="connsiteX0" fmla="*/ 0 w 73533"/>
                  <a:gd name="connsiteY0" fmla="*/ 0 h 523398"/>
                  <a:gd name="connsiteX1" fmla="*/ 73533 w 73533"/>
                  <a:gd name="connsiteY1" fmla="*/ 0 h 523398"/>
                  <a:gd name="connsiteX2" fmla="*/ 73533 w 73533"/>
                  <a:gd name="connsiteY2" fmla="*/ 523399 h 523398"/>
                  <a:gd name="connsiteX3" fmla="*/ 0 w 73533"/>
                  <a:gd name="connsiteY3" fmla="*/ 523399 h 52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523398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523399"/>
                    </a:lnTo>
                    <a:lnTo>
                      <a:pt x="0" y="523399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: Shape 379">
                <a:extLst>
                  <a:ext uri="{FF2B5EF4-FFF2-40B4-BE49-F238E27FC236}">
                    <a16:creationId xmlns:a16="http://schemas.microsoft.com/office/drawing/2014/main" id="{129A17B0-511D-DBD6-2A71-E74083EC4BB1}"/>
                  </a:ext>
                </a:extLst>
              </p:cNvPr>
              <p:cNvSpPr/>
              <p:nvPr/>
            </p:nvSpPr>
            <p:spPr>
              <a:xfrm>
                <a:off x="5652662" y="4142722"/>
                <a:ext cx="73533" cy="396716"/>
              </a:xfrm>
              <a:custGeom>
                <a:avLst/>
                <a:gdLst>
                  <a:gd name="connsiteX0" fmla="*/ 0 w 73533"/>
                  <a:gd name="connsiteY0" fmla="*/ 0 h 396716"/>
                  <a:gd name="connsiteX1" fmla="*/ 73533 w 73533"/>
                  <a:gd name="connsiteY1" fmla="*/ 0 h 396716"/>
                  <a:gd name="connsiteX2" fmla="*/ 73533 w 73533"/>
                  <a:gd name="connsiteY2" fmla="*/ 396716 h 396716"/>
                  <a:gd name="connsiteX3" fmla="*/ 0 w 73533"/>
                  <a:gd name="connsiteY3" fmla="*/ 396716 h 39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396716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396716"/>
                    </a:lnTo>
                    <a:lnTo>
                      <a:pt x="0" y="39671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380">
                <a:extLst>
                  <a:ext uri="{FF2B5EF4-FFF2-40B4-BE49-F238E27FC236}">
                    <a16:creationId xmlns:a16="http://schemas.microsoft.com/office/drawing/2014/main" id="{1A7F994A-8B2C-2045-D32E-5EC7EA81CBF1}"/>
                  </a:ext>
                </a:extLst>
              </p:cNvPr>
              <p:cNvSpPr/>
              <p:nvPr/>
            </p:nvSpPr>
            <p:spPr>
              <a:xfrm>
                <a:off x="5779059" y="4341033"/>
                <a:ext cx="73533" cy="198310"/>
              </a:xfrm>
              <a:custGeom>
                <a:avLst/>
                <a:gdLst>
                  <a:gd name="connsiteX0" fmla="*/ 0 w 73533"/>
                  <a:gd name="connsiteY0" fmla="*/ 0 h 198310"/>
                  <a:gd name="connsiteX1" fmla="*/ 73533 w 73533"/>
                  <a:gd name="connsiteY1" fmla="*/ 0 h 198310"/>
                  <a:gd name="connsiteX2" fmla="*/ 73533 w 73533"/>
                  <a:gd name="connsiteY2" fmla="*/ 198311 h 198310"/>
                  <a:gd name="connsiteX3" fmla="*/ 0 w 73533"/>
                  <a:gd name="connsiteY3" fmla="*/ 198311 h 19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198310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198311"/>
                    </a:lnTo>
                    <a:lnTo>
                      <a:pt x="0" y="19831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: Shape 381">
                <a:extLst>
                  <a:ext uri="{FF2B5EF4-FFF2-40B4-BE49-F238E27FC236}">
                    <a16:creationId xmlns:a16="http://schemas.microsoft.com/office/drawing/2014/main" id="{90735604-6D65-B3F1-835E-96F51287C9E5}"/>
                  </a:ext>
                </a:extLst>
              </p:cNvPr>
              <p:cNvSpPr/>
              <p:nvPr/>
            </p:nvSpPr>
            <p:spPr>
              <a:xfrm>
                <a:off x="5905456" y="4227781"/>
                <a:ext cx="73533" cy="311658"/>
              </a:xfrm>
              <a:custGeom>
                <a:avLst/>
                <a:gdLst>
                  <a:gd name="connsiteX0" fmla="*/ 0 w 73533"/>
                  <a:gd name="connsiteY0" fmla="*/ 0 h 311658"/>
                  <a:gd name="connsiteX1" fmla="*/ 73533 w 73533"/>
                  <a:gd name="connsiteY1" fmla="*/ 0 h 311658"/>
                  <a:gd name="connsiteX2" fmla="*/ 73533 w 73533"/>
                  <a:gd name="connsiteY2" fmla="*/ 311658 h 311658"/>
                  <a:gd name="connsiteX3" fmla="*/ 0 w 73533"/>
                  <a:gd name="connsiteY3" fmla="*/ 311658 h 31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311658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311658"/>
                    </a:lnTo>
                    <a:lnTo>
                      <a:pt x="0" y="31165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382">
                <a:extLst>
                  <a:ext uri="{FF2B5EF4-FFF2-40B4-BE49-F238E27FC236}">
                    <a16:creationId xmlns:a16="http://schemas.microsoft.com/office/drawing/2014/main" id="{5EE7FAFF-A353-7FF3-6ECF-4883F014EF30}"/>
                  </a:ext>
                </a:extLst>
              </p:cNvPr>
              <p:cNvSpPr/>
              <p:nvPr/>
            </p:nvSpPr>
            <p:spPr>
              <a:xfrm>
                <a:off x="6031852" y="4108813"/>
                <a:ext cx="73533" cy="430625"/>
              </a:xfrm>
              <a:custGeom>
                <a:avLst/>
                <a:gdLst>
                  <a:gd name="connsiteX0" fmla="*/ 0 w 73533"/>
                  <a:gd name="connsiteY0" fmla="*/ 0 h 430625"/>
                  <a:gd name="connsiteX1" fmla="*/ 73533 w 73533"/>
                  <a:gd name="connsiteY1" fmla="*/ 0 h 430625"/>
                  <a:gd name="connsiteX2" fmla="*/ 73533 w 73533"/>
                  <a:gd name="connsiteY2" fmla="*/ 430625 h 430625"/>
                  <a:gd name="connsiteX3" fmla="*/ 0 w 73533"/>
                  <a:gd name="connsiteY3" fmla="*/ 430625 h 43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430625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430625"/>
                    </a:lnTo>
                    <a:lnTo>
                      <a:pt x="0" y="43062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383">
                <a:extLst>
                  <a:ext uri="{FF2B5EF4-FFF2-40B4-BE49-F238E27FC236}">
                    <a16:creationId xmlns:a16="http://schemas.microsoft.com/office/drawing/2014/main" id="{A9D518E3-3AB1-73FA-152C-4E3CC7960DF0}"/>
                  </a:ext>
                </a:extLst>
              </p:cNvPr>
              <p:cNvSpPr/>
              <p:nvPr/>
            </p:nvSpPr>
            <p:spPr>
              <a:xfrm>
                <a:off x="6158249" y="4038805"/>
                <a:ext cx="73533" cy="500538"/>
              </a:xfrm>
              <a:custGeom>
                <a:avLst/>
                <a:gdLst>
                  <a:gd name="connsiteX0" fmla="*/ 0 w 73533"/>
                  <a:gd name="connsiteY0" fmla="*/ 0 h 500538"/>
                  <a:gd name="connsiteX1" fmla="*/ 73533 w 73533"/>
                  <a:gd name="connsiteY1" fmla="*/ 0 h 500538"/>
                  <a:gd name="connsiteX2" fmla="*/ 73533 w 73533"/>
                  <a:gd name="connsiteY2" fmla="*/ 500539 h 500538"/>
                  <a:gd name="connsiteX3" fmla="*/ 0 w 73533"/>
                  <a:gd name="connsiteY3" fmla="*/ 500539 h 50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3" h="500538">
                    <a:moveTo>
                      <a:pt x="0" y="0"/>
                    </a:moveTo>
                    <a:lnTo>
                      <a:pt x="73533" y="0"/>
                    </a:lnTo>
                    <a:lnTo>
                      <a:pt x="73533" y="500539"/>
                    </a:lnTo>
                    <a:lnTo>
                      <a:pt x="0" y="500539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384">
                <a:extLst>
                  <a:ext uri="{FF2B5EF4-FFF2-40B4-BE49-F238E27FC236}">
                    <a16:creationId xmlns:a16="http://schemas.microsoft.com/office/drawing/2014/main" id="{9DA5ECE5-96D5-AC99-AB49-B691736F420E}"/>
                  </a:ext>
                </a:extLst>
              </p:cNvPr>
              <p:cNvSpPr/>
              <p:nvPr/>
            </p:nvSpPr>
            <p:spPr>
              <a:xfrm>
                <a:off x="5481307" y="3949555"/>
                <a:ext cx="812958" cy="591311"/>
              </a:xfrm>
              <a:custGeom>
                <a:avLst/>
                <a:gdLst>
                  <a:gd name="connsiteX0" fmla="*/ 2222 w 812958"/>
                  <a:gd name="connsiteY0" fmla="*/ -56 h 591311"/>
                  <a:gd name="connsiteX1" fmla="*/ 3079 w 812958"/>
                  <a:gd name="connsiteY1" fmla="*/ 147392 h 591311"/>
                  <a:gd name="connsiteX2" fmla="*/ 3079 w 812958"/>
                  <a:gd name="connsiteY2" fmla="*/ 294838 h 591311"/>
                  <a:gd name="connsiteX3" fmla="*/ 3651 w 812958"/>
                  <a:gd name="connsiteY3" fmla="*/ 590113 h 591311"/>
                  <a:gd name="connsiteX4" fmla="*/ 1746 w 812958"/>
                  <a:gd name="connsiteY4" fmla="*/ 588209 h 591311"/>
                  <a:gd name="connsiteX5" fmla="*/ 204533 w 812958"/>
                  <a:gd name="connsiteY5" fmla="*/ 588209 h 591311"/>
                  <a:gd name="connsiteX6" fmla="*/ 407320 w 812958"/>
                  <a:gd name="connsiteY6" fmla="*/ 588209 h 591311"/>
                  <a:gd name="connsiteX7" fmla="*/ 610107 w 812958"/>
                  <a:gd name="connsiteY7" fmla="*/ 588685 h 591311"/>
                  <a:gd name="connsiteX8" fmla="*/ 812895 w 812958"/>
                  <a:gd name="connsiteY8" fmla="*/ 589733 h 591311"/>
                  <a:gd name="connsiteX9" fmla="*/ 610107 w 812958"/>
                  <a:gd name="connsiteY9" fmla="*/ 590780 h 591311"/>
                  <a:gd name="connsiteX10" fmla="*/ 407320 w 812958"/>
                  <a:gd name="connsiteY10" fmla="*/ 591256 h 591311"/>
                  <a:gd name="connsiteX11" fmla="*/ 204533 w 812958"/>
                  <a:gd name="connsiteY11" fmla="*/ 591256 h 591311"/>
                  <a:gd name="connsiteX12" fmla="*/ 1746 w 812958"/>
                  <a:gd name="connsiteY12" fmla="*/ 591256 h 591311"/>
                  <a:gd name="connsiteX13" fmla="*/ -64 w 812958"/>
                  <a:gd name="connsiteY13" fmla="*/ 591256 h 591311"/>
                  <a:gd name="connsiteX14" fmla="*/ -64 w 812958"/>
                  <a:gd name="connsiteY14" fmla="*/ 589447 h 591311"/>
                  <a:gd name="connsiteX15" fmla="*/ 507 w 812958"/>
                  <a:gd name="connsiteY15" fmla="*/ 294172 h 591311"/>
                  <a:gd name="connsiteX16" fmla="*/ 507 w 812958"/>
                  <a:gd name="connsiteY16" fmla="*/ 146725 h 59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958" h="591311">
                    <a:moveTo>
                      <a:pt x="2222" y="-56"/>
                    </a:moveTo>
                    <a:lnTo>
                      <a:pt x="3079" y="147392"/>
                    </a:lnTo>
                    <a:lnTo>
                      <a:pt x="3079" y="294838"/>
                    </a:lnTo>
                    <a:lnTo>
                      <a:pt x="3651" y="590113"/>
                    </a:lnTo>
                    <a:lnTo>
                      <a:pt x="1746" y="588209"/>
                    </a:lnTo>
                    <a:cubicBezTo>
                      <a:pt x="69373" y="588209"/>
                      <a:pt x="136972" y="588209"/>
                      <a:pt x="204533" y="588209"/>
                    </a:cubicBezTo>
                    <a:lnTo>
                      <a:pt x="407320" y="588209"/>
                    </a:lnTo>
                    <a:lnTo>
                      <a:pt x="610107" y="588685"/>
                    </a:lnTo>
                    <a:lnTo>
                      <a:pt x="812895" y="589733"/>
                    </a:lnTo>
                    <a:lnTo>
                      <a:pt x="610107" y="590780"/>
                    </a:lnTo>
                    <a:lnTo>
                      <a:pt x="407320" y="591256"/>
                    </a:lnTo>
                    <a:lnTo>
                      <a:pt x="204533" y="591256"/>
                    </a:lnTo>
                    <a:cubicBezTo>
                      <a:pt x="136906" y="591256"/>
                      <a:pt x="69306" y="591256"/>
                      <a:pt x="1746" y="591256"/>
                    </a:cubicBezTo>
                    <a:lnTo>
                      <a:pt x="-64" y="591256"/>
                    </a:lnTo>
                    <a:lnTo>
                      <a:pt x="-64" y="589447"/>
                    </a:lnTo>
                    <a:lnTo>
                      <a:pt x="507" y="294172"/>
                    </a:lnTo>
                    <a:lnTo>
                      <a:pt x="507" y="14672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385">
                <a:extLst>
                  <a:ext uri="{FF2B5EF4-FFF2-40B4-BE49-F238E27FC236}">
                    <a16:creationId xmlns:a16="http://schemas.microsoft.com/office/drawing/2014/main" id="{6138B726-7626-6FC5-7A88-DFF66117A7C9}"/>
                  </a:ext>
                </a:extLst>
              </p:cNvPr>
              <p:cNvSpPr/>
              <p:nvPr/>
            </p:nvSpPr>
            <p:spPr>
              <a:xfrm>
                <a:off x="5467401" y="3976984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5"/>
                      <a:pt x="10661" y="-110"/>
                      <a:pt x="16129" y="-52"/>
                    </a:cubicBezTo>
                    <a:cubicBezTo>
                      <a:pt x="21624" y="-110"/>
                      <a:pt x="27111" y="595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386">
                <a:extLst>
                  <a:ext uri="{FF2B5EF4-FFF2-40B4-BE49-F238E27FC236}">
                    <a16:creationId xmlns:a16="http://schemas.microsoft.com/office/drawing/2014/main" id="{C65B81B3-849C-7F52-1ED5-99EEE58240F8}"/>
                  </a:ext>
                </a:extLst>
              </p:cNvPr>
              <p:cNvSpPr/>
              <p:nvPr/>
            </p:nvSpPr>
            <p:spPr>
              <a:xfrm>
                <a:off x="5467401" y="4021840"/>
                <a:ext cx="32480" cy="4204"/>
              </a:xfrm>
              <a:custGeom>
                <a:avLst/>
                <a:gdLst>
                  <a:gd name="connsiteX0" fmla="*/ -64 w 32480"/>
                  <a:gd name="connsiteY0" fmla="*/ 2050 h 4204"/>
                  <a:gd name="connsiteX1" fmla="*/ 16129 w 32480"/>
                  <a:gd name="connsiteY1" fmla="*/ -45 h 4204"/>
                  <a:gd name="connsiteX2" fmla="*/ 32417 w 32480"/>
                  <a:gd name="connsiteY2" fmla="*/ 2050 h 4204"/>
                  <a:gd name="connsiteX3" fmla="*/ 16129 w 32480"/>
                  <a:gd name="connsiteY3" fmla="*/ 4146 h 4204"/>
                  <a:gd name="connsiteX4" fmla="*/ -64 w 32480"/>
                  <a:gd name="connsiteY4" fmla="*/ 2050 h 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04">
                    <a:moveTo>
                      <a:pt x="-64" y="2050"/>
                    </a:moveTo>
                    <a:cubicBezTo>
                      <a:pt x="5213" y="602"/>
                      <a:pt x="10661" y="-102"/>
                      <a:pt x="16129" y="-45"/>
                    </a:cubicBezTo>
                    <a:cubicBezTo>
                      <a:pt x="21634" y="-150"/>
                      <a:pt x="27120" y="555"/>
                      <a:pt x="32417" y="2050"/>
                    </a:cubicBezTo>
                    <a:cubicBezTo>
                      <a:pt x="27111" y="3498"/>
                      <a:pt x="21624" y="4203"/>
                      <a:pt x="16129" y="4146"/>
                    </a:cubicBezTo>
                    <a:cubicBezTo>
                      <a:pt x="10661" y="4203"/>
                      <a:pt x="5213" y="3498"/>
                      <a:pt x="-64" y="205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387">
                <a:extLst>
                  <a:ext uri="{FF2B5EF4-FFF2-40B4-BE49-F238E27FC236}">
                    <a16:creationId xmlns:a16="http://schemas.microsoft.com/office/drawing/2014/main" id="{85B9F8E7-0D2F-20C9-DFFF-192962D0E0C8}"/>
                  </a:ext>
                </a:extLst>
              </p:cNvPr>
              <p:cNvSpPr/>
              <p:nvPr/>
            </p:nvSpPr>
            <p:spPr>
              <a:xfrm>
                <a:off x="5467401" y="4066696"/>
                <a:ext cx="32480" cy="4132"/>
              </a:xfrm>
              <a:custGeom>
                <a:avLst/>
                <a:gdLst>
                  <a:gd name="connsiteX0" fmla="*/ -64 w 32480"/>
                  <a:gd name="connsiteY0" fmla="*/ 1961 h 4132"/>
                  <a:gd name="connsiteX1" fmla="*/ 16129 w 32480"/>
                  <a:gd name="connsiteY1" fmla="*/ -39 h 4132"/>
                  <a:gd name="connsiteX2" fmla="*/ 32417 w 32480"/>
                  <a:gd name="connsiteY2" fmla="*/ 1961 h 4132"/>
                  <a:gd name="connsiteX3" fmla="*/ 16129 w 32480"/>
                  <a:gd name="connsiteY3" fmla="*/ 4057 h 4132"/>
                  <a:gd name="connsiteX4" fmla="*/ -64 w 32480"/>
                  <a:gd name="connsiteY4" fmla="*/ 1961 h 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32">
                    <a:moveTo>
                      <a:pt x="-64" y="1961"/>
                    </a:moveTo>
                    <a:cubicBezTo>
                      <a:pt x="5203" y="504"/>
                      <a:pt x="10661" y="-172"/>
                      <a:pt x="16129" y="-39"/>
                    </a:cubicBezTo>
                    <a:cubicBezTo>
                      <a:pt x="21624" y="-172"/>
                      <a:pt x="27111" y="504"/>
                      <a:pt x="32417" y="1961"/>
                    </a:cubicBezTo>
                    <a:cubicBezTo>
                      <a:pt x="27130" y="3495"/>
                      <a:pt x="21634" y="4209"/>
                      <a:pt x="16129" y="4057"/>
                    </a:cubicBezTo>
                    <a:cubicBezTo>
                      <a:pt x="10652" y="4209"/>
                      <a:pt x="5194" y="3495"/>
                      <a:pt x="-64" y="1961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388">
                <a:extLst>
                  <a:ext uri="{FF2B5EF4-FFF2-40B4-BE49-F238E27FC236}">
                    <a16:creationId xmlns:a16="http://schemas.microsoft.com/office/drawing/2014/main" id="{59C6643F-9060-A145-ADFB-2DB8B6CE32CE}"/>
                  </a:ext>
                </a:extLst>
              </p:cNvPr>
              <p:cNvSpPr/>
              <p:nvPr/>
            </p:nvSpPr>
            <p:spPr>
              <a:xfrm>
                <a:off x="5467401" y="4111477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5"/>
                      <a:pt x="10661" y="-110"/>
                      <a:pt x="16129" y="-52"/>
                    </a:cubicBezTo>
                    <a:cubicBezTo>
                      <a:pt x="21624" y="-110"/>
                      <a:pt x="27111" y="595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389">
                <a:extLst>
                  <a:ext uri="{FF2B5EF4-FFF2-40B4-BE49-F238E27FC236}">
                    <a16:creationId xmlns:a16="http://schemas.microsoft.com/office/drawing/2014/main" id="{3CDF9D54-762D-7836-A8FD-B0BCB9A22DA3}"/>
                  </a:ext>
                </a:extLst>
              </p:cNvPr>
              <p:cNvSpPr/>
              <p:nvPr/>
            </p:nvSpPr>
            <p:spPr>
              <a:xfrm>
                <a:off x="5467401" y="4156340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6"/>
                      <a:pt x="10661" y="-109"/>
                      <a:pt x="16129" y="-52"/>
                    </a:cubicBezTo>
                    <a:cubicBezTo>
                      <a:pt x="21624" y="-109"/>
                      <a:pt x="27111" y="596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390">
                <a:extLst>
                  <a:ext uri="{FF2B5EF4-FFF2-40B4-BE49-F238E27FC236}">
                    <a16:creationId xmlns:a16="http://schemas.microsoft.com/office/drawing/2014/main" id="{92582CC9-C4FB-27C3-D91E-103C4F9F395F}"/>
                  </a:ext>
                </a:extLst>
              </p:cNvPr>
              <p:cNvSpPr/>
              <p:nvPr/>
            </p:nvSpPr>
            <p:spPr>
              <a:xfrm>
                <a:off x="5467401" y="4201186"/>
                <a:ext cx="32480" cy="4132"/>
              </a:xfrm>
              <a:custGeom>
                <a:avLst/>
                <a:gdLst>
                  <a:gd name="connsiteX0" fmla="*/ -64 w 32480"/>
                  <a:gd name="connsiteY0" fmla="*/ 2060 h 4132"/>
                  <a:gd name="connsiteX1" fmla="*/ 16129 w 32480"/>
                  <a:gd name="connsiteY1" fmla="*/ -35 h 4132"/>
                  <a:gd name="connsiteX2" fmla="*/ 32417 w 32480"/>
                  <a:gd name="connsiteY2" fmla="*/ 2060 h 4132"/>
                  <a:gd name="connsiteX3" fmla="*/ 16129 w 32480"/>
                  <a:gd name="connsiteY3" fmla="*/ 4060 h 4132"/>
                  <a:gd name="connsiteX4" fmla="*/ -64 w 32480"/>
                  <a:gd name="connsiteY4" fmla="*/ 2060 h 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32">
                    <a:moveTo>
                      <a:pt x="-64" y="2060"/>
                    </a:moveTo>
                    <a:cubicBezTo>
                      <a:pt x="5194" y="526"/>
                      <a:pt x="10652" y="-188"/>
                      <a:pt x="16129" y="-35"/>
                    </a:cubicBezTo>
                    <a:cubicBezTo>
                      <a:pt x="21634" y="-188"/>
                      <a:pt x="27130" y="526"/>
                      <a:pt x="32417" y="2060"/>
                    </a:cubicBezTo>
                    <a:cubicBezTo>
                      <a:pt x="27111" y="3517"/>
                      <a:pt x="21624" y="4194"/>
                      <a:pt x="16129" y="4060"/>
                    </a:cubicBezTo>
                    <a:cubicBezTo>
                      <a:pt x="10661" y="4194"/>
                      <a:pt x="5203" y="3517"/>
                      <a:pt x="-64" y="206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391">
                <a:extLst>
                  <a:ext uri="{FF2B5EF4-FFF2-40B4-BE49-F238E27FC236}">
                    <a16:creationId xmlns:a16="http://schemas.microsoft.com/office/drawing/2014/main" id="{002ED023-B437-57B5-88B7-B8F386141CE0}"/>
                  </a:ext>
                </a:extLst>
              </p:cNvPr>
              <p:cNvSpPr/>
              <p:nvPr/>
            </p:nvSpPr>
            <p:spPr>
              <a:xfrm>
                <a:off x="5467401" y="4245970"/>
                <a:ext cx="32480" cy="4214"/>
              </a:xfrm>
              <a:custGeom>
                <a:avLst/>
                <a:gdLst>
                  <a:gd name="connsiteX0" fmla="*/ -64 w 32480"/>
                  <a:gd name="connsiteY0" fmla="*/ 2043 h 4214"/>
                  <a:gd name="connsiteX1" fmla="*/ 16129 w 32480"/>
                  <a:gd name="connsiteY1" fmla="*/ -52 h 4214"/>
                  <a:gd name="connsiteX2" fmla="*/ 32417 w 32480"/>
                  <a:gd name="connsiteY2" fmla="*/ 2043 h 4214"/>
                  <a:gd name="connsiteX3" fmla="*/ 16129 w 32480"/>
                  <a:gd name="connsiteY3" fmla="*/ 4139 h 4214"/>
                  <a:gd name="connsiteX4" fmla="*/ -64 w 32480"/>
                  <a:gd name="connsiteY4" fmla="*/ 2043 h 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14">
                    <a:moveTo>
                      <a:pt x="-64" y="2043"/>
                    </a:moveTo>
                    <a:cubicBezTo>
                      <a:pt x="5213" y="595"/>
                      <a:pt x="10661" y="-109"/>
                      <a:pt x="16129" y="-52"/>
                    </a:cubicBezTo>
                    <a:cubicBezTo>
                      <a:pt x="21624" y="-109"/>
                      <a:pt x="27111" y="595"/>
                      <a:pt x="32417" y="2043"/>
                    </a:cubicBezTo>
                    <a:cubicBezTo>
                      <a:pt x="27130" y="3577"/>
                      <a:pt x="21634" y="4291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392">
                <a:extLst>
                  <a:ext uri="{FF2B5EF4-FFF2-40B4-BE49-F238E27FC236}">
                    <a16:creationId xmlns:a16="http://schemas.microsoft.com/office/drawing/2014/main" id="{AD5C7B9A-338C-E6F0-8B13-F9F995950770}"/>
                  </a:ext>
                </a:extLst>
              </p:cNvPr>
              <p:cNvSpPr/>
              <p:nvPr/>
            </p:nvSpPr>
            <p:spPr>
              <a:xfrm>
                <a:off x="5467401" y="4290833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6"/>
                      <a:pt x="10661" y="-109"/>
                      <a:pt x="16129" y="-52"/>
                    </a:cubicBezTo>
                    <a:cubicBezTo>
                      <a:pt x="21624" y="-109"/>
                      <a:pt x="27111" y="596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393">
                <a:extLst>
                  <a:ext uri="{FF2B5EF4-FFF2-40B4-BE49-F238E27FC236}">
                    <a16:creationId xmlns:a16="http://schemas.microsoft.com/office/drawing/2014/main" id="{C79879E5-BB15-F27B-62B7-F55E78CEDAFE}"/>
                  </a:ext>
                </a:extLst>
              </p:cNvPr>
              <p:cNvSpPr/>
              <p:nvPr/>
            </p:nvSpPr>
            <p:spPr>
              <a:xfrm>
                <a:off x="5467401" y="4335679"/>
                <a:ext cx="32480" cy="4214"/>
              </a:xfrm>
              <a:custGeom>
                <a:avLst/>
                <a:gdLst>
                  <a:gd name="connsiteX0" fmla="*/ -64 w 32480"/>
                  <a:gd name="connsiteY0" fmla="*/ 2060 h 4214"/>
                  <a:gd name="connsiteX1" fmla="*/ 16129 w 32480"/>
                  <a:gd name="connsiteY1" fmla="*/ -35 h 4214"/>
                  <a:gd name="connsiteX2" fmla="*/ 32417 w 32480"/>
                  <a:gd name="connsiteY2" fmla="*/ 2060 h 4214"/>
                  <a:gd name="connsiteX3" fmla="*/ 16129 w 32480"/>
                  <a:gd name="connsiteY3" fmla="*/ 4156 h 4214"/>
                  <a:gd name="connsiteX4" fmla="*/ -64 w 32480"/>
                  <a:gd name="connsiteY4" fmla="*/ 2060 h 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14">
                    <a:moveTo>
                      <a:pt x="-64" y="2060"/>
                    </a:moveTo>
                    <a:cubicBezTo>
                      <a:pt x="5203" y="565"/>
                      <a:pt x="10661" y="-140"/>
                      <a:pt x="16129" y="-35"/>
                    </a:cubicBezTo>
                    <a:cubicBezTo>
                      <a:pt x="21634" y="-188"/>
                      <a:pt x="27130" y="526"/>
                      <a:pt x="32417" y="2060"/>
                    </a:cubicBezTo>
                    <a:cubicBezTo>
                      <a:pt x="27111" y="3508"/>
                      <a:pt x="21624" y="4213"/>
                      <a:pt x="16129" y="4156"/>
                    </a:cubicBezTo>
                    <a:cubicBezTo>
                      <a:pt x="10661" y="4213"/>
                      <a:pt x="5213" y="3508"/>
                      <a:pt x="-64" y="206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394">
                <a:extLst>
                  <a:ext uri="{FF2B5EF4-FFF2-40B4-BE49-F238E27FC236}">
                    <a16:creationId xmlns:a16="http://schemas.microsoft.com/office/drawing/2014/main" id="{5708837A-7D90-9CD7-E36D-0371457C4CB2}"/>
                  </a:ext>
                </a:extLst>
              </p:cNvPr>
              <p:cNvSpPr/>
              <p:nvPr/>
            </p:nvSpPr>
            <p:spPr>
              <a:xfrm>
                <a:off x="5467401" y="4380545"/>
                <a:ext cx="32480" cy="4132"/>
              </a:xfrm>
              <a:custGeom>
                <a:avLst/>
                <a:gdLst>
                  <a:gd name="connsiteX0" fmla="*/ -64 w 32480"/>
                  <a:gd name="connsiteY0" fmla="*/ 1961 h 4132"/>
                  <a:gd name="connsiteX1" fmla="*/ 16129 w 32480"/>
                  <a:gd name="connsiteY1" fmla="*/ -39 h 4132"/>
                  <a:gd name="connsiteX2" fmla="*/ 32417 w 32480"/>
                  <a:gd name="connsiteY2" fmla="*/ 1961 h 4132"/>
                  <a:gd name="connsiteX3" fmla="*/ 16129 w 32480"/>
                  <a:gd name="connsiteY3" fmla="*/ 4057 h 4132"/>
                  <a:gd name="connsiteX4" fmla="*/ -64 w 32480"/>
                  <a:gd name="connsiteY4" fmla="*/ 1961 h 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32">
                    <a:moveTo>
                      <a:pt x="-64" y="1961"/>
                    </a:moveTo>
                    <a:cubicBezTo>
                      <a:pt x="5203" y="504"/>
                      <a:pt x="10661" y="-173"/>
                      <a:pt x="16129" y="-39"/>
                    </a:cubicBezTo>
                    <a:cubicBezTo>
                      <a:pt x="21624" y="-173"/>
                      <a:pt x="27111" y="504"/>
                      <a:pt x="32417" y="1961"/>
                    </a:cubicBezTo>
                    <a:cubicBezTo>
                      <a:pt x="27130" y="3495"/>
                      <a:pt x="21634" y="4209"/>
                      <a:pt x="16129" y="4057"/>
                    </a:cubicBezTo>
                    <a:cubicBezTo>
                      <a:pt x="10652" y="4209"/>
                      <a:pt x="5194" y="3495"/>
                      <a:pt x="-64" y="1961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395">
                <a:extLst>
                  <a:ext uri="{FF2B5EF4-FFF2-40B4-BE49-F238E27FC236}">
                    <a16:creationId xmlns:a16="http://schemas.microsoft.com/office/drawing/2014/main" id="{13935DFA-3721-D259-2C5B-35A61B5CC2AE}"/>
                  </a:ext>
                </a:extLst>
              </p:cNvPr>
              <p:cNvSpPr/>
              <p:nvPr/>
            </p:nvSpPr>
            <p:spPr>
              <a:xfrm>
                <a:off x="5467401" y="4425802"/>
                <a:ext cx="32480" cy="4197"/>
              </a:xfrm>
              <a:custGeom>
                <a:avLst/>
                <a:gdLst>
                  <a:gd name="connsiteX0" fmla="*/ -64 w 32480"/>
                  <a:gd name="connsiteY0" fmla="*/ 2043 h 4197"/>
                  <a:gd name="connsiteX1" fmla="*/ 16129 w 32480"/>
                  <a:gd name="connsiteY1" fmla="*/ -52 h 4197"/>
                  <a:gd name="connsiteX2" fmla="*/ 32417 w 32480"/>
                  <a:gd name="connsiteY2" fmla="*/ 2043 h 4197"/>
                  <a:gd name="connsiteX3" fmla="*/ 16129 w 32480"/>
                  <a:gd name="connsiteY3" fmla="*/ 4139 h 4197"/>
                  <a:gd name="connsiteX4" fmla="*/ -64 w 32480"/>
                  <a:gd name="connsiteY4" fmla="*/ 2043 h 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197">
                    <a:moveTo>
                      <a:pt x="-64" y="2043"/>
                    </a:moveTo>
                    <a:cubicBezTo>
                      <a:pt x="5213" y="595"/>
                      <a:pt x="10661" y="-110"/>
                      <a:pt x="16129" y="-52"/>
                    </a:cubicBezTo>
                    <a:cubicBezTo>
                      <a:pt x="21624" y="-110"/>
                      <a:pt x="27111" y="595"/>
                      <a:pt x="32417" y="2043"/>
                    </a:cubicBezTo>
                    <a:cubicBezTo>
                      <a:pt x="27111" y="3491"/>
                      <a:pt x="21624" y="4196"/>
                      <a:pt x="16129" y="4139"/>
                    </a:cubicBezTo>
                    <a:cubicBezTo>
                      <a:pt x="10661" y="4196"/>
                      <a:pt x="5213" y="3491"/>
                      <a:pt x="-64" y="20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96">
                <a:extLst>
                  <a:ext uri="{FF2B5EF4-FFF2-40B4-BE49-F238E27FC236}">
                    <a16:creationId xmlns:a16="http://schemas.microsoft.com/office/drawing/2014/main" id="{3E1F1340-DFD5-2521-D678-87D918A25422}"/>
                  </a:ext>
                </a:extLst>
              </p:cNvPr>
              <p:cNvSpPr/>
              <p:nvPr/>
            </p:nvSpPr>
            <p:spPr>
              <a:xfrm>
                <a:off x="5467401" y="4470172"/>
                <a:ext cx="32480" cy="4214"/>
              </a:xfrm>
              <a:custGeom>
                <a:avLst/>
                <a:gdLst>
                  <a:gd name="connsiteX0" fmla="*/ -64 w 32480"/>
                  <a:gd name="connsiteY0" fmla="*/ 2060 h 4214"/>
                  <a:gd name="connsiteX1" fmla="*/ 16129 w 32480"/>
                  <a:gd name="connsiteY1" fmla="*/ -35 h 4214"/>
                  <a:gd name="connsiteX2" fmla="*/ 32417 w 32480"/>
                  <a:gd name="connsiteY2" fmla="*/ 2060 h 4214"/>
                  <a:gd name="connsiteX3" fmla="*/ 16129 w 32480"/>
                  <a:gd name="connsiteY3" fmla="*/ 4156 h 4214"/>
                  <a:gd name="connsiteX4" fmla="*/ -64 w 32480"/>
                  <a:gd name="connsiteY4" fmla="*/ 2060 h 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4214">
                    <a:moveTo>
                      <a:pt x="-64" y="2060"/>
                    </a:moveTo>
                    <a:cubicBezTo>
                      <a:pt x="5213" y="612"/>
                      <a:pt x="10661" y="-93"/>
                      <a:pt x="16129" y="-35"/>
                    </a:cubicBezTo>
                    <a:cubicBezTo>
                      <a:pt x="21634" y="-188"/>
                      <a:pt x="27130" y="526"/>
                      <a:pt x="32417" y="2060"/>
                    </a:cubicBezTo>
                    <a:cubicBezTo>
                      <a:pt x="27111" y="3508"/>
                      <a:pt x="21624" y="4213"/>
                      <a:pt x="16129" y="4156"/>
                    </a:cubicBezTo>
                    <a:cubicBezTo>
                      <a:pt x="10661" y="4213"/>
                      <a:pt x="5213" y="3508"/>
                      <a:pt x="-64" y="206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98">
                <a:extLst>
                  <a:ext uri="{FF2B5EF4-FFF2-40B4-BE49-F238E27FC236}">
                    <a16:creationId xmlns:a16="http://schemas.microsoft.com/office/drawing/2014/main" id="{AC63134E-1A5B-38BD-E979-59D7A9BA5140}"/>
                  </a:ext>
                </a:extLst>
              </p:cNvPr>
              <p:cNvSpPr/>
              <p:nvPr/>
            </p:nvSpPr>
            <p:spPr>
              <a:xfrm>
                <a:off x="906640" y="4772992"/>
                <a:ext cx="5236654" cy="190690"/>
              </a:xfrm>
              <a:custGeom>
                <a:avLst/>
                <a:gdLst>
                  <a:gd name="connsiteX0" fmla="*/ 0 w 5236654"/>
                  <a:gd name="connsiteY0" fmla="*/ 0 h 190690"/>
                  <a:gd name="connsiteX1" fmla="*/ 5236655 w 5236654"/>
                  <a:gd name="connsiteY1" fmla="*/ 0 h 190690"/>
                  <a:gd name="connsiteX2" fmla="*/ 5236655 w 5236654"/>
                  <a:gd name="connsiteY2" fmla="*/ 190691 h 190690"/>
                  <a:gd name="connsiteX3" fmla="*/ 0 w 5236654"/>
                  <a:gd name="connsiteY3" fmla="*/ 190691 h 19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6654" h="190690">
                    <a:moveTo>
                      <a:pt x="0" y="0"/>
                    </a:moveTo>
                    <a:lnTo>
                      <a:pt x="5236655" y="0"/>
                    </a:lnTo>
                    <a:lnTo>
                      <a:pt x="5236655" y="190691"/>
                    </a:lnTo>
                    <a:lnTo>
                      <a:pt x="0" y="19069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99">
                <a:extLst>
                  <a:ext uri="{FF2B5EF4-FFF2-40B4-BE49-F238E27FC236}">
                    <a16:creationId xmlns:a16="http://schemas.microsoft.com/office/drawing/2014/main" id="{4F8B17D4-C06E-ABED-EADA-59C93944665E}"/>
                  </a:ext>
                </a:extLst>
              </p:cNvPr>
              <p:cNvSpPr/>
              <p:nvPr/>
            </p:nvSpPr>
            <p:spPr>
              <a:xfrm>
                <a:off x="1447660" y="1993882"/>
                <a:ext cx="4154423" cy="2779014"/>
              </a:xfrm>
              <a:custGeom>
                <a:avLst/>
                <a:gdLst>
                  <a:gd name="connsiteX0" fmla="*/ 0 w 4154423"/>
                  <a:gd name="connsiteY0" fmla="*/ 0 h 2779014"/>
                  <a:gd name="connsiteX1" fmla="*/ 4154424 w 4154423"/>
                  <a:gd name="connsiteY1" fmla="*/ 0 h 2779014"/>
                  <a:gd name="connsiteX2" fmla="*/ 4154424 w 4154423"/>
                  <a:gd name="connsiteY2" fmla="*/ 2779014 h 2779014"/>
                  <a:gd name="connsiteX3" fmla="*/ 0 w 4154423"/>
                  <a:gd name="connsiteY3" fmla="*/ 2779014 h 2779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54423" h="2779014">
                    <a:moveTo>
                      <a:pt x="0" y="0"/>
                    </a:moveTo>
                    <a:lnTo>
                      <a:pt x="4154424" y="0"/>
                    </a:lnTo>
                    <a:lnTo>
                      <a:pt x="4154424" y="2779014"/>
                    </a:lnTo>
                    <a:lnTo>
                      <a:pt x="0" y="277901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400">
                <a:extLst>
                  <a:ext uri="{FF2B5EF4-FFF2-40B4-BE49-F238E27FC236}">
                    <a16:creationId xmlns:a16="http://schemas.microsoft.com/office/drawing/2014/main" id="{6C291DCE-CB86-CCF8-FE47-844242E7EB5A}"/>
                  </a:ext>
                </a:extLst>
              </p:cNvPr>
              <p:cNvSpPr/>
              <p:nvPr/>
            </p:nvSpPr>
            <p:spPr>
              <a:xfrm>
                <a:off x="1477855" y="2027791"/>
                <a:ext cx="4094130" cy="2711196"/>
              </a:xfrm>
              <a:custGeom>
                <a:avLst/>
                <a:gdLst>
                  <a:gd name="connsiteX0" fmla="*/ 0 w 4094130"/>
                  <a:gd name="connsiteY0" fmla="*/ 0 h 2711196"/>
                  <a:gd name="connsiteX1" fmla="*/ 4094131 w 4094130"/>
                  <a:gd name="connsiteY1" fmla="*/ 0 h 2711196"/>
                  <a:gd name="connsiteX2" fmla="*/ 4094131 w 4094130"/>
                  <a:gd name="connsiteY2" fmla="*/ 2711196 h 2711196"/>
                  <a:gd name="connsiteX3" fmla="*/ 0 w 4094130"/>
                  <a:gd name="connsiteY3" fmla="*/ 2711196 h 271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4130" h="2711196">
                    <a:moveTo>
                      <a:pt x="0" y="0"/>
                    </a:moveTo>
                    <a:lnTo>
                      <a:pt x="4094131" y="0"/>
                    </a:lnTo>
                    <a:lnTo>
                      <a:pt x="4094131" y="2711196"/>
                    </a:lnTo>
                    <a:lnTo>
                      <a:pt x="0" y="271119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401">
                <a:extLst>
                  <a:ext uri="{FF2B5EF4-FFF2-40B4-BE49-F238E27FC236}">
                    <a16:creationId xmlns:a16="http://schemas.microsoft.com/office/drawing/2014/main" id="{F512A372-77D7-5C2A-EDD0-B3ABB50DF63D}"/>
                  </a:ext>
                </a:extLst>
              </p:cNvPr>
              <p:cNvSpPr/>
              <p:nvPr/>
            </p:nvSpPr>
            <p:spPr>
              <a:xfrm>
                <a:off x="1659210" y="2202099"/>
                <a:ext cx="3731514" cy="2362676"/>
              </a:xfrm>
              <a:custGeom>
                <a:avLst/>
                <a:gdLst>
                  <a:gd name="connsiteX0" fmla="*/ 0 w 3731514"/>
                  <a:gd name="connsiteY0" fmla="*/ 0 h 2362676"/>
                  <a:gd name="connsiteX1" fmla="*/ 3731514 w 3731514"/>
                  <a:gd name="connsiteY1" fmla="*/ 0 h 2362676"/>
                  <a:gd name="connsiteX2" fmla="*/ 3731514 w 3731514"/>
                  <a:gd name="connsiteY2" fmla="*/ 2362676 h 2362676"/>
                  <a:gd name="connsiteX3" fmla="*/ 0 w 3731514"/>
                  <a:gd name="connsiteY3" fmla="*/ 2362676 h 236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1514" h="2362676">
                    <a:moveTo>
                      <a:pt x="0" y="0"/>
                    </a:moveTo>
                    <a:lnTo>
                      <a:pt x="3731514" y="0"/>
                    </a:lnTo>
                    <a:lnTo>
                      <a:pt x="3731514" y="2362676"/>
                    </a:lnTo>
                    <a:lnTo>
                      <a:pt x="0" y="2362676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402">
                <a:extLst>
                  <a:ext uri="{FF2B5EF4-FFF2-40B4-BE49-F238E27FC236}">
                    <a16:creationId xmlns:a16="http://schemas.microsoft.com/office/drawing/2014/main" id="{DB679A54-A6EE-21B8-1065-C9C6407CE444}"/>
                  </a:ext>
                </a:extLst>
              </p:cNvPr>
              <p:cNvSpPr/>
              <p:nvPr/>
            </p:nvSpPr>
            <p:spPr>
              <a:xfrm>
                <a:off x="1659210" y="2202099"/>
                <a:ext cx="3731514" cy="90868"/>
              </a:xfrm>
              <a:custGeom>
                <a:avLst/>
                <a:gdLst>
                  <a:gd name="connsiteX0" fmla="*/ 0 w 3731514"/>
                  <a:gd name="connsiteY0" fmla="*/ 0 h 90868"/>
                  <a:gd name="connsiteX1" fmla="*/ 3731514 w 3731514"/>
                  <a:gd name="connsiteY1" fmla="*/ 0 h 90868"/>
                  <a:gd name="connsiteX2" fmla="*/ 3731514 w 3731514"/>
                  <a:gd name="connsiteY2" fmla="*/ 90869 h 90868"/>
                  <a:gd name="connsiteX3" fmla="*/ 0 w 3731514"/>
                  <a:gd name="connsiteY3" fmla="*/ 90869 h 9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1514" h="90868">
                    <a:moveTo>
                      <a:pt x="0" y="0"/>
                    </a:moveTo>
                    <a:lnTo>
                      <a:pt x="3731514" y="0"/>
                    </a:lnTo>
                    <a:lnTo>
                      <a:pt x="3731514" y="90869"/>
                    </a:lnTo>
                    <a:lnTo>
                      <a:pt x="0" y="90869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403">
                <a:extLst>
                  <a:ext uri="{FF2B5EF4-FFF2-40B4-BE49-F238E27FC236}">
                    <a16:creationId xmlns:a16="http://schemas.microsoft.com/office/drawing/2014/main" id="{16D53A7A-D742-29DD-B048-140CBCB7C07F}"/>
                  </a:ext>
                </a:extLst>
              </p:cNvPr>
              <p:cNvSpPr/>
              <p:nvPr/>
            </p:nvSpPr>
            <p:spPr>
              <a:xfrm>
                <a:off x="1710360" y="2230388"/>
                <a:ext cx="34480" cy="34480"/>
              </a:xfrm>
              <a:custGeom>
                <a:avLst/>
                <a:gdLst>
                  <a:gd name="connsiteX0" fmla="*/ 34416 w 34480"/>
                  <a:gd name="connsiteY0" fmla="*/ 17185 h 34480"/>
                  <a:gd name="connsiteX1" fmla="*/ 17176 w 34480"/>
                  <a:gd name="connsiteY1" fmla="*/ 34425 h 34480"/>
                  <a:gd name="connsiteX2" fmla="*/ -64 w 34480"/>
                  <a:gd name="connsiteY2" fmla="*/ 17185 h 34480"/>
                  <a:gd name="connsiteX3" fmla="*/ 17176 w 34480"/>
                  <a:gd name="connsiteY3" fmla="*/ -56 h 34480"/>
                  <a:gd name="connsiteX4" fmla="*/ 34416 w 34480"/>
                  <a:gd name="connsiteY4" fmla="*/ 17185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0" h="34480">
                    <a:moveTo>
                      <a:pt x="34416" y="17185"/>
                    </a:moveTo>
                    <a:cubicBezTo>
                      <a:pt x="34416" y="26710"/>
                      <a:pt x="26701" y="34425"/>
                      <a:pt x="17176" y="34425"/>
                    </a:cubicBezTo>
                    <a:cubicBezTo>
                      <a:pt x="7651" y="34425"/>
                      <a:pt x="-64" y="26710"/>
                      <a:pt x="-64" y="17185"/>
                    </a:cubicBezTo>
                    <a:cubicBezTo>
                      <a:pt x="-64" y="7660"/>
                      <a:pt x="7651" y="-56"/>
                      <a:pt x="17176" y="-56"/>
                    </a:cubicBezTo>
                    <a:cubicBezTo>
                      <a:pt x="26701" y="-56"/>
                      <a:pt x="34416" y="7660"/>
                      <a:pt x="34416" y="17185"/>
                    </a:cubicBez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404">
                <a:extLst>
                  <a:ext uri="{FF2B5EF4-FFF2-40B4-BE49-F238E27FC236}">
                    <a16:creationId xmlns:a16="http://schemas.microsoft.com/office/drawing/2014/main" id="{BE44BFA7-C330-5034-92B7-9011B906E140}"/>
                  </a:ext>
                </a:extLst>
              </p:cNvPr>
              <p:cNvSpPr/>
              <p:nvPr/>
            </p:nvSpPr>
            <p:spPr>
              <a:xfrm>
                <a:off x="1780559" y="2230388"/>
                <a:ext cx="34480" cy="34480"/>
              </a:xfrm>
              <a:custGeom>
                <a:avLst/>
                <a:gdLst>
                  <a:gd name="connsiteX0" fmla="*/ 34416 w 34480"/>
                  <a:gd name="connsiteY0" fmla="*/ 17185 h 34480"/>
                  <a:gd name="connsiteX1" fmla="*/ 17176 w 34480"/>
                  <a:gd name="connsiteY1" fmla="*/ 34425 h 34480"/>
                  <a:gd name="connsiteX2" fmla="*/ -64 w 34480"/>
                  <a:gd name="connsiteY2" fmla="*/ 17185 h 34480"/>
                  <a:gd name="connsiteX3" fmla="*/ 17176 w 34480"/>
                  <a:gd name="connsiteY3" fmla="*/ -56 h 34480"/>
                  <a:gd name="connsiteX4" fmla="*/ 34416 w 34480"/>
                  <a:gd name="connsiteY4" fmla="*/ 17185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0" h="34480">
                    <a:moveTo>
                      <a:pt x="34416" y="17185"/>
                    </a:moveTo>
                    <a:cubicBezTo>
                      <a:pt x="34416" y="26710"/>
                      <a:pt x="26701" y="34425"/>
                      <a:pt x="17176" y="34425"/>
                    </a:cubicBezTo>
                    <a:cubicBezTo>
                      <a:pt x="7651" y="34425"/>
                      <a:pt x="-64" y="26710"/>
                      <a:pt x="-64" y="17185"/>
                    </a:cubicBezTo>
                    <a:cubicBezTo>
                      <a:pt x="-64" y="7660"/>
                      <a:pt x="7651" y="-56"/>
                      <a:pt x="17176" y="-56"/>
                    </a:cubicBezTo>
                    <a:cubicBezTo>
                      <a:pt x="26701" y="-56"/>
                      <a:pt x="34416" y="7660"/>
                      <a:pt x="34416" y="17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405">
                <a:extLst>
                  <a:ext uri="{FF2B5EF4-FFF2-40B4-BE49-F238E27FC236}">
                    <a16:creationId xmlns:a16="http://schemas.microsoft.com/office/drawing/2014/main" id="{E37E4ABB-E231-4DE5-6BE3-9F105D1721B9}"/>
                  </a:ext>
                </a:extLst>
              </p:cNvPr>
              <p:cNvSpPr/>
              <p:nvPr/>
            </p:nvSpPr>
            <p:spPr>
              <a:xfrm>
                <a:off x="1850854" y="2230388"/>
                <a:ext cx="34480" cy="34480"/>
              </a:xfrm>
              <a:custGeom>
                <a:avLst/>
                <a:gdLst>
                  <a:gd name="connsiteX0" fmla="*/ 34416 w 34480"/>
                  <a:gd name="connsiteY0" fmla="*/ 17185 h 34480"/>
                  <a:gd name="connsiteX1" fmla="*/ 17176 w 34480"/>
                  <a:gd name="connsiteY1" fmla="*/ 34425 h 34480"/>
                  <a:gd name="connsiteX2" fmla="*/ -64 w 34480"/>
                  <a:gd name="connsiteY2" fmla="*/ 17185 h 34480"/>
                  <a:gd name="connsiteX3" fmla="*/ 17176 w 34480"/>
                  <a:gd name="connsiteY3" fmla="*/ -56 h 34480"/>
                  <a:gd name="connsiteX4" fmla="*/ 34416 w 34480"/>
                  <a:gd name="connsiteY4" fmla="*/ 17185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80" h="34480">
                    <a:moveTo>
                      <a:pt x="34416" y="17185"/>
                    </a:moveTo>
                    <a:cubicBezTo>
                      <a:pt x="34416" y="26710"/>
                      <a:pt x="26701" y="34425"/>
                      <a:pt x="17176" y="34425"/>
                    </a:cubicBezTo>
                    <a:cubicBezTo>
                      <a:pt x="7651" y="34425"/>
                      <a:pt x="-64" y="26710"/>
                      <a:pt x="-64" y="17185"/>
                    </a:cubicBezTo>
                    <a:cubicBezTo>
                      <a:pt x="-64" y="7660"/>
                      <a:pt x="7651" y="-56"/>
                      <a:pt x="17176" y="-56"/>
                    </a:cubicBezTo>
                    <a:cubicBezTo>
                      <a:pt x="26701" y="-56"/>
                      <a:pt x="34416" y="7660"/>
                      <a:pt x="34416" y="171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: Shape 406">
                <a:extLst>
                  <a:ext uri="{FF2B5EF4-FFF2-40B4-BE49-F238E27FC236}">
                    <a16:creationId xmlns:a16="http://schemas.microsoft.com/office/drawing/2014/main" id="{994939A3-D40F-B74B-CCE0-201AB1C4F2D0}"/>
                  </a:ext>
                </a:extLst>
              </p:cNvPr>
              <p:cNvSpPr/>
              <p:nvPr/>
            </p:nvSpPr>
            <p:spPr>
              <a:xfrm>
                <a:off x="2178799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857 w 4762"/>
                  <a:gd name="connsiteY2" fmla="*/ 557975 h 743997"/>
                  <a:gd name="connsiteX3" fmla="*/ 0 w 4762"/>
                  <a:gd name="connsiteY3" fmla="*/ 371951 h 743997"/>
                  <a:gd name="connsiteX4" fmla="*/ 857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Freeform: Shape 407">
                <a:extLst>
                  <a:ext uri="{FF2B5EF4-FFF2-40B4-BE49-F238E27FC236}">
                    <a16:creationId xmlns:a16="http://schemas.microsoft.com/office/drawing/2014/main" id="{F2BA07E4-705D-DFCD-7C4D-6B4ACB085C36}"/>
                  </a:ext>
                </a:extLst>
              </p:cNvPr>
              <p:cNvSpPr/>
              <p:nvPr/>
            </p:nvSpPr>
            <p:spPr>
              <a:xfrm>
                <a:off x="2437594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: Shape 408">
                <a:extLst>
                  <a:ext uri="{FF2B5EF4-FFF2-40B4-BE49-F238E27FC236}">
                    <a16:creationId xmlns:a16="http://schemas.microsoft.com/office/drawing/2014/main" id="{0E32767B-D186-BCA0-DB0D-8B8A153B1D14}"/>
                  </a:ext>
                </a:extLst>
              </p:cNvPr>
              <p:cNvSpPr/>
              <p:nvPr/>
            </p:nvSpPr>
            <p:spPr>
              <a:xfrm>
                <a:off x="2696293" y="2506327"/>
                <a:ext cx="4857" cy="743997"/>
              </a:xfrm>
              <a:custGeom>
                <a:avLst/>
                <a:gdLst>
                  <a:gd name="connsiteX0" fmla="*/ 2381 w 4857"/>
                  <a:gd name="connsiteY0" fmla="*/ 743998 h 743997"/>
                  <a:gd name="connsiteX1" fmla="*/ 1238 w 4857"/>
                  <a:gd name="connsiteY1" fmla="*/ 650938 h 743997"/>
                  <a:gd name="connsiteX2" fmla="*/ 857 w 4857"/>
                  <a:gd name="connsiteY2" fmla="*/ 557975 h 743997"/>
                  <a:gd name="connsiteX3" fmla="*/ 0 w 4857"/>
                  <a:gd name="connsiteY3" fmla="*/ 371951 h 743997"/>
                  <a:gd name="connsiteX4" fmla="*/ 857 w 4857"/>
                  <a:gd name="connsiteY4" fmla="*/ 186023 h 743997"/>
                  <a:gd name="connsiteX5" fmla="*/ 1238 w 4857"/>
                  <a:gd name="connsiteY5" fmla="*/ 92964 h 743997"/>
                  <a:gd name="connsiteX6" fmla="*/ 2381 w 4857"/>
                  <a:gd name="connsiteY6" fmla="*/ 0 h 743997"/>
                  <a:gd name="connsiteX7" fmla="*/ 3619 w 4857"/>
                  <a:gd name="connsiteY7" fmla="*/ 92964 h 743997"/>
                  <a:gd name="connsiteX8" fmla="*/ 4000 w 4857"/>
                  <a:gd name="connsiteY8" fmla="*/ 186023 h 743997"/>
                  <a:gd name="connsiteX9" fmla="*/ 4858 w 4857"/>
                  <a:gd name="connsiteY9" fmla="*/ 371951 h 743997"/>
                  <a:gd name="connsiteX10" fmla="*/ 4000 w 4857"/>
                  <a:gd name="connsiteY10" fmla="*/ 557975 h 743997"/>
                  <a:gd name="connsiteX11" fmla="*/ 3619 w 4857"/>
                  <a:gd name="connsiteY11" fmla="*/ 650938 h 743997"/>
                  <a:gd name="connsiteX12" fmla="*/ 2381 w 4857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57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619" y="92964"/>
                    </a:lnTo>
                    <a:lnTo>
                      <a:pt x="4000" y="186023"/>
                    </a:lnTo>
                    <a:lnTo>
                      <a:pt x="4858" y="371951"/>
                    </a:lnTo>
                    <a:lnTo>
                      <a:pt x="4000" y="557975"/>
                    </a:lnTo>
                    <a:lnTo>
                      <a:pt x="3619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Freeform: Shape 409">
                <a:extLst>
                  <a:ext uri="{FF2B5EF4-FFF2-40B4-BE49-F238E27FC236}">
                    <a16:creationId xmlns:a16="http://schemas.microsoft.com/office/drawing/2014/main" id="{EAB865C5-3C5F-DD9C-D95E-ED531D29C6E3}"/>
                  </a:ext>
                </a:extLst>
              </p:cNvPr>
              <p:cNvSpPr/>
              <p:nvPr/>
            </p:nvSpPr>
            <p:spPr>
              <a:xfrm>
                <a:off x="2955087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410">
                <a:extLst>
                  <a:ext uri="{FF2B5EF4-FFF2-40B4-BE49-F238E27FC236}">
                    <a16:creationId xmlns:a16="http://schemas.microsoft.com/office/drawing/2014/main" id="{1133B890-3220-7D6E-9307-B1ADF1682D61}"/>
                  </a:ext>
                </a:extLst>
              </p:cNvPr>
              <p:cNvSpPr/>
              <p:nvPr/>
            </p:nvSpPr>
            <p:spPr>
              <a:xfrm>
                <a:off x="3213881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143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143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3905 w 4762"/>
                  <a:gd name="connsiteY8" fmla="*/ 186023 h 743997"/>
                  <a:gd name="connsiteX9" fmla="*/ 4763 w 4762"/>
                  <a:gd name="connsiteY9" fmla="*/ 371951 h 743997"/>
                  <a:gd name="connsiteX10" fmla="*/ 3905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143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143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3905" y="186023"/>
                    </a:lnTo>
                    <a:lnTo>
                      <a:pt x="4763" y="371951"/>
                    </a:lnTo>
                    <a:lnTo>
                      <a:pt x="3905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Freeform: Shape 411">
                <a:extLst>
                  <a:ext uri="{FF2B5EF4-FFF2-40B4-BE49-F238E27FC236}">
                    <a16:creationId xmlns:a16="http://schemas.microsoft.com/office/drawing/2014/main" id="{A21137AB-7FB4-810F-BF96-FF2664443195}"/>
                  </a:ext>
                </a:extLst>
              </p:cNvPr>
              <p:cNvSpPr/>
              <p:nvPr/>
            </p:nvSpPr>
            <p:spPr>
              <a:xfrm>
                <a:off x="3472580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857 w 4762"/>
                  <a:gd name="connsiteY2" fmla="*/ 557975 h 743997"/>
                  <a:gd name="connsiteX3" fmla="*/ 0 w 4762"/>
                  <a:gd name="connsiteY3" fmla="*/ 371951 h 743997"/>
                  <a:gd name="connsiteX4" fmla="*/ 857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620 w 4762"/>
                  <a:gd name="connsiteY7" fmla="*/ 92964 h 743997"/>
                  <a:gd name="connsiteX8" fmla="*/ 4001 w 4762"/>
                  <a:gd name="connsiteY8" fmla="*/ 186023 h 743997"/>
                  <a:gd name="connsiteX9" fmla="*/ 4763 w 4762"/>
                  <a:gd name="connsiteY9" fmla="*/ 371951 h 743997"/>
                  <a:gd name="connsiteX10" fmla="*/ 4001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620" y="92964"/>
                    </a:lnTo>
                    <a:lnTo>
                      <a:pt x="4001" y="186023"/>
                    </a:lnTo>
                    <a:lnTo>
                      <a:pt x="4763" y="371951"/>
                    </a:lnTo>
                    <a:lnTo>
                      <a:pt x="4001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Freeform: Shape 412">
                <a:extLst>
                  <a:ext uri="{FF2B5EF4-FFF2-40B4-BE49-F238E27FC236}">
                    <a16:creationId xmlns:a16="http://schemas.microsoft.com/office/drawing/2014/main" id="{D2B43F62-6885-E260-3A74-7B2175F39098}"/>
                  </a:ext>
                </a:extLst>
              </p:cNvPr>
              <p:cNvSpPr/>
              <p:nvPr/>
            </p:nvSpPr>
            <p:spPr>
              <a:xfrm>
                <a:off x="3731374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4000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4000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413">
                <a:extLst>
                  <a:ext uri="{FF2B5EF4-FFF2-40B4-BE49-F238E27FC236}">
                    <a16:creationId xmlns:a16="http://schemas.microsoft.com/office/drawing/2014/main" id="{8B29343A-AF2E-773A-A8D2-63C1E0D482C8}"/>
                  </a:ext>
                </a:extLst>
              </p:cNvPr>
              <p:cNvSpPr/>
              <p:nvPr/>
            </p:nvSpPr>
            <p:spPr>
              <a:xfrm>
                <a:off x="3990073" y="2506327"/>
                <a:ext cx="4857" cy="743997"/>
              </a:xfrm>
              <a:custGeom>
                <a:avLst/>
                <a:gdLst>
                  <a:gd name="connsiteX0" fmla="*/ 2476 w 4857"/>
                  <a:gd name="connsiteY0" fmla="*/ 743998 h 743997"/>
                  <a:gd name="connsiteX1" fmla="*/ 1238 w 4857"/>
                  <a:gd name="connsiteY1" fmla="*/ 650938 h 743997"/>
                  <a:gd name="connsiteX2" fmla="*/ 857 w 4857"/>
                  <a:gd name="connsiteY2" fmla="*/ 557975 h 743997"/>
                  <a:gd name="connsiteX3" fmla="*/ 0 w 4857"/>
                  <a:gd name="connsiteY3" fmla="*/ 371951 h 743997"/>
                  <a:gd name="connsiteX4" fmla="*/ 857 w 4857"/>
                  <a:gd name="connsiteY4" fmla="*/ 186023 h 743997"/>
                  <a:gd name="connsiteX5" fmla="*/ 1238 w 4857"/>
                  <a:gd name="connsiteY5" fmla="*/ 92964 h 743997"/>
                  <a:gd name="connsiteX6" fmla="*/ 2476 w 4857"/>
                  <a:gd name="connsiteY6" fmla="*/ 0 h 743997"/>
                  <a:gd name="connsiteX7" fmla="*/ 3620 w 4857"/>
                  <a:gd name="connsiteY7" fmla="*/ 92964 h 743997"/>
                  <a:gd name="connsiteX8" fmla="*/ 4000 w 4857"/>
                  <a:gd name="connsiteY8" fmla="*/ 186023 h 743997"/>
                  <a:gd name="connsiteX9" fmla="*/ 4858 w 4857"/>
                  <a:gd name="connsiteY9" fmla="*/ 371951 h 743997"/>
                  <a:gd name="connsiteX10" fmla="*/ 4000 w 4857"/>
                  <a:gd name="connsiteY10" fmla="*/ 557975 h 743997"/>
                  <a:gd name="connsiteX11" fmla="*/ 3620 w 4857"/>
                  <a:gd name="connsiteY11" fmla="*/ 650938 h 743997"/>
                  <a:gd name="connsiteX12" fmla="*/ 2476 w 4857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57" h="743997">
                    <a:moveTo>
                      <a:pt x="2476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476" y="0"/>
                    </a:lnTo>
                    <a:lnTo>
                      <a:pt x="3620" y="92964"/>
                    </a:lnTo>
                    <a:lnTo>
                      <a:pt x="4000" y="186023"/>
                    </a:lnTo>
                    <a:lnTo>
                      <a:pt x="4858" y="371951"/>
                    </a:lnTo>
                    <a:lnTo>
                      <a:pt x="4000" y="557975"/>
                    </a:lnTo>
                    <a:lnTo>
                      <a:pt x="3620" y="650938"/>
                    </a:lnTo>
                    <a:lnTo>
                      <a:pt x="2476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414">
                <a:extLst>
                  <a:ext uri="{FF2B5EF4-FFF2-40B4-BE49-F238E27FC236}">
                    <a16:creationId xmlns:a16="http://schemas.microsoft.com/office/drawing/2014/main" id="{F999297D-2526-C057-88B6-3D065C8A0E76}"/>
                  </a:ext>
                </a:extLst>
              </p:cNvPr>
              <p:cNvSpPr/>
              <p:nvPr/>
            </p:nvSpPr>
            <p:spPr>
              <a:xfrm>
                <a:off x="4248867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857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1 w 4762"/>
                  <a:gd name="connsiteY8" fmla="*/ 186023 h 743997"/>
                  <a:gd name="connsiteX9" fmla="*/ 4763 w 4762"/>
                  <a:gd name="connsiteY9" fmla="*/ 371951 h 743997"/>
                  <a:gd name="connsiteX10" fmla="*/ 4001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1" y="186023"/>
                    </a:lnTo>
                    <a:lnTo>
                      <a:pt x="4763" y="371951"/>
                    </a:lnTo>
                    <a:lnTo>
                      <a:pt x="4001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415">
                <a:extLst>
                  <a:ext uri="{FF2B5EF4-FFF2-40B4-BE49-F238E27FC236}">
                    <a16:creationId xmlns:a16="http://schemas.microsoft.com/office/drawing/2014/main" id="{BFDB3611-227E-1AC0-E903-4B81A8589222}"/>
                  </a:ext>
                </a:extLst>
              </p:cNvPr>
              <p:cNvSpPr/>
              <p:nvPr/>
            </p:nvSpPr>
            <p:spPr>
              <a:xfrm>
                <a:off x="4507662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143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143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0 w 4762"/>
                  <a:gd name="connsiteY8" fmla="*/ 186023 h 743997"/>
                  <a:gd name="connsiteX9" fmla="*/ 4763 w 4762"/>
                  <a:gd name="connsiteY9" fmla="*/ 371951 h 743997"/>
                  <a:gd name="connsiteX10" fmla="*/ 3905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143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143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0" y="186023"/>
                    </a:lnTo>
                    <a:lnTo>
                      <a:pt x="4763" y="371951"/>
                    </a:lnTo>
                    <a:lnTo>
                      <a:pt x="3905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416">
                <a:extLst>
                  <a:ext uri="{FF2B5EF4-FFF2-40B4-BE49-F238E27FC236}">
                    <a16:creationId xmlns:a16="http://schemas.microsoft.com/office/drawing/2014/main" id="{49B0A2B0-471D-E8A3-538D-D74B484AECB9}"/>
                  </a:ext>
                </a:extLst>
              </p:cNvPr>
              <p:cNvSpPr/>
              <p:nvPr/>
            </p:nvSpPr>
            <p:spPr>
              <a:xfrm>
                <a:off x="4766361" y="2506327"/>
                <a:ext cx="4857" cy="743997"/>
              </a:xfrm>
              <a:custGeom>
                <a:avLst/>
                <a:gdLst>
                  <a:gd name="connsiteX0" fmla="*/ 2381 w 4857"/>
                  <a:gd name="connsiteY0" fmla="*/ 743998 h 743997"/>
                  <a:gd name="connsiteX1" fmla="*/ 1238 w 4857"/>
                  <a:gd name="connsiteY1" fmla="*/ 650938 h 743997"/>
                  <a:gd name="connsiteX2" fmla="*/ 857 w 4857"/>
                  <a:gd name="connsiteY2" fmla="*/ 557975 h 743997"/>
                  <a:gd name="connsiteX3" fmla="*/ 0 w 4857"/>
                  <a:gd name="connsiteY3" fmla="*/ 371951 h 743997"/>
                  <a:gd name="connsiteX4" fmla="*/ 857 w 4857"/>
                  <a:gd name="connsiteY4" fmla="*/ 186023 h 743997"/>
                  <a:gd name="connsiteX5" fmla="*/ 1238 w 4857"/>
                  <a:gd name="connsiteY5" fmla="*/ 92964 h 743997"/>
                  <a:gd name="connsiteX6" fmla="*/ 2381 w 4857"/>
                  <a:gd name="connsiteY6" fmla="*/ 0 h 743997"/>
                  <a:gd name="connsiteX7" fmla="*/ 3620 w 4857"/>
                  <a:gd name="connsiteY7" fmla="*/ 92964 h 743997"/>
                  <a:gd name="connsiteX8" fmla="*/ 4000 w 4857"/>
                  <a:gd name="connsiteY8" fmla="*/ 186023 h 743997"/>
                  <a:gd name="connsiteX9" fmla="*/ 4858 w 4857"/>
                  <a:gd name="connsiteY9" fmla="*/ 371951 h 743997"/>
                  <a:gd name="connsiteX10" fmla="*/ 4000 w 4857"/>
                  <a:gd name="connsiteY10" fmla="*/ 557975 h 743997"/>
                  <a:gd name="connsiteX11" fmla="*/ 3620 w 4857"/>
                  <a:gd name="connsiteY11" fmla="*/ 650938 h 743997"/>
                  <a:gd name="connsiteX12" fmla="*/ 2381 w 4857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57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857" y="557975"/>
                    </a:lnTo>
                    <a:lnTo>
                      <a:pt x="0" y="371951"/>
                    </a:lnTo>
                    <a:lnTo>
                      <a:pt x="857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620" y="92964"/>
                    </a:lnTo>
                    <a:lnTo>
                      <a:pt x="4000" y="186023"/>
                    </a:lnTo>
                    <a:lnTo>
                      <a:pt x="4858" y="371951"/>
                    </a:lnTo>
                    <a:lnTo>
                      <a:pt x="4000" y="557975"/>
                    </a:lnTo>
                    <a:lnTo>
                      <a:pt x="3620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417">
                <a:extLst>
                  <a:ext uri="{FF2B5EF4-FFF2-40B4-BE49-F238E27FC236}">
                    <a16:creationId xmlns:a16="http://schemas.microsoft.com/office/drawing/2014/main" id="{FBB942D9-80B2-493A-6FD4-DE61F35951B7}"/>
                  </a:ext>
                </a:extLst>
              </p:cNvPr>
              <p:cNvSpPr/>
              <p:nvPr/>
            </p:nvSpPr>
            <p:spPr>
              <a:xfrm>
                <a:off x="5025155" y="2506327"/>
                <a:ext cx="4762" cy="743997"/>
              </a:xfrm>
              <a:custGeom>
                <a:avLst/>
                <a:gdLst>
                  <a:gd name="connsiteX0" fmla="*/ 2381 w 4762"/>
                  <a:gd name="connsiteY0" fmla="*/ 743998 h 743997"/>
                  <a:gd name="connsiteX1" fmla="*/ 1238 w 4762"/>
                  <a:gd name="connsiteY1" fmla="*/ 650938 h 743997"/>
                  <a:gd name="connsiteX2" fmla="*/ 762 w 4762"/>
                  <a:gd name="connsiteY2" fmla="*/ 557975 h 743997"/>
                  <a:gd name="connsiteX3" fmla="*/ 0 w 4762"/>
                  <a:gd name="connsiteY3" fmla="*/ 371951 h 743997"/>
                  <a:gd name="connsiteX4" fmla="*/ 762 w 4762"/>
                  <a:gd name="connsiteY4" fmla="*/ 186023 h 743997"/>
                  <a:gd name="connsiteX5" fmla="*/ 1238 w 4762"/>
                  <a:gd name="connsiteY5" fmla="*/ 92964 h 743997"/>
                  <a:gd name="connsiteX6" fmla="*/ 2381 w 4762"/>
                  <a:gd name="connsiteY6" fmla="*/ 0 h 743997"/>
                  <a:gd name="connsiteX7" fmla="*/ 3524 w 4762"/>
                  <a:gd name="connsiteY7" fmla="*/ 92964 h 743997"/>
                  <a:gd name="connsiteX8" fmla="*/ 4001 w 4762"/>
                  <a:gd name="connsiteY8" fmla="*/ 186023 h 743997"/>
                  <a:gd name="connsiteX9" fmla="*/ 4763 w 4762"/>
                  <a:gd name="connsiteY9" fmla="*/ 371951 h 743997"/>
                  <a:gd name="connsiteX10" fmla="*/ 4001 w 4762"/>
                  <a:gd name="connsiteY10" fmla="*/ 557975 h 743997"/>
                  <a:gd name="connsiteX11" fmla="*/ 3524 w 4762"/>
                  <a:gd name="connsiteY11" fmla="*/ 650938 h 743997"/>
                  <a:gd name="connsiteX12" fmla="*/ 2381 w 4762"/>
                  <a:gd name="connsiteY12" fmla="*/ 743998 h 74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62" h="743997">
                    <a:moveTo>
                      <a:pt x="2381" y="743998"/>
                    </a:moveTo>
                    <a:lnTo>
                      <a:pt x="1238" y="650938"/>
                    </a:lnTo>
                    <a:lnTo>
                      <a:pt x="762" y="557975"/>
                    </a:lnTo>
                    <a:lnTo>
                      <a:pt x="0" y="371951"/>
                    </a:lnTo>
                    <a:lnTo>
                      <a:pt x="762" y="186023"/>
                    </a:lnTo>
                    <a:lnTo>
                      <a:pt x="1238" y="92964"/>
                    </a:lnTo>
                    <a:lnTo>
                      <a:pt x="2381" y="0"/>
                    </a:lnTo>
                    <a:lnTo>
                      <a:pt x="3524" y="92964"/>
                    </a:lnTo>
                    <a:lnTo>
                      <a:pt x="4001" y="186023"/>
                    </a:lnTo>
                    <a:lnTo>
                      <a:pt x="4763" y="371951"/>
                    </a:lnTo>
                    <a:lnTo>
                      <a:pt x="4001" y="557975"/>
                    </a:lnTo>
                    <a:lnTo>
                      <a:pt x="3524" y="650938"/>
                    </a:lnTo>
                    <a:lnTo>
                      <a:pt x="2381" y="74399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418">
                <a:extLst>
                  <a:ext uri="{FF2B5EF4-FFF2-40B4-BE49-F238E27FC236}">
                    <a16:creationId xmlns:a16="http://schemas.microsoft.com/office/drawing/2014/main" id="{E5516B45-ECC1-2F2B-349C-8603B02B79F2}"/>
                  </a:ext>
                </a:extLst>
              </p:cNvPr>
              <p:cNvSpPr/>
              <p:nvPr/>
            </p:nvSpPr>
            <p:spPr>
              <a:xfrm>
                <a:off x="1922482" y="2503946"/>
                <a:ext cx="3228784" cy="4762"/>
              </a:xfrm>
              <a:custGeom>
                <a:avLst/>
                <a:gdLst>
                  <a:gd name="connsiteX0" fmla="*/ 0 w 3228784"/>
                  <a:gd name="connsiteY0" fmla="*/ 2381 h 4762"/>
                  <a:gd name="connsiteX1" fmla="*/ 807149 w 3228784"/>
                  <a:gd name="connsiteY1" fmla="*/ 762 h 4762"/>
                  <a:gd name="connsiteX2" fmla="*/ 1614392 w 3228784"/>
                  <a:gd name="connsiteY2" fmla="*/ 0 h 4762"/>
                  <a:gd name="connsiteX3" fmla="*/ 2421541 w 3228784"/>
                  <a:gd name="connsiteY3" fmla="*/ 762 h 4762"/>
                  <a:gd name="connsiteX4" fmla="*/ 3228785 w 3228784"/>
                  <a:gd name="connsiteY4" fmla="*/ 2381 h 4762"/>
                  <a:gd name="connsiteX5" fmla="*/ 2421541 w 3228784"/>
                  <a:gd name="connsiteY5" fmla="*/ 4000 h 4762"/>
                  <a:gd name="connsiteX6" fmla="*/ 1614392 w 3228784"/>
                  <a:gd name="connsiteY6" fmla="*/ 4763 h 4762"/>
                  <a:gd name="connsiteX7" fmla="*/ 807149 w 3228784"/>
                  <a:gd name="connsiteY7" fmla="*/ 3905 h 4762"/>
                  <a:gd name="connsiteX8" fmla="*/ 0 w 3228784"/>
                  <a:gd name="connsiteY8" fmla="*/ 2381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762">
                    <a:moveTo>
                      <a:pt x="0" y="2381"/>
                    </a:moveTo>
                    <a:lnTo>
                      <a:pt x="807149" y="762"/>
                    </a:lnTo>
                    <a:lnTo>
                      <a:pt x="1614392" y="0"/>
                    </a:lnTo>
                    <a:lnTo>
                      <a:pt x="2421541" y="762"/>
                    </a:lnTo>
                    <a:lnTo>
                      <a:pt x="3228785" y="2381"/>
                    </a:lnTo>
                    <a:lnTo>
                      <a:pt x="2421541" y="4000"/>
                    </a:lnTo>
                    <a:lnTo>
                      <a:pt x="1614392" y="4763"/>
                    </a:lnTo>
                    <a:lnTo>
                      <a:pt x="807149" y="3905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: Shape 419">
                <a:extLst>
                  <a:ext uri="{FF2B5EF4-FFF2-40B4-BE49-F238E27FC236}">
                    <a16:creationId xmlns:a16="http://schemas.microsoft.com/office/drawing/2014/main" id="{7F250B87-B44A-67C5-5BF5-B04A6D5D447F}"/>
                  </a:ext>
                </a:extLst>
              </p:cNvPr>
              <p:cNvSpPr/>
              <p:nvPr/>
            </p:nvSpPr>
            <p:spPr>
              <a:xfrm>
                <a:off x="1922482" y="2684159"/>
                <a:ext cx="3228784" cy="4762"/>
              </a:xfrm>
              <a:custGeom>
                <a:avLst/>
                <a:gdLst>
                  <a:gd name="connsiteX0" fmla="*/ 0 w 3228784"/>
                  <a:gd name="connsiteY0" fmla="*/ 2381 h 4762"/>
                  <a:gd name="connsiteX1" fmla="*/ 807149 w 3228784"/>
                  <a:gd name="connsiteY1" fmla="*/ 857 h 4762"/>
                  <a:gd name="connsiteX2" fmla="*/ 1614392 w 3228784"/>
                  <a:gd name="connsiteY2" fmla="*/ 0 h 4762"/>
                  <a:gd name="connsiteX3" fmla="*/ 2421541 w 3228784"/>
                  <a:gd name="connsiteY3" fmla="*/ 762 h 4762"/>
                  <a:gd name="connsiteX4" fmla="*/ 3228785 w 3228784"/>
                  <a:gd name="connsiteY4" fmla="*/ 2381 h 4762"/>
                  <a:gd name="connsiteX5" fmla="*/ 2421541 w 3228784"/>
                  <a:gd name="connsiteY5" fmla="*/ 4000 h 4762"/>
                  <a:gd name="connsiteX6" fmla="*/ 1614392 w 3228784"/>
                  <a:gd name="connsiteY6" fmla="*/ 4763 h 4762"/>
                  <a:gd name="connsiteX7" fmla="*/ 807149 w 3228784"/>
                  <a:gd name="connsiteY7" fmla="*/ 4000 h 4762"/>
                  <a:gd name="connsiteX8" fmla="*/ 0 w 3228784"/>
                  <a:gd name="connsiteY8" fmla="*/ 2381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762">
                    <a:moveTo>
                      <a:pt x="0" y="2381"/>
                    </a:moveTo>
                    <a:lnTo>
                      <a:pt x="807149" y="857"/>
                    </a:lnTo>
                    <a:lnTo>
                      <a:pt x="1614392" y="0"/>
                    </a:lnTo>
                    <a:lnTo>
                      <a:pt x="2421541" y="762"/>
                    </a:lnTo>
                    <a:lnTo>
                      <a:pt x="3228785" y="2381"/>
                    </a:lnTo>
                    <a:lnTo>
                      <a:pt x="2421541" y="4000"/>
                    </a:lnTo>
                    <a:lnTo>
                      <a:pt x="1614392" y="4763"/>
                    </a:lnTo>
                    <a:lnTo>
                      <a:pt x="807149" y="4000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420">
                <a:extLst>
                  <a:ext uri="{FF2B5EF4-FFF2-40B4-BE49-F238E27FC236}">
                    <a16:creationId xmlns:a16="http://schemas.microsoft.com/office/drawing/2014/main" id="{7B28E5B3-1EF0-B13A-6FFB-68191034F010}"/>
                  </a:ext>
                </a:extLst>
              </p:cNvPr>
              <p:cNvSpPr/>
              <p:nvPr/>
            </p:nvSpPr>
            <p:spPr>
              <a:xfrm>
                <a:off x="1922482" y="2864372"/>
                <a:ext cx="3228784" cy="4857"/>
              </a:xfrm>
              <a:custGeom>
                <a:avLst/>
                <a:gdLst>
                  <a:gd name="connsiteX0" fmla="*/ 0 w 3228784"/>
                  <a:gd name="connsiteY0" fmla="*/ 2381 h 4857"/>
                  <a:gd name="connsiteX1" fmla="*/ 807149 w 3228784"/>
                  <a:gd name="connsiteY1" fmla="*/ 857 h 4857"/>
                  <a:gd name="connsiteX2" fmla="*/ 1614392 w 3228784"/>
                  <a:gd name="connsiteY2" fmla="*/ 0 h 4857"/>
                  <a:gd name="connsiteX3" fmla="*/ 2421541 w 3228784"/>
                  <a:gd name="connsiteY3" fmla="*/ 857 h 4857"/>
                  <a:gd name="connsiteX4" fmla="*/ 3228785 w 3228784"/>
                  <a:gd name="connsiteY4" fmla="*/ 2381 h 4857"/>
                  <a:gd name="connsiteX5" fmla="*/ 2421541 w 3228784"/>
                  <a:gd name="connsiteY5" fmla="*/ 4000 h 4857"/>
                  <a:gd name="connsiteX6" fmla="*/ 1614392 w 3228784"/>
                  <a:gd name="connsiteY6" fmla="*/ 4858 h 4857"/>
                  <a:gd name="connsiteX7" fmla="*/ 807149 w 3228784"/>
                  <a:gd name="connsiteY7" fmla="*/ 4000 h 4857"/>
                  <a:gd name="connsiteX8" fmla="*/ 0 w 3228784"/>
                  <a:gd name="connsiteY8" fmla="*/ 2381 h 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857">
                    <a:moveTo>
                      <a:pt x="0" y="2381"/>
                    </a:moveTo>
                    <a:lnTo>
                      <a:pt x="807149" y="857"/>
                    </a:lnTo>
                    <a:lnTo>
                      <a:pt x="1614392" y="0"/>
                    </a:lnTo>
                    <a:lnTo>
                      <a:pt x="2421541" y="857"/>
                    </a:lnTo>
                    <a:lnTo>
                      <a:pt x="3228785" y="2381"/>
                    </a:lnTo>
                    <a:lnTo>
                      <a:pt x="2421541" y="4000"/>
                    </a:lnTo>
                    <a:lnTo>
                      <a:pt x="1614392" y="4858"/>
                    </a:lnTo>
                    <a:lnTo>
                      <a:pt x="807149" y="4000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421">
                <a:extLst>
                  <a:ext uri="{FF2B5EF4-FFF2-40B4-BE49-F238E27FC236}">
                    <a16:creationId xmlns:a16="http://schemas.microsoft.com/office/drawing/2014/main" id="{6A278704-B967-80C9-131D-663E808DBD3B}"/>
                  </a:ext>
                </a:extLst>
              </p:cNvPr>
              <p:cNvSpPr/>
              <p:nvPr/>
            </p:nvSpPr>
            <p:spPr>
              <a:xfrm>
                <a:off x="1922482" y="3044680"/>
                <a:ext cx="3228784" cy="4762"/>
              </a:xfrm>
              <a:custGeom>
                <a:avLst/>
                <a:gdLst>
                  <a:gd name="connsiteX0" fmla="*/ 0 w 3228784"/>
                  <a:gd name="connsiteY0" fmla="*/ 2381 h 4762"/>
                  <a:gd name="connsiteX1" fmla="*/ 807149 w 3228784"/>
                  <a:gd name="connsiteY1" fmla="*/ 762 h 4762"/>
                  <a:gd name="connsiteX2" fmla="*/ 1614392 w 3228784"/>
                  <a:gd name="connsiteY2" fmla="*/ 0 h 4762"/>
                  <a:gd name="connsiteX3" fmla="*/ 2421541 w 3228784"/>
                  <a:gd name="connsiteY3" fmla="*/ 762 h 4762"/>
                  <a:gd name="connsiteX4" fmla="*/ 3228785 w 3228784"/>
                  <a:gd name="connsiteY4" fmla="*/ 2381 h 4762"/>
                  <a:gd name="connsiteX5" fmla="*/ 2421541 w 3228784"/>
                  <a:gd name="connsiteY5" fmla="*/ 3905 h 4762"/>
                  <a:gd name="connsiteX6" fmla="*/ 1614392 w 3228784"/>
                  <a:gd name="connsiteY6" fmla="*/ 4763 h 4762"/>
                  <a:gd name="connsiteX7" fmla="*/ 807149 w 3228784"/>
                  <a:gd name="connsiteY7" fmla="*/ 3905 h 4762"/>
                  <a:gd name="connsiteX8" fmla="*/ 0 w 3228784"/>
                  <a:gd name="connsiteY8" fmla="*/ 2381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28784" h="4762">
                    <a:moveTo>
                      <a:pt x="0" y="2381"/>
                    </a:moveTo>
                    <a:lnTo>
                      <a:pt x="807149" y="762"/>
                    </a:lnTo>
                    <a:lnTo>
                      <a:pt x="1614392" y="0"/>
                    </a:lnTo>
                    <a:lnTo>
                      <a:pt x="2421541" y="762"/>
                    </a:lnTo>
                    <a:lnTo>
                      <a:pt x="3228785" y="2381"/>
                    </a:lnTo>
                    <a:lnTo>
                      <a:pt x="2421541" y="3905"/>
                    </a:lnTo>
                    <a:lnTo>
                      <a:pt x="1614392" y="4763"/>
                    </a:lnTo>
                    <a:lnTo>
                      <a:pt x="807149" y="3905"/>
                    </a:lnTo>
                    <a:lnTo>
                      <a:pt x="0" y="238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422">
                <a:extLst>
                  <a:ext uri="{FF2B5EF4-FFF2-40B4-BE49-F238E27FC236}">
                    <a16:creationId xmlns:a16="http://schemas.microsoft.com/office/drawing/2014/main" id="{2F1814BA-F95A-8560-D67D-89C2C87B3F18}"/>
                  </a:ext>
                </a:extLst>
              </p:cNvPr>
              <p:cNvSpPr/>
              <p:nvPr/>
            </p:nvSpPr>
            <p:spPr>
              <a:xfrm>
                <a:off x="1922481" y="2648345"/>
                <a:ext cx="2942939" cy="268795"/>
              </a:xfrm>
              <a:custGeom>
                <a:avLst/>
                <a:gdLst>
                  <a:gd name="connsiteX0" fmla="*/ -64 w 2942939"/>
                  <a:gd name="connsiteY0" fmla="*/ 218448 h 268795"/>
                  <a:gd name="connsiteX1" fmla="*/ 258159 w 2942939"/>
                  <a:gd name="connsiteY1" fmla="*/ 126151 h 268795"/>
                  <a:gd name="connsiteX2" fmla="*/ 258159 w 2942939"/>
                  <a:gd name="connsiteY2" fmla="*/ 126151 h 268795"/>
                  <a:gd name="connsiteX3" fmla="*/ 517334 w 2942939"/>
                  <a:gd name="connsiteY3" fmla="*/ 112625 h 268795"/>
                  <a:gd name="connsiteX4" fmla="*/ 517906 w 2942939"/>
                  <a:gd name="connsiteY4" fmla="*/ 112625 h 268795"/>
                  <a:gd name="connsiteX5" fmla="*/ 518477 w 2942939"/>
                  <a:gd name="connsiteY5" fmla="*/ 112625 h 268795"/>
                  <a:gd name="connsiteX6" fmla="*/ 777462 w 2942939"/>
                  <a:gd name="connsiteY6" fmla="*/ 215495 h 268795"/>
                  <a:gd name="connsiteX7" fmla="*/ 776795 w 2942939"/>
                  <a:gd name="connsiteY7" fmla="*/ 215495 h 268795"/>
                  <a:gd name="connsiteX8" fmla="*/ 1035685 w 2942939"/>
                  <a:gd name="connsiteY8" fmla="*/ 261501 h 268795"/>
                  <a:gd name="connsiteX9" fmla="*/ 1034637 w 2942939"/>
                  <a:gd name="connsiteY9" fmla="*/ 261501 h 268795"/>
                  <a:gd name="connsiteX10" fmla="*/ 1293336 w 2942939"/>
                  <a:gd name="connsiteY10" fmla="*/ 238641 h 268795"/>
                  <a:gd name="connsiteX11" fmla="*/ 1291621 w 2942939"/>
                  <a:gd name="connsiteY11" fmla="*/ 239117 h 268795"/>
                  <a:gd name="connsiteX12" fmla="*/ 1550320 w 2942939"/>
                  <a:gd name="connsiteY12" fmla="*/ 100719 h 268795"/>
                  <a:gd name="connsiteX13" fmla="*/ 1551178 w 2942939"/>
                  <a:gd name="connsiteY13" fmla="*/ 100243 h 268795"/>
                  <a:gd name="connsiteX14" fmla="*/ 1552130 w 2942939"/>
                  <a:gd name="connsiteY14" fmla="*/ 100243 h 268795"/>
                  <a:gd name="connsiteX15" fmla="*/ 1810924 w 2942939"/>
                  <a:gd name="connsiteY15" fmla="*/ 80621 h 268795"/>
                  <a:gd name="connsiteX16" fmla="*/ 1811972 w 2942939"/>
                  <a:gd name="connsiteY16" fmla="*/ 80621 h 268795"/>
                  <a:gd name="connsiteX17" fmla="*/ 2070576 w 2942939"/>
                  <a:gd name="connsiteY17" fmla="*/ 134342 h 268795"/>
                  <a:gd name="connsiteX18" fmla="*/ 2069147 w 2942939"/>
                  <a:gd name="connsiteY18" fmla="*/ 134342 h 268795"/>
                  <a:gd name="connsiteX19" fmla="*/ 2328132 w 2942939"/>
                  <a:gd name="connsiteY19" fmla="*/ 35758 h 268795"/>
                  <a:gd name="connsiteX20" fmla="*/ 2328799 w 2942939"/>
                  <a:gd name="connsiteY20" fmla="*/ 35758 h 268795"/>
                  <a:gd name="connsiteX21" fmla="*/ 2329465 w 2942939"/>
                  <a:gd name="connsiteY21" fmla="*/ 35758 h 268795"/>
                  <a:gd name="connsiteX22" fmla="*/ 2588164 w 2942939"/>
                  <a:gd name="connsiteY22" fmla="*/ 63286 h 268795"/>
                  <a:gd name="connsiteX23" fmla="*/ 2587307 w 2942939"/>
                  <a:gd name="connsiteY23" fmla="*/ 63286 h 268795"/>
                  <a:gd name="connsiteX24" fmla="*/ 2846482 w 2942939"/>
                  <a:gd name="connsiteY24" fmla="*/ -56 h 268795"/>
                  <a:gd name="connsiteX25" fmla="*/ 2846482 w 2942939"/>
                  <a:gd name="connsiteY25" fmla="*/ -56 h 268795"/>
                  <a:gd name="connsiteX26" fmla="*/ 2942875 w 2942939"/>
                  <a:gd name="connsiteY26" fmla="*/ 516 h 268795"/>
                  <a:gd name="connsiteX27" fmla="*/ 2846482 w 2942939"/>
                  <a:gd name="connsiteY27" fmla="*/ 1183 h 268795"/>
                  <a:gd name="connsiteX28" fmla="*/ 2846482 w 2942939"/>
                  <a:gd name="connsiteY28" fmla="*/ 1183 h 268795"/>
                  <a:gd name="connsiteX29" fmla="*/ 2588164 w 2942939"/>
                  <a:gd name="connsiteY29" fmla="*/ 67858 h 268795"/>
                  <a:gd name="connsiteX30" fmla="*/ 2587402 w 2942939"/>
                  <a:gd name="connsiteY30" fmla="*/ 67858 h 268795"/>
                  <a:gd name="connsiteX31" fmla="*/ 2328513 w 2942939"/>
                  <a:gd name="connsiteY31" fmla="*/ 41664 h 268795"/>
                  <a:gd name="connsiteX32" fmla="*/ 2329846 w 2942939"/>
                  <a:gd name="connsiteY32" fmla="*/ 41664 h 268795"/>
                  <a:gd name="connsiteX33" fmla="*/ 2071338 w 2942939"/>
                  <a:gd name="connsiteY33" fmla="*/ 141391 h 268795"/>
                  <a:gd name="connsiteX34" fmla="*/ 2070385 w 2942939"/>
                  <a:gd name="connsiteY34" fmla="*/ 141391 h 268795"/>
                  <a:gd name="connsiteX35" fmla="*/ 2069433 w 2942939"/>
                  <a:gd name="connsiteY35" fmla="*/ 141391 h 268795"/>
                  <a:gd name="connsiteX36" fmla="*/ 1810543 w 2942939"/>
                  <a:gd name="connsiteY36" fmla="*/ 88813 h 268795"/>
                  <a:gd name="connsiteX37" fmla="*/ 1811972 w 2942939"/>
                  <a:gd name="connsiteY37" fmla="*/ 88813 h 268795"/>
                  <a:gd name="connsiteX38" fmla="*/ 1553178 w 2942939"/>
                  <a:gd name="connsiteY38" fmla="*/ 109482 h 268795"/>
                  <a:gd name="connsiteX39" fmla="*/ 1554987 w 2942939"/>
                  <a:gd name="connsiteY39" fmla="*/ 109006 h 268795"/>
                  <a:gd name="connsiteX40" fmla="*/ 1296193 w 2942939"/>
                  <a:gd name="connsiteY40" fmla="*/ 247023 h 268795"/>
                  <a:gd name="connsiteX41" fmla="*/ 1295336 w 2942939"/>
                  <a:gd name="connsiteY41" fmla="*/ 247023 h 268795"/>
                  <a:gd name="connsiteX42" fmla="*/ 1294479 w 2942939"/>
                  <a:gd name="connsiteY42" fmla="*/ 247023 h 268795"/>
                  <a:gd name="connsiteX43" fmla="*/ 1035685 w 2942939"/>
                  <a:gd name="connsiteY43" fmla="*/ 268740 h 268795"/>
                  <a:gd name="connsiteX44" fmla="*/ 1034637 w 2942939"/>
                  <a:gd name="connsiteY44" fmla="*/ 268740 h 268795"/>
                  <a:gd name="connsiteX45" fmla="*/ 776033 w 2942939"/>
                  <a:gd name="connsiteY45" fmla="*/ 221686 h 268795"/>
                  <a:gd name="connsiteX46" fmla="*/ 775366 w 2942939"/>
                  <a:gd name="connsiteY46" fmla="*/ 221686 h 268795"/>
                  <a:gd name="connsiteX47" fmla="*/ 516572 w 2942939"/>
                  <a:gd name="connsiteY47" fmla="*/ 117483 h 268795"/>
                  <a:gd name="connsiteX48" fmla="*/ 517715 w 2942939"/>
                  <a:gd name="connsiteY48" fmla="*/ 117483 h 268795"/>
                  <a:gd name="connsiteX49" fmla="*/ 258826 w 2942939"/>
                  <a:gd name="connsiteY49" fmla="*/ 129294 h 268795"/>
                  <a:gd name="connsiteX50" fmla="*/ 258826 w 2942939"/>
                  <a:gd name="connsiteY50" fmla="*/ 129294 h 268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942939" h="268795">
                    <a:moveTo>
                      <a:pt x="-64" y="218448"/>
                    </a:moveTo>
                    <a:lnTo>
                      <a:pt x="258159" y="126151"/>
                    </a:lnTo>
                    <a:lnTo>
                      <a:pt x="258159" y="126151"/>
                    </a:lnTo>
                    <a:lnTo>
                      <a:pt x="517334" y="112625"/>
                    </a:lnTo>
                    <a:lnTo>
                      <a:pt x="517906" y="112625"/>
                    </a:lnTo>
                    <a:lnTo>
                      <a:pt x="518477" y="112625"/>
                    </a:lnTo>
                    <a:lnTo>
                      <a:pt x="777462" y="215495"/>
                    </a:lnTo>
                    <a:lnTo>
                      <a:pt x="776795" y="215495"/>
                    </a:lnTo>
                    <a:lnTo>
                      <a:pt x="1035685" y="261501"/>
                    </a:lnTo>
                    <a:lnTo>
                      <a:pt x="1034637" y="261501"/>
                    </a:lnTo>
                    <a:lnTo>
                      <a:pt x="1293336" y="238641"/>
                    </a:lnTo>
                    <a:lnTo>
                      <a:pt x="1291621" y="239117"/>
                    </a:lnTo>
                    <a:cubicBezTo>
                      <a:pt x="1377823" y="192921"/>
                      <a:pt x="1463833" y="146439"/>
                      <a:pt x="1550320" y="100719"/>
                    </a:cubicBezTo>
                    <a:lnTo>
                      <a:pt x="1551178" y="100243"/>
                    </a:lnTo>
                    <a:lnTo>
                      <a:pt x="1552130" y="100243"/>
                    </a:lnTo>
                    <a:lnTo>
                      <a:pt x="1810924" y="80621"/>
                    </a:lnTo>
                    <a:lnTo>
                      <a:pt x="1811972" y="80621"/>
                    </a:lnTo>
                    <a:lnTo>
                      <a:pt x="2070576" y="134342"/>
                    </a:lnTo>
                    <a:lnTo>
                      <a:pt x="2069147" y="134342"/>
                    </a:lnTo>
                    <a:lnTo>
                      <a:pt x="2328132" y="35758"/>
                    </a:lnTo>
                    <a:lnTo>
                      <a:pt x="2328799" y="35758"/>
                    </a:lnTo>
                    <a:lnTo>
                      <a:pt x="2329465" y="35758"/>
                    </a:lnTo>
                    <a:lnTo>
                      <a:pt x="2588164" y="63286"/>
                    </a:lnTo>
                    <a:lnTo>
                      <a:pt x="2587307" y="63286"/>
                    </a:lnTo>
                    <a:lnTo>
                      <a:pt x="2846482" y="-56"/>
                    </a:lnTo>
                    <a:lnTo>
                      <a:pt x="2846482" y="-56"/>
                    </a:lnTo>
                    <a:lnTo>
                      <a:pt x="2942875" y="516"/>
                    </a:lnTo>
                    <a:lnTo>
                      <a:pt x="2846482" y="1183"/>
                    </a:lnTo>
                    <a:lnTo>
                      <a:pt x="2846482" y="1183"/>
                    </a:lnTo>
                    <a:lnTo>
                      <a:pt x="2588164" y="67858"/>
                    </a:lnTo>
                    <a:lnTo>
                      <a:pt x="2587402" y="67858"/>
                    </a:lnTo>
                    <a:lnTo>
                      <a:pt x="2328513" y="41664"/>
                    </a:lnTo>
                    <a:lnTo>
                      <a:pt x="2329846" y="41664"/>
                    </a:lnTo>
                    <a:lnTo>
                      <a:pt x="2071338" y="141391"/>
                    </a:lnTo>
                    <a:lnTo>
                      <a:pt x="2070385" y="141391"/>
                    </a:lnTo>
                    <a:lnTo>
                      <a:pt x="2069433" y="141391"/>
                    </a:lnTo>
                    <a:lnTo>
                      <a:pt x="1810543" y="88813"/>
                    </a:lnTo>
                    <a:lnTo>
                      <a:pt x="1811972" y="88813"/>
                    </a:lnTo>
                    <a:lnTo>
                      <a:pt x="1553178" y="109482"/>
                    </a:lnTo>
                    <a:lnTo>
                      <a:pt x="1554987" y="109006"/>
                    </a:lnTo>
                    <a:cubicBezTo>
                      <a:pt x="1469262" y="155392"/>
                      <a:pt x="1382490" y="201112"/>
                      <a:pt x="1296193" y="247023"/>
                    </a:cubicBezTo>
                    <a:lnTo>
                      <a:pt x="1295336" y="247023"/>
                    </a:lnTo>
                    <a:lnTo>
                      <a:pt x="1294479" y="247023"/>
                    </a:lnTo>
                    <a:lnTo>
                      <a:pt x="1035685" y="268740"/>
                    </a:lnTo>
                    <a:lnTo>
                      <a:pt x="1034637" y="268740"/>
                    </a:lnTo>
                    <a:lnTo>
                      <a:pt x="776033" y="221686"/>
                    </a:lnTo>
                    <a:lnTo>
                      <a:pt x="775366" y="221686"/>
                    </a:lnTo>
                    <a:lnTo>
                      <a:pt x="516572" y="117483"/>
                    </a:lnTo>
                    <a:lnTo>
                      <a:pt x="517715" y="117483"/>
                    </a:lnTo>
                    <a:lnTo>
                      <a:pt x="258826" y="129294"/>
                    </a:lnTo>
                    <a:lnTo>
                      <a:pt x="258826" y="12929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423">
                <a:extLst>
                  <a:ext uri="{FF2B5EF4-FFF2-40B4-BE49-F238E27FC236}">
                    <a16:creationId xmlns:a16="http://schemas.microsoft.com/office/drawing/2014/main" id="{CE0D904F-CC21-6587-C0FE-DC6851033AA9}"/>
                  </a:ext>
                </a:extLst>
              </p:cNvPr>
              <p:cNvSpPr/>
              <p:nvPr/>
            </p:nvSpPr>
            <p:spPr>
              <a:xfrm>
                <a:off x="2159559" y="2754644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653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11" y="9717"/>
                      <a:pt x="9518" y="2"/>
                      <a:pt x="21463" y="-56"/>
                    </a:cubicBezTo>
                    <a:cubicBezTo>
                      <a:pt x="21529" y="-56"/>
                      <a:pt x="21587" y="-56"/>
                      <a:pt x="21653" y="-56"/>
                    </a:cubicBezTo>
                    <a:cubicBezTo>
                      <a:pt x="33521" y="-8"/>
                      <a:pt x="43132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424">
                <a:extLst>
                  <a:ext uri="{FF2B5EF4-FFF2-40B4-BE49-F238E27FC236}">
                    <a16:creationId xmlns:a16="http://schemas.microsoft.com/office/drawing/2014/main" id="{350C7C72-7EE2-BD98-AED4-2E47E5D350B8}"/>
                  </a:ext>
                </a:extLst>
              </p:cNvPr>
              <p:cNvSpPr/>
              <p:nvPr/>
            </p:nvSpPr>
            <p:spPr>
              <a:xfrm>
                <a:off x="2154796" y="2749786"/>
                <a:ext cx="52768" cy="52768"/>
              </a:xfrm>
              <a:custGeom>
                <a:avLst/>
                <a:gdLst>
                  <a:gd name="connsiteX0" fmla="*/ 26416 w 52768"/>
                  <a:gd name="connsiteY0" fmla="*/ 52713 h 52768"/>
                  <a:gd name="connsiteX1" fmla="*/ -64 w 52768"/>
                  <a:gd name="connsiteY1" fmla="*/ 26424 h 52768"/>
                  <a:gd name="connsiteX2" fmla="*/ 26225 w 52768"/>
                  <a:gd name="connsiteY2" fmla="*/ -55 h 52768"/>
                  <a:gd name="connsiteX3" fmla="*/ 52705 w 52768"/>
                  <a:gd name="connsiteY3" fmla="*/ 26234 h 52768"/>
                  <a:gd name="connsiteX4" fmla="*/ 52705 w 52768"/>
                  <a:gd name="connsiteY4" fmla="*/ 26329 h 52768"/>
                  <a:gd name="connsiteX5" fmla="*/ 26416 w 52768"/>
                  <a:gd name="connsiteY5" fmla="*/ 52713 h 52768"/>
                  <a:gd name="connsiteX6" fmla="*/ 26416 w 52768"/>
                  <a:gd name="connsiteY6" fmla="*/ 9565 h 52768"/>
                  <a:gd name="connsiteX7" fmla="*/ 9652 w 52768"/>
                  <a:gd name="connsiteY7" fmla="*/ 26329 h 52768"/>
                  <a:gd name="connsiteX8" fmla="*/ 26416 w 52768"/>
                  <a:gd name="connsiteY8" fmla="*/ 43093 h 52768"/>
                  <a:gd name="connsiteX9" fmla="*/ 43180 w 52768"/>
                  <a:gd name="connsiteY9" fmla="*/ 26329 h 52768"/>
                  <a:gd name="connsiteX10" fmla="*/ 26416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416" y="52713"/>
                    </a:moveTo>
                    <a:cubicBezTo>
                      <a:pt x="11842" y="52770"/>
                      <a:pt x="-7" y="40997"/>
                      <a:pt x="-64" y="26424"/>
                    </a:cubicBezTo>
                    <a:cubicBezTo>
                      <a:pt x="-121" y="11851"/>
                      <a:pt x="11652" y="2"/>
                      <a:pt x="26225" y="-55"/>
                    </a:cubicBezTo>
                    <a:cubicBezTo>
                      <a:pt x="40799" y="-103"/>
                      <a:pt x="52648" y="11660"/>
                      <a:pt x="52705" y="26234"/>
                    </a:cubicBezTo>
                    <a:cubicBezTo>
                      <a:pt x="52705" y="26262"/>
                      <a:pt x="52705" y="26300"/>
                      <a:pt x="52705" y="26329"/>
                    </a:cubicBezTo>
                    <a:cubicBezTo>
                      <a:pt x="52705" y="40864"/>
                      <a:pt x="40951" y="52656"/>
                      <a:pt x="26416" y="52713"/>
                    </a:cubicBezTo>
                    <a:close/>
                    <a:moveTo>
                      <a:pt x="26416" y="9565"/>
                    </a:moveTo>
                    <a:cubicBezTo>
                      <a:pt x="17157" y="9565"/>
                      <a:pt x="9652" y="17070"/>
                      <a:pt x="9652" y="26329"/>
                    </a:cubicBezTo>
                    <a:cubicBezTo>
                      <a:pt x="9652" y="35587"/>
                      <a:pt x="17157" y="43093"/>
                      <a:pt x="26416" y="43093"/>
                    </a:cubicBezTo>
                    <a:cubicBezTo>
                      <a:pt x="35674" y="43093"/>
                      <a:pt x="43180" y="35587"/>
                      <a:pt x="43180" y="26329"/>
                    </a:cubicBezTo>
                    <a:cubicBezTo>
                      <a:pt x="43180" y="17070"/>
                      <a:pt x="35674" y="9565"/>
                      <a:pt x="26416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425">
                <a:extLst>
                  <a:ext uri="{FF2B5EF4-FFF2-40B4-BE49-F238E27FC236}">
                    <a16:creationId xmlns:a16="http://schemas.microsoft.com/office/drawing/2014/main" id="{BC3A1CB5-6ACE-EFA9-8552-E89B5DB132D9}"/>
                  </a:ext>
                </a:extLst>
              </p:cNvPr>
              <p:cNvSpPr/>
              <p:nvPr/>
            </p:nvSpPr>
            <p:spPr>
              <a:xfrm>
                <a:off x="2418353" y="2742357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79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79" y="9622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426">
                <a:extLst>
                  <a:ext uri="{FF2B5EF4-FFF2-40B4-BE49-F238E27FC236}">
                    <a16:creationId xmlns:a16="http://schemas.microsoft.com/office/drawing/2014/main" id="{1E5A39B4-B595-01F3-8E5E-F8065FDB11A8}"/>
                  </a:ext>
                </a:extLst>
              </p:cNvPr>
              <p:cNvSpPr/>
              <p:nvPr/>
            </p:nvSpPr>
            <p:spPr>
              <a:xfrm>
                <a:off x="2413591" y="2737594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64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427">
                <a:extLst>
                  <a:ext uri="{FF2B5EF4-FFF2-40B4-BE49-F238E27FC236}">
                    <a16:creationId xmlns:a16="http://schemas.microsoft.com/office/drawing/2014/main" id="{86308238-4F90-BDD0-761D-7C5184919ECD}"/>
                  </a:ext>
                </a:extLst>
              </p:cNvPr>
              <p:cNvSpPr/>
              <p:nvPr/>
            </p:nvSpPr>
            <p:spPr>
              <a:xfrm>
                <a:off x="2935846" y="289189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428">
                <a:extLst>
                  <a:ext uri="{FF2B5EF4-FFF2-40B4-BE49-F238E27FC236}">
                    <a16:creationId xmlns:a16="http://schemas.microsoft.com/office/drawing/2014/main" id="{B9DE43D9-6DBD-229A-16B8-79F07BF7DB20}"/>
                  </a:ext>
                </a:extLst>
              </p:cNvPr>
              <p:cNvSpPr/>
              <p:nvPr/>
            </p:nvSpPr>
            <p:spPr>
              <a:xfrm>
                <a:off x="2931084" y="288694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652 w 52768"/>
                  <a:gd name="connsiteY6" fmla="*/ 26424 h 52768"/>
                  <a:gd name="connsiteX7" fmla="*/ 26511 w 52768"/>
                  <a:gd name="connsiteY7" fmla="*/ 43093 h 52768"/>
                  <a:gd name="connsiteX8" fmla="*/ 43180 w 52768"/>
                  <a:gd name="connsiteY8" fmla="*/ 26329 h 52768"/>
                  <a:gd name="connsiteX9" fmla="*/ 26415 w 52768"/>
                  <a:gd name="connsiteY9" fmla="*/ 9565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705" y="40902"/>
                      <a:pt x="40894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622"/>
                      <a:pt x="9604" y="17166"/>
                      <a:pt x="9652" y="26424"/>
                    </a:cubicBezTo>
                    <a:cubicBezTo>
                      <a:pt x="9709" y="35682"/>
                      <a:pt x="17252" y="43140"/>
                      <a:pt x="26511" y="43093"/>
                    </a:cubicBezTo>
                    <a:cubicBezTo>
                      <a:pt x="35731" y="43036"/>
                      <a:pt x="43180" y="35549"/>
                      <a:pt x="43180" y="26329"/>
                    </a:cubicBezTo>
                    <a:cubicBezTo>
                      <a:pt x="43180" y="17070"/>
                      <a:pt x="35674" y="9565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429">
                <a:extLst>
                  <a:ext uri="{FF2B5EF4-FFF2-40B4-BE49-F238E27FC236}">
                    <a16:creationId xmlns:a16="http://schemas.microsoft.com/office/drawing/2014/main" id="{3F88063D-E6EF-F174-98A6-19369CB5FCDC}"/>
                  </a:ext>
                </a:extLst>
              </p:cNvPr>
              <p:cNvSpPr/>
              <p:nvPr/>
            </p:nvSpPr>
            <p:spPr>
              <a:xfrm>
                <a:off x="3451720" y="2732927"/>
                <a:ext cx="43243" cy="43243"/>
              </a:xfrm>
              <a:custGeom>
                <a:avLst/>
                <a:gdLst>
                  <a:gd name="connsiteX0" fmla="*/ 43243 w 43243"/>
                  <a:gd name="connsiteY0" fmla="*/ 21622 h 43243"/>
                  <a:gd name="connsiteX1" fmla="*/ 21622 w 43243"/>
                  <a:gd name="connsiteY1" fmla="*/ 43244 h 43243"/>
                  <a:gd name="connsiteX2" fmla="*/ 0 w 43243"/>
                  <a:gd name="connsiteY2" fmla="*/ 21622 h 43243"/>
                  <a:gd name="connsiteX3" fmla="*/ 21622 w 43243"/>
                  <a:gd name="connsiteY3" fmla="*/ 0 h 43243"/>
                  <a:gd name="connsiteX4" fmla="*/ 43243 w 43243"/>
                  <a:gd name="connsiteY4" fmla="*/ 21622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243" y="21622"/>
                    </a:moveTo>
                    <a:cubicBezTo>
                      <a:pt x="43243" y="33563"/>
                      <a:pt x="33563" y="43244"/>
                      <a:pt x="21622" y="43244"/>
                    </a:cubicBezTo>
                    <a:cubicBezTo>
                      <a:pt x="9680" y="43244"/>
                      <a:pt x="0" y="33563"/>
                      <a:pt x="0" y="21622"/>
                    </a:cubicBezTo>
                    <a:cubicBezTo>
                      <a:pt x="0" y="9680"/>
                      <a:pt x="9681" y="0"/>
                      <a:pt x="21622" y="0"/>
                    </a:cubicBezTo>
                    <a:cubicBezTo>
                      <a:pt x="33563" y="0"/>
                      <a:pt x="43243" y="9680"/>
                      <a:pt x="43243" y="216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430">
                <a:extLst>
                  <a:ext uri="{FF2B5EF4-FFF2-40B4-BE49-F238E27FC236}">
                    <a16:creationId xmlns:a16="http://schemas.microsoft.com/office/drawing/2014/main" id="{EC93453B-AEB3-04FA-73A3-B5129CC3F5C2}"/>
                  </a:ext>
                </a:extLst>
              </p:cNvPr>
              <p:cNvSpPr/>
              <p:nvPr/>
            </p:nvSpPr>
            <p:spPr>
              <a:xfrm>
                <a:off x="3447053" y="2728165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415 w 52768"/>
                  <a:gd name="connsiteY11" fmla="*/ 9565 h 52768"/>
                  <a:gd name="connsiteX12" fmla="*/ 26320 w 52768"/>
                  <a:gd name="connsiteY12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2"/>
                      <a:pt x="43084" y="26424"/>
                    </a:cubicBezTo>
                    <a:cubicBezTo>
                      <a:pt x="43141" y="17166"/>
                      <a:pt x="35674" y="9622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431">
                <a:extLst>
                  <a:ext uri="{FF2B5EF4-FFF2-40B4-BE49-F238E27FC236}">
                    <a16:creationId xmlns:a16="http://schemas.microsoft.com/office/drawing/2014/main" id="{78B6B85C-236C-36A2-0741-8865E79C625E}"/>
                  </a:ext>
                </a:extLst>
              </p:cNvPr>
              <p:cNvSpPr/>
              <p:nvPr/>
            </p:nvSpPr>
            <p:spPr>
              <a:xfrm>
                <a:off x="3970833" y="2766265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432">
                <a:extLst>
                  <a:ext uri="{FF2B5EF4-FFF2-40B4-BE49-F238E27FC236}">
                    <a16:creationId xmlns:a16="http://schemas.microsoft.com/office/drawing/2014/main" id="{4C5C93A9-4EFC-3005-6CA4-84164D493FEC}"/>
                  </a:ext>
                </a:extLst>
              </p:cNvPr>
              <p:cNvSpPr/>
              <p:nvPr/>
            </p:nvSpPr>
            <p:spPr>
              <a:xfrm>
                <a:off x="3966166" y="276150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433">
                <a:extLst>
                  <a:ext uri="{FF2B5EF4-FFF2-40B4-BE49-F238E27FC236}">
                    <a16:creationId xmlns:a16="http://schemas.microsoft.com/office/drawing/2014/main" id="{2FBDBE4B-E147-BE2D-E309-5E278105EB42}"/>
                  </a:ext>
                </a:extLst>
              </p:cNvPr>
              <p:cNvSpPr/>
              <p:nvPr/>
            </p:nvSpPr>
            <p:spPr>
              <a:xfrm>
                <a:off x="3194641" y="2870182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79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0"/>
                      <a:pt x="33502" y="43188"/>
                      <a:pt x="21558" y="43188"/>
                    </a:cubicBezTo>
                    <a:cubicBezTo>
                      <a:pt x="9613" y="43188"/>
                      <a:pt x="-64" y="33510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79" y="9622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434">
                <a:extLst>
                  <a:ext uri="{FF2B5EF4-FFF2-40B4-BE49-F238E27FC236}">
                    <a16:creationId xmlns:a16="http://schemas.microsoft.com/office/drawing/2014/main" id="{02B0E8A9-9382-DA0A-B3B1-CB917D2A23B0}"/>
                  </a:ext>
                </a:extLst>
              </p:cNvPr>
              <p:cNvSpPr/>
              <p:nvPr/>
            </p:nvSpPr>
            <p:spPr>
              <a:xfrm>
                <a:off x="3189878" y="2865420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850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64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2932" y="17185"/>
                      <a:pt x="35464" y="9850"/>
                      <a:pt x="26320" y="985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435">
                <a:extLst>
                  <a:ext uri="{FF2B5EF4-FFF2-40B4-BE49-F238E27FC236}">
                    <a16:creationId xmlns:a16="http://schemas.microsoft.com/office/drawing/2014/main" id="{EC0E97D0-F071-465B-5C7F-F7801B46D592}"/>
                  </a:ext>
                </a:extLst>
              </p:cNvPr>
              <p:cNvSpPr/>
              <p:nvPr/>
            </p:nvSpPr>
            <p:spPr>
              <a:xfrm>
                <a:off x="3712134" y="2711496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436">
                <a:extLst>
                  <a:ext uri="{FF2B5EF4-FFF2-40B4-BE49-F238E27FC236}">
                    <a16:creationId xmlns:a16="http://schemas.microsoft.com/office/drawing/2014/main" id="{97AD02FC-F21D-1525-8DA7-E7A1BD473DB9}"/>
                  </a:ext>
                </a:extLst>
              </p:cNvPr>
              <p:cNvSpPr/>
              <p:nvPr/>
            </p:nvSpPr>
            <p:spPr>
              <a:xfrm>
                <a:off x="3707371" y="2706638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437">
                <a:extLst>
                  <a:ext uri="{FF2B5EF4-FFF2-40B4-BE49-F238E27FC236}">
                    <a16:creationId xmlns:a16="http://schemas.microsoft.com/office/drawing/2014/main" id="{178172B3-059B-668C-50C9-4DF06B524813}"/>
                  </a:ext>
                </a:extLst>
              </p:cNvPr>
              <p:cNvSpPr/>
              <p:nvPr/>
            </p:nvSpPr>
            <p:spPr>
              <a:xfrm>
                <a:off x="4488421" y="2689874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80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80" y="9622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438">
                <a:extLst>
                  <a:ext uri="{FF2B5EF4-FFF2-40B4-BE49-F238E27FC236}">
                    <a16:creationId xmlns:a16="http://schemas.microsoft.com/office/drawing/2014/main" id="{CB299059-03D9-DFDF-9A76-ED4999D2C154}"/>
                  </a:ext>
                </a:extLst>
              </p:cNvPr>
              <p:cNvSpPr/>
              <p:nvPr/>
            </p:nvSpPr>
            <p:spPr>
              <a:xfrm>
                <a:off x="4483659" y="268501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52705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701 w 52768"/>
                  <a:gd name="connsiteY11" fmla="*/ 9279 h 52768"/>
                  <a:gd name="connsiteX12" fmla="*/ 26320 w 52768"/>
                  <a:gd name="connsiteY12" fmla="*/ 9279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705" y="26357"/>
                      <a:pt x="52705" y="26395"/>
                      <a:pt x="52705" y="26424"/>
                    </a:cubicBezTo>
                    <a:cubicBezTo>
                      <a:pt x="52647" y="40959"/>
                      <a:pt x="40856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2"/>
                      <a:pt x="43084" y="26424"/>
                    </a:cubicBezTo>
                    <a:cubicBezTo>
                      <a:pt x="43294" y="17166"/>
                      <a:pt x="35960" y="9498"/>
                      <a:pt x="26701" y="9279"/>
                    </a:cubicBezTo>
                    <a:cubicBezTo>
                      <a:pt x="26577" y="9279"/>
                      <a:pt x="26454" y="9279"/>
                      <a:pt x="26320" y="9279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439">
                <a:extLst>
                  <a:ext uri="{FF2B5EF4-FFF2-40B4-BE49-F238E27FC236}">
                    <a16:creationId xmlns:a16="http://schemas.microsoft.com/office/drawing/2014/main" id="{1DF6532F-0615-CDEE-D909-6D2319CC5670}"/>
                  </a:ext>
                </a:extLst>
              </p:cNvPr>
              <p:cNvSpPr/>
              <p:nvPr/>
            </p:nvSpPr>
            <p:spPr>
              <a:xfrm>
                <a:off x="4747120" y="262700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2 h 43243"/>
                  <a:gd name="connsiteX3" fmla="*/ 21463 w 43244"/>
                  <a:gd name="connsiteY3" fmla="*/ -56 h 43243"/>
                  <a:gd name="connsiteX4" fmla="*/ 21653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36"/>
                      <a:pt x="-7" y="33606"/>
                      <a:pt x="-64" y="21662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529" y="-56"/>
                      <a:pt x="21587" y="-56"/>
                      <a:pt x="21653" y="-56"/>
                    </a:cubicBezTo>
                    <a:cubicBezTo>
                      <a:pt x="33521" y="-8"/>
                      <a:pt x="43132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440">
                <a:extLst>
                  <a:ext uri="{FF2B5EF4-FFF2-40B4-BE49-F238E27FC236}">
                    <a16:creationId xmlns:a16="http://schemas.microsoft.com/office/drawing/2014/main" id="{178FDE35-DEC9-472D-1716-23565C6DB622}"/>
                  </a:ext>
                </a:extLst>
              </p:cNvPr>
              <p:cNvSpPr/>
              <p:nvPr/>
            </p:nvSpPr>
            <p:spPr>
              <a:xfrm>
                <a:off x="4742453" y="262253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366 w 52768"/>
                  <a:gd name="connsiteY6" fmla="*/ 26329 h 52768"/>
                  <a:gd name="connsiteX7" fmla="*/ 26130 w 52768"/>
                  <a:gd name="connsiteY7" fmla="*/ 43283 h 52768"/>
                  <a:gd name="connsiteX8" fmla="*/ 43084 w 52768"/>
                  <a:gd name="connsiteY8" fmla="*/ 26519 h 52768"/>
                  <a:gd name="connsiteX9" fmla="*/ 43084 w 52768"/>
                  <a:gd name="connsiteY9" fmla="*/ 26329 h 52768"/>
                  <a:gd name="connsiteX10" fmla="*/ 26701 w 52768"/>
                  <a:gd name="connsiteY10" fmla="*/ 9184 h 52768"/>
                  <a:gd name="connsiteX11" fmla="*/ 26320 w 52768"/>
                  <a:gd name="connsiteY11" fmla="*/ 9184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24" y="43226"/>
                      <a:pt x="26130" y="43283"/>
                    </a:cubicBezTo>
                    <a:cubicBezTo>
                      <a:pt x="35445" y="43331"/>
                      <a:pt x="43037" y="35825"/>
                      <a:pt x="43084" y="26519"/>
                    </a:cubicBezTo>
                    <a:cubicBezTo>
                      <a:pt x="43084" y="26452"/>
                      <a:pt x="43084" y="26395"/>
                      <a:pt x="43084" y="26329"/>
                    </a:cubicBezTo>
                    <a:cubicBezTo>
                      <a:pt x="43294" y="17070"/>
                      <a:pt x="35959" y="9403"/>
                      <a:pt x="26701" y="9184"/>
                    </a:cubicBezTo>
                    <a:cubicBezTo>
                      <a:pt x="26577" y="9184"/>
                      <a:pt x="26444" y="9184"/>
                      <a:pt x="26320" y="9184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441">
                <a:extLst>
                  <a:ext uri="{FF2B5EF4-FFF2-40B4-BE49-F238E27FC236}">
                    <a16:creationId xmlns:a16="http://schemas.microsoft.com/office/drawing/2014/main" id="{2B6643DE-2B3C-407E-A317-9939B0A2900E}"/>
                  </a:ext>
                </a:extLst>
              </p:cNvPr>
              <p:cNvSpPr/>
              <p:nvPr/>
            </p:nvSpPr>
            <p:spPr>
              <a:xfrm>
                <a:off x="4229627" y="2663775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79 w 43243"/>
                  <a:gd name="connsiteY5" fmla="*/ 21471 h 43243"/>
                  <a:gd name="connsiteX6" fmla="*/ 43179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79" y="9584"/>
                      <a:pt x="43179" y="21471"/>
                    </a:cubicBezTo>
                    <a:cubicBezTo>
                      <a:pt x="43179" y="21499"/>
                      <a:pt x="43179" y="21538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442">
                <a:extLst>
                  <a:ext uri="{FF2B5EF4-FFF2-40B4-BE49-F238E27FC236}">
                    <a16:creationId xmlns:a16="http://schemas.microsoft.com/office/drawing/2014/main" id="{5B97953E-C977-2B1D-85EC-904B381C163E}"/>
                  </a:ext>
                </a:extLst>
              </p:cNvPr>
              <p:cNvSpPr/>
              <p:nvPr/>
            </p:nvSpPr>
            <p:spPr>
              <a:xfrm>
                <a:off x="4224865" y="2658918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461 w 52768"/>
                  <a:gd name="connsiteY7" fmla="*/ 26424 h 52768"/>
                  <a:gd name="connsiteX8" fmla="*/ 26320 w 52768"/>
                  <a:gd name="connsiteY8" fmla="*/ 43283 h 52768"/>
                  <a:gd name="connsiteX9" fmla="*/ 43179 w 52768"/>
                  <a:gd name="connsiteY9" fmla="*/ 26424 h 52768"/>
                  <a:gd name="connsiteX10" fmla="*/ 26511 w 52768"/>
                  <a:gd name="connsiteY10" fmla="*/ 9565 h 52768"/>
                  <a:gd name="connsiteX11" fmla="*/ 26320 w 52768"/>
                  <a:gd name="connsiteY11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65"/>
                      <a:pt x="9461" y="17108"/>
                      <a:pt x="9461" y="26424"/>
                    </a:cubicBezTo>
                    <a:cubicBezTo>
                      <a:pt x="9461" y="35739"/>
                      <a:pt x="17005" y="43283"/>
                      <a:pt x="26320" y="43283"/>
                    </a:cubicBezTo>
                    <a:cubicBezTo>
                      <a:pt x="35636" y="43283"/>
                      <a:pt x="43179" y="35739"/>
                      <a:pt x="43179" y="26424"/>
                    </a:cubicBezTo>
                    <a:cubicBezTo>
                      <a:pt x="43237" y="17166"/>
                      <a:pt x="35769" y="9622"/>
                      <a:pt x="26511" y="9565"/>
                    </a:cubicBezTo>
                    <a:cubicBezTo>
                      <a:pt x="26444" y="9565"/>
                      <a:pt x="26387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443">
                <a:extLst>
                  <a:ext uri="{FF2B5EF4-FFF2-40B4-BE49-F238E27FC236}">
                    <a16:creationId xmlns:a16="http://schemas.microsoft.com/office/drawing/2014/main" id="{B14B3958-2349-C69C-B59A-0761CD975A16}"/>
                  </a:ext>
                </a:extLst>
              </p:cNvPr>
              <p:cNvSpPr/>
              <p:nvPr/>
            </p:nvSpPr>
            <p:spPr>
              <a:xfrm>
                <a:off x="2677052" y="2845227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79 w 43243"/>
                  <a:gd name="connsiteY5" fmla="*/ 21471 h 43243"/>
                  <a:gd name="connsiteX6" fmla="*/ 43179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79" y="9584"/>
                      <a:pt x="43179" y="21471"/>
                    </a:cubicBezTo>
                    <a:cubicBezTo>
                      <a:pt x="43179" y="21499"/>
                      <a:pt x="43179" y="21538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Freeform: Shape 444">
                <a:extLst>
                  <a:ext uri="{FF2B5EF4-FFF2-40B4-BE49-F238E27FC236}">
                    <a16:creationId xmlns:a16="http://schemas.microsoft.com/office/drawing/2014/main" id="{FEE2D905-B155-735E-AF7C-E7E486721344}"/>
                  </a:ext>
                </a:extLst>
              </p:cNvPr>
              <p:cNvSpPr/>
              <p:nvPr/>
            </p:nvSpPr>
            <p:spPr>
              <a:xfrm>
                <a:off x="2672385" y="2840464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445">
                <a:extLst>
                  <a:ext uri="{FF2B5EF4-FFF2-40B4-BE49-F238E27FC236}">
                    <a16:creationId xmlns:a16="http://schemas.microsoft.com/office/drawing/2014/main" id="{F4BD3B38-CCFA-000A-F323-DED8436C4EAA}"/>
                  </a:ext>
                </a:extLst>
              </p:cNvPr>
              <p:cNvSpPr/>
              <p:nvPr/>
            </p:nvSpPr>
            <p:spPr>
              <a:xfrm>
                <a:off x="1922481" y="2706924"/>
                <a:ext cx="2941606" cy="341185"/>
              </a:xfrm>
              <a:custGeom>
                <a:avLst/>
                <a:gdLst>
                  <a:gd name="connsiteX0" fmla="*/ -64 w 2941606"/>
                  <a:gd name="connsiteY0" fmla="*/ 341130 h 341185"/>
                  <a:gd name="connsiteX1" fmla="*/ 258444 w 2941606"/>
                  <a:gd name="connsiteY1" fmla="*/ 307602 h 341185"/>
                  <a:gd name="connsiteX2" fmla="*/ 257778 w 2941606"/>
                  <a:gd name="connsiteY2" fmla="*/ 307602 h 341185"/>
                  <a:gd name="connsiteX3" fmla="*/ 515905 w 2941606"/>
                  <a:gd name="connsiteY3" fmla="*/ 129389 h 341185"/>
                  <a:gd name="connsiteX4" fmla="*/ 515905 w 2941606"/>
                  <a:gd name="connsiteY4" fmla="*/ 129389 h 341185"/>
                  <a:gd name="connsiteX5" fmla="*/ 515905 w 2941606"/>
                  <a:gd name="connsiteY5" fmla="*/ 129389 h 341185"/>
                  <a:gd name="connsiteX6" fmla="*/ 774509 w 2941606"/>
                  <a:gd name="connsiteY6" fmla="*/ 32329 h 341185"/>
                  <a:gd name="connsiteX7" fmla="*/ 775557 w 2941606"/>
                  <a:gd name="connsiteY7" fmla="*/ 32329 h 341185"/>
                  <a:gd name="connsiteX8" fmla="*/ 776700 w 2941606"/>
                  <a:gd name="connsiteY8" fmla="*/ 32329 h 341185"/>
                  <a:gd name="connsiteX9" fmla="*/ 1035589 w 2941606"/>
                  <a:gd name="connsiteY9" fmla="*/ 119007 h 341185"/>
                  <a:gd name="connsiteX10" fmla="*/ 1036066 w 2941606"/>
                  <a:gd name="connsiteY10" fmla="*/ 119007 h 341185"/>
                  <a:gd name="connsiteX11" fmla="*/ 1036066 w 2941606"/>
                  <a:gd name="connsiteY11" fmla="*/ 119007 h 341185"/>
                  <a:gd name="connsiteX12" fmla="*/ 1295050 w 2941606"/>
                  <a:gd name="connsiteY12" fmla="*/ 279694 h 341185"/>
                  <a:gd name="connsiteX13" fmla="*/ 1291145 w 2941606"/>
                  <a:gd name="connsiteY13" fmla="*/ 279694 h 341185"/>
                  <a:gd name="connsiteX14" fmla="*/ 1549844 w 2941606"/>
                  <a:gd name="connsiteY14" fmla="*/ 177109 h 341185"/>
                  <a:gd name="connsiteX15" fmla="*/ 1551749 w 2941606"/>
                  <a:gd name="connsiteY15" fmla="*/ 176443 h 341185"/>
                  <a:gd name="connsiteX16" fmla="*/ 1553559 w 2941606"/>
                  <a:gd name="connsiteY16" fmla="*/ 177300 h 341185"/>
                  <a:gd name="connsiteX17" fmla="*/ 1812067 w 2941606"/>
                  <a:gd name="connsiteY17" fmla="*/ 305602 h 341185"/>
                  <a:gd name="connsiteX18" fmla="*/ 1807210 w 2941606"/>
                  <a:gd name="connsiteY18" fmla="*/ 306649 h 341185"/>
                  <a:gd name="connsiteX19" fmla="*/ 2066385 w 2941606"/>
                  <a:gd name="connsiteY19" fmla="*/ 1849 h 341185"/>
                  <a:gd name="connsiteX20" fmla="*/ 2068004 w 2941606"/>
                  <a:gd name="connsiteY20" fmla="*/ -56 h 341185"/>
                  <a:gd name="connsiteX21" fmla="*/ 2070290 w 2941606"/>
                  <a:gd name="connsiteY21" fmla="*/ 802 h 341185"/>
                  <a:gd name="connsiteX22" fmla="*/ 2328799 w 2941606"/>
                  <a:gd name="connsiteY22" fmla="*/ 98242 h 341185"/>
                  <a:gd name="connsiteX23" fmla="*/ 2327465 w 2941606"/>
                  <a:gd name="connsiteY23" fmla="*/ 98242 h 341185"/>
                  <a:gd name="connsiteX24" fmla="*/ 2586259 w 2941606"/>
                  <a:gd name="connsiteY24" fmla="*/ 66810 h 341185"/>
                  <a:gd name="connsiteX25" fmla="*/ 2586259 w 2941606"/>
                  <a:gd name="connsiteY25" fmla="*/ 66810 h 341185"/>
                  <a:gd name="connsiteX26" fmla="*/ 2844959 w 2941606"/>
                  <a:gd name="connsiteY26" fmla="*/ 80145 h 341185"/>
                  <a:gd name="connsiteX27" fmla="*/ 2844959 w 2941606"/>
                  <a:gd name="connsiteY27" fmla="*/ 80145 h 341185"/>
                  <a:gd name="connsiteX28" fmla="*/ 2941542 w 2941606"/>
                  <a:gd name="connsiteY28" fmla="*/ 47474 h 341185"/>
                  <a:gd name="connsiteX29" fmla="*/ 2845339 w 2941606"/>
                  <a:gd name="connsiteY29" fmla="*/ 81288 h 341185"/>
                  <a:gd name="connsiteX30" fmla="*/ 2845339 w 2941606"/>
                  <a:gd name="connsiteY30" fmla="*/ 81288 h 341185"/>
                  <a:gd name="connsiteX31" fmla="*/ 2586545 w 2941606"/>
                  <a:gd name="connsiteY31" fmla="*/ 71191 h 341185"/>
                  <a:gd name="connsiteX32" fmla="*/ 2586545 w 2941606"/>
                  <a:gd name="connsiteY32" fmla="*/ 71191 h 341185"/>
                  <a:gd name="connsiteX33" fmla="*/ 2327846 w 2941606"/>
                  <a:gd name="connsiteY33" fmla="*/ 103957 h 341185"/>
                  <a:gd name="connsiteX34" fmla="*/ 2327179 w 2941606"/>
                  <a:gd name="connsiteY34" fmla="*/ 103957 h 341185"/>
                  <a:gd name="connsiteX35" fmla="*/ 2326513 w 2941606"/>
                  <a:gd name="connsiteY35" fmla="*/ 103957 h 341185"/>
                  <a:gd name="connsiteX36" fmla="*/ 2069147 w 2941606"/>
                  <a:gd name="connsiteY36" fmla="*/ 7755 h 341185"/>
                  <a:gd name="connsiteX37" fmla="*/ 2073052 w 2941606"/>
                  <a:gd name="connsiteY37" fmla="*/ 6707 h 341185"/>
                  <a:gd name="connsiteX38" fmla="*/ 1814734 w 2941606"/>
                  <a:gd name="connsiteY38" fmla="*/ 311507 h 341185"/>
                  <a:gd name="connsiteX39" fmla="*/ 1812639 w 2941606"/>
                  <a:gd name="connsiteY39" fmla="*/ 313888 h 341185"/>
                  <a:gd name="connsiteX40" fmla="*/ 1809781 w 2941606"/>
                  <a:gd name="connsiteY40" fmla="*/ 312555 h 341185"/>
                  <a:gd name="connsiteX41" fmla="*/ 1550796 w 2941606"/>
                  <a:gd name="connsiteY41" fmla="*/ 185206 h 341185"/>
                  <a:gd name="connsiteX42" fmla="*/ 1554511 w 2941606"/>
                  <a:gd name="connsiteY42" fmla="*/ 185206 h 341185"/>
                  <a:gd name="connsiteX43" fmla="*/ 1295717 w 2941606"/>
                  <a:gd name="connsiteY43" fmla="*/ 287409 h 341185"/>
                  <a:gd name="connsiteX44" fmla="*/ 1293621 w 2941606"/>
                  <a:gd name="connsiteY44" fmla="*/ 288171 h 341185"/>
                  <a:gd name="connsiteX45" fmla="*/ 1291812 w 2941606"/>
                  <a:gd name="connsiteY45" fmla="*/ 287028 h 341185"/>
                  <a:gd name="connsiteX46" fmla="*/ 1033303 w 2941606"/>
                  <a:gd name="connsiteY46" fmla="*/ 125103 h 341185"/>
                  <a:gd name="connsiteX47" fmla="*/ 1034161 w 2941606"/>
                  <a:gd name="connsiteY47" fmla="*/ 125103 h 341185"/>
                  <a:gd name="connsiteX48" fmla="*/ 775557 w 2941606"/>
                  <a:gd name="connsiteY48" fmla="*/ 37378 h 341185"/>
                  <a:gd name="connsiteX49" fmla="*/ 777748 w 2941606"/>
                  <a:gd name="connsiteY49" fmla="*/ 37378 h 341185"/>
                  <a:gd name="connsiteX50" fmla="*/ 518763 w 2941606"/>
                  <a:gd name="connsiteY50" fmla="*/ 133294 h 341185"/>
                  <a:gd name="connsiteX51" fmla="*/ 519334 w 2941606"/>
                  <a:gd name="connsiteY51" fmla="*/ 133294 h 341185"/>
                  <a:gd name="connsiteX52" fmla="*/ 259397 w 2941606"/>
                  <a:gd name="connsiteY52" fmla="*/ 310650 h 341185"/>
                  <a:gd name="connsiteX53" fmla="*/ 259397 w 2941606"/>
                  <a:gd name="connsiteY53" fmla="*/ 310650 h 341185"/>
                  <a:gd name="connsiteX54" fmla="*/ 259397 w 2941606"/>
                  <a:gd name="connsiteY54" fmla="*/ 310650 h 34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941606" h="341185">
                    <a:moveTo>
                      <a:pt x="-64" y="341130"/>
                    </a:moveTo>
                    <a:lnTo>
                      <a:pt x="258444" y="307602"/>
                    </a:lnTo>
                    <a:lnTo>
                      <a:pt x="257778" y="307602"/>
                    </a:lnTo>
                    <a:lnTo>
                      <a:pt x="515905" y="129389"/>
                    </a:lnTo>
                    <a:lnTo>
                      <a:pt x="515905" y="129389"/>
                    </a:lnTo>
                    <a:lnTo>
                      <a:pt x="515905" y="129389"/>
                    </a:lnTo>
                    <a:lnTo>
                      <a:pt x="774509" y="32329"/>
                    </a:lnTo>
                    <a:lnTo>
                      <a:pt x="775557" y="32329"/>
                    </a:lnTo>
                    <a:lnTo>
                      <a:pt x="776700" y="32329"/>
                    </a:lnTo>
                    <a:lnTo>
                      <a:pt x="1035589" y="119007"/>
                    </a:lnTo>
                    <a:lnTo>
                      <a:pt x="1036066" y="119007"/>
                    </a:lnTo>
                    <a:lnTo>
                      <a:pt x="1036066" y="119007"/>
                    </a:lnTo>
                    <a:lnTo>
                      <a:pt x="1295050" y="279694"/>
                    </a:lnTo>
                    <a:lnTo>
                      <a:pt x="1291145" y="279694"/>
                    </a:lnTo>
                    <a:cubicBezTo>
                      <a:pt x="1377346" y="245404"/>
                      <a:pt x="1463452" y="210923"/>
                      <a:pt x="1549844" y="177109"/>
                    </a:cubicBezTo>
                    <a:lnTo>
                      <a:pt x="1551749" y="176443"/>
                    </a:lnTo>
                    <a:lnTo>
                      <a:pt x="1553559" y="177300"/>
                    </a:lnTo>
                    <a:lnTo>
                      <a:pt x="1812067" y="305602"/>
                    </a:lnTo>
                    <a:lnTo>
                      <a:pt x="1807210" y="306649"/>
                    </a:lnTo>
                    <a:lnTo>
                      <a:pt x="2066385" y="1849"/>
                    </a:lnTo>
                    <a:lnTo>
                      <a:pt x="2068004" y="-56"/>
                    </a:lnTo>
                    <a:lnTo>
                      <a:pt x="2070290" y="802"/>
                    </a:lnTo>
                    <a:lnTo>
                      <a:pt x="2328799" y="98242"/>
                    </a:lnTo>
                    <a:lnTo>
                      <a:pt x="2327465" y="98242"/>
                    </a:lnTo>
                    <a:lnTo>
                      <a:pt x="2586259" y="66810"/>
                    </a:lnTo>
                    <a:lnTo>
                      <a:pt x="2586259" y="66810"/>
                    </a:lnTo>
                    <a:lnTo>
                      <a:pt x="2844959" y="80145"/>
                    </a:lnTo>
                    <a:lnTo>
                      <a:pt x="2844959" y="80145"/>
                    </a:lnTo>
                    <a:lnTo>
                      <a:pt x="2941542" y="47474"/>
                    </a:lnTo>
                    <a:lnTo>
                      <a:pt x="2845339" y="81288"/>
                    </a:lnTo>
                    <a:lnTo>
                      <a:pt x="2845339" y="81288"/>
                    </a:lnTo>
                    <a:lnTo>
                      <a:pt x="2586545" y="71191"/>
                    </a:lnTo>
                    <a:lnTo>
                      <a:pt x="2586545" y="71191"/>
                    </a:lnTo>
                    <a:lnTo>
                      <a:pt x="2327846" y="103957"/>
                    </a:lnTo>
                    <a:lnTo>
                      <a:pt x="2327179" y="103957"/>
                    </a:lnTo>
                    <a:lnTo>
                      <a:pt x="2326513" y="103957"/>
                    </a:lnTo>
                    <a:lnTo>
                      <a:pt x="2069147" y="7755"/>
                    </a:lnTo>
                    <a:lnTo>
                      <a:pt x="2073052" y="6707"/>
                    </a:lnTo>
                    <a:lnTo>
                      <a:pt x="1814734" y="311507"/>
                    </a:lnTo>
                    <a:lnTo>
                      <a:pt x="1812639" y="313888"/>
                    </a:lnTo>
                    <a:lnTo>
                      <a:pt x="1809781" y="312555"/>
                    </a:lnTo>
                    <a:lnTo>
                      <a:pt x="1550796" y="185206"/>
                    </a:lnTo>
                    <a:lnTo>
                      <a:pt x="1554511" y="185206"/>
                    </a:lnTo>
                    <a:cubicBezTo>
                      <a:pt x="1468786" y="219686"/>
                      <a:pt x="1382013" y="253405"/>
                      <a:pt x="1295717" y="287409"/>
                    </a:cubicBezTo>
                    <a:lnTo>
                      <a:pt x="1293621" y="288171"/>
                    </a:lnTo>
                    <a:lnTo>
                      <a:pt x="1291812" y="287028"/>
                    </a:lnTo>
                    <a:lnTo>
                      <a:pt x="1033303" y="125103"/>
                    </a:lnTo>
                    <a:lnTo>
                      <a:pt x="1034161" y="125103"/>
                    </a:lnTo>
                    <a:lnTo>
                      <a:pt x="775557" y="37378"/>
                    </a:lnTo>
                    <a:lnTo>
                      <a:pt x="777748" y="37378"/>
                    </a:lnTo>
                    <a:lnTo>
                      <a:pt x="518763" y="133294"/>
                    </a:lnTo>
                    <a:lnTo>
                      <a:pt x="519334" y="133294"/>
                    </a:lnTo>
                    <a:lnTo>
                      <a:pt x="259397" y="310650"/>
                    </a:lnTo>
                    <a:lnTo>
                      <a:pt x="259397" y="310650"/>
                    </a:lnTo>
                    <a:lnTo>
                      <a:pt x="259397" y="3106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446">
                <a:extLst>
                  <a:ext uri="{FF2B5EF4-FFF2-40B4-BE49-F238E27FC236}">
                    <a16:creationId xmlns:a16="http://schemas.microsoft.com/office/drawing/2014/main" id="{E961C0E5-F634-B76C-34AE-886F94A1206F}"/>
                  </a:ext>
                </a:extLst>
              </p:cNvPr>
              <p:cNvSpPr/>
              <p:nvPr/>
            </p:nvSpPr>
            <p:spPr>
              <a:xfrm>
                <a:off x="2159559" y="2994674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653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11" y="9717"/>
                      <a:pt x="9518" y="2"/>
                      <a:pt x="21463" y="-56"/>
                    </a:cubicBezTo>
                    <a:cubicBezTo>
                      <a:pt x="21529" y="-56"/>
                      <a:pt x="21587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447">
                <a:extLst>
                  <a:ext uri="{FF2B5EF4-FFF2-40B4-BE49-F238E27FC236}">
                    <a16:creationId xmlns:a16="http://schemas.microsoft.com/office/drawing/2014/main" id="{D98001CF-E4C4-147E-357E-C2796D5675A5}"/>
                  </a:ext>
                </a:extLst>
              </p:cNvPr>
              <p:cNvSpPr/>
              <p:nvPr/>
            </p:nvSpPr>
            <p:spPr>
              <a:xfrm>
                <a:off x="2154796" y="2989816"/>
                <a:ext cx="52768" cy="52768"/>
              </a:xfrm>
              <a:custGeom>
                <a:avLst/>
                <a:gdLst>
                  <a:gd name="connsiteX0" fmla="*/ 26416 w 52768"/>
                  <a:gd name="connsiteY0" fmla="*/ 52713 h 52768"/>
                  <a:gd name="connsiteX1" fmla="*/ -64 w 52768"/>
                  <a:gd name="connsiteY1" fmla="*/ 26424 h 52768"/>
                  <a:gd name="connsiteX2" fmla="*/ 26225 w 52768"/>
                  <a:gd name="connsiteY2" fmla="*/ -55 h 52768"/>
                  <a:gd name="connsiteX3" fmla="*/ 52705 w 52768"/>
                  <a:gd name="connsiteY3" fmla="*/ 26234 h 52768"/>
                  <a:gd name="connsiteX4" fmla="*/ 52705 w 52768"/>
                  <a:gd name="connsiteY4" fmla="*/ 26424 h 52768"/>
                  <a:gd name="connsiteX5" fmla="*/ 26416 w 52768"/>
                  <a:gd name="connsiteY5" fmla="*/ 52713 h 52768"/>
                  <a:gd name="connsiteX6" fmla="*/ 26416 w 52768"/>
                  <a:gd name="connsiteY6" fmla="*/ 9565 h 52768"/>
                  <a:gd name="connsiteX7" fmla="*/ 9461 w 52768"/>
                  <a:gd name="connsiteY7" fmla="*/ 26329 h 52768"/>
                  <a:gd name="connsiteX8" fmla="*/ 26225 w 52768"/>
                  <a:gd name="connsiteY8" fmla="*/ 43283 h 52768"/>
                  <a:gd name="connsiteX9" fmla="*/ 43180 w 52768"/>
                  <a:gd name="connsiteY9" fmla="*/ 26519 h 52768"/>
                  <a:gd name="connsiteX10" fmla="*/ 43180 w 52768"/>
                  <a:gd name="connsiteY10" fmla="*/ 26424 h 52768"/>
                  <a:gd name="connsiteX11" fmla="*/ 26606 w 52768"/>
                  <a:gd name="connsiteY11" fmla="*/ 9279 h 52768"/>
                  <a:gd name="connsiteX12" fmla="*/ 26416 w 52768"/>
                  <a:gd name="connsiteY12" fmla="*/ 9279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416" y="52713"/>
                    </a:moveTo>
                    <a:cubicBezTo>
                      <a:pt x="11842" y="52770"/>
                      <a:pt x="-7" y="40997"/>
                      <a:pt x="-64" y="26424"/>
                    </a:cubicBezTo>
                    <a:cubicBezTo>
                      <a:pt x="-111" y="11851"/>
                      <a:pt x="11652" y="2"/>
                      <a:pt x="26225" y="-55"/>
                    </a:cubicBezTo>
                    <a:cubicBezTo>
                      <a:pt x="40798" y="-103"/>
                      <a:pt x="52648" y="11660"/>
                      <a:pt x="52705" y="26234"/>
                    </a:cubicBezTo>
                    <a:cubicBezTo>
                      <a:pt x="52705" y="26300"/>
                      <a:pt x="52705" y="26357"/>
                      <a:pt x="52705" y="26424"/>
                    </a:cubicBezTo>
                    <a:cubicBezTo>
                      <a:pt x="52657" y="40921"/>
                      <a:pt x="40913" y="52665"/>
                      <a:pt x="26416" y="52713"/>
                    </a:cubicBezTo>
                    <a:close/>
                    <a:moveTo>
                      <a:pt x="26416" y="9565"/>
                    </a:moveTo>
                    <a:cubicBezTo>
                      <a:pt x="17100" y="9508"/>
                      <a:pt x="9518" y="17013"/>
                      <a:pt x="9461" y="26329"/>
                    </a:cubicBezTo>
                    <a:cubicBezTo>
                      <a:pt x="9414" y="35644"/>
                      <a:pt x="16910" y="43226"/>
                      <a:pt x="26225" y="43283"/>
                    </a:cubicBezTo>
                    <a:cubicBezTo>
                      <a:pt x="35541" y="43331"/>
                      <a:pt x="43123" y="35835"/>
                      <a:pt x="43180" y="26519"/>
                    </a:cubicBezTo>
                    <a:cubicBezTo>
                      <a:pt x="43180" y="26491"/>
                      <a:pt x="43180" y="26453"/>
                      <a:pt x="43180" y="26424"/>
                    </a:cubicBezTo>
                    <a:cubicBezTo>
                      <a:pt x="43342" y="17118"/>
                      <a:pt x="35922" y="9441"/>
                      <a:pt x="26606" y="9279"/>
                    </a:cubicBezTo>
                    <a:cubicBezTo>
                      <a:pt x="26549" y="9279"/>
                      <a:pt x="26482" y="9279"/>
                      <a:pt x="26416" y="927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448">
                <a:extLst>
                  <a:ext uri="{FF2B5EF4-FFF2-40B4-BE49-F238E27FC236}">
                    <a16:creationId xmlns:a16="http://schemas.microsoft.com/office/drawing/2014/main" id="{96D0F129-DF29-146E-2EA9-8756EF913CBA}"/>
                  </a:ext>
                </a:extLst>
              </p:cNvPr>
              <p:cNvSpPr/>
              <p:nvPr/>
            </p:nvSpPr>
            <p:spPr>
              <a:xfrm>
                <a:off x="2418353" y="2817319"/>
                <a:ext cx="43243" cy="43243"/>
              </a:xfrm>
              <a:custGeom>
                <a:avLst/>
                <a:gdLst>
                  <a:gd name="connsiteX0" fmla="*/ 43179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43179 w 43243"/>
                  <a:gd name="connsiteY4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43" h="43243">
                    <a:moveTo>
                      <a:pt x="43179" y="21566"/>
                    </a:moveTo>
                    <a:cubicBezTo>
                      <a:pt x="43179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33502" y="-56"/>
                      <a:pt x="43179" y="9622"/>
                      <a:pt x="43179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449">
                <a:extLst>
                  <a:ext uri="{FF2B5EF4-FFF2-40B4-BE49-F238E27FC236}">
                    <a16:creationId xmlns:a16="http://schemas.microsoft.com/office/drawing/2014/main" id="{B6EC7B8A-5AB9-A0D5-7B74-9DD62A8579A0}"/>
                  </a:ext>
                </a:extLst>
              </p:cNvPr>
              <p:cNvSpPr/>
              <p:nvPr/>
            </p:nvSpPr>
            <p:spPr>
              <a:xfrm>
                <a:off x="2413591" y="2812461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415 w 52768"/>
                  <a:gd name="connsiteY11" fmla="*/ 9565 h 52768"/>
                  <a:gd name="connsiteX12" fmla="*/ 26320 w 52768"/>
                  <a:gd name="connsiteY12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8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3"/>
                      <a:pt x="43084" y="26424"/>
                    </a:cubicBezTo>
                    <a:cubicBezTo>
                      <a:pt x="43141" y="17166"/>
                      <a:pt x="35674" y="9622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450">
                <a:extLst>
                  <a:ext uri="{FF2B5EF4-FFF2-40B4-BE49-F238E27FC236}">
                    <a16:creationId xmlns:a16="http://schemas.microsoft.com/office/drawing/2014/main" id="{2D91A4D2-7910-537C-918A-05718AB215A7}"/>
                  </a:ext>
                </a:extLst>
              </p:cNvPr>
              <p:cNvSpPr/>
              <p:nvPr/>
            </p:nvSpPr>
            <p:spPr>
              <a:xfrm>
                <a:off x="2935846" y="2809603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5 h 43243"/>
                  <a:gd name="connsiteX4" fmla="*/ 43180 w 43243"/>
                  <a:gd name="connsiteY4" fmla="*/ 21376 h 43243"/>
                  <a:gd name="connsiteX5" fmla="*/ 43180 w 43243"/>
                  <a:gd name="connsiteY5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5"/>
                      <a:pt x="21558" y="-55"/>
                    </a:cubicBezTo>
                    <a:cubicBezTo>
                      <a:pt x="33445" y="-113"/>
                      <a:pt x="43122" y="9489"/>
                      <a:pt x="43180" y="21376"/>
                    </a:cubicBezTo>
                    <a:cubicBezTo>
                      <a:pt x="43180" y="21442"/>
                      <a:pt x="43180" y="21500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451">
                <a:extLst>
                  <a:ext uri="{FF2B5EF4-FFF2-40B4-BE49-F238E27FC236}">
                    <a16:creationId xmlns:a16="http://schemas.microsoft.com/office/drawing/2014/main" id="{1AC4FE7A-4F2F-BF1B-347A-974EB7A2B5ED}"/>
                  </a:ext>
                </a:extLst>
              </p:cNvPr>
              <p:cNvSpPr/>
              <p:nvPr/>
            </p:nvSpPr>
            <p:spPr>
              <a:xfrm>
                <a:off x="2931084" y="2804841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652 w 52768"/>
                  <a:gd name="connsiteY6" fmla="*/ 26424 h 52768"/>
                  <a:gd name="connsiteX7" fmla="*/ 26511 w 52768"/>
                  <a:gd name="connsiteY7" fmla="*/ 43093 h 52768"/>
                  <a:gd name="connsiteX8" fmla="*/ 43180 w 52768"/>
                  <a:gd name="connsiteY8" fmla="*/ 26329 h 52768"/>
                  <a:gd name="connsiteX9" fmla="*/ 26415 w 52768"/>
                  <a:gd name="connsiteY9" fmla="*/ 9565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705" y="40902"/>
                      <a:pt x="40894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622"/>
                      <a:pt x="9604" y="17166"/>
                      <a:pt x="9652" y="26424"/>
                    </a:cubicBezTo>
                    <a:cubicBezTo>
                      <a:pt x="9709" y="35682"/>
                      <a:pt x="17252" y="43140"/>
                      <a:pt x="26511" y="43093"/>
                    </a:cubicBezTo>
                    <a:cubicBezTo>
                      <a:pt x="35731" y="43035"/>
                      <a:pt x="43180" y="35549"/>
                      <a:pt x="43180" y="26329"/>
                    </a:cubicBezTo>
                    <a:cubicBezTo>
                      <a:pt x="43180" y="17070"/>
                      <a:pt x="35674" y="9565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452">
                <a:extLst>
                  <a:ext uri="{FF2B5EF4-FFF2-40B4-BE49-F238E27FC236}">
                    <a16:creationId xmlns:a16="http://schemas.microsoft.com/office/drawing/2014/main" id="{7E9908A1-4A95-8D7B-2801-1D92A46E7DDF}"/>
                  </a:ext>
                </a:extLst>
              </p:cNvPr>
              <p:cNvSpPr/>
              <p:nvPr/>
            </p:nvSpPr>
            <p:spPr>
              <a:xfrm>
                <a:off x="3451720" y="2870182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0"/>
                      <a:pt x="33502" y="43188"/>
                      <a:pt x="21558" y="43188"/>
                    </a:cubicBezTo>
                    <a:cubicBezTo>
                      <a:pt x="9613" y="43188"/>
                      <a:pt x="-64" y="33510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453">
                <a:extLst>
                  <a:ext uri="{FF2B5EF4-FFF2-40B4-BE49-F238E27FC236}">
                    <a16:creationId xmlns:a16="http://schemas.microsoft.com/office/drawing/2014/main" id="{AB0D522D-26FA-D78E-E0BE-AEFBC0E327C2}"/>
                  </a:ext>
                </a:extLst>
              </p:cNvPr>
              <p:cNvSpPr/>
              <p:nvPr/>
            </p:nvSpPr>
            <p:spPr>
              <a:xfrm>
                <a:off x="3447053" y="2865420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850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64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2932" y="17185"/>
                      <a:pt x="35464" y="9850"/>
                      <a:pt x="26320" y="985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454">
                <a:extLst>
                  <a:ext uri="{FF2B5EF4-FFF2-40B4-BE49-F238E27FC236}">
                    <a16:creationId xmlns:a16="http://schemas.microsoft.com/office/drawing/2014/main" id="{B71D3DFC-1C95-00D6-5082-2CD600AD295A}"/>
                  </a:ext>
                </a:extLst>
              </p:cNvPr>
              <p:cNvSpPr/>
              <p:nvPr/>
            </p:nvSpPr>
            <p:spPr>
              <a:xfrm>
                <a:off x="3970833" y="2689874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455">
                <a:extLst>
                  <a:ext uri="{FF2B5EF4-FFF2-40B4-BE49-F238E27FC236}">
                    <a16:creationId xmlns:a16="http://schemas.microsoft.com/office/drawing/2014/main" id="{3ECD00DE-13E2-CD0B-C69B-DFE9EA40D056}"/>
                  </a:ext>
                </a:extLst>
              </p:cNvPr>
              <p:cNvSpPr/>
              <p:nvPr/>
            </p:nvSpPr>
            <p:spPr>
              <a:xfrm>
                <a:off x="3966166" y="268501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52704 w 52768"/>
                  <a:gd name="connsiteY4" fmla="*/ 26424 h 52768"/>
                  <a:gd name="connsiteX5" fmla="*/ 26320 w 52768"/>
                  <a:gd name="connsiteY5" fmla="*/ 52713 h 52768"/>
                  <a:gd name="connsiteX6" fmla="*/ 26320 w 52768"/>
                  <a:gd name="connsiteY6" fmla="*/ 9565 h 52768"/>
                  <a:gd name="connsiteX7" fmla="*/ 9366 w 52768"/>
                  <a:gd name="connsiteY7" fmla="*/ 26329 h 52768"/>
                  <a:gd name="connsiteX8" fmla="*/ 26130 w 52768"/>
                  <a:gd name="connsiteY8" fmla="*/ 43283 h 52768"/>
                  <a:gd name="connsiteX9" fmla="*/ 43084 w 52768"/>
                  <a:gd name="connsiteY9" fmla="*/ 26519 h 52768"/>
                  <a:gd name="connsiteX10" fmla="*/ 43084 w 52768"/>
                  <a:gd name="connsiteY10" fmla="*/ 26424 h 52768"/>
                  <a:gd name="connsiteX11" fmla="*/ 26701 w 52768"/>
                  <a:gd name="connsiteY11" fmla="*/ 9279 h 52768"/>
                  <a:gd name="connsiteX12" fmla="*/ 26320 w 52768"/>
                  <a:gd name="connsiteY12" fmla="*/ 9279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26357"/>
                      <a:pt x="52704" y="26395"/>
                      <a:pt x="52704" y="26424"/>
                    </a:cubicBezTo>
                    <a:cubicBezTo>
                      <a:pt x="52647" y="40959"/>
                      <a:pt x="40855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14" y="43226"/>
                      <a:pt x="26130" y="43283"/>
                    </a:cubicBezTo>
                    <a:cubicBezTo>
                      <a:pt x="35445" y="43331"/>
                      <a:pt x="43027" y="35835"/>
                      <a:pt x="43084" y="26519"/>
                    </a:cubicBezTo>
                    <a:cubicBezTo>
                      <a:pt x="43084" y="26491"/>
                      <a:pt x="43084" y="26452"/>
                      <a:pt x="43084" y="26424"/>
                    </a:cubicBezTo>
                    <a:cubicBezTo>
                      <a:pt x="43294" y="17166"/>
                      <a:pt x="35959" y="9498"/>
                      <a:pt x="26701" y="9279"/>
                    </a:cubicBezTo>
                    <a:cubicBezTo>
                      <a:pt x="26577" y="9279"/>
                      <a:pt x="26444" y="9279"/>
                      <a:pt x="26320" y="927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456">
                <a:extLst>
                  <a:ext uri="{FF2B5EF4-FFF2-40B4-BE49-F238E27FC236}">
                    <a16:creationId xmlns:a16="http://schemas.microsoft.com/office/drawing/2014/main" id="{FFEE5480-C282-7AC6-3A0B-35B7655F5D4E}"/>
                  </a:ext>
                </a:extLst>
              </p:cNvPr>
              <p:cNvSpPr/>
              <p:nvPr/>
            </p:nvSpPr>
            <p:spPr>
              <a:xfrm>
                <a:off x="3194640" y="2966004"/>
                <a:ext cx="43243" cy="43243"/>
              </a:xfrm>
              <a:custGeom>
                <a:avLst/>
                <a:gdLst>
                  <a:gd name="connsiteX0" fmla="*/ 43179 w 43243"/>
                  <a:gd name="connsiteY0" fmla="*/ 21471 h 43243"/>
                  <a:gd name="connsiteX1" fmla="*/ 21653 w 43243"/>
                  <a:gd name="connsiteY1" fmla="*/ 43188 h 43243"/>
                  <a:gd name="connsiteX2" fmla="*/ -64 w 43243"/>
                  <a:gd name="connsiteY2" fmla="*/ 21661 h 43243"/>
                  <a:gd name="connsiteX3" fmla="*/ 21462 w 43243"/>
                  <a:gd name="connsiteY3" fmla="*/ -56 h 43243"/>
                  <a:gd name="connsiteX4" fmla="*/ 21558 w 43243"/>
                  <a:gd name="connsiteY4" fmla="*/ -56 h 43243"/>
                  <a:gd name="connsiteX5" fmla="*/ 43179 w 43243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79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2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22" y="9565"/>
                      <a:pt x="43179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457">
                <a:extLst>
                  <a:ext uri="{FF2B5EF4-FFF2-40B4-BE49-F238E27FC236}">
                    <a16:creationId xmlns:a16="http://schemas.microsoft.com/office/drawing/2014/main" id="{C6A5A756-2171-A973-7DC4-4999CDD09B5D}"/>
                  </a:ext>
                </a:extLst>
              </p:cNvPr>
              <p:cNvSpPr/>
              <p:nvPr/>
            </p:nvSpPr>
            <p:spPr>
              <a:xfrm>
                <a:off x="3189878" y="2961146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511 w 52768"/>
                  <a:gd name="connsiteY9" fmla="*/ 9374 h 52768"/>
                  <a:gd name="connsiteX10" fmla="*/ 26320 w 52768"/>
                  <a:gd name="connsiteY10" fmla="*/ 9374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189" y="17070"/>
                      <a:pt x="35769" y="9479"/>
                      <a:pt x="26511" y="9374"/>
                    </a:cubicBezTo>
                    <a:cubicBezTo>
                      <a:pt x="26444" y="9374"/>
                      <a:pt x="26387" y="9374"/>
                      <a:pt x="26320" y="937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458">
                <a:extLst>
                  <a:ext uri="{FF2B5EF4-FFF2-40B4-BE49-F238E27FC236}">
                    <a16:creationId xmlns:a16="http://schemas.microsoft.com/office/drawing/2014/main" id="{395450FA-F8CA-785C-AEB9-D18CE4763225}"/>
                  </a:ext>
                </a:extLst>
              </p:cNvPr>
              <p:cNvSpPr/>
              <p:nvPr/>
            </p:nvSpPr>
            <p:spPr>
              <a:xfrm>
                <a:off x="3712134" y="299076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459">
                <a:extLst>
                  <a:ext uri="{FF2B5EF4-FFF2-40B4-BE49-F238E27FC236}">
                    <a16:creationId xmlns:a16="http://schemas.microsoft.com/office/drawing/2014/main" id="{41055DFA-D7CA-7B5F-A14D-C216C0AC3C7C}"/>
                  </a:ext>
                </a:extLst>
              </p:cNvPr>
              <p:cNvSpPr/>
              <p:nvPr/>
            </p:nvSpPr>
            <p:spPr>
              <a:xfrm>
                <a:off x="3707371" y="2985911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366 w 52768"/>
                  <a:gd name="connsiteY6" fmla="*/ 26329 h 52768"/>
                  <a:gd name="connsiteX7" fmla="*/ 26130 w 52768"/>
                  <a:gd name="connsiteY7" fmla="*/ 43283 h 52768"/>
                  <a:gd name="connsiteX8" fmla="*/ 43084 w 52768"/>
                  <a:gd name="connsiteY8" fmla="*/ 26519 h 52768"/>
                  <a:gd name="connsiteX9" fmla="*/ 43084 w 52768"/>
                  <a:gd name="connsiteY9" fmla="*/ 26329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24" y="43226"/>
                      <a:pt x="26130" y="43283"/>
                    </a:cubicBezTo>
                    <a:cubicBezTo>
                      <a:pt x="35445" y="43331"/>
                      <a:pt x="43037" y="35825"/>
                      <a:pt x="43084" y="26519"/>
                    </a:cubicBezTo>
                    <a:cubicBezTo>
                      <a:pt x="43084" y="26453"/>
                      <a:pt x="43084" y="26395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460">
                <a:extLst>
                  <a:ext uri="{FF2B5EF4-FFF2-40B4-BE49-F238E27FC236}">
                    <a16:creationId xmlns:a16="http://schemas.microsoft.com/office/drawing/2014/main" id="{6D631058-736E-469C-0DA6-8317B4A1002F}"/>
                  </a:ext>
                </a:extLst>
              </p:cNvPr>
              <p:cNvSpPr/>
              <p:nvPr/>
            </p:nvSpPr>
            <p:spPr>
              <a:xfrm>
                <a:off x="4488421" y="2754739"/>
                <a:ext cx="43244" cy="43243"/>
              </a:xfrm>
              <a:custGeom>
                <a:avLst/>
                <a:gdLst>
                  <a:gd name="connsiteX0" fmla="*/ 43180 w 43244"/>
                  <a:gd name="connsiteY0" fmla="*/ 21471 h 43243"/>
                  <a:gd name="connsiteX1" fmla="*/ 21653 w 43244"/>
                  <a:gd name="connsiteY1" fmla="*/ 43188 h 43243"/>
                  <a:gd name="connsiteX2" fmla="*/ -64 w 43244"/>
                  <a:gd name="connsiteY2" fmla="*/ 21661 h 43243"/>
                  <a:gd name="connsiteX3" fmla="*/ 21463 w 43244"/>
                  <a:gd name="connsiteY3" fmla="*/ -56 h 43243"/>
                  <a:gd name="connsiteX4" fmla="*/ 21558 w 43244"/>
                  <a:gd name="connsiteY4" fmla="*/ -56 h 43243"/>
                  <a:gd name="connsiteX5" fmla="*/ 43180 w 43244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4" h="43243">
                    <a:moveTo>
                      <a:pt x="43180" y="21471"/>
                    </a:moveTo>
                    <a:cubicBezTo>
                      <a:pt x="43237" y="33415"/>
                      <a:pt x="33597" y="43131"/>
                      <a:pt x="21653" y="43188"/>
                    </a:cubicBezTo>
                    <a:cubicBezTo>
                      <a:pt x="9709" y="43245"/>
                      <a:pt x="-7" y="33606"/>
                      <a:pt x="-64" y="21661"/>
                    </a:cubicBezTo>
                    <a:cubicBezTo>
                      <a:pt x="-112" y="9717"/>
                      <a:pt x="9518" y="2"/>
                      <a:pt x="21463" y="-56"/>
                    </a:cubicBezTo>
                    <a:cubicBezTo>
                      <a:pt x="21491" y="-56"/>
                      <a:pt x="21529" y="-56"/>
                      <a:pt x="21558" y="-56"/>
                    </a:cubicBezTo>
                    <a:cubicBezTo>
                      <a:pt x="33464" y="-56"/>
                      <a:pt x="43132" y="9565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461">
                <a:extLst>
                  <a:ext uri="{FF2B5EF4-FFF2-40B4-BE49-F238E27FC236}">
                    <a16:creationId xmlns:a16="http://schemas.microsoft.com/office/drawing/2014/main" id="{FA91F5B1-54E3-D40E-E1D9-38854301FD7B}"/>
                  </a:ext>
                </a:extLst>
              </p:cNvPr>
              <p:cNvSpPr/>
              <p:nvPr/>
            </p:nvSpPr>
            <p:spPr>
              <a:xfrm>
                <a:off x="4483659" y="274988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5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366 w 52768"/>
                  <a:gd name="connsiteY6" fmla="*/ 26329 h 52768"/>
                  <a:gd name="connsiteX7" fmla="*/ 26130 w 52768"/>
                  <a:gd name="connsiteY7" fmla="*/ 43283 h 52768"/>
                  <a:gd name="connsiteX8" fmla="*/ 43084 w 52768"/>
                  <a:gd name="connsiteY8" fmla="*/ 26519 h 52768"/>
                  <a:gd name="connsiteX9" fmla="*/ 43084 w 52768"/>
                  <a:gd name="connsiteY9" fmla="*/ 26329 h 52768"/>
                  <a:gd name="connsiteX10" fmla="*/ 26320 w 52768"/>
                  <a:gd name="connsiteY10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4" y="-56"/>
                      <a:pt x="52705" y="11755"/>
                      <a:pt x="52705" y="26329"/>
                    </a:cubicBezTo>
                    <a:cubicBezTo>
                      <a:pt x="52657" y="40883"/>
                      <a:pt x="40874" y="52665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07"/>
                      <a:pt x="9423" y="17013"/>
                      <a:pt x="9366" y="26329"/>
                    </a:cubicBezTo>
                    <a:cubicBezTo>
                      <a:pt x="9318" y="35644"/>
                      <a:pt x="16824" y="43226"/>
                      <a:pt x="26130" y="43283"/>
                    </a:cubicBezTo>
                    <a:cubicBezTo>
                      <a:pt x="35445" y="43331"/>
                      <a:pt x="43037" y="35825"/>
                      <a:pt x="43084" y="26519"/>
                    </a:cubicBezTo>
                    <a:cubicBezTo>
                      <a:pt x="43084" y="26453"/>
                      <a:pt x="43084" y="26395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462">
                <a:extLst>
                  <a:ext uri="{FF2B5EF4-FFF2-40B4-BE49-F238E27FC236}">
                    <a16:creationId xmlns:a16="http://schemas.microsoft.com/office/drawing/2014/main" id="{82182495-A4FF-BCEE-56A8-CA21D8A576B8}"/>
                  </a:ext>
                </a:extLst>
              </p:cNvPr>
              <p:cNvSpPr/>
              <p:nvPr/>
            </p:nvSpPr>
            <p:spPr>
              <a:xfrm>
                <a:off x="4747120" y="2766265"/>
                <a:ext cx="43243" cy="43243"/>
              </a:xfrm>
              <a:custGeom>
                <a:avLst/>
                <a:gdLst>
                  <a:gd name="connsiteX0" fmla="*/ 43180 w 43243"/>
                  <a:gd name="connsiteY0" fmla="*/ 21566 h 43243"/>
                  <a:gd name="connsiteX1" fmla="*/ 21558 w 43243"/>
                  <a:gd name="connsiteY1" fmla="*/ 43188 h 43243"/>
                  <a:gd name="connsiteX2" fmla="*/ -64 w 43243"/>
                  <a:gd name="connsiteY2" fmla="*/ 21566 h 43243"/>
                  <a:gd name="connsiteX3" fmla="*/ 21558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  <a:gd name="connsiteX6" fmla="*/ 43180 w 43243"/>
                  <a:gd name="connsiteY6" fmla="*/ 21566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43" h="43243">
                    <a:moveTo>
                      <a:pt x="43180" y="21566"/>
                    </a:moveTo>
                    <a:cubicBezTo>
                      <a:pt x="43180" y="33511"/>
                      <a:pt x="33502" y="43188"/>
                      <a:pt x="21558" y="43188"/>
                    </a:cubicBezTo>
                    <a:cubicBezTo>
                      <a:pt x="9613" y="43188"/>
                      <a:pt x="-64" y="33511"/>
                      <a:pt x="-64" y="21566"/>
                    </a:cubicBezTo>
                    <a:cubicBezTo>
                      <a:pt x="-64" y="9622"/>
                      <a:pt x="9613" y="-56"/>
                      <a:pt x="21558" y="-56"/>
                    </a:cubicBezTo>
                    <a:cubicBezTo>
                      <a:pt x="21586" y="-56"/>
                      <a:pt x="21624" y="-56"/>
                      <a:pt x="21653" y="-56"/>
                    </a:cubicBezTo>
                    <a:cubicBezTo>
                      <a:pt x="33540" y="-56"/>
                      <a:pt x="43180" y="9584"/>
                      <a:pt x="43180" y="21471"/>
                    </a:cubicBezTo>
                    <a:cubicBezTo>
                      <a:pt x="43180" y="21499"/>
                      <a:pt x="43180" y="21538"/>
                      <a:pt x="43180" y="21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463">
                <a:extLst>
                  <a:ext uri="{FF2B5EF4-FFF2-40B4-BE49-F238E27FC236}">
                    <a16:creationId xmlns:a16="http://schemas.microsoft.com/office/drawing/2014/main" id="{6AECD443-2673-0F0C-A44A-CF9D0B1217D3}"/>
                  </a:ext>
                </a:extLst>
              </p:cNvPr>
              <p:cNvSpPr/>
              <p:nvPr/>
            </p:nvSpPr>
            <p:spPr>
              <a:xfrm>
                <a:off x="4742453" y="2761502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556 w 52768"/>
                  <a:gd name="connsiteY6" fmla="*/ 26329 h 52768"/>
                  <a:gd name="connsiteX7" fmla="*/ 26320 w 52768"/>
                  <a:gd name="connsiteY7" fmla="*/ 43093 h 52768"/>
                  <a:gd name="connsiteX8" fmla="*/ 43084 w 52768"/>
                  <a:gd name="connsiteY8" fmla="*/ 26329 h 52768"/>
                  <a:gd name="connsiteX9" fmla="*/ 26320 w 52768"/>
                  <a:gd name="connsiteY9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62" y="9565"/>
                      <a:pt x="9556" y="17070"/>
                      <a:pt x="9556" y="26329"/>
                    </a:cubicBezTo>
                    <a:cubicBezTo>
                      <a:pt x="9556" y="35587"/>
                      <a:pt x="17062" y="43093"/>
                      <a:pt x="26320" y="43093"/>
                    </a:cubicBezTo>
                    <a:cubicBezTo>
                      <a:pt x="35579" y="43093"/>
                      <a:pt x="43084" y="35587"/>
                      <a:pt x="43084" y="26329"/>
                    </a:cubicBezTo>
                    <a:cubicBezTo>
                      <a:pt x="43084" y="17070"/>
                      <a:pt x="3557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8" name="Freeform: Shape 464">
                <a:extLst>
                  <a:ext uri="{FF2B5EF4-FFF2-40B4-BE49-F238E27FC236}">
                    <a16:creationId xmlns:a16="http://schemas.microsoft.com/office/drawing/2014/main" id="{810DC012-1615-6109-CB0E-B18C771DADBA}"/>
                  </a:ext>
                </a:extLst>
              </p:cNvPr>
              <p:cNvSpPr/>
              <p:nvPr/>
            </p:nvSpPr>
            <p:spPr>
              <a:xfrm>
                <a:off x="4229627" y="2787886"/>
                <a:ext cx="43243" cy="43243"/>
              </a:xfrm>
              <a:custGeom>
                <a:avLst/>
                <a:gdLst>
                  <a:gd name="connsiteX0" fmla="*/ 43180 w 43243"/>
                  <a:gd name="connsiteY0" fmla="*/ 21471 h 43243"/>
                  <a:gd name="connsiteX1" fmla="*/ 21653 w 43243"/>
                  <a:gd name="connsiteY1" fmla="*/ 43188 h 43243"/>
                  <a:gd name="connsiteX2" fmla="*/ -64 w 43243"/>
                  <a:gd name="connsiteY2" fmla="*/ 21661 h 43243"/>
                  <a:gd name="connsiteX3" fmla="*/ 21463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21" y="9717"/>
                      <a:pt x="9518" y="2"/>
                      <a:pt x="21463" y="-56"/>
                    </a:cubicBezTo>
                    <a:cubicBezTo>
                      <a:pt x="21529" y="-56"/>
                      <a:pt x="21586" y="-56"/>
                      <a:pt x="21653" y="-56"/>
                    </a:cubicBezTo>
                    <a:cubicBezTo>
                      <a:pt x="33521" y="-8"/>
                      <a:pt x="43123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465">
                <a:extLst>
                  <a:ext uri="{FF2B5EF4-FFF2-40B4-BE49-F238E27FC236}">
                    <a16:creationId xmlns:a16="http://schemas.microsoft.com/office/drawing/2014/main" id="{8B298A86-6208-3CD0-443A-E292DC1DAACE}"/>
                  </a:ext>
                </a:extLst>
              </p:cNvPr>
              <p:cNvSpPr/>
              <p:nvPr/>
            </p:nvSpPr>
            <p:spPr>
              <a:xfrm>
                <a:off x="4224865" y="2783028"/>
                <a:ext cx="52768" cy="52768"/>
              </a:xfrm>
              <a:custGeom>
                <a:avLst/>
                <a:gdLst>
                  <a:gd name="connsiteX0" fmla="*/ 26320 w 52768"/>
                  <a:gd name="connsiteY0" fmla="*/ 52713 h 52768"/>
                  <a:gd name="connsiteX1" fmla="*/ -64 w 52768"/>
                  <a:gd name="connsiteY1" fmla="*/ 26329 h 52768"/>
                  <a:gd name="connsiteX2" fmla="*/ 26320 w 52768"/>
                  <a:gd name="connsiteY2" fmla="*/ -56 h 52768"/>
                  <a:gd name="connsiteX3" fmla="*/ 52704 w 52768"/>
                  <a:gd name="connsiteY3" fmla="*/ 26329 h 52768"/>
                  <a:gd name="connsiteX4" fmla="*/ 26320 w 52768"/>
                  <a:gd name="connsiteY4" fmla="*/ 52713 h 52768"/>
                  <a:gd name="connsiteX5" fmla="*/ 26320 w 52768"/>
                  <a:gd name="connsiteY5" fmla="*/ 9565 h 52768"/>
                  <a:gd name="connsiteX6" fmla="*/ 9461 w 52768"/>
                  <a:gd name="connsiteY6" fmla="*/ 26424 h 52768"/>
                  <a:gd name="connsiteX7" fmla="*/ 26320 w 52768"/>
                  <a:gd name="connsiteY7" fmla="*/ 43283 h 52768"/>
                  <a:gd name="connsiteX8" fmla="*/ 43179 w 52768"/>
                  <a:gd name="connsiteY8" fmla="*/ 26424 h 52768"/>
                  <a:gd name="connsiteX9" fmla="*/ 43179 w 52768"/>
                  <a:gd name="connsiteY9" fmla="*/ 26329 h 52768"/>
                  <a:gd name="connsiteX10" fmla="*/ 26415 w 52768"/>
                  <a:gd name="connsiteY10" fmla="*/ 9565 h 52768"/>
                  <a:gd name="connsiteX11" fmla="*/ 26320 w 52768"/>
                  <a:gd name="connsiteY11" fmla="*/ 9565 h 5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68" h="52768">
                    <a:moveTo>
                      <a:pt x="26320" y="52713"/>
                    </a:moveTo>
                    <a:cubicBezTo>
                      <a:pt x="11747" y="52713"/>
                      <a:pt x="-64" y="40902"/>
                      <a:pt x="-64" y="26329"/>
                    </a:cubicBezTo>
                    <a:cubicBezTo>
                      <a:pt x="-64" y="11755"/>
                      <a:pt x="11747" y="-56"/>
                      <a:pt x="26320" y="-56"/>
                    </a:cubicBezTo>
                    <a:cubicBezTo>
                      <a:pt x="40893" y="-56"/>
                      <a:pt x="52704" y="11755"/>
                      <a:pt x="52704" y="26329"/>
                    </a:cubicBezTo>
                    <a:cubicBezTo>
                      <a:pt x="52704" y="40902"/>
                      <a:pt x="40893" y="52713"/>
                      <a:pt x="26320" y="52713"/>
                    </a:cubicBezTo>
                    <a:close/>
                    <a:moveTo>
                      <a:pt x="26320" y="9565"/>
                    </a:moveTo>
                    <a:cubicBezTo>
                      <a:pt x="17005" y="9565"/>
                      <a:pt x="9461" y="17108"/>
                      <a:pt x="9461" y="26424"/>
                    </a:cubicBezTo>
                    <a:cubicBezTo>
                      <a:pt x="9461" y="35739"/>
                      <a:pt x="17014" y="43283"/>
                      <a:pt x="26320" y="43283"/>
                    </a:cubicBezTo>
                    <a:cubicBezTo>
                      <a:pt x="35636" y="43283"/>
                      <a:pt x="43179" y="35739"/>
                      <a:pt x="43179" y="26424"/>
                    </a:cubicBezTo>
                    <a:cubicBezTo>
                      <a:pt x="43179" y="26395"/>
                      <a:pt x="43179" y="26357"/>
                      <a:pt x="43179" y="26329"/>
                    </a:cubicBezTo>
                    <a:cubicBezTo>
                      <a:pt x="43179" y="17070"/>
                      <a:pt x="35674" y="9565"/>
                      <a:pt x="26415" y="9565"/>
                    </a:cubicBezTo>
                    <a:cubicBezTo>
                      <a:pt x="26387" y="9565"/>
                      <a:pt x="26349" y="9565"/>
                      <a:pt x="26320" y="956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466">
                <a:extLst>
                  <a:ext uri="{FF2B5EF4-FFF2-40B4-BE49-F238E27FC236}">
                    <a16:creationId xmlns:a16="http://schemas.microsoft.com/office/drawing/2014/main" id="{1E38FE33-A2D0-420C-5160-4A16945A0A35}"/>
                  </a:ext>
                </a:extLst>
              </p:cNvPr>
              <p:cNvSpPr/>
              <p:nvPr/>
            </p:nvSpPr>
            <p:spPr>
              <a:xfrm>
                <a:off x="2677052" y="2720449"/>
                <a:ext cx="43243" cy="43243"/>
              </a:xfrm>
              <a:custGeom>
                <a:avLst/>
                <a:gdLst>
                  <a:gd name="connsiteX0" fmla="*/ 43180 w 43243"/>
                  <a:gd name="connsiteY0" fmla="*/ 21471 h 43243"/>
                  <a:gd name="connsiteX1" fmla="*/ 21653 w 43243"/>
                  <a:gd name="connsiteY1" fmla="*/ 43188 h 43243"/>
                  <a:gd name="connsiteX2" fmla="*/ -64 w 43243"/>
                  <a:gd name="connsiteY2" fmla="*/ 21661 h 43243"/>
                  <a:gd name="connsiteX3" fmla="*/ 21463 w 43243"/>
                  <a:gd name="connsiteY3" fmla="*/ -56 h 43243"/>
                  <a:gd name="connsiteX4" fmla="*/ 21653 w 43243"/>
                  <a:gd name="connsiteY4" fmla="*/ -56 h 43243"/>
                  <a:gd name="connsiteX5" fmla="*/ 43180 w 43243"/>
                  <a:gd name="connsiteY5" fmla="*/ 21471 h 43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43" h="43243">
                    <a:moveTo>
                      <a:pt x="43180" y="21471"/>
                    </a:moveTo>
                    <a:cubicBezTo>
                      <a:pt x="43237" y="33415"/>
                      <a:pt x="33598" y="43131"/>
                      <a:pt x="21653" y="43188"/>
                    </a:cubicBezTo>
                    <a:cubicBezTo>
                      <a:pt x="9709" y="43236"/>
                      <a:pt x="-7" y="33606"/>
                      <a:pt x="-64" y="21661"/>
                    </a:cubicBezTo>
                    <a:cubicBezTo>
                      <a:pt x="-121" y="9717"/>
                      <a:pt x="9518" y="2"/>
                      <a:pt x="21463" y="-56"/>
                    </a:cubicBezTo>
                    <a:cubicBezTo>
                      <a:pt x="21529" y="-56"/>
                      <a:pt x="21586" y="-56"/>
                      <a:pt x="21653" y="-56"/>
                    </a:cubicBezTo>
                    <a:cubicBezTo>
                      <a:pt x="33521" y="-8"/>
                      <a:pt x="43123" y="9603"/>
                      <a:pt x="43180" y="214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467">
                <a:extLst>
                  <a:ext uri="{FF2B5EF4-FFF2-40B4-BE49-F238E27FC236}">
                    <a16:creationId xmlns:a16="http://schemas.microsoft.com/office/drawing/2014/main" id="{1C0E4430-9000-D9A3-13B8-5F17E096D245}"/>
                  </a:ext>
                </a:extLst>
              </p:cNvPr>
              <p:cNvSpPr/>
              <p:nvPr/>
            </p:nvSpPr>
            <p:spPr>
              <a:xfrm>
                <a:off x="2672097" y="2715971"/>
                <a:ext cx="52772" cy="52771"/>
              </a:xfrm>
              <a:custGeom>
                <a:avLst/>
                <a:gdLst>
                  <a:gd name="connsiteX0" fmla="*/ 26608 w 52772"/>
                  <a:gd name="connsiteY0" fmla="*/ 52714 h 52771"/>
                  <a:gd name="connsiteX1" fmla="*/ -63 w 52772"/>
                  <a:gd name="connsiteY1" fmla="*/ 26616 h 52771"/>
                  <a:gd name="connsiteX2" fmla="*/ 26045 w 52772"/>
                  <a:gd name="connsiteY2" fmla="*/ -54 h 52771"/>
                  <a:gd name="connsiteX3" fmla="*/ 52706 w 52772"/>
                  <a:gd name="connsiteY3" fmla="*/ 25949 h 52771"/>
                  <a:gd name="connsiteX4" fmla="*/ 26703 w 52772"/>
                  <a:gd name="connsiteY4" fmla="*/ 52714 h 52771"/>
                  <a:gd name="connsiteX5" fmla="*/ 26608 w 52772"/>
                  <a:gd name="connsiteY5" fmla="*/ 52714 h 52771"/>
                  <a:gd name="connsiteX6" fmla="*/ 26608 w 52772"/>
                  <a:gd name="connsiteY6" fmla="*/ 9566 h 52771"/>
                  <a:gd name="connsiteX7" fmla="*/ 9662 w 52772"/>
                  <a:gd name="connsiteY7" fmla="*/ 26140 h 52771"/>
                  <a:gd name="connsiteX8" fmla="*/ 26236 w 52772"/>
                  <a:gd name="connsiteY8" fmla="*/ 43094 h 52771"/>
                  <a:gd name="connsiteX9" fmla="*/ 43181 w 52772"/>
                  <a:gd name="connsiteY9" fmla="*/ 26511 h 52771"/>
                  <a:gd name="connsiteX10" fmla="*/ 43181 w 52772"/>
                  <a:gd name="connsiteY10" fmla="*/ 25949 h 52771"/>
                  <a:gd name="connsiteX11" fmla="*/ 26608 w 52772"/>
                  <a:gd name="connsiteY11" fmla="*/ 9566 h 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72" h="52771">
                    <a:moveTo>
                      <a:pt x="26608" y="52714"/>
                    </a:moveTo>
                    <a:cubicBezTo>
                      <a:pt x="12034" y="52867"/>
                      <a:pt x="99" y="41189"/>
                      <a:pt x="-63" y="26616"/>
                    </a:cubicBezTo>
                    <a:cubicBezTo>
                      <a:pt x="-215" y="12043"/>
                      <a:pt x="11472" y="108"/>
                      <a:pt x="26045" y="-54"/>
                    </a:cubicBezTo>
                    <a:cubicBezTo>
                      <a:pt x="40571" y="-207"/>
                      <a:pt x="52496" y="11414"/>
                      <a:pt x="52706" y="25949"/>
                    </a:cubicBezTo>
                    <a:cubicBezTo>
                      <a:pt x="52916" y="40522"/>
                      <a:pt x="41276" y="52505"/>
                      <a:pt x="26703" y="52714"/>
                    </a:cubicBezTo>
                    <a:cubicBezTo>
                      <a:pt x="26674" y="52714"/>
                      <a:pt x="26636" y="52714"/>
                      <a:pt x="26608" y="52714"/>
                    </a:cubicBezTo>
                    <a:close/>
                    <a:moveTo>
                      <a:pt x="26608" y="9566"/>
                    </a:moveTo>
                    <a:cubicBezTo>
                      <a:pt x="17349" y="9461"/>
                      <a:pt x="9758" y="16881"/>
                      <a:pt x="9662" y="26140"/>
                    </a:cubicBezTo>
                    <a:cubicBezTo>
                      <a:pt x="9558" y="35398"/>
                      <a:pt x="16978" y="42989"/>
                      <a:pt x="26236" y="43094"/>
                    </a:cubicBezTo>
                    <a:cubicBezTo>
                      <a:pt x="35494" y="43199"/>
                      <a:pt x="43086" y="35769"/>
                      <a:pt x="43181" y="26511"/>
                    </a:cubicBezTo>
                    <a:cubicBezTo>
                      <a:pt x="43191" y="26330"/>
                      <a:pt x="43181" y="26140"/>
                      <a:pt x="43181" y="25949"/>
                    </a:cubicBezTo>
                    <a:cubicBezTo>
                      <a:pt x="42981" y="16910"/>
                      <a:pt x="35647" y="9671"/>
                      <a:pt x="26608" y="9566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468">
                <a:extLst>
                  <a:ext uri="{FF2B5EF4-FFF2-40B4-BE49-F238E27FC236}">
                    <a16:creationId xmlns:a16="http://schemas.microsoft.com/office/drawing/2014/main" id="{87823D30-6846-F311-3BCB-FE25D68543EC}"/>
                  </a:ext>
                </a:extLst>
              </p:cNvPr>
              <p:cNvSpPr/>
              <p:nvPr/>
            </p:nvSpPr>
            <p:spPr>
              <a:xfrm>
                <a:off x="1919624" y="2468037"/>
                <a:ext cx="3231641" cy="746474"/>
              </a:xfrm>
              <a:custGeom>
                <a:avLst/>
                <a:gdLst>
                  <a:gd name="connsiteX0" fmla="*/ 2793 w 3231641"/>
                  <a:gd name="connsiteY0" fmla="*/ -56 h 746474"/>
                  <a:gd name="connsiteX1" fmla="*/ 4603 w 3231641"/>
                  <a:gd name="connsiteY1" fmla="*/ 370848 h 746474"/>
                  <a:gd name="connsiteX2" fmla="*/ 5556 w 3231641"/>
                  <a:gd name="connsiteY2" fmla="*/ 741656 h 746474"/>
                  <a:gd name="connsiteX3" fmla="*/ 2793 w 3231641"/>
                  <a:gd name="connsiteY3" fmla="*/ 738799 h 746474"/>
                  <a:gd name="connsiteX4" fmla="*/ 810037 w 3231641"/>
                  <a:gd name="connsiteY4" fmla="*/ 737560 h 746474"/>
                  <a:gd name="connsiteX5" fmla="*/ 1213612 w 3231641"/>
                  <a:gd name="connsiteY5" fmla="*/ 736894 h 746474"/>
                  <a:gd name="connsiteX6" fmla="*/ 1617186 w 3231641"/>
                  <a:gd name="connsiteY6" fmla="*/ 737465 h 746474"/>
                  <a:gd name="connsiteX7" fmla="*/ 2424430 w 3231641"/>
                  <a:gd name="connsiteY7" fmla="*/ 738799 h 746474"/>
                  <a:gd name="connsiteX8" fmla="*/ 3231578 w 3231641"/>
                  <a:gd name="connsiteY8" fmla="*/ 741656 h 746474"/>
                  <a:gd name="connsiteX9" fmla="*/ 2424430 w 3231641"/>
                  <a:gd name="connsiteY9" fmla="*/ 744514 h 746474"/>
                  <a:gd name="connsiteX10" fmla="*/ 1617186 w 3231641"/>
                  <a:gd name="connsiteY10" fmla="*/ 745847 h 746474"/>
                  <a:gd name="connsiteX11" fmla="*/ 1213612 w 3231641"/>
                  <a:gd name="connsiteY11" fmla="*/ 746419 h 746474"/>
                  <a:gd name="connsiteX12" fmla="*/ 810037 w 3231641"/>
                  <a:gd name="connsiteY12" fmla="*/ 745752 h 746474"/>
                  <a:gd name="connsiteX13" fmla="*/ 2793 w 3231641"/>
                  <a:gd name="connsiteY13" fmla="*/ 744418 h 746474"/>
                  <a:gd name="connsiteX14" fmla="*/ -64 w 3231641"/>
                  <a:gd name="connsiteY14" fmla="*/ 744418 h 746474"/>
                  <a:gd name="connsiteX15" fmla="*/ -64 w 3231641"/>
                  <a:gd name="connsiteY15" fmla="*/ 741656 h 746474"/>
                  <a:gd name="connsiteX16" fmla="*/ 984 w 3231641"/>
                  <a:gd name="connsiteY16" fmla="*/ 370848 h 74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231641" h="746474">
                    <a:moveTo>
                      <a:pt x="2793" y="-56"/>
                    </a:moveTo>
                    <a:lnTo>
                      <a:pt x="4603" y="370848"/>
                    </a:lnTo>
                    <a:lnTo>
                      <a:pt x="5556" y="741656"/>
                    </a:lnTo>
                    <a:lnTo>
                      <a:pt x="2793" y="738799"/>
                    </a:lnTo>
                    <a:lnTo>
                      <a:pt x="810037" y="737560"/>
                    </a:lnTo>
                    <a:lnTo>
                      <a:pt x="1213612" y="736894"/>
                    </a:lnTo>
                    <a:lnTo>
                      <a:pt x="1617186" y="737465"/>
                    </a:lnTo>
                    <a:lnTo>
                      <a:pt x="2424430" y="738799"/>
                    </a:lnTo>
                    <a:cubicBezTo>
                      <a:pt x="2693511" y="738799"/>
                      <a:pt x="2962592" y="740418"/>
                      <a:pt x="3231578" y="741656"/>
                    </a:cubicBezTo>
                    <a:cubicBezTo>
                      <a:pt x="2962592" y="742894"/>
                      <a:pt x="2693511" y="744418"/>
                      <a:pt x="2424430" y="744514"/>
                    </a:cubicBezTo>
                    <a:lnTo>
                      <a:pt x="1617186" y="745847"/>
                    </a:lnTo>
                    <a:lnTo>
                      <a:pt x="1213612" y="746419"/>
                    </a:lnTo>
                    <a:lnTo>
                      <a:pt x="810037" y="745752"/>
                    </a:lnTo>
                    <a:lnTo>
                      <a:pt x="2793" y="744418"/>
                    </a:lnTo>
                    <a:lnTo>
                      <a:pt x="-64" y="744418"/>
                    </a:lnTo>
                    <a:lnTo>
                      <a:pt x="-64" y="741656"/>
                    </a:lnTo>
                    <a:lnTo>
                      <a:pt x="984" y="370848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469">
                <a:extLst>
                  <a:ext uri="{FF2B5EF4-FFF2-40B4-BE49-F238E27FC236}">
                    <a16:creationId xmlns:a16="http://schemas.microsoft.com/office/drawing/2014/main" id="{A99A1159-D58D-69AE-57F5-32FB15FCA7A4}"/>
                  </a:ext>
                </a:extLst>
              </p:cNvPr>
              <p:cNvSpPr/>
              <p:nvPr/>
            </p:nvSpPr>
            <p:spPr>
              <a:xfrm>
                <a:off x="1898669" y="2501545"/>
                <a:ext cx="47625" cy="9546"/>
              </a:xfrm>
              <a:custGeom>
                <a:avLst/>
                <a:gdLst>
                  <a:gd name="connsiteX0" fmla="*/ -64 w 47625"/>
                  <a:gd name="connsiteY0" fmla="*/ 4726 h 9546"/>
                  <a:gd name="connsiteX1" fmla="*/ 23748 w 47625"/>
                  <a:gd name="connsiteY1" fmla="*/ -36 h 9546"/>
                  <a:gd name="connsiteX2" fmla="*/ 47561 w 47625"/>
                  <a:gd name="connsiteY2" fmla="*/ 4726 h 9546"/>
                  <a:gd name="connsiteX3" fmla="*/ -64 w 47625"/>
                  <a:gd name="connsiteY3" fmla="*/ 4726 h 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5" h="9546">
                    <a:moveTo>
                      <a:pt x="-64" y="4726"/>
                    </a:moveTo>
                    <a:cubicBezTo>
                      <a:pt x="7423" y="1412"/>
                      <a:pt x="15557" y="-217"/>
                      <a:pt x="23748" y="-36"/>
                    </a:cubicBezTo>
                    <a:cubicBezTo>
                      <a:pt x="31940" y="-255"/>
                      <a:pt x="40084" y="1374"/>
                      <a:pt x="47561" y="4726"/>
                    </a:cubicBezTo>
                    <a:cubicBezTo>
                      <a:pt x="32321" y="11080"/>
                      <a:pt x="15176" y="11080"/>
                      <a:pt x="-64" y="472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Freeform: Shape 470">
                <a:extLst>
                  <a:ext uri="{FF2B5EF4-FFF2-40B4-BE49-F238E27FC236}">
                    <a16:creationId xmlns:a16="http://schemas.microsoft.com/office/drawing/2014/main" id="{E5A992CA-126A-4717-9968-3B019F4CC715}"/>
                  </a:ext>
                </a:extLst>
              </p:cNvPr>
              <p:cNvSpPr/>
              <p:nvPr/>
            </p:nvSpPr>
            <p:spPr>
              <a:xfrm>
                <a:off x="1898669" y="2681775"/>
                <a:ext cx="47625" cy="9622"/>
              </a:xfrm>
              <a:custGeom>
                <a:avLst/>
                <a:gdLst>
                  <a:gd name="connsiteX0" fmla="*/ -64 w 47625"/>
                  <a:gd name="connsiteY0" fmla="*/ 4709 h 9622"/>
                  <a:gd name="connsiteX1" fmla="*/ 47561 w 47625"/>
                  <a:gd name="connsiteY1" fmla="*/ 4709 h 9622"/>
                  <a:gd name="connsiteX2" fmla="*/ -64 w 47625"/>
                  <a:gd name="connsiteY2" fmla="*/ 4709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9622">
                    <a:moveTo>
                      <a:pt x="-64" y="4709"/>
                    </a:moveTo>
                    <a:cubicBezTo>
                      <a:pt x="15176" y="-1644"/>
                      <a:pt x="32321" y="-1644"/>
                      <a:pt x="47561" y="4709"/>
                    </a:cubicBezTo>
                    <a:cubicBezTo>
                      <a:pt x="32350" y="11186"/>
                      <a:pt x="15147" y="11186"/>
                      <a:pt x="-64" y="470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471">
                <a:extLst>
                  <a:ext uri="{FF2B5EF4-FFF2-40B4-BE49-F238E27FC236}">
                    <a16:creationId xmlns:a16="http://schemas.microsoft.com/office/drawing/2014/main" id="{4BDA3C4C-4DA0-3C86-63B5-27883A77ED4E}"/>
                  </a:ext>
                </a:extLst>
              </p:cNvPr>
              <p:cNvSpPr/>
              <p:nvPr/>
            </p:nvSpPr>
            <p:spPr>
              <a:xfrm>
                <a:off x="1898669" y="2861991"/>
                <a:ext cx="47625" cy="9639"/>
              </a:xfrm>
              <a:custGeom>
                <a:avLst/>
                <a:gdLst>
                  <a:gd name="connsiteX0" fmla="*/ -64 w 47625"/>
                  <a:gd name="connsiteY0" fmla="*/ 4802 h 9639"/>
                  <a:gd name="connsiteX1" fmla="*/ 47561 w 47625"/>
                  <a:gd name="connsiteY1" fmla="*/ 4802 h 9639"/>
                  <a:gd name="connsiteX2" fmla="*/ 23748 w 47625"/>
                  <a:gd name="connsiteY2" fmla="*/ 9565 h 9639"/>
                  <a:gd name="connsiteX3" fmla="*/ -64 w 47625"/>
                  <a:gd name="connsiteY3" fmla="*/ 4802 h 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5" h="9639">
                    <a:moveTo>
                      <a:pt x="-64" y="4802"/>
                    </a:moveTo>
                    <a:cubicBezTo>
                      <a:pt x="15147" y="-1675"/>
                      <a:pt x="32350" y="-1675"/>
                      <a:pt x="47561" y="4802"/>
                    </a:cubicBezTo>
                    <a:cubicBezTo>
                      <a:pt x="40084" y="8155"/>
                      <a:pt x="31940" y="9784"/>
                      <a:pt x="23748" y="9565"/>
                    </a:cubicBezTo>
                    <a:cubicBezTo>
                      <a:pt x="15557" y="9746"/>
                      <a:pt x="7423" y="8117"/>
                      <a:pt x="-64" y="480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472">
                <a:extLst>
                  <a:ext uri="{FF2B5EF4-FFF2-40B4-BE49-F238E27FC236}">
                    <a16:creationId xmlns:a16="http://schemas.microsoft.com/office/drawing/2014/main" id="{E8D53255-E289-993F-BA2B-D63CEDDC4007}"/>
                  </a:ext>
                </a:extLst>
              </p:cNvPr>
              <p:cNvSpPr/>
              <p:nvPr/>
            </p:nvSpPr>
            <p:spPr>
              <a:xfrm>
                <a:off x="1898669" y="3042011"/>
                <a:ext cx="47625" cy="9529"/>
              </a:xfrm>
              <a:custGeom>
                <a:avLst/>
                <a:gdLst>
                  <a:gd name="connsiteX0" fmla="*/ -64 w 47625"/>
                  <a:gd name="connsiteY0" fmla="*/ 4709 h 9529"/>
                  <a:gd name="connsiteX1" fmla="*/ 47561 w 47625"/>
                  <a:gd name="connsiteY1" fmla="*/ 4709 h 9529"/>
                  <a:gd name="connsiteX2" fmla="*/ -64 w 47625"/>
                  <a:gd name="connsiteY2" fmla="*/ 4709 h 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9529">
                    <a:moveTo>
                      <a:pt x="-64" y="4709"/>
                    </a:moveTo>
                    <a:cubicBezTo>
                      <a:pt x="15176" y="-1644"/>
                      <a:pt x="32321" y="-1644"/>
                      <a:pt x="47561" y="4709"/>
                    </a:cubicBezTo>
                    <a:cubicBezTo>
                      <a:pt x="32321" y="11063"/>
                      <a:pt x="15176" y="11063"/>
                      <a:pt x="-64" y="470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473">
                <a:extLst>
                  <a:ext uri="{FF2B5EF4-FFF2-40B4-BE49-F238E27FC236}">
                    <a16:creationId xmlns:a16="http://schemas.microsoft.com/office/drawing/2014/main" id="{B6D4E25F-3E07-860E-4B64-F03473D35F74}"/>
                  </a:ext>
                </a:extLst>
              </p:cNvPr>
              <p:cNvSpPr/>
              <p:nvPr/>
            </p:nvSpPr>
            <p:spPr>
              <a:xfrm>
                <a:off x="2117065" y="3271280"/>
                <a:ext cx="13347" cy="20328"/>
              </a:xfrm>
              <a:custGeom>
                <a:avLst/>
                <a:gdLst>
                  <a:gd name="connsiteX0" fmla="*/ 425 w 13347"/>
                  <a:gd name="connsiteY0" fmla="*/ 14899 h 20328"/>
                  <a:gd name="connsiteX1" fmla="*/ 1234 w 13347"/>
                  <a:gd name="connsiteY1" fmla="*/ 14851 h 20328"/>
                  <a:gd name="connsiteX2" fmla="*/ 1282 w 13347"/>
                  <a:gd name="connsiteY2" fmla="*/ 14899 h 20328"/>
                  <a:gd name="connsiteX3" fmla="*/ 7940 w 13347"/>
                  <a:gd name="connsiteY3" fmla="*/ 18728 h 20328"/>
                  <a:gd name="connsiteX4" fmla="*/ 11950 w 13347"/>
                  <a:gd name="connsiteY4" fmla="*/ 13279 h 20328"/>
                  <a:gd name="connsiteX5" fmla="*/ 11950 w 13347"/>
                  <a:gd name="connsiteY5" fmla="*/ 611 h 20328"/>
                  <a:gd name="connsiteX6" fmla="*/ 12617 w 13347"/>
                  <a:gd name="connsiteY6" fmla="*/ -56 h 20328"/>
                  <a:gd name="connsiteX7" fmla="*/ 13283 w 13347"/>
                  <a:gd name="connsiteY7" fmla="*/ 611 h 20328"/>
                  <a:gd name="connsiteX8" fmla="*/ 13283 w 13347"/>
                  <a:gd name="connsiteY8" fmla="*/ 13565 h 20328"/>
                  <a:gd name="connsiteX9" fmla="*/ 6273 w 13347"/>
                  <a:gd name="connsiteY9" fmla="*/ 20271 h 20328"/>
                  <a:gd name="connsiteX10" fmla="*/ -52 w 13347"/>
                  <a:gd name="connsiteY10" fmla="*/ 15661 h 20328"/>
                  <a:gd name="connsiteX11" fmla="*/ 425 w 13347"/>
                  <a:gd name="connsiteY11" fmla="*/ 14899 h 2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7" h="20328">
                    <a:moveTo>
                      <a:pt x="425" y="14899"/>
                    </a:moveTo>
                    <a:cubicBezTo>
                      <a:pt x="634" y="14660"/>
                      <a:pt x="996" y="14641"/>
                      <a:pt x="1234" y="14851"/>
                    </a:cubicBezTo>
                    <a:cubicBezTo>
                      <a:pt x="1253" y="14860"/>
                      <a:pt x="1263" y="14880"/>
                      <a:pt x="1282" y="14899"/>
                    </a:cubicBezTo>
                    <a:cubicBezTo>
                      <a:pt x="2063" y="17794"/>
                      <a:pt x="5044" y="19509"/>
                      <a:pt x="7940" y="18728"/>
                    </a:cubicBezTo>
                    <a:cubicBezTo>
                      <a:pt x="10378" y="18070"/>
                      <a:pt x="12045" y="15813"/>
                      <a:pt x="11950" y="13279"/>
                    </a:cubicBezTo>
                    <a:lnTo>
                      <a:pt x="11950" y="611"/>
                    </a:lnTo>
                    <a:cubicBezTo>
                      <a:pt x="11950" y="240"/>
                      <a:pt x="12245" y="-56"/>
                      <a:pt x="12617" y="-56"/>
                    </a:cubicBezTo>
                    <a:cubicBezTo>
                      <a:pt x="12988" y="-56"/>
                      <a:pt x="13283" y="240"/>
                      <a:pt x="13283" y="611"/>
                    </a:cubicBezTo>
                    <a:lnTo>
                      <a:pt x="13283" y="13565"/>
                    </a:lnTo>
                    <a:cubicBezTo>
                      <a:pt x="13198" y="17356"/>
                      <a:pt x="10064" y="20357"/>
                      <a:pt x="6273" y="20271"/>
                    </a:cubicBezTo>
                    <a:cubicBezTo>
                      <a:pt x="3406" y="20204"/>
                      <a:pt x="891" y="18366"/>
                      <a:pt x="-52" y="15661"/>
                    </a:cubicBezTo>
                    <a:cubicBezTo>
                      <a:pt x="-118" y="15318"/>
                      <a:pt x="91" y="14994"/>
                      <a:pt x="425" y="1489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474">
                <a:extLst>
                  <a:ext uri="{FF2B5EF4-FFF2-40B4-BE49-F238E27FC236}">
                    <a16:creationId xmlns:a16="http://schemas.microsoft.com/office/drawing/2014/main" id="{FE758631-7EF5-1779-F495-65D70FBD81D7}"/>
                  </a:ext>
                </a:extLst>
              </p:cNvPr>
              <p:cNvSpPr/>
              <p:nvPr/>
            </p:nvSpPr>
            <p:spPr>
              <a:xfrm>
                <a:off x="2133733" y="3271552"/>
                <a:ext cx="15600" cy="20301"/>
              </a:xfrm>
              <a:custGeom>
                <a:avLst/>
                <a:gdLst>
                  <a:gd name="connsiteX0" fmla="*/ 12426 w 15600"/>
                  <a:gd name="connsiteY0" fmla="*/ 15007 h 20301"/>
                  <a:gd name="connsiteX1" fmla="*/ 2901 w 15600"/>
                  <a:gd name="connsiteY1" fmla="*/ 15007 h 20301"/>
                  <a:gd name="connsiteX2" fmla="*/ 1092 w 15600"/>
                  <a:gd name="connsiteY2" fmla="*/ 19770 h 20301"/>
                  <a:gd name="connsiteX3" fmla="*/ 425 w 15600"/>
                  <a:gd name="connsiteY3" fmla="*/ 20246 h 20301"/>
                  <a:gd name="connsiteX4" fmla="*/ 425 w 15600"/>
                  <a:gd name="connsiteY4" fmla="*/ 20246 h 20301"/>
                  <a:gd name="connsiteX5" fmla="*/ -51 w 15600"/>
                  <a:gd name="connsiteY5" fmla="*/ 19389 h 20301"/>
                  <a:gd name="connsiteX6" fmla="*/ 6997 w 15600"/>
                  <a:gd name="connsiteY6" fmla="*/ 339 h 20301"/>
                  <a:gd name="connsiteX7" fmla="*/ 8035 w 15600"/>
                  <a:gd name="connsiteY7" fmla="*/ 44 h 20301"/>
                  <a:gd name="connsiteX8" fmla="*/ 8331 w 15600"/>
                  <a:gd name="connsiteY8" fmla="*/ 339 h 20301"/>
                  <a:gd name="connsiteX9" fmla="*/ 15379 w 15600"/>
                  <a:gd name="connsiteY9" fmla="*/ 19389 h 20301"/>
                  <a:gd name="connsiteX10" fmla="*/ 15379 w 15600"/>
                  <a:gd name="connsiteY10" fmla="*/ 20246 h 20301"/>
                  <a:gd name="connsiteX11" fmla="*/ 15379 w 15600"/>
                  <a:gd name="connsiteY11" fmla="*/ 20246 h 20301"/>
                  <a:gd name="connsiteX12" fmla="*/ 14713 w 15600"/>
                  <a:gd name="connsiteY12" fmla="*/ 19770 h 20301"/>
                  <a:gd name="connsiteX13" fmla="*/ 3663 w 15600"/>
                  <a:gd name="connsiteY13" fmla="*/ 13579 h 20301"/>
                  <a:gd name="connsiteX14" fmla="*/ 11855 w 15600"/>
                  <a:gd name="connsiteY14" fmla="*/ 13579 h 20301"/>
                  <a:gd name="connsiteX15" fmla="*/ 7759 w 15600"/>
                  <a:gd name="connsiteY15" fmla="*/ 2720 h 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600" h="20301">
                    <a:moveTo>
                      <a:pt x="12426" y="15007"/>
                    </a:moveTo>
                    <a:lnTo>
                      <a:pt x="2901" y="15007"/>
                    </a:lnTo>
                    <a:lnTo>
                      <a:pt x="1092" y="19770"/>
                    </a:lnTo>
                    <a:cubicBezTo>
                      <a:pt x="977" y="20046"/>
                      <a:pt x="720" y="20227"/>
                      <a:pt x="425" y="20246"/>
                    </a:cubicBezTo>
                    <a:lnTo>
                      <a:pt x="425" y="20246"/>
                    </a:lnTo>
                    <a:cubicBezTo>
                      <a:pt x="82" y="20113"/>
                      <a:pt x="-118" y="19751"/>
                      <a:pt x="-51" y="19389"/>
                    </a:cubicBezTo>
                    <a:lnTo>
                      <a:pt x="6997" y="339"/>
                    </a:lnTo>
                    <a:cubicBezTo>
                      <a:pt x="7197" y="-32"/>
                      <a:pt x="7664" y="-166"/>
                      <a:pt x="8035" y="44"/>
                    </a:cubicBezTo>
                    <a:cubicBezTo>
                      <a:pt x="8159" y="110"/>
                      <a:pt x="8264" y="215"/>
                      <a:pt x="8331" y="339"/>
                    </a:cubicBezTo>
                    <a:lnTo>
                      <a:pt x="15379" y="19389"/>
                    </a:lnTo>
                    <a:cubicBezTo>
                      <a:pt x="15589" y="19636"/>
                      <a:pt x="15589" y="19999"/>
                      <a:pt x="15379" y="20246"/>
                    </a:cubicBezTo>
                    <a:lnTo>
                      <a:pt x="15379" y="20246"/>
                    </a:lnTo>
                    <a:cubicBezTo>
                      <a:pt x="15093" y="20208"/>
                      <a:pt x="14836" y="20027"/>
                      <a:pt x="14713" y="19770"/>
                    </a:cubicBezTo>
                    <a:close/>
                    <a:moveTo>
                      <a:pt x="3663" y="13579"/>
                    </a:moveTo>
                    <a:lnTo>
                      <a:pt x="11855" y="13579"/>
                    </a:lnTo>
                    <a:lnTo>
                      <a:pt x="7759" y="272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475">
                <a:extLst>
                  <a:ext uri="{FF2B5EF4-FFF2-40B4-BE49-F238E27FC236}">
                    <a16:creationId xmlns:a16="http://schemas.microsoft.com/office/drawing/2014/main" id="{66A2E411-D740-F4AA-AEC4-AECAA822F5C1}"/>
                  </a:ext>
                </a:extLst>
              </p:cNvPr>
              <p:cNvSpPr/>
              <p:nvPr/>
            </p:nvSpPr>
            <p:spPr>
              <a:xfrm>
                <a:off x="2153744" y="3271844"/>
                <a:ext cx="14768" cy="20074"/>
              </a:xfrm>
              <a:custGeom>
                <a:avLst/>
                <a:gdLst>
                  <a:gd name="connsiteX0" fmla="*/ 1370 w 14768"/>
                  <a:gd name="connsiteY0" fmla="*/ 2715 h 20074"/>
                  <a:gd name="connsiteX1" fmla="*/ 1370 w 14768"/>
                  <a:gd name="connsiteY1" fmla="*/ 19193 h 20074"/>
                  <a:gd name="connsiteX2" fmla="*/ 703 w 14768"/>
                  <a:gd name="connsiteY2" fmla="*/ 19860 h 20074"/>
                  <a:gd name="connsiteX3" fmla="*/ 36 w 14768"/>
                  <a:gd name="connsiteY3" fmla="*/ 19193 h 20074"/>
                  <a:gd name="connsiteX4" fmla="*/ 36 w 14768"/>
                  <a:gd name="connsiteY4" fmla="*/ 714 h 20074"/>
                  <a:gd name="connsiteX5" fmla="*/ 36 w 14768"/>
                  <a:gd name="connsiteY5" fmla="*/ -48 h 20074"/>
                  <a:gd name="connsiteX6" fmla="*/ 1084 w 14768"/>
                  <a:gd name="connsiteY6" fmla="*/ -48 h 20074"/>
                  <a:gd name="connsiteX7" fmla="*/ 13276 w 14768"/>
                  <a:gd name="connsiteY7" fmla="*/ 16907 h 20074"/>
                  <a:gd name="connsiteX8" fmla="*/ 13276 w 14768"/>
                  <a:gd name="connsiteY8" fmla="*/ 619 h 20074"/>
                  <a:gd name="connsiteX9" fmla="*/ 13942 w 14768"/>
                  <a:gd name="connsiteY9" fmla="*/ -48 h 20074"/>
                  <a:gd name="connsiteX10" fmla="*/ 14695 w 14768"/>
                  <a:gd name="connsiteY10" fmla="*/ 514 h 20074"/>
                  <a:gd name="connsiteX11" fmla="*/ 14704 w 14768"/>
                  <a:gd name="connsiteY11" fmla="*/ 619 h 20074"/>
                  <a:gd name="connsiteX12" fmla="*/ 14704 w 14768"/>
                  <a:gd name="connsiteY12" fmla="*/ 19193 h 20074"/>
                  <a:gd name="connsiteX13" fmla="*/ 13942 w 14768"/>
                  <a:gd name="connsiteY13" fmla="*/ 19955 h 20074"/>
                  <a:gd name="connsiteX14" fmla="*/ 13466 w 14768"/>
                  <a:gd name="connsiteY14" fmla="*/ 19955 h 20074"/>
                  <a:gd name="connsiteX15" fmla="*/ 13466 w 14768"/>
                  <a:gd name="connsiteY15" fmla="*/ 19955 h 2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768" h="20074">
                    <a:moveTo>
                      <a:pt x="1370" y="2715"/>
                    </a:moveTo>
                    <a:lnTo>
                      <a:pt x="1370" y="19193"/>
                    </a:lnTo>
                    <a:cubicBezTo>
                      <a:pt x="1370" y="19564"/>
                      <a:pt x="1074" y="19860"/>
                      <a:pt x="703" y="19860"/>
                    </a:cubicBezTo>
                    <a:cubicBezTo>
                      <a:pt x="331" y="19860"/>
                      <a:pt x="36" y="19564"/>
                      <a:pt x="36" y="19193"/>
                    </a:cubicBezTo>
                    <a:lnTo>
                      <a:pt x="36" y="714"/>
                    </a:lnTo>
                    <a:cubicBezTo>
                      <a:pt x="-97" y="476"/>
                      <a:pt x="-97" y="190"/>
                      <a:pt x="36" y="-48"/>
                    </a:cubicBezTo>
                    <a:cubicBezTo>
                      <a:pt x="36" y="-48"/>
                      <a:pt x="893" y="-48"/>
                      <a:pt x="1084" y="-48"/>
                    </a:cubicBezTo>
                    <a:lnTo>
                      <a:pt x="13276" y="16907"/>
                    </a:lnTo>
                    <a:lnTo>
                      <a:pt x="13276" y="619"/>
                    </a:lnTo>
                    <a:cubicBezTo>
                      <a:pt x="13276" y="248"/>
                      <a:pt x="13571" y="-48"/>
                      <a:pt x="13942" y="-48"/>
                    </a:cubicBezTo>
                    <a:cubicBezTo>
                      <a:pt x="14304" y="-105"/>
                      <a:pt x="14647" y="152"/>
                      <a:pt x="14695" y="514"/>
                    </a:cubicBezTo>
                    <a:cubicBezTo>
                      <a:pt x="14704" y="552"/>
                      <a:pt x="14704" y="581"/>
                      <a:pt x="14704" y="619"/>
                    </a:cubicBezTo>
                    <a:lnTo>
                      <a:pt x="14704" y="19193"/>
                    </a:lnTo>
                    <a:cubicBezTo>
                      <a:pt x="14704" y="19612"/>
                      <a:pt x="14362" y="19955"/>
                      <a:pt x="13942" y="19955"/>
                    </a:cubicBezTo>
                    <a:cubicBezTo>
                      <a:pt x="13800" y="20041"/>
                      <a:pt x="13609" y="20041"/>
                      <a:pt x="13466" y="19955"/>
                    </a:cubicBezTo>
                    <a:lnTo>
                      <a:pt x="13466" y="19955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476">
                <a:extLst>
                  <a:ext uri="{FF2B5EF4-FFF2-40B4-BE49-F238E27FC236}">
                    <a16:creationId xmlns:a16="http://schemas.microsoft.com/office/drawing/2014/main" id="{BD7C70D2-E1E3-767B-EB25-96782F0DAB22}"/>
                  </a:ext>
                </a:extLst>
              </p:cNvPr>
              <p:cNvSpPr/>
              <p:nvPr/>
            </p:nvSpPr>
            <p:spPr>
              <a:xfrm>
                <a:off x="2174463" y="3271661"/>
                <a:ext cx="16385" cy="21079"/>
              </a:xfrm>
              <a:custGeom>
                <a:avLst/>
                <a:gdLst>
                  <a:gd name="connsiteX0" fmla="*/ -14 w 16385"/>
                  <a:gd name="connsiteY0" fmla="*/ 611 h 21079"/>
                  <a:gd name="connsiteX1" fmla="*/ 653 w 16385"/>
                  <a:gd name="connsiteY1" fmla="*/ -56 h 21079"/>
                  <a:gd name="connsiteX2" fmla="*/ 1415 w 16385"/>
                  <a:gd name="connsiteY2" fmla="*/ 611 h 21079"/>
                  <a:gd name="connsiteX3" fmla="*/ 1415 w 16385"/>
                  <a:gd name="connsiteY3" fmla="*/ 11946 h 21079"/>
                  <a:gd name="connsiteX4" fmla="*/ 7330 w 16385"/>
                  <a:gd name="connsiteY4" fmla="*/ 19461 h 21079"/>
                  <a:gd name="connsiteX5" fmla="*/ 14845 w 16385"/>
                  <a:gd name="connsiteY5" fmla="*/ 13546 h 21079"/>
                  <a:gd name="connsiteX6" fmla="*/ 14845 w 16385"/>
                  <a:gd name="connsiteY6" fmla="*/ 11946 h 21079"/>
                  <a:gd name="connsiteX7" fmla="*/ 14845 w 16385"/>
                  <a:gd name="connsiteY7" fmla="*/ 611 h 21079"/>
                  <a:gd name="connsiteX8" fmla="*/ 15607 w 16385"/>
                  <a:gd name="connsiteY8" fmla="*/ -56 h 21079"/>
                  <a:gd name="connsiteX9" fmla="*/ 16274 w 16385"/>
                  <a:gd name="connsiteY9" fmla="*/ 611 h 21079"/>
                  <a:gd name="connsiteX10" fmla="*/ 16274 w 16385"/>
                  <a:gd name="connsiteY10" fmla="*/ 11946 h 21079"/>
                  <a:gd name="connsiteX11" fmla="*/ 9016 w 16385"/>
                  <a:gd name="connsiteY11" fmla="*/ 20976 h 21079"/>
                  <a:gd name="connsiteX12" fmla="*/ -14 w 16385"/>
                  <a:gd name="connsiteY12" fmla="*/ 13708 h 21079"/>
                  <a:gd name="connsiteX13" fmla="*/ -14 w 16385"/>
                  <a:gd name="connsiteY13" fmla="*/ 11946 h 2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85" h="21079">
                    <a:moveTo>
                      <a:pt x="-14" y="611"/>
                    </a:moveTo>
                    <a:cubicBezTo>
                      <a:pt x="-14" y="240"/>
                      <a:pt x="281" y="-56"/>
                      <a:pt x="653" y="-56"/>
                    </a:cubicBezTo>
                    <a:cubicBezTo>
                      <a:pt x="1043" y="-56"/>
                      <a:pt x="1367" y="230"/>
                      <a:pt x="1415" y="611"/>
                    </a:cubicBezTo>
                    <a:lnTo>
                      <a:pt x="1415" y="11946"/>
                    </a:lnTo>
                    <a:cubicBezTo>
                      <a:pt x="977" y="15651"/>
                      <a:pt x="3625" y="19023"/>
                      <a:pt x="7330" y="19461"/>
                    </a:cubicBezTo>
                    <a:cubicBezTo>
                      <a:pt x="11035" y="19909"/>
                      <a:pt x="14407" y="17261"/>
                      <a:pt x="14845" y="13546"/>
                    </a:cubicBezTo>
                    <a:cubicBezTo>
                      <a:pt x="14912" y="13013"/>
                      <a:pt x="14912" y="12479"/>
                      <a:pt x="14845" y="11946"/>
                    </a:cubicBezTo>
                    <a:lnTo>
                      <a:pt x="14845" y="611"/>
                    </a:lnTo>
                    <a:cubicBezTo>
                      <a:pt x="14893" y="230"/>
                      <a:pt x="15216" y="-56"/>
                      <a:pt x="15607" y="-56"/>
                    </a:cubicBezTo>
                    <a:cubicBezTo>
                      <a:pt x="15978" y="-56"/>
                      <a:pt x="16274" y="240"/>
                      <a:pt x="16274" y="611"/>
                    </a:cubicBezTo>
                    <a:lnTo>
                      <a:pt x="16274" y="11946"/>
                    </a:lnTo>
                    <a:cubicBezTo>
                      <a:pt x="16760" y="16442"/>
                      <a:pt x="13511" y="20480"/>
                      <a:pt x="9016" y="20976"/>
                    </a:cubicBezTo>
                    <a:cubicBezTo>
                      <a:pt x="4510" y="21461"/>
                      <a:pt x="472" y="18204"/>
                      <a:pt x="-14" y="13708"/>
                    </a:cubicBezTo>
                    <a:cubicBezTo>
                      <a:pt x="-81" y="13127"/>
                      <a:pt x="-81" y="12537"/>
                      <a:pt x="-14" y="1194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477">
                <a:extLst>
                  <a:ext uri="{FF2B5EF4-FFF2-40B4-BE49-F238E27FC236}">
                    <a16:creationId xmlns:a16="http://schemas.microsoft.com/office/drawing/2014/main" id="{9235BFA3-AC9F-3B83-B0A2-4B9EA3418B8E}"/>
                  </a:ext>
                </a:extLst>
              </p:cNvPr>
              <p:cNvSpPr/>
              <p:nvPr/>
            </p:nvSpPr>
            <p:spPr>
              <a:xfrm>
                <a:off x="2195339" y="3271552"/>
                <a:ext cx="15716" cy="20301"/>
              </a:xfrm>
              <a:custGeom>
                <a:avLst/>
                <a:gdLst>
                  <a:gd name="connsiteX0" fmla="*/ 12066 w 15716"/>
                  <a:gd name="connsiteY0" fmla="*/ 15007 h 20301"/>
                  <a:gd name="connsiteX1" fmla="*/ 2541 w 15716"/>
                  <a:gd name="connsiteY1" fmla="*/ 15007 h 20301"/>
                  <a:gd name="connsiteX2" fmla="*/ 731 w 15716"/>
                  <a:gd name="connsiteY2" fmla="*/ 19770 h 20301"/>
                  <a:gd name="connsiteX3" fmla="*/ 65 w 15716"/>
                  <a:gd name="connsiteY3" fmla="*/ 20246 h 20301"/>
                  <a:gd name="connsiteX4" fmla="*/ 65 w 15716"/>
                  <a:gd name="connsiteY4" fmla="*/ 20246 h 20301"/>
                  <a:gd name="connsiteX5" fmla="*/ 65 w 15716"/>
                  <a:gd name="connsiteY5" fmla="*/ 19389 h 20301"/>
                  <a:gd name="connsiteX6" fmla="*/ 7113 w 15716"/>
                  <a:gd name="connsiteY6" fmla="*/ 339 h 20301"/>
                  <a:gd name="connsiteX7" fmla="*/ 8151 w 15716"/>
                  <a:gd name="connsiteY7" fmla="*/ 44 h 20301"/>
                  <a:gd name="connsiteX8" fmla="*/ 8447 w 15716"/>
                  <a:gd name="connsiteY8" fmla="*/ 339 h 20301"/>
                  <a:gd name="connsiteX9" fmla="*/ 15495 w 15716"/>
                  <a:gd name="connsiteY9" fmla="*/ 19389 h 20301"/>
                  <a:gd name="connsiteX10" fmla="*/ 15495 w 15716"/>
                  <a:gd name="connsiteY10" fmla="*/ 20246 h 20301"/>
                  <a:gd name="connsiteX11" fmla="*/ 15495 w 15716"/>
                  <a:gd name="connsiteY11" fmla="*/ 20246 h 20301"/>
                  <a:gd name="connsiteX12" fmla="*/ 14828 w 15716"/>
                  <a:gd name="connsiteY12" fmla="*/ 19770 h 20301"/>
                  <a:gd name="connsiteX13" fmla="*/ 3398 w 15716"/>
                  <a:gd name="connsiteY13" fmla="*/ 13579 h 20301"/>
                  <a:gd name="connsiteX14" fmla="*/ 11590 w 15716"/>
                  <a:gd name="connsiteY14" fmla="*/ 13579 h 20301"/>
                  <a:gd name="connsiteX15" fmla="*/ 7494 w 15716"/>
                  <a:gd name="connsiteY15" fmla="*/ 2720 h 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16" h="20301">
                    <a:moveTo>
                      <a:pt x="12066" y="15007"/>
                    </a:moveTo>
                    <a:lnTo>
                      <a:pt x="2541" y="15007"/>
                    </a:lnTo>
                    <a:lnTo>
                      <a:pt x="731" y="19770"/>
                    </a:lnTo>
                    <a:cubicBezTo>
                      <a:pt x="617" y="20046"/>
                      <a:pt x="360" y="20227"/>
                      <a:pt x="65" y="20246"/>
                    </a:cubicBezTo>
                    <a:lnTo>
                      <a:pt x="65" y="20246"/>
                    </a:lnTo>
                    <a:cubicBezTo>
                      <a:pt x="-107" y="19989"/>
                      <a:pt x="-107" y="19646"/>
                      <a:pt x="65" y="19389"/>
                    </a:cubicBezTo>
                    <a:lnTo>
                      <a:pt x="7113" y="339"/>
                    </a:lnTo>
                    <a:cubicBezTo>
                      <a:pt x="7313" y="-32"/>
                      <a:pt x="7780" y="-166"/>
                      <a:pt x="8151" y="44"/>
                    </a:cubicBezTo>
                    <a:cubicBezTo>
                      <a:pt x="8275" y="110"/>
                      <a:pt x="8380" y="215"/>
                      <a:pt x="8447" y="339"/>
                    </a:cubicBezTo>
                    <a:lnTo>
                      <a:pt x="15495" y="19389"/>
                    </a:lnTo>
                    <a:cubicBezTo>
                      <a:pt x="15705" y="19636"/>
                      <a:pt x="15705" y="19999"/>
                      <a:pt x="15495" y="20246"/>
                    </a:cubicBezTo>
                    <a:lnTo>
                      <a:pt x="15495" y="20246"/>
                    </a:lnTo>
                    <a:cubicBezTo>
                      <a:pt x="15200" y="20227"/>
                      <a:pt x="14943" y="20046"/>
                      <a:pt x="14828" y="19770"/>
                    </a:cubicBezTo>
                    <a:close/>
                    <a:moveTo>
                      <a:pt x="3398" y="13579"/>
                    </a:moveTo>
                    <a:lnTo>
                      <a:pt x="11590" y="13579"/>
                    </a:lnTo>
                    <a:lnTo>
                      <a:pt x="7494" y="272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478">
                <a:extLst>
                  <a:ext uri="{FF2B5EF4-FFF2-40B4-BE49-F238E27FC236}">
                    <a16:creationId xmlns:a16="http://schemas.microsoft.com/office/drawing/2014/main" id="{534CDEB0-81CB-2EFA-AB40-F9F02B771FF5}"/>
                  </a:ext>
                </a:extLst>
              </p:cNvPr>
              <p:cNvSpPr/>
              <p:nvPr/>
            </p:nvSpPr>
            <p:spPr>
              <a:xfrm>
                <a:off x="2214613" y="3271470"/>
                <a:ext cx="12546" cy="20478"/>
              </a:xfrm>
              <a:custGeom>
                <a:avLst/>
                <a:gdLst>
                  <a:gd name="connsiteX0" fmla="*/ 10414 w 12546"/>
                  <a:gd name="connsiteY0" fmla="*/ 15756 h 20478"/>
                  <a:gd name="connsiteX1" fmla="*/ 8794 w 12546"/>
                  <a:gd name="connsiteY1" fmla="*/ 12708 h 20478"/>
                  <a:gd name="connsiteX2" fmla="*/ 6413 w 12546"/>
                  <a:gd name="connsiteY2" fmla="*/ 11660 h 20478"/>
                  <a:gd name="connsiteX3" fmla="*/ 1365 w 12546"/>
                  <a:gd name="connsiteY3" fmla="*/ 11660 h 20478"/>
                  <a:gd name="connsiteX4" fmla="*/ 1365 w 12546"/>
                  <a:gd name="connsiteY4" fmla="*/ 19661 h 20478"/>
                  <a:gd name="connsiteX5" fmla="*/ 698 w 12546"/>
                  <a:gd name="connsiteY5" fmla="*/ 20423 h 20478"/>
                  <a:gd name="connsiteX6" fmla="*/ -64 w 12546"/>
                  <a:gd name="connsiteY6" fmla="*/ 19661 h 20478"/>
                  <a:gd name="connsiteX7" fmla="*/ -64 w 12546"/>
                  <a:gd name="connsiteY7" fmla="*/ 611 h 20478"/>
                  <a:gd name="connsiteX8" fmla="*/ 603 w 12546"/>
                  <a:gd name="connsiteY8" fmla="*/ -56 h 20478"/>
                  <a:gd name="connsiteX9" fmla="*/ 6413 w 12546"/>
                  <a:gd name="connsiteY9" fmla="*/ -56 h 20478"/>
                  <a:gd name="connsiteX10" fmla="*/ 12128 w 12546"/>
                  <a:gd name="connsiteY10" fmla="*/ 5659 h 20478"/>
                  <a:gd name="connsiteX11" fmla="*/ 8794 w 12546"/>
                  <a:gd name="connsiteY11" fmla="*/ 10898 h 20478"/>
                  <a:gd name="connsiteX12" fmla="*/ 8794 w 12546"/>
                  <a:gd name="connsiteY12" fmla="*/ 10898 h 20478"/>
                  <a:gd name="connsiteX13" fmla="*/ 11556 w 12546"/>
                  <a:gd name="connsiteY13" fmla="*/ 15470 h 20478"/>
                  <a:gd name="connsiteX14" fmla="*/ 11556 w 12546"/>
                  <a:gd name="connsiteY14" fmla="*/ 17756 h 20478"/>
                  <a:gd name="connsiteX15" fmla="*/ 11556 w 12546"/>
                  <a:gd name="connsiteY15" fmla="*/ 18233 h 20478"/>
                  <a:gd name="connsiteX16" fmla="*/ 12318 w 12546"/>
                  <a:gd name="connsiteY16" fmla="*/ 18233 h 20478"/>
                  <a:gd name="connsiteX17" fmla="*/ 12318 w 12546"/>
                  <a:gd name="connsiteY17" fmla="*/ 19185 h 20478"/>
                  <a:gd name="connsiteX18" fmla="*/ 11842 w 12546"/>
                  <a:gd name="connsiteY18" fmla="*/ 19185 h 20478"/>
                  <a:gd name="connsiteX19" fmla="*/ 10604 w 12546"/>
                  <a:gd name="connsiteY19" fmla="*/ 18328 h 20478"/>
                  <a:gd name="connsiteX20" fmla="*/ 10414 w 12546"/>
                  <a:gd name="connsiteY20" fmla="*/ 15756 h 20478"/>
                  <a:gd name="connsiteX21" fmla="*/ 6413 w 12546"/>
                  <a:gd name="connsiteY21" fmla="*/ 1468 h 20478"/>
                  <a:gd name="connsiteX22" fmla="*/ 1365 w 12546"/>
                  <a:gd name="connsiteY22" fmla="*/ 1468 h 20478"/>
                  <a:gd name="connsiteX23" fmla="*/ 1365 w 12546"/>
                  <a:gd name="connsiteY23" fmla="*/ 10232 h 20478"/>
                  <a:gd name="connsiteX24" fmla="*/ 6508 w 12546"/>
                  <a:gd name="connsiteY24" fmla="*/ 10232 h 20478"/>
                  <a:gd name="connsiteX25" fmla="*/ 10699 w 12546"/>
                  <a:gd name="connsiteY25" fmla="*/ 5850 h 20478"/>
                  <a:gd name="connsiteX26" fmla="*/ 6413 w 12546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546" h="20478">
                    <a:moveTo>
                      <a:pt x="10414" y="15756"/>
                    </a:moveTo>
                    <a:cubicBezTo>
                      <a:pt x="10423" y="14527"/>
                      <a:pt x="9813" y="13384"/>
                      <a:pt x="8794" y="12708"/>
                    </a:cubicBezTo>
                    <a:cubicBezTo>
                      <a:pt x="8070" y="12222"/>
                      <a:pt x="7261" y="11870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65" y="20052"/>
                      <a:pt x="1079" y="20375"/>
                      <a:pt x="698" y="20423"/>
                    </a:cubicBezTo>
                    <a:cubicBezTo>
                      <a:pt x="298" y="20385"/>
                      <a:pt x="-26" y="20061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413" y="-56"/>
                    </a:lnTo>
                    <a:cubicBezTo>
                      <a:pt x="9566" y="-56"/>
                      <a:pt x="12128" y="2507"/>
                      <a:pt x="12128" y="5659"/>
                    </a:cubicBezTo>
                    <a:cubicBezTo>
                      <a:pt x="12119" y="7907"/>
                      <a:pt x="10823" y="9946"/>
                      <a:pt x="8794" y="10898"/>
                    </a:cubicBezTo>
                    <a:lnTo>
                      <a:pt x="8794" y="10898"/>
                    </a:lnTo>
                    <a:cubicBezTo>
                      <a:pt x="10480" y="11803"/>
                      <a:pt x="11537" y="13556"/>
                      <a:pt x="11556" y="15470"/>
                    </a:cubicBezTo>
                    <a:cubicBezTo>
                      <a:pt x="11471" y="16232"/>
                      <a:pt x="11471" y="16994"/>
                      <a:pt x="11556" y="17756"/>
                    </a:cubicBezTo>
                    <a:cubicBezTo>
                      <a:pt x="11499" y="17909"/>
                      <a:pt x="11499" y="18080"/>
                      <a:pt x="11556" y="18233"/>
                    </a:cubicBezTo>
                    <a:cubicBezTo>
                      <a:pt x="11795" y="18099"/>
                      <a:pt x="12080" y="18099"/>
                      <a:pt x="12318" y="18233"/>
                    </a:cubicBezTo>
                    <a:cubicBezTo>
                      <a:pt x="12538" y="18509"/>
                      <a:pt x="12538" y="18909"/>
                      <a:pt x="12318" y="19185"/>
                    </a:cubicBezTo>
                    <a:lnTo>
                      <a:pt x="11842" y="19185"/>
                    </a:lnTo>
                    <a:cubicBezTo>
                      <a:pt x="11309" y="19137"/>
                      <a:pt x="10833" y="18814"/>
                      <a:pt x="10604" y="18328"/>
                    </a:cubicBezTo>
                    <a:cubicBezTo>
                      <a:pt x="10375" y="17490"/>
                      <a:pt x="10309" y="16613"/>
                      <a:pt x="10414" y="15756"/>
                    </a:cubicBezTo>
                    <a:close/>
                    <a:moveTo>
                      <a:pt x="6413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508" y="10232"/>
                    </a:lnTo>
                    <a:cubicBezTo>
                      <a:pt x="8851" y="10127"/>
                      <a:pt x="10699" y="8193"/>
                      <a:pt x="10699" y="5850"/>
                    </a:cubicBezTo>
                    <a:cubicBezTo>
                      <a:pt x="10699" y="3469"/>
                      <a:pt x="8794" y="1516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479">
                <a:extLst>
                  <a:ext uri="{FF2B5EF4-FFF2-40B4-BE49-F238E27FC236}">
                    <a16:creationId xmlns:a16="http://schemas.microsoft.com/office/drawing/2014/main" id="{3703AF11-B852-4533-3B5D-602F93CDB081}"/>
                  </a:ext>
                </a:extLst>
              </p:cNvPr>
              <p:cNvSpPr/>
              <p:nvPr/>
            </p:nvSpPr>
            <p:spPr>
              <a:xfrm>
                <a:off x="2231092" y="3271364"/>
                <a:ext cx="14875" cy="20584"/>
              </a:xfrm>
              <a:custGeom>
                <a:avLst/>
                <a:gdLst>
                  <a:gd name="connsiteX0" fmla="*/ 6699 w 14875"/>
                  <a:gd name="connsiteY0" fmla="*/ 10718 h 20584"/>
                  <a:gd name="connsiteX1" fmla="*/ -64 w 14875"/>
                  <a:gd name="connsiteY1" fmla="*/ 1193 h 20584"/>
                  <a:gd name="connsiteX2" fmla="*/ -64 w 14875"/>
                  <a:gd name="connsiteY2" fmla="*/ 146 h 20584"/>
                  <a:gd name="connsiteX3" fmla="*/ 984 w 14875"/>
                  <a:gd name="connsiteY3" fmla="*/ 146 h 20584"/>
                  <a:gd name="connsiteX4" fmla="*/ 7270 w 14875"/>
                  <a:gd name="connsiteY4" fmla="*/ 8814 h 20584"/>
                  <a:gd name="connsiteX5" fmla="*/ 13652 w 14875"/>
                  <a:gd name="connsiteY5" fmla="*/ 146 h 20584"/>
                  <a:gd name="connsiteX6" fmla="*/ 14595 w 14875"/>
                  <a:gd name="connsiteY6" fmla="*/ 136 h 20584"/>
                  <a:gd name="connsiteX7" fmla="*/ 14604 w 14875"/>
                  <a:gd name="connsiteY7" fmla="*/ 146 h 20584"/>
                  <a:gd name="connsiteX8" fmla="*/ 14604 w 14875"/>
                  <a:gd name="connsiteY8" fmla="*/ 1193 h 20584"/>
                  <a:gd name="connsiteX9" fmla="*/ 7937 w 14875"/>
                  <a:gd name="connsiteY9" fmla="*/ 10718 h 20584"/>
                  <a:gd name="connsiteX10" fmla="*/ 7937 w 14875"/>
                  <a:gd name="connsiteY10" fmla="*/ 19767 h 20584"/>
                  <a:gd name="connsiteX11" fmla="*/ 7175 w 14875"/>
                  <a:gd name="connsiteY11" fmla="*/ 20529 h 20584"/>
                  <a:gd name="connsiteX12" fmla="*/ 6508 w 14875"/>
                  <a:gd name="connsiteY12" fmla="*/ 19767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75" h="20584">
                    <a:moveTo>
                      <a:pt x="6699" y="10718"/>
                    </a:moveTo>
                    <a:lnTo>
                      <a:pt x="-64" y="1193"/>
                    </a:lnTo>
                    <a:cubicBezTo>
                      <a:pt x="-64" y="1193"/>
                      <a:pt x="-64" y="336"/>
                      <a:pt x="-64" y="146"/>
                    </a:cubicBezTo>
                    <a:cubicBezTo>
                      <a:pt x="-64" y="-45"/>
                      <a:pt x="793" y="146"/>
                      <a:pt x="984" y="146"/>
                    </a:cubicBezTo>
                    <a:lnTo>
                      <a:pt x="7270" y="8814"/>
                    </a:lnTo>
                    <a:lnTo>
                      <a:pt x="13652" y="146"/>
                    </a:lnTo>
                    <a:cubicBezTo>
                      <a:pt x="13909" y="-121"/>
                      <a:pt x="14328" y="-121"/>
                      <a:pt x="14595" y="136"/>
                    </a:cubicBezTo>
                    <a:cubicBezTo>
                      <a:pt x="14595" y="136"/>
                      <a:pt x="14604" y="146"/>
                      <a:pt x="14604" y="146"/>
                    </a:cubicBezTo>
                    <a:cubicBezTo>
                      <a:pt x="14881" y="441"/>
                      <a:pt x="14881" y="898"/>
                      <a:pt x="14604" y="1193"/>
                    </a:cubicBezTo>
                    <a:lnTo>
                      <a:pt x="7937" y="10718"/>
                    </a:lnTo>
                    <a:lnTo>
                      <a:pt x="7937" y="19767"/>
                    </a:lnTo>
                    <a:cubicBezTo>
                      <a:pt x="7937" y="20186"/>
                      <a:pt x="7594" y="20529"/>
                      <a:pt x="7175" y="20529"/>
                    </a:cubicBezTo>
                    <a:cubicBezTo>
                      <a:pt x="6794" y="20481"/>
                      <a:pt x="6508" y="20158"/>
                      <a:pt x="6508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480">
                <a:extLst>
                  <a:ext uri="{FF2B5EF4-FFF2-40B4-BE49-F238E27FC236}">
                    <a16:creationId xmlns:a16="http://schemas.microsoft.com/office/drawing/2014/main" id="{5797BA96-49BD-4CAA-036A-9219D4D30928}"/>
                  </a:ext>
                </a:extLst>
              </p:cNvPr>
              <p:cNvSpPr/>
              <p:nvPr/>
            </p:nvSpPr>
            <p:spPr>
              <a:xfrm>
                <a:off x="2371490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3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937 w 11715"/>
                  <a:gd name="connsiteY7" fmla="*/ 9279 h 20193"/>
                  <a:gd name="connsiteX8" fmla="*/ 10604 w 11715"/>
                  <a:gd name="connsiteY8" fmla="*/ 10041 h 20193"/>
                  <a:gd name="connsiteX9" fmla="*/ 9937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9375 h 20193"/>
                  <a:gd name="connsiteX12" fmla="*/ 698 w 11715"/>
                  <a:gd name="connsiteY12" fmla="*/ 20138 h 20193"/>
                  <a:gd name="connsiteX13" fmla="*/ 31 w 11715"/>
                  <a:gd name="connsiteY13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9375"/>
                    </a:lnTo>
                    <a:cubicBezTo>
                      <a:pt x="1422" y="19775"/>
                      <a:pt x="1098" y="20100"/>
                      <a:pt x="698" y="20138"/>
                    </a:cubicBezTo>
                    <a:cubicBezTo>
                      <a:pt x="317" y="20090"/>
                      <a:pt x="31" y="19766"/>
                      <a:pt x="31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481">
                <a:extLst>
                  <a:ext uri="{FF2B5EF4-FFF2-40B4-BE49-F238E27FC236}">
                    <a16:creationId xmlns:a16="http://schemas.microsoft.com/office/drawing/2014/main" id="{50B99339-EC29-BA56-65DB-441045D17E08}"/>
                  </a:ext>
                </a:extLst>
              </p:cNvPr>
              <p:cNvSpPr/>
              <p:nvPr/>
            </p:nvSpPr>
            <p:spPr>
              <a:xfrm>
                <a:off x="2388826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98 w 11810"/>
                  <a:gd name="connsiteY1" fmla="*/ -56 h 20193"/>
                  <a:gd name="connsiteX2" fmla="*/ 11080 w 11810"/>
                  <a:gd name="connsiteY2" fmla="*/ -56 h 20193"/>
                  <a:gd name="connsiteX3" fmla="*/ 11747 w 11810"/>
                  <a:gd name="connsiteY3" fmla="*/ 611 h 20193"/>
                  <a:gd name="connsiteX4" fmla="*/ 11080 w 11810"/>
                  <a:gd name="connsiteY4" fmla="*/ 1278 h 20193"/>
                  <a:gd name="connsiteX5" fmla="*/ 1555 w 11810"/>
                  <a:gd name="connsiteY5" fmla="*/ 1278 h 20193"/>
                  <a:gd name="connsiteX6" fmla="*/ 1555 w 11810"/>
                  <a:gd name="connsiteY6" fmla="*/ 9279 h 20193"/>
                  <a:gd name="connsiteX7" fmla="*/ 10032 w 11810"/>
                  <a:gd name="connsiteY7" fmla="*/ 9279 h 20193"/>
                  <a:gd name="connsiteX8" fmla="*/ 10699 w 11810"/>
                  <a:gd name="connsiteY8" fmla="*/ 10041 h 20193"/>
                  <a:gd name="connsiteX9" fmla="*/ 10032 w 11810"/>
                  <a:gd name="connsiteY9" fmla="*/ 10708 h 20193"/>
                  <a:gd name="connsiteX10" fmla="*/ 1555 w 11810"/>
                  <a:gd name="connsiteY10" fmla="*/ 10708 h 20193"/>
                  <a:gd name="connsiteX11" fmla="*/ 1555 w 11810"/>
                  <a:gd name="connsiteY11" fmla="*/ 18709 h 20193"/>
                  <a:gd name="connsiteX12" fmla="*/ 11080 w 11810"/>
                  <a:gd name="connsiteY12" fmla="*/ 18709 h 20193"/>
                  <a:gd name="connsiteX13" fmla="*/ 11747 w 11810"/>
                  <a:gd name="connsiteY13" fmla="*/ 19375 h 20193"/>
                  <a:gd name="connsiteX14" fmla="*/ 11080 w 11810"/>
                  <a:gd name="connsiteY14" fmla="*/ 20138 h 20193"/>
                  <a:gd name="connsiteX15" fmla="*/ 603 w 11810"/>
                  <a:gd name="connsiteY15" fmla="*/ 20138 h 20193"/>
                  <a:gd name="connsiteX16" fmla="*/ -64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2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2" y="10708"/>
                    </a:cubicBezTo>
                    <a:lnTo>
                      <a:pt x="1555" y="10708"/>
                    </a:lnTo>
                    <a:lnTo>
                      <a:pt x="1555" y="18709"/>
                    </a:lnTo>
                    <a:lnTo>
                      <a:pt x="11080" y="18709"/>
                    </a:lnTo>
                    <a:cubicBezTo>
                      <a:pt x="11452" y="18709"/>
                      <a:pt x="11747" y="19004"/>
                      <a:pt x="11747" y="19375"/>
                    </a:cubicBezTo>
                    <a:cubicBezTo>
                      <a:pt x="11747" y="19766"/>
                      <a:pt x="11461" y="20090"/>
                      <a:pt x="11080" y="20138"/>
                    </a:cubicBezTo>
                    <a:lnTo>
                      <a:pt x="603" y="20138"/>
                    </a:lnTo>
                    <a:cubicBezTo>
                      <a:pt x="250" y="20033"/>
                      <a:pt x="-7" y="19737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482">
                <a:extLst>
                  <a:ext uri="{FF2B5EF4-FFF2-40B4-BE49-F238E27FC236}">
                    <a16:creationId xmlns:a16="http://schemas.microsoft.com/office/drawing/2014/main" id="{3F9B4FB4-72C3-35DB-EC8B-BFC115A6BAA8}"/>
                  </a:ext>
                </a:extLst>
              </p:cNvPr>
              <p:cNvSpPr/>
              <p:nvPr/>
            </p:nvSpPr>
            <p:spPr>
              <a:xfrm>
                <a:off x="2405970" y="3271661"/>
                <a:ext cx="12036" cy="20193"/>
              </a:xfrm>
              <a:custGeom>
                <a:avLst/>
                <a:gdLst>
                  <a:gd name="connsiteX0" fmla="*/ -64 w 12036"/>
                  <a:gd name="connsiteY0" fmla="*/ 611 h 20193"/>
                  <a:gd name="connsiteX1" fmla="*/ 603 w 12036"/>
                  <a:gd name="connsiteY1" fmla="*/ -56 h 20193"/>
                  <a:gd name="connsiteX2" fmla="*/ 5080 w 12036"/>
                  <a:gd name="connsiteY2" fmla="*/ -56 h 20193"/>
                  <a:gd name="connsiteX3" fmla="*/ 10128 w 12036"/>
                  <a:gd name="connsiteY3" fmla="*/ 4993 h 20193"/>
                  <a:gd name="connsiteX4" fmla="*/ 8223 w 12036"/>
                  <a:gd name="connsiteY4" fmla="*/ 8898 h 20193"/>
                  <a:gd name="connsiteX5" fmla="*/ 11595 w 12036"/>
                  <a:gd name="connsiteY5" fmla="*/ 16394 h 20193"/>
                  <a:gd name="connsiteX6" fmla="*/ 6318 w 12036"/>
                  <a:gd name="connsiteY6" fmla="*/ 20138 h 20193"/>
                  <a:gd name="connsiteX7" fmla="*/ 603 w 12036"/>
                  <a:gd name="connsiteY7" fmla="*/ 20138 h 20193"/>
                  <a:gd name="connsiteX8" fmla="*/ -64 w 12036"/>
                  <a:gd name="connsiteY8" fmla="*/ 19375 h 20193"/>
                  <a:gd name="connsiteX9" fmla="*/ 5080 w 12036"/>
                  <a:gd name="connsiteY9" fmla="*/ 8517 h 20193"/>
                  <a:gd name="connsiteX10" fmla="*/ 8699 w 12036"/>
                  <a:gd name="connsiteY10" fmla="*/ 4993 h 20193"/>
                  <a:gd name="connsiteX11" fmla="*/ 5175 w 12036"/>
                  <a:gd name="connsiteY11" fmla="*/ 1278 h 20193"/>
                  <a:gd name="connsiteX12" fmla="*/ 5080 w 12036"/>
                  <a:gd name="connsiteY12" fmla="*/ 1278 h 20193"/>
                  <a:gd name="connsiteX13" fmla="*/ 1270 w 12036"/>
                  <a:gd name="connsiteY13" fmla="*/ 1278 h 20193"/>
                  <a:gd name="connsiteX14" fmla="*/ 1270 w 12036"/>
                  <a:gd name="connsiteY14" fmla="*/ 8517 h 20193"/>
                  <a:gd name="connsiteX15" fmla="*/ 6318 w 12036"/>
                  <a:gd name="connsiteY15" fmla="*/ 18709 h 20193"/>
                  <a:gd name="connsiteX16" fmla="*/ 10699 w 12036"/>
                  <a:gd name="connsiteY16" fmla="*/ 14327 h 20193"/>
                  <a:gd name="connsiteX17" fmla="*/ 6318 w 12036"/>
                  <a:gd name="connsiteY17" fmla="*/ 9946 h 20193"/>
                  <a:gd name="connsiteX18" fmla="*/ 1270 w 12036"/>
                  <a:gd name="connsiteY18" fmla="*/ 9946 h 20193"/>
                  <a:gd name="connsiteX19" fmla="*/ 1270 w 12036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36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1223" y="10041"/>
                      <a:pt x="12728" y="13394"/>
                      <a:pt x="11595" y="16394"/>
                    </a:cubicBezTo>
                    <a:cubicBezTo>
                      <a:pt x="10757" y="18594"/>
                      <a:pt x="8671" y="20071"/>
                      <a:pt x="6318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080" y="8517"/>
                    </a:moveTo>
                    <a:cubicBezTo>
                      <a:pt x="7042" y="8517"/>
                      <a:pt x="8651" y="6955"/>
                      <a:pt x="8699" y="4993"/>
                    </a:cubicBezTo>
                    <a:cubicBezTo>
                      <a:pt x="8756" y="2992"/>
                      <a:pt x="7175" y="1335"/>
                      <a:pt x="5175" y="1278"/>
                    </a:cubicBezTo>
                    <a:cubicBezTo>
                      <a:pt x="5146" y="1278"/>
                      <a:pt x="5108" y="1278"/>
                      <a:pt x="5080" y="1278"/>
                    </a:cubicBezTo>
                    <a:lnTo>
                      <a:pt x="1270" y="1278"/>
                    </a:lnTo>
                    <a:lnTo>
                      <a:pt x="1270" y="8517"/>
                    </a:lnTo>
                    <a:close/>
                    <a:moveTo>
                      <a:pt x="6318" y="18709"/>
                    </a:moveTo>
                    <a:cubicBezTo>
                      <a:pt x="8737" y="18709"/>
                      <a:pt x="10699" y="16747"/>
                      <a:pt x="10699" y="14327"/>
                    </a:cubicBezTo>
                    <a:cubicBezTo>
                      <a:pt x="10699" y="11908"/>
                      <a:pt x="8737" y="9946"/>
                      <a:pt x="6318" y="9946"/>
                    </a:cubicBezTo>
                    <a:lnTo>
                      <a:pt x="1270" y="9946"/>
                    </a:lnTo>
                    <a:lnTo>
                      <a:pt x="1270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483">
                <a:extLst>
                  <a:ext uri="{FF2B5EF4-FFF2-40B4-BE49-F238E27FC236}">
                    <a16:creationId xmlns:a16="http://schemas.microsoft.com/office/drawing/2014/main" id="{4F2696DC-BBEA-28DE-60B6-FD8DDFAD8AB3}"/>
                  </a:ext>
                </a:extLst>
              </p:cNvPr>
              <p:cNvSpPr/>
              <p:nvPr/>
            </p:nvSpPr>
            <p:spPr>
              <a:xfrm>
                <a:off x="2422639" y="3271470"/>
                <a:ext cx="12430" cy="20478"/>
              </a:xfrm>
              <a:custGeom>
                <a:avLst/>
                <a:gdLst>
                  <a:gd name="connsiteX0" fmla="*/ 10318 w 12430"/>
                  <a:gd name="connsiteY0" fmla="*/ 15756 h 20478"/>
                  <a:gd name="connsiteX1" fmla="*/ 8699 w 12430"/>
                  <a:gd name="connsiteY1" fmla="*/ 12708 h 20478"/>
                  <a:gd name="connsiteX2" fmla="*/ 6413 w 12430"/>
                  <a:gd name="connsiteY2" fmla="*/ 11660 h 20478"/>
                  <a:gd name="connsiteX3" fmla="*/ 1365 w 12430"/>
                  <a:gd name="connsiteY3" fmla="*/ 11660 h 20478"/>
                  <a:gd name="connsiteX4" fmla="*/ 1365 w 12430"/>
                  <a:gd name="connsiteY4" fmla="*/ 19661 h 20478"/>
                  <a:gd name="connsiteX5" fmla="*/ 603 w 12430"/>
                  <a:gd name="connsiteY5" fmla="*/ 20423 h 20478"/>
                  <a:gd name="connsiteX6" fmla="*/ -64 w 12430"/>
                  <a:gd name="connsiteY6" fmla="*/ 19661 h 20478"/>
                  <a:gd name="connsiteX7" fmla="*/ -64 w 12430"/>
                  <a:gd name="connsiteY7" fmla="*/ 611 h 20478"/>
                  <a:gd name="connsiteX8" fmla="*/ 603 w 12430"/>
                  <a:gd name="connsiteY8" fmla="*/ -56 h 20478"/>
                  <a:gd name="connsiteX9" fmla="*/ 6318 w 12430"/>
                  <a:gd name="connsiteY9" fmla="*/ -56 h 20478"/>
                  <a:gd name="connsiteX10" fmla="*/ 12033 w 12430"/>
                  <a:gd name="connsiteY10" fmla="*/ 5659 h 20478"/>
                  <a:gd name="connsiteX11" fmla="*/ 8794 w 12430"/>
                  <a:gd name="connsiteY11" fmla="*/ 10898 h 20478"/>
                  <a:gd name="connsiteX12" fmla="*/ 8794 w 12430"/>
                  <a:gd name="connsiteY12" fmla="*/ 10898 h 20478"/>
                  <a:gd name="connsiteX13" fmla="*/ 11461 w 12430"/>
                  <a:gd name="connsiteY13" fmla="*/ 15470 h 20478"/>
                  <a:gd name="connsiteX14" fmla="*/ 11461 w 12430"/>
                  <a:gd name="connsiteY14" fmla="*/ 17756 h 20478"/>
                  <a:gd name="connsiteX15" fmla="*/ 11461 w 12430"/>
                  <a:gd name="connsiteY15" fmla="*/ 18233 h 20478"/>
                  <a:gd name="connsiteX16" fmla="*/ 12223 w 12430"/>
                  <a:gd name="connsiteY16" fmla="*/ 18233 h 20478"/>
                  <a:gd name="connsiteX17" fmla="*/ 12223 w 12430"/>
                  <a:gd name="connsiteY17" fmla="*/ 19185 h 20478"/>
                  <a:gd name="connsiteX18" fmla="*/ 12223 w 12430"/>
                  <a:gd name="connsiteY18" fmla="*/ 19185 h 20478"/>
                  <a:gd name="connsiteX19" fmla="*/ 10890 w 12430"/>
                  <a:gd name="connsiteY19" fmla="*/ 18328 h 20478"/>
                  <a:gd name="connsiteX20" fmla="*/ 10318 w 12430"/>
                  <a:gd name="connsiteY20" fmla="*/ 15756 h 20478"/>
                  <a:gd name="connsiteX21" fmla="*/ 6318 w 12430"/>
                  <a:gd name="connsiteY21" fmla="*/ 1468 h 20478"/>
                  <a:gd name="connsiteX22" fmla="*/ 1365 w 12430"/>
                  <a:gd name="connsiteY22" fmla="*/ 1468 h 20478"/>
                  <a:gd name="connsiteX23" fmla="*/ 1365 w 12430"/>
                  <a:gd name="connsiteY23" fmla="*/ 10232 h 20478"/>
                  <a:gd name="connsiteX24" fmla="*/ 6889 w 12430"/>
                  <a:gd name="connsiteY24" fmla="*/ 10232 h 20478"/>
                  <a:gd name="connsiteX25" fmla="*/ 11271 w 12430"/>
                  <a:gd name="connsiteY25" fmla="*/ 5850 h 20478"/>
                  <a:gd name="connsiteX26" fmla="*/ 6889 w 12430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30" h="20478">
                    <a:moveTo>
                      <a:pt x="10318" y="15756"/>
                    </a:moveTo>
                    <a:cubicBezTo>
                      <a:pt x="10366" y="14527"/>
                      <a:pt x="9747" y="13356"/>
                      <a:pt x="8699" y="12708"/>
                    </a:cubicBezTo>
                    <a:cubicBezTo>
                      <a:pt x="8013" y="12213"/>
                      <a:pt x="7232" y="11851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27" y="20061"/>
                      <a:pt x="1003" y="20385"/>
                      <a:pt x="603" y="20423"/>
                    </a:cubicBezTo>
                    <a:cubicBezTo>
                      <a:pt x="222" y="20375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23" y="7879"/>
                      <a:pt x="10775" y="9898"/>
                      <a:pt x="8794" y="10898"/>
                    </a:cubicBezTo>
                    <a:lnTo>
                      <a:pt x="8794" y="10898"/>
                    </a:lnTo>
                    <a:cubicBezTo>
                      <a:pt x="10414" y="11860"/>
                      <a:pt x="11423" y="13584"/>
                      <a:pt x="11461" y="15470"/>
                    </a:cubicBezTo>
                    <a:cubicBezTo>
                      <a:pt x="11309" y="16223"/>
                      <a:pt x="11309" y="17004"/>
                      <a:pt x="11461" y="17756"/>
                    </a:cubicBezTo>
                    <a:cubicBezTo>
                      <a:pt x="11461" y="17756"/>
                      <a:pt x="11461" y="18233"/>
                      <a:pt x="11461" y="18233"/>
                    </a:cubicBezTo>
                    <a:cubicBezTo>
                      <a:pt x="11699" y="18109"/>
                      <a:pt x="11985" y="18109"/>
                      <a:pt x="12223" y="18233"/>
                    </a:cubicBezTo>
                    <a:cubicBezTo>
                      <a:pt x="12414" y="18518"/>
                      <a:pt x="12414" y="18899"/>
                      <a:pt x="12223" y="19185"/>
                    </a:cubicBezTo>
                    <a:lnTo>
                      <a:pt x="12223" y="19185"/>
                    </a:lnTo>
                    <a:cubicBezTo>
                      <a:pt x="11671" y="19118"/>
                      <a:pt x="11176" y="18804"/>
                      <a:pt x="10890" y="18328"/>
                    </a:cubicBezTo>
                    <a:cubicBezTo>
                      <a:pt x="10557" y="17508"/>
                      <a:pt x="10366" y="16642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889" y="10232"/>
                    </a:lnTo>
                    <a:cubicBezTo>
                      <a:pt x="9309" y="10232"/>
                      <a:pt x="11271" y="8269"/>
                      <a:pt x="11271" y="5850"/>
                    </a:cubicBezTo>
                    <a:cubicBezTo>
                      <a:pt x="11271" y="3431"/>
                      <a:pt x="9309" y="1468"/>
                      <a:pt x="6889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484">
                <a:extLst>
                  <a:ext uri="{FF2B5EF4-FFF2-40B4-BE49-F238E27FC236}">
                    <a16:creationId xmlns:a16="http://schemas.microsoft.com/office/drawing/2014/main" id="{735B6254-B0F2-5B87-0884-7948C0BD0EA8}"/>
                  </a:ext>
                </a:extLst>
              </p:cNvPr>
              <p:cNvSpPr/>
              <p:nvPr/>
            </p:nvSpPr>
            <p:spPr>
              <a:xfrm>
                <a:off x="2439068" y="3271653"/>
                <a:ext cx="16385" cy="21087"/>
              </a:xfrm>
              <a:custGeom>
                <a:avLst/>
                <a:gdLst>
                  <a:gd name="connsiteX0" fmla="*/ -14 w 16385"/>
                  <a:gd name="connsiteY0" fmla="*/ 619 h 21087"/>
                  <a:gd name="connsiteX1" fmla="*/ 653 w 16385"/>
                  <a:gd name="connsiteY1" fmla="*/ -48 h 21087"/>
                  <a:gd name="connsiteX2" fmla="*/ 1405 w 16385"/>
                  <a:gd name="connsiteY2" fmla="*/ 514 h 21087"/>
                  <a:gd name="connsiteX3" fmla="*/ 1415 w 16385"/>
                  <a:gd name="connsiteY3" fmla="*/ 619 h 21087"/>
                  <a:gd name="connsiteX4" fmla="*/ 1415 w 16385"/>
                  <a:gd name="connsiteY4" fmla="*/ 11954 h 21087"/>
                  <a:gd name="connsiteX5" fmla="*/ 8177 w 16385"/>
                  <a:gd name="connsiteY5" fmla="*/ 18717 h 21087"/>
                  <a:gd name="connsiteX6" fmla="*/ 14940 w 16385"/>
                  <a:gd name="connsiteY6" fmla="*/ 11954 h 21087"/>
                  <a:gd name="connsiteX7" fmla="*/ 14940 w 16385"/>
                  <a:gd name="connsiteY7" fmla="*/ 619 h 21087"/>
                  <a:gd name="connsiteX8" fmla="*/ 15607 w 16385"/>
                  <a:gd name="connsiteY8" fmla="*/ -48 h 21087"/>
                  <a:gd name="connsiteX9" fmla="*/ 16274 w 16385"/>
                  <a:gd name="connsiteY9" fmla="*/ 619 h 21087"/>
                  <a:gd name="connsiteX10" fmla="*/ 16274 w 16385"/>
                  <a:gd name="connsiteY10" fmla="*/ 11954 h 21087"/>
                  <a:gd name="connsiteX11" fmla="*/ 9016 w 16385"/>
                  <a:gd name="connsiteY11" fmla="*/ 20984 h 21087"/>
                  <a:gd name="connsiteX12" fmla="*/ -14 w 16385"/>
                  <a:gd name="connsiteY12" fmla="*/ 13716 h 21087"/>
                  <a:gd name="connsiteX13" fmla="*/ -14 w 16385"/>
                  <a:gd name="connsiteY13" fmla="*/ 11954 h 2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85" h="21087">
                    <a:moveTo>
                      <a:pt x="-14" y="619"/>
                    </a:moveTo>
                    <a:cubicBezTo>
                      <a:pt x="-14" y="248"/>
                      <a:pt x="281" y="-48"/>
                      <a:pt x="653" y="-48"/>
                    </a:cubicBezTo>
                    <a:cubicBezTo>
                      <a:pt x="1015" y="-105"/>
                      <a:pt x="1358" y="153"/>
                      <a:pt x="1405" y="514"/>
                    </a:cubicBezTo>
                    <a:cubicBezTo>
                      <a:pt x="1415" y="553"/>
                      <a:pt x="1415" y="581"/>
                      <a:pt x="1415" y="619"/>
                    </a:cubicBezTo>
                    <a:lnTo>
                      <a:pt x="1415" y="11954"/>
                    </a:lnTo>
                    <a:cubicBezTo>
                      <a:pt x="1415" y="15688"/>
                      <a:pt x="4443" y="18717"/>
                      <a:pt x="8177" y="18717"/>
                    </a:cubicBezTo>
                    <a:cubicBezTo>
                      <a:pt x="11911" y="18717"/>
                      <a:pt x="14940" y="15688"/>
                      <a:pt x="14940" y="11954"/>
                    </a:cubicBezTo>
                    <a:lnTo>
                      <a:pt x="14940" y="619"/>
                    </a:lnTo>
                    <a:cubicBezTo>
                      <a:pt x="14940" y="248"/>
                      <a:pt x="15236" y="-48"/>
                      <a:pt x="15607" y="-48"/>
                    </a:cubicBezTo>
                    <a:cubicBezTo>
                      <a:pt x="15978" y="-48"/>
                      <a:pt x="16274" y="248"/>
                      <a:pt x="16274" y="619"/>
                    </a:cubicBezTo>
                    <a:lnTo>
                      <a:pt x="16274" y="11954"/>
                    </a:lnTo>
                    <a:cubicBezTo>
                      <a:pt x="16759" y="16450"/>
                      <a:pt x="13512" y="20488"/>
                      <a:pt x="9016" y="20984"/>
                    </a:cubicBezTo>
                    <a:cubicBezTo>
                      <a:pt x="4510" y="21469"/>
                      <a:pt x="472" y="18212"/>
                      <a:pt x="-14" y="13716"/>
                    </a:cubicBezTo>
                    <a:cubicBezTo>
                      <a:pt x="-81" y="13135"/>
                      <a:pt x="-81" y="12545"/>
                      <a:pt x="-1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485">
                <a:extLst>
                  <a:ext uri="{FF2B5EF4-FFF2-40B4-BE49-F238E27FC236}">
                    <a16:creationId xmlns:a16="http://schemas.microsoft.com/office/drawing/2014/main" id="{3C8B1DAE-AE43-7840-EB53-6A28D40DFAC4}"/>
                  </a:ext>
                </a:extLst>
              </p:cNvPr>
              <p:cNvSpPr/>
              <p:nvPr/>
            </p:nvSpPr>
            <p:spPr>
              <a:xfrm>
                <a:off x="2459869" y="3271861"/>
                <a:ext cx="15635" cy="19993"/>
              </a:xfrm>
              <a:custGeom>
                <a:avLst/>
                <a:gdLst>
                  <a:gd name="connsiteX0" fmla="*/ 12426 w 15635"/>
                  <a:gd name="connsiteY0" fmla="*/ 14699 h 19993"/>
                  <a:gd name="connsiteX1" fmla="*/ 2901 w 15635"/>
                  <a:gd name="connsiteY1" fmla="*/ 14699 h 19993"/>
                  <a:gd name="connsiteX2" fmla="*/ 1092 w 15635"/>
                  <a:gd name="connsiteY2" fmla="*/ 19461 h 19993"/>
                  <a:gd name="connsiteX3" fmla="*/ 425 w 15635"/>
                  <a:gd name="connsiteY3" fmla="*/ 19938 h 19993"/>
                  <a:gd name="connsiteX4" fmla="*/ 425 w 15635"/>
                  <a:gd name="connsiteY4" fmla="*/ 19938 h 19993"/>
                  <a:gd name="connsiteX5" fmla="*/ -51 w 15635"/>
                  <a:gd name="connsiteY5" fmla="*/ 19080 h 19993"/>
                  <a:gd name="connsiteX6" fmla="*/ 6997 w 15635"/>
                  <a:gd name="connsiteY6" fmla="*/ 30 h 19993"/>
                  <a:gd name="connsiteX7" fmla="*/ 7664 w 15635"/>
                  <a:gd name="connsiteY7" fmla="*/ 30 h 19993"/>
                  <a:gd name="connsiteX8" fmla="*/ 8331 w 15635"/>
                  <a:gd name="connsiteY8" fmla="*/ 30 h 19993"/>
                  <a:gd name="connsiteX9" fmla="*/ 15379 w 15635"/>
                  <a:gd name="connsiteY9" fmla="*/ 19080 h 19993"/>
                  <a:gd name="connsiteX10" fmla="*/ 15427 w 15635"/>
                  <a:gd name="connsiteY10" fmla="*/ 19890 h 19993"/>
                  <a:gd name="connsiteX11" fmla="*/ 15379 w 15635"/>
                  <a:gd name="connsiteY11" fmla="*/ 19938 h 19993"/>
                  <a:gd name="connsiteX12" fmla="*/ 15379 w 15635"/>
                  <a:gd name="connsiteY12" fmla="*/ 19938 h 19993"/>
                  <a:gd name="connsiteX13" fmla="*/ 14713 w 15635"/>
                  <a:gd name="connsiteY13" fmla="*/ 19461 h 19993"/>
                  <a:gd name="connsiteX14" fmla="*/ 3664 w 15635"/>
                  <a:gd name="connsiteY14" fmla="*/ 13270 h 19993"/>
                  <a:gd name="connsiteX15" fmla="*/ 11855 w 15635"/>
                  <a:gd name="connsiteY15" fmla="*/ 13270 h 19993"/>
                  <a:gd name="connsiteX16" fmla="*/ 7759 w 15635"/>
                  <a:gd name="connsiteY16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35" h="19993">
                    <a:moveTo>
                      <a:pt x="12426" y="14699"/>
                    </a:moveTo>
                    <a:lnTo>
                      <a:pt x="2901" y="14699"/>
                    </a:lnTo>
                    <a:lnTo>
                      <a:pt x="1092" y="19461"/>
                    </a:lnTo>
                    <a:cubicBezTo>
                      <a:pt x="977" y="19738"/>
                      <a:pt x="720" y="19918"/>
                      <a:pt x="425" y="19938"/>
                    </a:cubicBezTo>
                    <a:lnTo>
                      <a:pt x="425" y="19938"/>
                    </a:lnTo>
                    <a:cubicBezTo>
                      <a:pt x="82" y="19804"/>
                      <a:pt x="-118" y="19442"/>
                      <a:pt x="-51" y="19080"/>
                    </a:cubicBezTo>
                    <a:lnTo>
                      <a:pt x="6997" y="30"/>
                    </a:lnTo>
                    <a:cubicBezTo>
                      <a:pt x="7207" y="-84"/>
                      <a:pt x="7454" y="-84"/>
                      <a:pt x="7664" y="30"/>
                    </a:cubicBezTo>
                    <a:cubicBezTo>
                      <a:pt x="7664" y="30"/>
                      <a:pt x="8331" y="30"/>
                      <a:pt x="8331" y="30"/>
                    </a:cubicBezTo>
                    <a:lnTo>
                      <a:pt x="15379" y="19080"/>
                    </a:lnTo>
                    <a:cubicBezTo>
                      <a:pt x="15617" y="19290"/>
                      <a:pt x="15636" y="19652"/>
                      <a:pt x="15427" y="19890"/>
                    </a:cubicBezTo>
                    <a:cubicBezTo>
                      <a:pt x="15417" y="19909"/>
                      <a:pt x="15398" y="19918"/>
                      <a:pt x="15379" y="19938"/>
                    </a:cubicBezTo>
                    <a:lnTo>
                      <a:pt x="15379" y="19938"/>
                    </a:lnTo>
                    <a:cubicBezTo>
                      <a:pt x="15093" y="19890"/>
                      <a:pt x="14855" y="19709"/>
                      <a:pt x="14713" y="19461"/>
                    </a:cubicBezTo>
                    <a:close/>
                    <a:moveTo>
                      <a:pt x="3664" y="13270"/>
                    </a:moveTo>
                    <a:lnTo>
                      <a:pt x="11855" y="13270"/>
                    </a:lnTo>
                    <a:lnTo>
                      <a:pt x="7759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486">
                <a:extLst>
                  <a:ext uri="{FF2B5EF4-FFF2-40B4-BE49-F238E27FC236}">
                    <a16:creationId xmlns:a16="http://schemas.microsoft.com/office/drawing/2014/main" id="{12E7BB3C-4F4F-B561-D9C3-78AC12BCD312}"/>
                  </a:ext>
                </a:extLst>
              </p:cNvPr>
              <p:cNvSpPr/>
              <p:nvPr/>
            </p:nvSpPr>
            <p:spPr>
              <a:xfrm>
                <a:off x="2479503" y="3271470"/>
                <a:ext cx="12402" cy="20383"/>
              </a:xfrm>
              <a:custGeom>
                <a:avLst/>
                <a:gdLst>
                  <a:gd name="connsiteX0" fmla="*/ 10318 w 12402"/>
                  <a:gd name="connsiteY0" fmla="*/ 15756 h 20383"/>
                  <a:gd name="connsiteX1" fmla="*/ 8699 w 12402"/>
                  <a:gd name="connsiteY1" fmla="*/ 12708 h 20383"/>
                  <a:gd name="connsiteX2" fmla="*/ 6318 w 12402"/>
                  <a:gd name="connsiteY2" fmla="*/ 11660 h 20383"/>
                  <a:gd name="connsiteX3" fmla="*/ 1270 w 12402"/>
                  <a:gd name="connsiteY3" fmla="*/ 11660 h 20383"/>
                  <a:gd name="connsiteX4" fmla="*/ 1270 w 12402"/>
                  <a:gd name="connsiteY4" fmla="*/ 19661 h 20383"/>
                  <a:gd name="connsiteX5" fmla="*/ 603 w 12402"/>
                  <a:gd name="connsiteY5" fmla="*/ 20328 h 20383"/>
                  <a:gd name="connsiteX6" fmla="*/ -64 w 12402"/>
                  <a:gd name="connsiteY6" fmla="*/ 19661 h 20383"/>
                  <a:gd name="connsiteX7" fmla="*/ -64 w 12402"/>
                  <a:gd name="connsiteY7" fmla="*/ 611 h 20383"/>
                  <a:gd name="connsiteX8" fmla="*/ 507 w 12402"/>
                  <a:gd name="connsiteY8" fmla="*/ -56 h 20383"/>
                  <a:gd name="connsiteX9" fmla="*/ 6318 w 12402"/>
                  <a:gd name="connsiteY9" fmla="*/ -56 h 20383"/>
                  <a:gd name="connsiteX10" fmla="*/ 12033 w 12402"/>
                  <a:gd name="connsiteY10" fmla="*/ 5659 h 20383"/>
                  <a:gd name="connsiteX11" fmla="*/ 8699 w 12402"/>
                  <a:gd name="connsiteY11" fmla="*/ 10898 h 20383"/>
                  <a:gd name="connsiteX12" fmla="*/ 8699 w 12402"/>
                  <a:gd name="connsiteY12" fmla="*/ 10898 h 20383"/>
                  <a:gd name="connsiteX13" fmla="*/ 11461 w 12402"/>
                  <a:gd name="connsiteY13" fmla="*/ 15470 h 20383"/>
                  <a:gd name="connsiteX14" fmla="*/ 11461 w 12402"/>
                  <a:gd name="connsiteY14" fmla="*/ 17756 h 20383"/>
                  <a:gd name="connsiteX15" fmla="*/ 11461 w 12402"/>
                  <a:gd name="connsiteY15" fmla="*/ 18233 h 20383"/>
                  <a:gd name="connsiteX16" fmla="*/ 12319 w 12402"/>
                  <a:gd name="connsiteY16" fmla="*/ 18233 h 20383"/>
                  <a:gd name="connsiteX17" fmla="*/ 11842 w 12402"/>
                  <a:gd name="connsiteY17" fmla="*/ 19185 h 20383"/>
                  <a:gd name="connsiteX18" fmla="*/ 11842 w 12402"/>
                  <a:gd name="connsiteY18" fmla="*/ 19185 h 20383"/>
                  <a:gd name="connsiteX19" fmla="*/ 10509 w 12402"/>
                  <a:gd name="connsiteY19" fmla="*/ 18328 h 20383"/>
                  <a:gd name="connsiteX20" fmla="*/ 10318 w 12402"/>
                  <a:gd name="connsiteY20" fmla="*/ 15756 h 20383"/>
                  <a:gd name="connsiteX21" fmla="*/ 6318 w 12402"/>
                  <a:gd name="connsiteY21" fmla="*/ 1468 h 20383"/>
                  <a:gd name="connsiteX22" fmla="*/ 1270 w 12402"/>
                  <a:gd name="connsiteY22" fmla="*/ 1468 h 20383"/>
                  <a:gd name="connsiteX23" fmla="*/ 1270 w 12402"/>
                  <a:gd name="connsiteY23" fmla="*/ 10232 h 20383"/>
                  <a:gd name="connsiteX24" fmla="*/ 6413 w 12402"/>
                  <a:gd name="connsiteY24" fmla="*/ 10232 h 20383"/>
                  <a:gd name="connsiteX25" fmla="*/ 10795 w 12402"/>
                  <a:gd name="connsiteY25" fmla="*/ 5850 h 20383"/>
                  <a:gd name="connsiteX26" fmla="*/ 6413 w 12402"/>
                  <a:gd name="connsiteY26" fmla="*/ 1468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02" h="20383">
                    <a:moveTo>
                      <a:pt x="10318" y="15756"/>
                    </a:moveTo>
                    <a:cubicBezTo>
                      <a:pt x="10328" y="14527"/>
                      <a:pt x="9718" y="13384"/>
                      <a:pt x="8699" y="12708"/>
                    </a:cubicBezTo>
                    <a:cubicBezTo>
                      <a:pt x="7985" y="12203"/>
                      <a:pt x="7175" y="11851"/>
                      <a:pt x="6318" y="11660"/>
                    </a:cubicBezTo>
                    <a:lnTo>
                      <a:pt x="1270" y="11660"/>
                    </a:lnTo>
                    <a:lnTo>
                      <a:pt x="1270" y="19661"/>
                    </a:lnTo>
                    <a:cubicBezTo>
                      <a:pt x="1270" y="20033"/>
                      <a:pt x="974" y="20328"/>
                      <a:pt x="603" y="20328"/>
                    </a:cubicBezTo>
                    <a:cubicBezTo>
                      <a:pt x="231" y="20328"/>
                      <a:pt x="-64" y="20033"/>
                      <a:pt x="-64" y="19661"/>
                    </a:cubicBezTo>
                    <a:lnTo>
                      <a:pt x="-64" y="611"/>
                    </a:lnTo>
                    <a:cubicBezTo>
                      <a:pt x="-64" y="278"/>
                      <a:pt x="174" y="-8"/>
                      <a:pt x="507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23" y="7907"/>
                      <a:pt x="10728" y="9946"/>
                      <a:pt x="8699" y="10898"/>
                    </a:cubicBezTo>
                    <a:lnTo>
                      <a:pt x="8699" y="10898"/>
                    </a:lnTo>
                    <a:cubicBezTo>
                      <a:pt x="10385" y="11803"/>
                      <a:pt x="11442" y="13556"/>
                      <a:pt x="11461" y="15470"/>
                    </a:cubicBezTo>
                    <a:cubicBezTo>
                      <a:pt x="11376" y="16232"/>
                      <a:pt x="11376" y="16994"/>
                      <a:pt x="11461" y="17756"/>
                    </a:cubicBezTo>
                    <a:lnTo>
                      <a:pt x="11461" y="18233"/>
                    </a:lnTo>
                    <a:cubicBezTo>
                      <a:pt x="11738" y="18109"/>
                      <a:pt x="12042" y="18109"/>
                      <a:pt x="12319" y="18233"/>
                    </a:cubicBezTo>
                    <a:cubicBezTo>
                      <a:pt x="12404" y="18623"/>
                      <a:pt x="12204" y="19014"/>
                      <a:pt x="11842" y="19185"/>
                    </a:cubicBezTo>
                    <a:lnTo>
                      <a:pt x="11842" y="19185"/>
                    </a:lnTo>
                    <a:cubicBezTo>
                      <a:pt x="11280" y="19147"/>
                      <a:pt x="10775" y="18823"/>
                      <a:pt x="10509" y="18328"/>
                    </a:cubicBezTo>
                    <a:cubicBezTo>
                      <a:pt x="10280" y="17490"/>
                      <a:pt x="10214" y="16613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270" y="1468"/>
                    </a:lnTo>
                    <a:lnTo>
                      <a:pt x="1270" y="10232"/>
                    </a:lnTo>
                    <a:lnTo>
                      <a:pt x="6413" y="10232"/>
                    </a:lnTo>
                    <a:cubicBezTo>
                      <a:pt x="8833" y="10232"/>
                      <a:pt x="10795" y="8269"/>
                      <a:pt x="10795" y="5850"/>
                    </a:cubicBezTo>
                    <a:cubicBezTo>
                      <a:pt x="10795" y="3431"/>
                      <a:pt x="8833" y="1468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487">
                <a:extLst>
                  <a:ext uri="{FF2B5EF4-FFF2-40B4-BE49-F238E27FC236}">
                    <a16:creationId xmlns:a16="http://schemas.microsoft.com/office/drawing/2014/main" id="{EE397D56-4261-EDF2-310B-2649EA71DF07}"/>
                  </a:ext>
                </a:extLst>
              </p:cNvPr>
              <p:cNvSpPr/>
              <p:nvPr/>
            </p:nvSpPr>
            <p:spPr>
              <a:xfrm>
                <a:off x="2495708" y="3271364"/>
                <a:ext cx="14930" cy="20584"/>
              </a:xfrm>
              <a:custGeom>
                <a:avLst/>
                <a:gdLst>
                  <a:gd name="connsiteX0" fmla="*/ 6877 w 14930"/>
                  <a:gd name="connsiteY0" fmla="*/ 10718 h 20584"/>
                  <a:gd name="connsiteX1" fmla="*/ 115 w 14930"/>
                  <a:gd name="connsiteY1" fmla="*/ 1193 h 20584"/>
                  <a:gd name="connsiteX2" fmla="*/ 115 w 14930"/>
                  <a:gd name="connsiteY2" fmla="*/ 146 h 20584"/>
                  <a:gd name="connsiteX3" fmla="*/ 1057 w 14930"/>
                  <a:gd name="connsiteY3" fmla="*/ 136 h 20584"/>
                  <a:gd name="connsiteX4" fmla="*/ 1067 w 14930"/>
                  <a:gd name="connsiteY4" fmla="*/ 146 h 20584"/>
                  <a:gd name="connsiteX5" fmla="*/ 7354 w 14930"/>
                  <a:gd name="connsiteY5" fmla="*/ 8814 h 20584"/>
                  <a:gd name="connsiteX6" fmla="*/ 13735 w 14930"/>
                  <a:gd name="connsiteY6" fmla="*/ 146 h 20584"/>
                  <a:gd name="connsiteX7" fmla="*/ 14678 w 14930"/>
                  <a:gd name="connsiteY7" fmla="*/ 136 h 20584"/>
                  <a:gd name="connsiteX8" fmla="*/ 14688 w 14930"/>
                  <a:gd name="connsiteY8" fmla="*/ 146 h 20584"/>
                  <a:gd name="connsiteX9" fmla="*/ 14688 w 14930"/>
                  <a:gd name="connsiteY9" fmla="*/ 1193 h 20584"/>
                  <a:gd name="connsiteX10" fmla="*/ 7925 w 14930"/>
                  <a:gd name="connsiteY10" fmla="*/ 10718 h 20584"/>
                  <a:gd name="connsiteX11" fmla="*/ 7925 w 14930"/>
                  <a:gd name="connsiteY11" fmla="*/ 19767 h 20584"/>
                  <a:gd name="connsiteX12" fmla="*/ 7258 w 14930"/>
                  <a:gd name="connsiteY12" fmla="*/ 20529 h 20584"/>
                  <a:gd name="connsiteX13" fmla="*/ 6496 w 14930"/>
                  <a:gd name="connsiteY13" fmla="*/ 19767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30" h="20584">
                    <a:moveTo>
                      <a:pt x="6877" y="10718"/>
                    </a:moveTo>
                    <a:lnTo>
                      <a:pt x="115" y="1193"/>
                    </a:lnTo>
                    <a:cubicBezTo>
                      <a:pt x="-124" y="889"/>
                      <a:pt x="-124" y="450"/>
                      <a:pt x="115" y="146"/>
                    </a:cubicBezTo>
                    <a:cubicBezTo>
                      <a:pt x="372" y="-121"/>
                      <a:pt x="791" y="-121"/>
                      <a:pt x="1057" y="136"/>
                    </a:cubicBezTo>
                    <a:cubicBezTo>
                      <a:pt x="1057" y="136"/>
                      <a:pt x="1067" y="146"/>
                      <a:pt x="1067" y="146"/>
                    </a:cubicBezTo>
                    <a:lnTo>
                      <a:pt x="7354" y="8814"/>
                    </a:lnTo>
                    <a:lnTo>
                      <a:pt x="13735" y="146"/>
                    </a:lnTo>
                    <a:cubicBezTo>
                      <a:pt x="13992" y="-121"/>
                      <a:pt x="14412" y="-121"/>
                      <a:pt x="14678" y="136"/>
                    </a:cubicBezTo>
                    <a:cubicBezTo>
                      <a:pt x="14678" y="136"/>
                      <a:pt x="14688" y="146"/>
                      <a:pt x="14688" y="146"/>
                    </a:cubicBezTo>
                    <a:cubicBezTo>
                      <a:pt x="14926" y="450"/>
                      <a:pt x="14926" y="889"/>
                      <a:pt x="14688" y="1193"/>
                    </a:cubicBezTo>
                    <a:lnTo>
                      <a:pt x="7925" y="10718"/>
                    </a:lnTo>
                    <a:lnTo>
                      <a:pt x="7925" y="19767"/>
                    </a:lnTo>
                    <a:cubicBezTo>
                      <a:pt x="7925" y="20158"/>
                      <a:pt x="7639" y="20481"/>
                      <a:pt x="7258" y="20529"/>
                    </a:cubicBezTo>
                    <a:cubicBezTo>
                      <a:pt x="6858" y="20491"/>
                      <a:pt x="6534" y="20167"/>
                      <a:pt x="6496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488">
                <a:extLst>
                  <a:ext uri="{FF2B5EF4-FFF2-40B4-BE49-F238E27FC236}">
                    <a16:creationId xmlns:a16="http://schemas.microsoft.com/office/drawing/2014/main" id="{A704C0C6-7C12-D3E1-BBDE-0903ECCB3B86}"/>
                  </a:ext>
                </a:extLst>
              </p:cNvPr>
              <p:cNvSpPr/>
              <p:nvPr/>
            </p:nvSpPr>
            <p:spPr>
              <a:xfrm>
                <a:off x="2650999" y="3271269"/>
                <a:ext cx="16337" cy="20584"/>
              </a:xfrm>
              <a:custGeom>
                <a:avLst/>
                <a:gdLst>
                  <a:gd name="connsiteX0" fmla="*/ 15416 w 16337"/>
                  <a:gd name="connsiteY0" fmla="*/ 3194 h 20584"/>
                  <a:gd name="connsiteX1" fmla="*/ 9035 w 16337"/>
                  <a:gd name="connsiteY1" fmla="*/ 12147 h 20584"/>
                  <a:gd name="connsiteX2" fmla="*/ 8463 w 16337"/>
                  <a:gd name="connsiteY2" fmla="*/ 12147 h 20584"/>
                  <a:gd name="connsiteX3" fmla="*/ 8463 w 16337"/>
                  <a:gd name="connsiteY3" fmla="*/ 12147 h 20584"/>
                  <a:gd name="connsiteX4" fmla="*/ 7892 w 16337"/>
                  <a:gd name="connsiteY4" fmla="*/ 12147 h 20584"/>
                  <a:gd name="connsiteX5" fmla="*/ 1415 w 16337"/>
                  <a:gd name="connsiteY5" fmla="*/ 3194 h 20584"/>
                  <a:gd name="connsiteX6" fmla="*/ 1415 w 16337"/>
                  <a:gd name="connsiteY6" fmla="*/ 19767 h 20584"/>
                  <a:gd name="connsiteX7" fmla="*/ 748 w 16337"/>
                  <a:gd name="connsiteY7" fmla="*/ 20529 h 20584"/>
                  <a:gd name="connsiteX8" fmla="*/ -14 w 16337"/>
                  <a:gd name="connsiteY8" fmla="*/ 19767 h 20584"/>
                  <a:gd name="connsiteX9" fmla="*/ -14 w 16337"/>
                  <a:gd name="connsiteY9" fmla="*/ 717 h 20584"/>
                  <a:gd name="connsiteX10" fmla="*/ -14 w 16337"/>
                  <a:gd name="connsiteY10" fmla="*/ 146 h 20584"/>
                  <a:gd name="connsiteX11" fmla="*/ -14 w 16337"/>
                  <a:gd name="connsiteY11" fmla="*/ 146 h 20584"/>
                  <a:gd name="connsiteX12" fmla="*/ 929 w 16337"/>
                  <a:gd name="connsiteY12" fmla="*/ 136 h 20584"/>
                  <a:gd name="connsiteX13" fmla="*/ 938 w 16337"/>
                  <a:gd name="connsiteY13" fmla="*/ 146 h 20584"/>
                  <a:gd name="connsiteX14" fmla="*/ 8082 w 16337"/>
                  <a:gd name="connsiteY14" fmla="*/ 9671 h 20584"/>
                  <a:gd name="connsiteX15" fmla="*/ 15226 w 16337"/>
                  <a:gd name="connsiteY15" fmla="*/ 146 h 20584"/>
                  <a:gd name="connsiteX16" fmla="*/ 16274 w 16337"/>
                  <a:gd name="connsiteY16" fmla="*/ 146 h 20584"/>
                  <a:gd name="connsiteX17" fmla="*/ 16274 w 16337"/>
                  <a:gd name="connsiteY17" fmla="*/ 146 h 20584"/>
                  <a:gd name="connsiteX18" fmla="*/ 16274 w 16337"/>
                  <a:gd name="connsiteY18" fmla="*/ 146 h 20584"/>
                  <a:gd name="connsiteX19" fmla="*/ 16274 w 16337"/>
                  <a:gd name="connsiteY19" fmla="*/ 19196 h 20584"/>
                  <a:gd name="connsiteX20" fmla="*/ 15607 w 16337"/>
                  <a:gd name="connsiteY20" fmla="*/ 19958 h 20584"/>
                  <a:gd name="connsiteX21" fmla="*/ 14845 w 16337"/>
                  <a:gd name="connsiteY21" fmla="*/ 19196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7" h="20584">
                    <a:moveTo>
                      <a:pt x="15416" y="3194"/>
                    </a:moveTo>
                    <a:lnTo>
                      <a:pt x="9035" y="12147"/>
                    </a:lnTo>
                    <a:lnTo>
                      <a:pt x="8463" y="12147"/>
                    </a:lnTo>
                    <a:lnTo>
                      <a:pt x="8463" y="12147"/>
                    </a:lnTo>
                    <a:cubicBezTo>
                      <a:pt x="8282" y="12252"/>
                      <a:pt x="8073" y="12252"/>
                      <a:pt x="7892" y="12147"/>
                    </a:cubicBezTo>
                    <a:lnTo>
                      <a:pt x="1415" y="3194"/>
                    </a:lnTo>
                    <a:lnTo>
                      <a:pt x="1415" y="19767"/>
                    </a:lnTo>
                    <a:cubicBezTo>
                      <a:pt x="1386" y="20139"/>
                      <a:pt x="1110" y="20443"/>
                      <a:pt x="748" y="20529"/>
                    </a:cubicBezTo>
                    <a:cubicBezTo>
                      <a:pt x="329" y="20529"/>
                      <a:pt x="-14" y="20186"/>
                      <a:pt x="-14" y="19767"/>
                    </a:cubicBezTo>
                    <a:lnTo>
                      <a:pt x="-14" y="717"/>
                    </a:lnTo>
                    <a:cubicBezTo>
                      <a:pt x="-81" y="536"/>
                      <a:pt x="-81" y="327"/>
                      <a:pt x="-14" y="146"/>
                    </a:cubicBezTo>
                    <a:lnTo>
                      <a:pt x="-14" y="146"/>
                    </a:lnTo>
                    <a:cubicBezTo>
                      <a:pt x="243" y="-121"/>
                      <a:pt x="662" y="-121"/>
                      <a:pt x="929" y="136"/>
                    </a:cubicBezTo>
                    <a:cubicBezTo>
                      <a:pt x="929" y="136"/>
                      <a:pt x="938" y="146"/>
                      <a:pt x="938" y="146"/>
                    </a:cubicBezTo>
                    <a:lnTo>
                      <a:pt x="8082" y="9671"/>
                    </a:lnTo>
                    <a:lnTo>
                      <a:pt x="15226" y="146"/>
                    </a:lnTo>
                    <a:cubicBezTo>
                      <a:pt x="15226" y="146"/>
                      <a:pt x="15893" y="146"/>
                      <a:pt x="16274" y="146"/>
                    </a:cubicBezTo>
                    <a:lnTo>
                      <a:pt x="16274" y="146"/>
                    </a:lnTo>
                    <a:cubicBezTo>
                      <a:pt x="16274" y="146"/>
                      <a:pt x="16274" y="146"/>
                      <a:pt x="16274" y="146"/>
                    </a:cubicBezTo>
                    <a:lnTo>
                      <a:pt x="16274" y="19196"/>
                    </a:lnTo>
                    <a:cubicBezTo>
                      <a:pt x="16274" y="19586"/>
                      <a:pt x="15988" y="19910"/>
                      <a:pt x="15607" y="19958"/>
                    </a:cubicBezTo>
                    <a:cubicBezTo>
                      <a:pt x="15188" y="19958"/>
                      <a:pt x="14845" y="19615"/>
                      <a:pt x="14845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489">
                <a:extLst>
                  <a:ext uri="{FF2B5EF4-FFF2-40B4-BE49-F238E27FC236}">
                    <a16:creationId xmlns:a16="http://schemas.microsoft.com/office/drawing/2014/main" id="{DDA99FD2-8651-B920-BC6B-C00449616535}"/>
                  </a:ext>
                </a:extLst>
              </p:cNvPr>
              <p:cNvSpPr/>
              <p:nvPr/>
            </p:nvSpPr>
            <p:spPr>
              <a:xfrm>
                <a:off x="2672256" y="3271552"/>
                <a:ext cx="15687" cy="20301"/>
              </a:xfrm>
              <a:custGeom>
                <a:avLst/>
                <a:gdLst>
                  <a:gd name="connsiteX0" fmla="*/ 12066 w 15687"/>
                  <a:gd name="connsiteY0" fmla="*/ 15007 h 20301"/>
                  <a:gd name="connsiteX1" fmla="*/ 2541 w 15687"/>
                  <a:gd name="connsiteY1" fmla="*/ 15007 h 20301"/>
                  <a:gd name="connsiteX2" fmla="*/ 731 w 15687"/>
                  <a:gd name="connsiteY2" fmla="*/ 19770 h 20301"/>
                  <a:gd name="connsiteX3" fmla="*/ 65 w 15687"/>
                  <a:gd name="connsiteY3" fmla="*/ 20246 h 20301"/>
                  <a:gd name="connsiteX4" fmla="*/ 65 w 15687"/>
                  <a:gd name="connsiteY4" fmla="*/ 20246 h 20301"/>
                  <a:gd name="connsiteX5" fmla="*/ 65 w 15687"/>
                  <a:gd name="connsiteY5" fmla="*/ 19389 h 20301"/>
                  <a:gd name="connsiteX6" fmla="*/ 7113 w 15687"/>
                  <a:gd name="connsiteY6" fmla="*/ 339 h 20301"/>
                  <a:gd name="connsiteX7" fmla="*/ 8151 w 15687"/>
                  <a:gd name="connsiteY7" fmla="*/ 44 h 20301"/>
                  <a:gd name="connsiteX8" fmla="*/ 8447 w 15687"/>
                  <a:gd name="connsiteY8" fmla="*/ 339 h 20301"/>
                  <a:gd name="connsiteX9" fmla="*/ 15495 w 15687"/>
                  <a:gd name="connsiteY9" fmla="*/ 19389 h 20301"/>
                  <a:gd name="connsiteX10" fmla="*/ 15495 w 15687"/>
                  <a:gd name="connsiteY10" fmla="*/ 20246 h 20301"/>
                  <a:gd name="connsiteX11" fmla="*/ 15495 w 15687"/>
                  <a:gd name="connsiteY11" fmla="*/ 20246 h 20301"/>
                  <a:gd name="connsiteX12" fmla="*/ 14829 w 15687"/>
                  <a:gd name="connsiteY12" fmla="*/ 19770 h 20301"/>
                  <a:gd name="connsiteX13" fmla="*/ 3398 w 15687"/>
                  <a:gd name="connsiteY13" fmla="*/ 13579 h 20301"/>
                  <a:gd name="connsiteX14" fmla="*/ 11590 w 15687"/>
                  <a:gd name="connsiteY14" fmla="*/ 13579 h 20301"/>
                  <a:gd name="connsiteX15" fmla="*/ 7494 w 15687"/>
                  <a:gd name="connsiteY15" fmla="*/ 2720 h 2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687" h="20301">
                    <a:moveTo>
                      <a:pt x="12066" y="15007"/>
                    </a:moveTo>
                    <a:lnTo>
                      <a:pt x="2541" y="15007"/>
                    </a:lnTo>
                    <a:lnTo>
                      <a:pt x="731" y="19770"/>
                    </a:lnTo>
                    <a:cubicBezTo>
                      <a:pt x="617" y="20046"/>
                      <a:pt x="360" y="20227"/>
                      <a:pt x="65" y="20246"/>
                    </a:cubicBezTo>
                    <a:lnTo>
                      <a:pt x="65" y="20246"/>
                    </a:lnTo>
                    <a:cubicBezTo>
                      <a:pt x="-107" y="19989"/>
                      <a:pt x="-107" y="19646"/>
                      <a:pt x="65" y="19389"/>
                    </a:cubicBezTo>
                    <a:lnTo>
                      <a:pt x="7113" y="339"/>
                    </a:lnTo>
                    <a:cubicBezTo>
                      <a:pt x="7313" y="-32"/>
                      <a:pt x="7780" y="-166"/>
                      <a:pt x="8151" y="44"/>
                    </a:cubicBezTo>
                    <a:cubicBezTo>
                      <a:pt x="8275" y="110"/>
                      <a:pt x="8380" y="215"/>
                      <a:pt x="8447" y="339"/>
                    </a:cubicBezTo>
                    <a:lnTo>
                      <a:pt x="15495" y="19389"/>
                    </a:lnTo>
                    <a:cubicBezTo>
                      <a:pt x="15667" y="19646"/>
                      <a:pt x="15667" y="19989"/>
                      <a:pt x="15495" y="20246"/>
                    </a:cubicBezTo>
                    <a:lnTo>
                      <a:pt x="15495" y="20246"/>
                    </a:lnTo>
                    <a:cubicBezTo>
                      <a:pt x="15200" y="20227"/>
                      <a:pt x="14943" y="20046"/>
                      <a:pt x="14829" y="19770"/>
                    </a:cubicBezTo>
                    <a:close/>
                    <a:moveTo>
                      <a:pt x="3398" y="13579"/>
                    </a:moveTo>
                    <a:lnTo>
                      <a:pt x="11590" y="13579"/>
                    </a:lnTo>
                    <a:lnTo>
                      <a:pt x="7494" y="272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4" name="Freeform: Shape 490">
                <a:extLst>
                  <a:ext uri="{FF2B5EF4-FFF2-40B4-BE49-F238E27FC236}">
                    <a16:creationId xmlns:a16="http://schemas.microsoft.com/office/drawing/2014/main" id="{D13F8616-AE8D-0A90-9A60-1D4533471E32}"/>
                  </a:ext>
                </a:extLst>
              </p:cNvPr>
              <p:cNvSpPr/>
              <p:nvPr/>
            </p:nvSpPr>
            <p:spPr>
              <a:xfrm>
                <a:off x="2691530" y="3271470"/>
                <a:ext cx="12415" cy="20478"/>
              </a:xfrm>
              <a:custGeom>
                <a:avLst/>
                <a:gdLst>
                  <a:gd name="connsiteX0" fmla="*/ 10414 w 12415"/>
                  <a:gd name="connsiteY0" fmla="*/ 15756 h 20478"/>
                  <a:gd name="connsiteX1" fmla="*/ 8794 w 12415"/>
                  <a:gd name="connsiteY1" fmla="*/ 12708 h 20478"/>
                  <a:gd name="connsiteX2" fmla="*/ 6413 w 12415"/>
                  <a:gd name="connsiteY2" fmla="*/ 11660 h 20478"/>
                  <a:gd name="connsiteX3" fmla="*/ 1365 w 12415"/>
                  <a:gd name="connsiteY3" fmla="*/ 11660 h 20478"/>
                  <a:gd name="connsiteX4" fmla="*/ 1365 w 12415"/>
                  <a:gd name="connsiteY4" fmla="*/ 19661 h 20478"/>
                  <a:gd name="connsiteX5" fmla="*/ 698 w 12415"/>
                  <a:gd name="connsiteY5" fmla="*/ 20423 h 20478"/>
                  <a:gd name="connsiteX6" fmla="*/ -64 w 12415"/>
                  <a:gd name="connsiteY6" fmla="*/ 19661 h 20478"/>
                  <a:gd name="connsiteX7" fmla="*/ -64 w 12415"/>
                  <a:gd name="connsiteY7" fmla="*/ 611 h 20478"/>
                  <a:gd name="connsiteX8" fmla="*/ 603 w 12415"/>
                  <a:gd name="connsiteY8" fmla="*/ -56 h 20478"/>
                  <a:gd name="connsiteX9" fmla="*/ 6413 w 12415"/>
                  <a:gd name="connsiteY9" fmla="*/ -56 h 20478"/>
                  <a:gd name="connsiteX10" fmla="*/ 12128 w 12415"/>
                  <a:gd name="connsiteY10" fmla="*/ 5659 h 20478"/>
                  <a:gd name="connsiteX11" fmla="*/ 8794 w 12415"/>
                  <a:gd name="connsiteY11" fmla="*/ 10898 h 20478"/>
                  <a:gd name="connsiteX12" fmla="*/ 8794 w 12415"/>
                  <a:gd name="connsiteY12" fmla="*/ 10898 h 20478"/>
                  <a:gd name="connsiteX13" fmla="*/ 11461 w 12415"/>
                  <a:gd name="connsiteY13" fmla="*/ 15470 h 20478"/>
                  <a:gd name="connsiteX14" fmla="*/ 11461 w 12415"/>
                  <a:gd name="connsiteY14" fmla="*/ 17756 h 20478"/>
                  <a:gd name="connsiteX15" fmla="*/ 11461 w 12415"/>
                  <a:gd name="connsiteY15" fmla="*/ 18233 h 20478"/>
                  <a:gd name="connsiteX16" fmla="*/ 12223 w 12415"/>
                  <a:gd name="connsiteY16" fmla="*/ 18233 h 20478"/>
                  <a:gd name="connsiteX17" fmla="*/ 12223 w 12415"/>
                  <a:gd name="connsiteY17" fmla="*/ 19185 h 20478"/>
                  <a:gd name="connsiteX18" fmla="*/ 12223 w 12415"/>
                  <a:gd name="connsiteY18" fmla="*/ 19185 h 20478"/>
                  <a:gd name="connsiteX19" fmla="*/ 10985 w 12415"/>
                  <a:gd name="connsiteY19" fmla="*/ 18328 h 20478"/>
                  <a:gd name="connsiteX20" fmla="*/ 10414 w 12415"/>
                  <a:gd name="connsiteY20" fmla="*/ 15756 h 20478"/>
                  <a:gd name="connsiteX21" fmla="*/ 6413 w 12415"/>
                  <a:gd name="connsiteY21" fmla="*/ 1468 h 20478"/>
                  <a:gd name="connsiteX22" fmla="*/ 1365 w 12415"/>
                  <a:gd name="connsiteY22" fmla="*/ 1468 h 20478"/>
                  <a:gd name="connsiteX23" fmla="*/ 1365 w 12415"/>
                  <a:gd name="connsiteY23" fmla="*/ 10232 h 20478"/>
                  <a:gd name="connsiteX24" fmla="*/ 6508 w 12415"/>
                  <a:gd name="connsiteY24" fmla="*/ 10232 h 20478"/>
                  <a:gd name="connsiteX25" fmla="*/ 10699 w 12415"/>
                  <a:gd name="connsiteY25" fmla="*/ 5850 h 20478"/>
                  <a:gd name="connsiteX26" fmla="*/ 6413 w 12415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15" h="20478">
                    <a:moveTo>
                      <a:pt x="10414" y="15756"/>
                    </a:moveTo>
                    <a:cubicBezTo>
                      <a:pt x="10423" y="14527"/>
                      <a:pt x="9813" y="13384"/>
                      <a:pt x="8794" y="12708"/>
                    </a:cubicBezTo>
                    <a:cubicBezTo>
                      <a:pt x="8070" y="12222"/>
                      <a:pt x="7261" y="11870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65" y="20052"/>
                      <a:pt x="1079" y="20375"/>
                      <a:pt x="698" y="20423"/>
                    </a:cubicBezTo>
                    <a:cubicBezTo>
                      <a:pt x="298" y="20385"/>
                      <a:pt x="-26" y="20061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413" y="-56"/>
                    </a:lnTo>
                    <a:cubicBezTo>
                      <a:pt x="9566" y="-56"/>
                      <a:pt x="12128" y="2507"/>
                      <a:pt x="12128" y="5659"/>
                    </a:cubicBezTo>
                    <a:cubicBezTo>
                      <a:pt x="12118" y="7907"/>
                      <a:pt x="10823" y="9946"/>
                      <a:pt x="8794" y="10898"/>
                    </a:cubicBezTo>
                    <a:lnTo>
                      <a:pt x="8794" y="10898"/>
                    </a:lnTo>
                    <a:cubicBezTo>
                      <a:pt x="10461" y="11813"/>
                      <a:pt x="11480" y="13575"/>
                      <a:pt x="11461" y="15470"/>
                    </a:cubicBezTo>
                    <a:cubicBezTo>
                      <a:pt x="11366" y="16232"/>
                      <a:pt x="11366" y="16994"/>
                      <a:pt x="11461" y="17756"/>
                    </a:cubicBezTo>
                    <a:cubicBezTo>
                      <a:pt x="11404" y="17909"/>
                      <a:pt x="11404" y="18080"/>
                      <a:pt x="11461" y="18233"/>
                    </a:cubicBezTo>
                    <a:cubicBezTo>
                      <a:pt x="11699" y="18099"/>
                      <a:pt x="11985" y="18099"/>
                      <a:pt x="12223" y="18233"/>
                    </a:cubicBezTo>
                    <a:cubicBezTo>
                      <a:pt x="12395" y="18528"/>
                      <a:pt x="12395" y="18890"/>
                      <a:pt x="12223" y="19185"/>
                    </a:cubicBezTo>
                    <a:lnTo>
                      <a:pt x="12223" y="19185"/>
                    </a:lnTo>
                    <a:cubicBezTo>
                      <a:pt x="11690" y="19137"/>
                      <a:pt x="11213" y="18814"/>
                      <a:pt x="10985" y="18328"/>
                    </a:cubicBezTo>
                    <a:cubicBezTo>
                      <a:pt x="10623" y="17518"/>
                      <a:pt x="10432" y="16642"/>
                      <a:pt x="10414" y="15756"/>
                    </a:cubicBezTo>
                    <a:close/>
                    <a:moveTo>
                      <a:pt x="6413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508" y="10232"/>
                    </a:lnTo>
                    <a:cubicBezTo>
                      <a:pt x="8851" y="10127"/>
                      <a:pt x="10699" y="8193"/>
                      <a:pt x="10699" y="5850"/>
                    </a:cubicBezTo>
                    <a:cubicBezTo>
                      <a:pt x="10699" y="3469"/>
                      <a:pt x="8794" y="1516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491">
                <a:extLst>
                  <a:ext uri="{FF2B5EF4-FFF2-40B4-BE49-F238E27FC236}">
                    <a16:creationId xmlns:a16="http://schemas.microsoft.com/office/drawing/2014/main" id="{CC6C6131-04C0-D283-2D73-E1A345FB05B9}"/>
                  </a:ext>
                </a:extLst>
              </p:cNvPr>
              <p:cNvSpPr/>
              <p:nvPr/>
            </p:nvSpPr>
            <p:spPr>
              <a:xfrm>
                <a:off x="2708161" y="3271230"/>
                <a:ext cx="18156" cy="20576"/>
              </a:xfrm>
              <a:custGeom>
                <a:avLst/>
                <a:gdLst>
                  <a:gd name="connsiteX0" fmla="*/ 11309 w 18156"/>
                  <a:gd name="connsiteY0" fmla="*/ 90 h 20576"/>
                  <a:gd name="connsiteX1" fmla="*/ 17881 w 18156"/>
                  <a:gd name="connsiteY1" fmla="*/ 2280 h 20576"/>
                  <a:gd name="connsiteX2" fmla="*/ 17881 w 18156"/>
                  <a:gd name="connsiteY2" fmla="*/ 3328 h 20576"/>
                  <a:gd name="connsiteX3" fmla="*/ 16929 w 18156"/>
                  <a:gd name="connsiteY3" fmla="*/ 3328 h 20576"/>
                  <a:gd name="connsiteX4" fmla="*/ 11214 w 18156"/>
                  <a:gd name="connsiteY4" fmla="*/ 1328 h 20576"/>
                  <a:gd name="connsiteX5" fmla="*/ 2355 w 18156"/>
                  <a:gd name="connsiteY5" fmla="*/ 10186 h 20576"/>
                  <a:gd name="connsiteX6" fmla="*/ 11214 w 18156"/>
                  <a:gd name="connsiteY6" fmla="*/ 19045 h 20576"/>
                  <a:gd name="connsiteX7" fmla="*/ 16833 w 18156"/>
                  <a:gd name="connsiteY7" fmla="*/ 17044 h 20576"/>
                  <a:gd name="connsiteX8" fmla="*/ 17929 w 18156"/>
                  <a:gd name="connsiteY8" fmla="*/ 17187 h 20576"/>
                  <a:gd name="connsiteX9" fmla="*/ 17786 w 18156"/>
                  <a:gd name="connsiteY9" fmla="*/ 18282 h 20576"/>
                  <a:gd name="connsiteX10" fmla="*/ 11214 w 18156"/>
                  <a:gd name="connsiteY10" fmla="*/ 20473 h 20576"/>
                  <a:gd name="connsiteX11" fmla="*/ -16 w 18156"/>
                  <a:gd name="connsiteY11" fmla="*/ 11224 h 20576"/>
                  <a:gd name="connsiteX12" fmla="*/ 9232 w 18156"/>
                  <a:gd name="connsiteY12" fmla="*/ -5 h 20576"/>
                  <a:gd name="connsiteX13" fmla="*/ 11214 w 18156"/>
                  <a:gd name="connsiteY13" fmla="*/ -5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6" h="20576">
                    <a:moveTo>
                      <a:pt x="11309" y="90"/>
                    </a:moveTo>
                    <a:cubicBezTo>
                      <a:pt x="13681" y="99"/>
                      <a:pt x="15976" y="871"/>
                      <a:pt x="17881" y="2280"/>
                    </a:cubicBezTo>
                    <a:cubicBezTo>
                      <a:pt x="18157" y="2576"/>
                      <a:pt x="18157" y="3033"/>
                      <a:pt x="17881" y="3328"/>
                    </a:cubicBezTo>
                    <a:cubicBezTo>
                      <a:pt x="17605" y="3547"/>
                      <a:pt x="17205" y="3547"/>
                      <a:pt x="16929" y="3328"/>
                    </a:cubicBezTo>
                    <a:cubicBezTo>
                      <a:pt x="15290" y="2061"/>
                      <a:pt x="13290" y="1357"/>
                      <a:pt x="11214" y="1328"/>
                    </a:cubicBezTo>
                    <a:cubicBezTo>
                      <a:pt x="6318" y="1328"/>
                      <a:pt x="2355" y="5290"/>
                      <a:pt x="2355" y="10186"/>
                    </a:cubicBezTo>
                    <a:cubicBezTo>
                      <a:pt x="2355" y="15082"/>
                      <a:pt x="6318" y="19045"/>
                      <a:pt x="11214" y="19045"/>
                    </a:cubicBezTo>
                    <a:cubicBezTo>
                      <a:pt x="13261" y="19054"/>
                      <a:pt x="15252" y="18349"/>
                      <a:pt x="16833" y="17044"/>
                    </a:cubicBezTo>
                    <a:cubicBezTo>
                      <a:pt x="17176" y="16778"/>
                      <a:pt x="17662" y="16844"/>
                      <a:pt x="17929" y="17187"/>
                    </a:cubicBezTo>
                    <a:cubicBezTo>
                      <a:pt x="18195" y="17530"/>
                      <a:pt x="18129" y="18016"/>
                      <a:pt x="17786" y="18282"/>
                    </a:cubicBezTo>
                    <a:cubicBezTo>
                      <a:pt x="15881" y="19692"/>
                      <a:pt x="13585" y="20464"/>
                      <a:pt x="11214" y="20473"/>
                    </a:cubicBezTo>
                    <a:cubicBezTo>
                      <a:pt x="5556" y="21016"/>
                      <a:pt x="536" y="16873"/>
                      <a:pt x="-16" y="11224"/>
                    </a:cubicBezTo>
                    <a:cubicBezTo>
                      <a:pt x="-559" y="5567"/>
                      <a:pt x="3584" y="538"/>
                      <a:pt x="9232" y="-5"/>
                    </a:cubicBezTo>
                    <a:cubicBezTo>
                      <a:pt x="9890" y="-72"/>
                      <a:pt x="10556" y="-72"/>
                      <a:pt x="11214" y="-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492">
                <a:extLst>
                  <a:ext uri="{FF2B5EF4-FFF2-40B4-BE49-F238E27FC236}">
                    <a16:creationId xmlns:a16="http://schemas.microsoft.com/office/drawing/2014/main" id="{FF90A860-C3DD-B080-C008-6C843C70354F}"/>
                  </a:ext>
                </a:extLst>
              </p:cNvPr>
              <p:cNvSpPr/>
              <p:nvPr/>
            </p:nvSpPr>
            <p:spPr>
              <a:xfrm>
                <a:off x="2732107" y="3271367"/>
                <a:ext cx="13239" cy="20486"/>
              </a:xfrm>
              <a:custGeom>
                <a:avLst/>
                <a:gdLst>
                  <a:gd name="connsiteX0" fmla="*/ 11747 w 13239"/>
                  <a:gd name="connsiteY0" fmla="*/ 11001 h 20486"/>
                  <a:gd name="connsiteX1" fmla="*/ 1365 w 13239"/>
                  <a:gd name="connsiteY1" fmla="*/ 11001 h 20486"/>
                  <a:gd name="connsiteX2" fmla="*/ 1365 w 13239"/>
                  <a:gd name="connsiteY2" fmla="*/ 19669 h 20486"/>
                  <a:gd name="connsiteX3" fmla="*/ 698 w 13239"/>
                  <a:gd name="connsiteY3" fmla="*/ 20431 h 20486"/>
                  <a:gd name="connsiteX4" fmla="*/ -64 w 13239"/>
                  <a:gd name="connsiteY4" fmla="*/ 19669 h 20486"/>
                  <a:gd name="connsiteX5" fmla="*/ -64 w 13239"/>
                  <a:gd name="connsiteY5" fmla="*/ 619 h 20486"/>
                  <a:gd name="connsiteX6" fmla="*/ 698 w 13239"/>
                  <a:gd name="connsiteY6" fmla="*/ -48 h 20486"/>
                  <a:gd name="connsiteX7" fmla="*/ 1365 w 13239"/>
                  <a:gd name="connsiteY7" fmla="*/ 619 h 20486"/>
                  <a:gd name="connsiteX8" fmla="*/ 1365 w 13239"/>
                  <a:gd name="connsiteY8" fmla="*/ 9287 h 20486"/>
                  <a:gd name="connsiteX9" fmla="*/ 11747 w 13239"/>
                  <a:gd name="connsiteY9" fmla="*/ 9287 h 20486"/>
                  <a:gd name="connsiteX10" fmla="*/ 11747 w 13239"/>
                  <a:gd name="connsiteY10" fmla="*/ 619 h 20486"/>
                  <a:gd name="connsiteX11" fmla="*/ 12414 w 13239"/>
                  <a:gd name="connsiteY11" fmla="*/ -48 h 20486"/>
                  <a:gd name="connsiteX12" fmla="*/ 13166 w 13239"/>
                  <a:gd name="connsiteY12" fmla="*/ 514 h 20486"/>
                  <a:gd name="connsiteX13" fmla="*/ 13176 w 13239"/>
                  <a:gd name="connsiteY13" fmla="*/ 619 h 20486"/>
                  <a:gd name="connsiteX14" fmla="*/ 13176 w 13239"/>
                  <a:gd name="connsiteY14" fmla="*/ 19669 h 20486"/>
                  <a:gd name="connsiteX15" fmla="*/ 12414 w 13239"/>
                  <a:gd name="connsiteY15" fmla="*/ 20431 h 20486"/>
                  <a:gd name="connsiteX16" fmla="*/ 11747 w 13239"/>
                  <a:gd name="connsiteY16" fmla="*/ 19669 h 2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39" h="20486">
                    <a:moveTo>
                      <a:pt x="11747" y="11001"/>
                    </a:moveTo>
                    <a:lnTo>
                      <a:pt x="1365" y="11001"/>
                    </a:lnTo>
                    <a:lnTo>
                      <a:pt x="1365" y="19669"/>
                    </a:lnTo>
                    <a:cubicBezTo>
                      <a:pt x="1365" y="20060"/>
                      <a:pt x="1079" y="20384"/>
                      <a:pt x="698" y="20431"/>
                    </a:cubicBezTo>
                    <a:cubicBezTo>
                      <a:pt x="298" y="20384"/>
                      <a:pt x="-26" y="20069"/>
                      <a:pt x="-64" y="19669"/>
                    </a:cubicBezTo>
                    <a:lnTo>
                      <a:pt x="-64" y="619"/>
                    </a:lnTo>
                    <a:cubicBezTo>
                      <a:pt x="-16" y="238"/>
                      <a:pt x="307" y="-48"/>
                      <a:pt x="698" y="-48"/>
                    </a:cubicBezTo>
                    <a:cubicBezTo>
                      <a:pt x="1069" y="-48"/>
                      <a:pt x="1365" y="248"/>
                      <a:pt x="1365" y="619"/>
                    </a:cubicBezTo>
                    <a:lnTo>
                      <a:pt x="1365" y="9287"/>
                    </a:lnTo>
                    <a:lnTo>
                      <a:pt x="11747" y="9287"/>
                    </a:lnTo>
                    <a:lnTo>
                      <a:pt x="11747" y="619"/>
                    </a:lnTo>
                    <a:cubicBezTo>
                      <a:pt x="11785" y="267"/>
                      <a:pt x="12061" y="-9"/>
                      <a:pt x="12414" y="-48"/>
                    </a:cubicBezTo>
                    <a:cubicBezTo>
                      <a:pt x="12776" y="-105"/>
                      <a:pt x="13119" y="153"/>
                      <a:pt x="13166" y="514"/>
                    </a:cubicBezTo>
                    <a:cubicBezTo>
                      <a:pt x="13176" y="553"/>
                      <a:pt x="13176" y="581"/>
                      <a:pt x="13176" y="619"/>
                    </a:cubicBezTo>
                    <a:lnTo>
                      <a:pt x="13176" y="19669"/>
                    </a:lnTo>
                    <a:cubicBezTo>
                      <a:pt x="13176" y="20088"/>
                      <a:pt x="12833" y="20431"/>
                      <a:pt x="12414" y="20431"/>
                    </a:cubicBezTo>
                    <a:cubicBezTo>
                      <a:pt x="12052" y="20346"/>
                      <a:pt x="11775" y="20041"/>
                      <a:pt x="11747" y="1966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493">
                <a:extLst>
                  <a:ext uri="{FF2B5EF4-FFF2-40B4-BE49-F238E27FC236}">
                    <a16:creationId xmlns:a16="http://schemas.microsoft.com/office/drawing/2014/main" id="{43807544-6509-B1AA-B35F-E71819A6D14A}"/>
                  </a:ext>
                </a:extLst>
              </p:cNvPr>
              <p:cNvSpPr/>
              <p:nvPr/>
            </p:nvSpPr>
            <p:spPr>
              <a:xfrm>
                <a:off x="2919927" y="3271861"/>
                <a:ext cx="15635" cy="19993"/>
              </a:xfrm>
              <a:custGeom>
                <a:avLst/>
                <a:gdLst>
                  <a:gd name="connsiteX0" fmla="*/ 12427 w 15635"/>
                  <a:gd name="connsiteY0" fmla="*/ 14699 h 19993"/>
                  <a:gd name="connsiteX1" fmla="*/ 2902 w 15635"/>
                  <a:gd name="connsiteY1" fmla="*/ 14699 h 19993"/>
                  <a:gd name="connsiteX2" fmla="*/ 1092 w 15635"/>
                  <a:gd name="connsiteY2" fmla="*/ 19461 h 19993"/>
                  <a:gd name="connsiteX3" fmla="*/ 425 w 15635"/>
                  <a:gd name="connsiteY3" fmla="*/ 19938 h 19993"/>
                  <a:gd name="connsiteX4" fmla="*/ 425 w 15635"/>
                  <a:gd name="connsiteY4" fmla="*/ 19938 h 19993"/>
                  <a:gd name="connsiteX5" fmla="*/ -51 w 15635"/>
                  <a:gd name="connsiteY5" fmla="*/ 19080 h 19993"/>
                  <a:gd name="connsiteX6" fmla="*/ 6997 w 15635"/>
                  <a:gd name="connsiteY6" fmla="*/ 30 h 19993"/>
                  <a:gd name="connsiteX7" fmla="*/ 7664 w 15635"/>
                  <a:gd name="connsiteY7" fmla="*/ 30 h 19993"/>
                  <a:gd name="connsiteX8" fmla="*/ 8331 w 15635"/>
                  <a:gd name="connsiteY8" fmla="*/ 30 h 19993"/>
                  <a:gd name="connsiteX9" fmla="*/ 15379 w 15635"/>
                  <a:gd name="connsiteY9" fmla="*/ 19080 h 19993"/>
                  <a:gd name="connsiteX10" fmla="*/ 15427 w 15635"/>
                  <a:gd name="connsiteY10" fmla="*/ 19890 h 19993"/>
                  <a:gd name="connsiteX11" fmla="*/ 15379 w 15635"/>
                  <a:gd name="connsiteY11" fmla="*/ 19938 h 19993"/>
                  <a:gd name="connsiteX12" fmla="*/ 15379 w 15635"/>
                  <a:gd name="connsiteY12" fmla="*/ 19938 h 19993"/>
                  <a:gd name="connsiteX13" fmla="*/ 14712 w 15635"/>
                  <a:gd name="connsiteY13" fmla="*/ 19461 h 19993"/>
                  <a:gd name="connsiteX14" fmla="*/ 3759 w 15635"/>
                  <a:gd name="connsiteY14" fmla="*/ 13270 h 19993"/>
                  <a:gd name="connsiteX15" fmla="*/ 11855 w 15635"/>
                  <a:gd name="connsiteY15" fmla="*/ 13270 h 19993"/>
                  <a:gd name="connsiteX16" fmla="*/ 7854 w 15635"/>
                  <a:gd name="connsiteY16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35" h="19993">
                    <a:moveTo>
                      <a:pt x="12427" y="14699"/>
                    </a:moveTo>
                    <a:lnTo>
                      <a:pt x="2902" y="14699"/>
                    </a:lnTo>
                    <a:lnTo>
                      <a:pt x="1092" y="19461"/>
                    </a:lnTo>
                    <a:cubicBezTo>
                      <a:pt x="977" y="19738"/>
                      <a:pt x="720" y="19918"/>
                      <a:pt x="425" y="19938"/>
                    </a:cubicBezTo>
                    <a:lnTo>
                      <a:pt x="425" y="19938"/>
                    </a:lnTo>
                    <a:cubicBezTo>
                      <a:pt x="82" y="19804"/>
                      <a:pt x="-118" y="19442"/>
                      <a:pt x="-51" y="19080"/>
                    </a:cubicBezTo>
                    <a:lnTo>
                      <a:pt x="6997" y="30"/>
                    </a:lnTo>
                    <a:cubicBezTo>
                      <a:pt x="7207" y="-84"/>
                      <a:pt x="7454" y="-84"/>
                      <a:pt x="7664" y="30"/>
                    </a:cubicBezTo>
                    <a:cubicBezTo>
                      <a:pt x="7664" y="30"/>
                      <a:pt x="8331" y="30"/>
                      <a:pt x="8331" y="30"/>
                    </a:cubicBezTo>
                    <a:lnTo>
                      <a:pt x="15379" y="19080"/>
                    </a:lnTo>
                    <a:cubicBezTo>
                      <a:pt x="15617" y="19290"/>
                      <a:pt x="15636" y="19652"/>
                      <a:pt x="15427" y="19890"/>
                    </a:cubicBezTo>
                    <a:cubicBezTo>
                      <a:pt x="15417" y="19909"/>
                      <a:pt x="15398" y="19918"/>
                      <a:pt x="15379" y="19938"/>
                    </a:cubicBezTo>
                    <a:lnTo>
                      <a:pt x="15379" y="19938"/>
                    </a:lnTo>
                    <a:cubicBezTo>
                      <a:pt x="15093" y="19890"/>
                      <a:pt x="14855" y="19709"/>
                      <a:pt x="14712" y="19461"/>
                    </a:cubicBezTo>
                    <a:close/>
                    <a:moveTo>
                      <a:pt x="3759" y="13270"/>
                    </a:moveTo>
                    <a:lnTo>
                      <a:pt x="11855" y="13270"/>
                    </a:lnTo>
                    <a:lnTo>
                      <a:pt x="7854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494">
                <a:extLst>
                  <a:ext uri="{FF2B5EF4-FFF2-40B4-BE49-F238E27FC236}">
                    <a16:creationId xmlns:a16="http://schemas.microsoft.com/office/drawing/2014/main" id="{687AF12C-81D7-2C79-E71B-09F2392217F1}"/>
                  </a:ext>
                </a:extLst>
              </p:cNvPr>
              <p:cNvSpPr/>
              <p:nvPr/>
            </p:nvSpPr>
            <p:spPr>
              <a:xfrm>
                <a:off x="2939942" y="3271661"/>
                <a:ext cx="12096" cy="20097"/>
              </a:xfrm>
              <a:custGeom>
                <a:avLst/>
                <a:gdLst>
                  <a:gd name="connsiteX0" fmla="*/ -64 w 12096"/>
                  <a:gd name="connsiteY0" fmla="*/ 611 h 20097"/>
                  <a:gd name="connsiteX1" fmla="*/ 603 w 12096"/>
                  <a:gd name="connsiteY1" fmla="*/ -56 h 20097"/>
                  <a:gd name="connsiteX2" fmla="*/ 6318 w 12096"/>
                  <a:gd name="connsiteY2" fmla="*/ -56 h 20097"/>
                  <a:gd name="connsiteX3" fmla="*/ 12033 w 12096"/>
                  <a:gd name="connsiteY3" fmla="*/ 5659 h 20097"/>
                  <a:gd name="connsiteX4" fmla="*/ 6318 w 12096"/>
                  <a:gd name="connsiteY4" fmla="*/ 11375 h 20097"/>
                  <a:gd name="connsiteX5" fmla="*/ 1365 w 12096"/>
                  <a:gd name="connsiteY5" fmla="*/ 11375 h 20097"/>
                  <a:gd name="connsiteX6" fmla="*/ 1365 w 12096"/>
                  <a:gd name="connsiteY6" fmla="*/ 19280 h 20097"/>
                  <a:gd name="connsiteX7" fmla="*/ 603 w 12096"/>
                  <a:gd name="connsiteY7" fmla="*/ 20042 h 20097"/>
                  <a:gd name="connsiteX8" fmla="*/ -64 w 12096"/>
                  <a:gd name="connsiteY8" fmla="*/ 19280 h 20097"/>
                  <a:gd name="connsiteX9" fmla="*/ 6318 w 12096"/>
                  <a:gd name="connsiteY9" fmla="*/ 10136 h 20097"/>
                  <a:gd name="connsiteX10" fmla="*/ 10699 w 12096"/>
                  <a:gd name="connsiteY10" fmla="*/ 5755 h 20097"/>
                  <a:gd name="connsiteX11" fmla="*/ 6318 w 12096"/>
                  <a:gd name="connsiteY11" fmla="*/ 1373 h 20097"/>
                  <a:gd name="connsiteX12" fmla="*/ 1365 w 12096"/>
                  <a:gd name="connsiteY12" fmla="*/ 1373 h 20097"/>
                  <a:gd name="connsiteX13" fmla="*/ 1365 w 12096"/>
                  <a:gd name="connsiteY13" fmla="*/ 10136 h 2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96" h="20097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33" y="8812"/>
                      <a:pt x="9471" y="11375"/>
                      <a:pt x="6318" y="11375"/>
                    </a:cubicBezTo>
                    <a:lnTo>
                      <a:pt x="1365" y="11375"/>
                    </a:lnTo>
                    <a:lnTo>
                      <a:pt x="1365" y="19280"/>
                    </a:lnTo>
                    <a:cubicBezTo>
                      <a:pt x="1327" y="19680"/>
                      <a:pt x="1003" y="20004"/>
                      <a:pt x="603" y="20042"/>
                    </a:cubicBezTo>
                    <a:cubicBezTo>
                      <a:pt x="222" y="19995"/>
                      <a:pt x="-64" y="19671"/>
                      <a:pt x="-64" y="19280"/>
                    </a:cubicBezTo>
                    <a:close/>
                    <a:moveTo>
                      <a:pt x="6318" y="10136"/>
                    </a:moveTo>
                    <a:cubicBezTo>
                      <a:pt x="8737" y="10136"/>
                      <a:pt x="10699" y="8174"/>
                      <a:pt x="10699" y="5755"/>
                    </a:cubicBezTo>
                    <a:cubicBezTo>
                      <a:pt x="10699" y="3335"/>
                      <a:pt x="8737" y="1373"/>
                      <a:pt x="6318" y="1373"/>
                    </a:cubicBezTo>
                    <a:lnTo>
                      <a:pt x="1365" y="1373"/>
                    </a:lnTo>
                    <a:lnTo>
                      <a:pt x="1365" y="1013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495">
                <a:extLst>
                  <a:ext uri="{FF2B5EF4-FFF2-40B4-BE49-F238E27FC236}">
                    <a16:creationId xmlns:a16="http://schemas.microsoft.com/office/drawing/2014/main" id="{71E5C3EA-48B2-9299-9DCD-41646EF3F523}"/>
                  </a:ext>
                </a:extLst>
              </p:cNvPr>
              <p:cNvSpPr/>
              <p:nvPr/>
            </p:nvSpPr>
            <p:spPr>
              <a:xfrm>
                <a:off x="2956325" y="3271470"/>
                <a:ext cx="12592" cy="20478"/>
              </a:xfrm>
              <a:custGeom>
                <a:avLst/>
                <a:gdLst>
                  <a:gd name="connsiteX0" fmla="*/ 10318 w 12592"/>
                  <a:gd name="connsiteY0" fmla="*/ 15756 h 20478"/>
                  <a:gd name="connsiteX1" fmla="*/ 8699 w 12592"/>
                  <a:gd name="connsiteY1" fmla="*/ 12708 h 20478"/>
                  <a:gd name="connsiteX2" fmla="*/ 6413 w 12592"/>
                  <a:gd name="connsiteY2" fmla="*/ 11660 h 20478"/>
                  <a:gd name="connsiteX3" fmla="*/ 1365 w 12592"/>
                  <a:gd name="connsiteY3" fmla="*/ 11660 h 20478"/>
                  <a:gd name="connsiteX4" fmla="*/ 1365 w 12592"/>
                  <a:gd name="connsiteY4" fmla="*/ 19661 h 20478"/>
                  <a:gd name="connsiteX5" fmla="*/ 603 w 12592"/>
                  <a:gd name="connsiteY5" fmla="*/ 20423 h 20478"/>
                  <a:gd name="connsiteX6" fmla="*/ -64 w 12592"/>
                  <a:gd name="connsiteY6" fmla="*/ 19661 h 20478"/>
                  <a:gd name="connsiteX7" fmla="*/ -64 w 12592"/>
                  <a:gd name="connsiteY7" fmla="*/ 611 h 20478"/>
                  <a:gd name="connsiteX8" fmla="*/ 507 w 12592"/>
                  <a:gd name="connsiteY8" fmla="*/ -56 h 20478"/>
                  <a:gd name="connsiteX9" fmla="*/ 6604 w 12592"/>
                  <a:gd name="connsiteY9" fmla="*/ -56 h 20478"/>
                  <a:gd name="connsiteX10" fmla="*/ 12319 w 12592"/>
                  <a:gd name="connsiteY10" fmla="*/ 5659 h 20478"/>
                  <a:gd name="connsiteX11" fmla="*/ 8985 w 12592"/>
                  <a:gd name="connsiteY11" fmla="*/ 10898 h 20478"/>
                  <a:gd name="connsiteX12" fmla="*/ 8985 w 12592"/>
                  <a:gd name="connsiteY12" fmla="*/ 10898 h 20478"/>
                  <a:gd name="connsiteX13" fmla="*/ 11747 w 12592"/>
                  <a:gd name="connsiteY13" fmla="*/ 15470 h 20478"/>
                  <a:gd name="connsiteX14" fmla="*/ 11747 w 12592"/>
                  <a:gd name="connsiteY14" fmla="*/ 17756 h 20478"/>
                  <a:gd name="connsiteX15" fmla="*/ 11747 w 12592"/>
                  <a:gd name="connsiteY15" fmla="*/ 18233 h 20478"/>
                  <a:gd name="connsiteX16" fmla="*/ 12509 w 12592"/>
                  <a:gd name="connsiteY16" fmla="*/ 18233 h 20478"/>
                  <a:gd name="connsiteX17" fmla="*/ 12033 w 12592"/>
                  <a:gd name="connsiteY17" fmla="*/ 19185 h 20478"/>
                  <a:gd name="connsiteX18" fmla="*/ 12033 w 12592"/>
                  <a:gd name="connsiteY18" fmla="*/ 19185 h 20478"/>
                  <a:gd name="connsiteX19" fmla="*/ 10699 w 12592"/>
                  <a:gd name="connsiteY19" fmla="*/ 18328 h 20478"/>
                  <a:gd name="connsiteX20" fmla="*/ 10318 w 12592"/>
                  <a:gd name="connsiteY20" fmla="*/ 15756 h 20478"/>
                  <a:gd name="connsiteX21" fmla="*/ 6318 w 12592"/>
                  <a:gd name="connsiteY21" fmla="*/ 1468 h 20478"/>
                  <a:gd name="connsiteX22" fmla="*/ 1365 w 12592"/>
                  <a:gd name="connsiteY22" fmla="*/ 1468 h 20478"/>
                  <a:gd name="connsiteX23" fmla="*/ 1365 w 12592"/>
                  <a:gd name="connsiteY23" fmla="*/ 10232 h 20478"/>
                  <a:gd name="connsiteX24" fmla="*/ 6604 w 12592"/>
                  <a:gd name="connsiteY24" fmla="*/ 10232 h 20478"/>
                  <a:gd name="connsiteX25" fmla="*/ 10985 w 12592"/>
                  <a:gd name="connsiteY25" fmla="*/ 5850 h 20478"/>
                  <a:gd name="connsiteX26" fmla="*/ 6604 w 12592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592" h="20478">
                    <a:moveTo>
                      <a:pt x="10318" y="15756"/>
                    </a:moveTo>
                    <a:cubicBezTo>
                      <a:pt x="10366" y="14527"/>
                      <a:pt x="9747" y="13356"/>
                      <a:pt x="8699" y="12708"/>
                    </a:cubicBezTo>
                    <a:cubicBezTo>
                      <a:pt x="8013" y="12213"/>
                      <a:pt x="7232" y="11851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27" y="20061"/>
                      <a:pt x="1003" y="20385"/>
                      <a:pt x="603" y="20423"/>
                    </a:cubicBezTo>
                    <a:cubicBezTo>
                      <a:pt x="222" y="20375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78"/>
                      <a:pt x="174" y="-8"/>
                      <a:pt x="507" y="-56"/>
                    </a:cubicBezTo>
                    <a:lnTo>
                      <a:pt x="6604" y="-56"/>
                    </a:lnTo>
                    <a:cubicBezTo>
                      <a:pt x="9756" y="-56"/>
                      <a:pt x="12319" y="2507"/>
                      <a:pt x="12319" y="5659"/>
                    </a:cubicBezTo>
                    <a:cubicBezTo>
                      <a:pt x="12309" y="7907"/>
                      <a:pt x="11014" y="9946"/>
                      <a:pt x="8985" y="10898"/>
                    </a:cubicBezTo>
                    <a:lnTo>
                      <a:pt x="8985" y="10898"/>
                    </a:lnTo>
                    <a:cubicBezTo>
                      <a:pt x="10671" y="11803"/>
                      <a:pt x="11728" y="13556"/>
                      <a:pt x="11747" y="15470"/>
                    </a:cubicBezTo>
                    <a:cubicBezTo>
                      <a:pt x="11595" y="16223"/>
                      <a:pt x="11595" y="17004"/>
                      <a:pt x="11747" y="17756"/>
                    </a:cubicBezTo>
                    <a:cubicBezTo>
                      <a:pt x="11747" y="17756"/>
                      <a:pt x="11747" y="18233"/>
                      <a:pt x="11747" y="18233"/>
                    </a:cubicBezTo>
                    <a:cubicBezTo>
                      <a:pt x="11985" y="18109"/>
                      <a:pt x="12271" y="18109"/>
                      <a:pt x="12509" y="18233"/>
                    </a:cubicBezTo>
                    <a:cubicBezTo>
                      <a:pt x="12595" y="18623"/>
                      <a:pt x="12395" y="19014"/>
                      <a:pt x="12033" y="19185"/>
                    </a:cubicBezTo>
                    <a:lnTo>
                      <a:pt x="12033" y="19185"/>
                    </a:lnTo>
                    <a:cubicBezTo>
                      <a:pt x="11471" y="19147"/>
                      <a:pt x="10966" y="18823"/>
                      <a:pt x="10699" y="18328"/>
                    </a:cubicBezTo>
                    <a:cubicBezTo>
                      <a:pt x="10433" y="17499"/>
                      <a:pt x="10309" y="16632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604" y="10232"/>
                    </a:lnTo>
                    <a:cubicBezTo>
                      <a:pt x="9023" y="10232"/>
                      <a:pt x="10985" y="8269"/>
                      <a:pt x="10985" y="5850"/>
                    </a:cubicBezTo>
                    <a:cubicBezTo>
                      <a:pt x="10985" y="3431"/>
                      <a:pt x="9023" y="1468"/>
                      <a:pt x="6604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496">
                <a:extLst>
                  <a:ext uri="{FF2B5EF4-FFF2-40B4-BE49-F238E27FC236}">
                    <a16:creationId xmlns:a16="http://schemas.microsoft.com/office/drawing/2014/main" id="{D40D0876-20A5-C2B0-8D88-C8B0109803E6}"/>
                  </a:ext>
                </a:extLst>
              </p:cNvPr>
              <p:cNvSpPr/>
              <p:nvPr/>
            </p:nvSpPr>
            <p:spPr>
              <a:xfrm>
                <a:off x="2974899" y="3271661"/>
                <a:ext cx="1428" cy="20478"/>
              </a:xfrm>
              <a:custGeom>
                <a:avLst/>
                <a:gdLst>
                  <a:gd name="connsiteX0" fmla="*/ -64 w 1428"/>
                  <a:gd name="connsiteY0" fmla="*/ 611 h 20478"/>
                  <a:gd name="connsiteX1" fmla="*/ 603 w 1428"/>
                  <a:gd name="connsiteY1" fmla="*/ -56 h 20478"/>
                  <a:gd name="connsiteX2" fmla="*/ 1365 w 1428"/>
                  <a:gd name="connsiteY2" fmla="*/ 611 h 20478"/>
                  <a:gd name="connsiteX3" fmla="*/ 1365 w 1428"/>
                  <a:gd name="connsiteY3" fmla="*/ 19661 h 20478"/>
                  <a:gd name="connsiteX4" fmla="*/ 603 w 1428"/>
                  <a:gd name="connsiteY4" fmla="*/ 20423 h 20478"/>
                  <a:gd name="connsiteX5" fmla="*/ -64 w 1428"/>
                  <a:gd name="connsiteY5" fmla="*/ 19661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8" h="20478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cubicBezTo>
                      <a:pt x="993" y="-56"/>
                      <a:pt x="1317" y="230"/>
                      <a:pt x="1365" y="611"/>
                    </a:cubicBezTo>
                    <a:lnTo>
                      <a:pt x="1365" y="19661"/>
                    </a:lnTo>
                    <a:cubicBezTo>
                      <a:pt x="1327" y="20061"/>
                      <a:pt x="1003" y="20385"/>
                      <a:pt x="603" y="20423"/>
                    </a:cubicBezTo>
                    <a:cubicBezTo>
                      <a:pt x="222" y="20376"/>
                      <a:pt x="-64" y="20052"/>
                      <a:pt x="-64" y="19661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497">
                <a:extLst>
                  <a:ext uri="{FF2B5EF4-FFF2-40B4-BE49-F238E27FC236}">
                    <a16:creationId xmlns:a16="http://schemas.microsoft.com/office/drawing/2014/main" id="{104FE75C-4060-00CE-AF49-CD1ED6D96EF2}"/>
                  </a:ext>
                </a:extLst>
              </p:cNvPr>
              <p:cNvSpPr/>
              <p:nvPr/>
            </p:nvSpPr>
            <p:spPr>
              <a:xfrm>
                <a:off x="2983567" y="3271367"/>
                <a:ext cx="11715" cy="20486"/>
              </a:xfrm>
              <a:custGeom>
                <a:avLst/>
                <a:gdLst>
                  <a:gd name="connsiteX0" fmla="*/ 603 w 11715"/>
                  <a:gd name="connsiteY0" fmla="*/ 20431 h 20486"/>
                  <a:gd name="connsiteX1" fmla="*/ 603 w 11715"/>
                  <a:gd name="connsiteY1" fmla="*/ 20431 h 20486"/>
                  <a:gd name="connsiteX2" fmla="*/ -64 w 11715"/>
                  <a:gd name="connsiteY2" fmla="*/ 19669 h 20486"/>
                  <a:gd name="connsiteX3" fmla="*/ -64 w 11715"/>
                  <a:gd name="connsiteY3" fmla="*/ 619 h 20486"/>
                  <a:gd name="connsiteX4" fmla="*/ 603 w 11715"/>
                  <a:gd name="connsiteY4" fmla="*/ -48 h 20486"/>
                  <a:gd name="connsiteX5" fmla="*/ 1355 w 11715"/>
                  <a:gd name="connsiteY5" fmla="*/ 514 h 20486"/>
                  <a:gd name="connsiteX6" fmla="*/ 1365 w 11715"/>
                  <a:gd name="connsiteY6" fmla="*/ 619 h 20486"/>
                  <a:gd name="connsiteX7" fmla="*/ 1365 w 11715"/>
                  <a:gd name="connsiteY7" fmla="*/ 18717 h 20486"/>
                  <a:gd name="connsiteX8" fmla="*/ 10890 w 11715"/>
                  <a:gd name="connsiteY8" fmla="*/ 18717 h 20486"/>
                  <a:gd name="connsiteX9" fmla="*/ 11642 w 11715"/>
                  <a:gd name="connsiteY9" fmla="*/ 19279 h 20486"/>
                  <a:gd name="connsiteX10" fmla="*/ 11652 w 11715"/>
                  <a:gd name="connsiteY10" fmla="*/ 19383 h 20486"/>
                  <a:gd name="connsiteX11" fmla="*/ 10890 w 11715"/>
                  <a:gd name="connsiteY11" fmla="*/ 20146 h 2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15" h="20486">
                    <a:moveTo>
                      <a:pt x="603" y="20431"/>
                    </a:moveTo>
                    <a:lnTo>
                      <a:pt x="603" y="20431"/>
                    </a:lnTo>
                    <a:cubicBezTo>
                      <a:pt x="222" y="20384"/>
                      <a:pt x="-64" y="20060"/>
                      <a:pt x="-64" y="19669"/>
                    </a:cubicBezTo>
                    <a:lnTo>
                      <a:pt x="-64" y="619"/>
                    </a:lnTo>
                    <a:cubicBezTo>
                      <a:pt x="-64" y="248"/>
                      <a:pt x="231" y="-48"/>
                      <a:pt x="603" y="-48"/>
                    </a:cubicBezTo>
                    <a:cubicBezTo>
                      <a:pt x="965" y="-105"/>
                      <a:pt x="1307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8717"/>
                    </a:lnTo>
                    <a:lnTo>
                      <a:pt x="10890" y="18717"/>
                    </a:lnTo>
                    <a:cubicBezTo>
                      <a:pt x="11252" y="18660"/>
                      <a:pt x="11595" y="18917"/>
                      <a:pt x="11642" y="19279"/>
                    </a:cubicBezTo>
                    <a:cubicBezTo>
                      <a:pt x="11652" y="19317"/>
                      <a:pt x="11652" y="19345"/>
                      <a:pt x="11652" y="19383"/>
                    </a:cubicBezTo>
                    <a:cubicBezTo>
                      <a:pt x="11652" y="19803"/>
                      <a:pt x="11309" y="20146"/>
                      <a:pt x="10890" y="2014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498">
                <a:extLst>
                  <a:ext uri="{FF2B5EF4-FFF2-40B4-BE49-F238E27FC236}">
                    <a16:creationId xmlns:a16="http://schemas.microsoft.com/office/drawing/2014/main" id="{57898983-8ED7-02A2-9CB0-71770618779B}"/>
                  </a:ext>
                </a:extLst>
              </p:cNvPr>
              <p:cNvSpPr/>
              <p:nvPr/>
            </p:nvSpPr>
            <p:spPr>
              <a:xfrm>
                <a:off x="3191211" y="3271269"/>
                <a:ext cx="16287" cy="20584"/>
              </a:xfrm>
              <a:custGeom>
                <a:avLst/>
                <a:gdLst>
                  <a:gd name="connsiteX0" fmla="*/ 15462 w 16287"/>
                  <a:gd name="connsiteY0" fmla="*/ 3194 h 20584"/>
                  <a:gd name="connsiteX1" fmla="*/ 8985 w 16287"/>
                  <a:gd name="connsiteY1" fmla="*/ 12147 h 20584"/>
                  <a:gd name="connsiteX2" fmla="*/ 8413 w 16287"/>
                  <a:gd name="connsiteY2" fmla="*/ 12147 h 20584"/>
                  <a:gd name="connsiteX3" fmla="*/ 8413 w 16287"/>
                  <a:gd name="connsiteY3" fmla="*/ 12147 h 20584"/>
                  <a:gd name="connsiteX4" fmla="*/ 7842 w 16287"/>
                  <a:gd name="connsiteY4" fmla="*/ 12147 h 20584"/>
                  <a:gd name="connsiteX5" fmla="*/ 1365 w 16287"/>
                  <a:gd name="connsiteY5" fmla="*/ 3194 h 20584"/>
                  <a:gd name="connsiteX6" fmla="*/ 1365 w 16287"/>
                  <a:gd name="connsiteY6" fmla="*/ 19767 h 20584"/>
                  <a:gd name="connsiteX7" fmla="*/ 698 w 16287"/>
                  <a:gd name="connsiteY7" fmla="*/ 20529 h 20584"/>
                  <a:gd name="connsiteX8" fmla="*/ -64 w 16287"/>
                  <a:gd name="connsiteY8" fmla="*/ 19767 h 20584"/>
                  <a:gd name="connsiteX9" fmla="*/ -64 w 16287"/>
                  <a:gd name="connsiteY9" fmla="*/ 717 h 20584"/>
                  <a:gd name="connsiteX10" fmla="*/ -64 w 16287"/>
                  <a:gd name="connsiteY10" fmla="*/ 146 h 20584"/>
                  <a:gd name="connsiteX11" fmla="*/ -64 w 16287"/>
                  <a:gd name="connsiteY11" fmla="*/ 146 h 20584"/>
                  <a:gd name="connsiteX12" fmla="*/ 879 w 16287"/>
                  <a:gd name="connsiteY12" fmla="*/ 136 h 20584"/>
                  <a:gd name="connsiteX13" fmla="*/ 889 w 16287"/>
                  <a:gd name="connsiteY13" fmla="*/ 146 h 20584"/>
                  <a:gd name="connsiteX14" fmla="*/ 8128 w 16287"/>
                  <a:gd name="connsiteY14" fmla="*/ 9671 h 20584"/>
                  <a:gd name="connsiteX15" fmla="*/ 15271 w 16287"/>
                  <a:gd name="connsiteY15" fmla="*/ 146 h 20584"/>
                  <a:gd name="connsiteX16" fmla="*/ 16214 w 16287"/>
                  <a:gd name="connsiteY16" fmla="*/ 136 h 20584"/>
                  <a:gd name="connsiteX17" fmla="*/ 16224 w 16287"/>
                  <a:gd name="connsiteY17" fmla="*/ 146 h 20584"/>
                  <a:gd name="connsiteX18" fmla="*/ 16224 w 16287"/>
                  <a:gd name="connsiteY18" fmla="*/ 146 h 20584"/>
                  <a:gd name="connsiteX19" fmla="*/ 16224 w 16287"/>
                  <a:gd name="connsiteY19" fmla="*/ 19196 h 20584"/>
                  <a:gd name="connsiteX20" fmla="*/ 15557 w 16287"/>
                  <a:gd name="connsiteY20" fmla="*/ 19862 h 20584"/>
                  <a:gd name="connsiteX21" fmla="*/ 14890 w 16287"/>
                  <a:gd name="connsiteY21" fmla="*/ 19196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87" h="20584">
                    <a:moveTo>
                      <a:pt x="15462" y="3194"/>
                    </a:moveTo>
                    <a:lnTo>
                      <a:pt x="8985" y="12147"/>
                    </a:lnTo>
                    <a:lnTo>
                      <a:pt x="8413" y="12147"/>
                    </a:lnTo>
                    <a:lnTo>
                      <a:pt x="8413" y="12147"/>
                    </a:lnTo>
                    <a:lnTo>
                      <a:pt x="7842" y="12147"/>
                    </a:lnTo>
                    <a:lnTo>
                      <a:pt x="1365" y="3194"/>
                    </a:lnTo>
                    <a:lnTo>
                      <a:pt x="1365" y="19767"/>
                    </a:lnTo>
                    <a:cubicBezTo>
                      <a:pt x="1365" y="20158"/>
                      <a:pt x="1079" y="20482"/>
                      <a:pt x="698" y="20529"/>
                    </a:cubicBezTo>
                    <a:cubicBezTo>
                      <a:pt x="298" y="20482"/>
                      <a:pt x="-26" y="20167"/>
                      <a:pt x="-64" y="19767"/>
                    </a:cubicBezTo>
                    <a:lnTo>
                      <a:pt x="-64" y="717"/>
                    </a:lnTo>
                    <a:cubicBezTo>
                      <a:pt x="-64" y="717"/>
                      <a:pt x="-64" y="717"/>
                      <a:pt x="-64" y="146"/>
                    </a:cubicBezTo>
                    <a:lnTo>
                      <a:pt x="-64" y="146"/>
                    </a:lnTo>
                    <a:cubicBezTo>
                      <a:pt x="193" y="-121"/>
                      <a:pt x="612" y="-121"/>
                      <a:pt x="879" y="136"/>
                    </a:cubicBezTo>
                    <a:cubicBezTo>
                      <a:pt x="879" y="136"/>
                      <a:pt x="889" y="146"/>
                      <a:pt x="889" y="146"/>
                    </a:cubicBezTo>
                    <a:lnTo>
                      <a:pt x="8128" y="9671"/>
                    </a:lnTo>
                    <a:lnTo>
                      <a:pt x="15271" y="146"/>
                    </a:lnTo>
                    <a:cubicBezTo>
                      <a:pt x="15528" y="-121"/>
                      <a:pt x="15947" y="-121"/>
                      <a:pt x="16214" y="136"/>
                    </a:cubicBezTo>
                    <a:cubicBezTo>
                      <a:pt x="16214" y="136"/>
                      <a:pt x="16224" y="146"/>
                      <a:pt x="16224" y="146"/>
                    </a:cubicBezTo>
                    <a:lnTo>
                      <a:pt x="16224" y="146"/>
                    </a:lnTo>
                    <a:lnTo>
                      <a:pt x="16224" y="19196"/>
                    </a:lnTo>
                    <a:cubicBezTo>
                      <a:pt x="16224" y="19567"/>
                      <a:pt x="15929" y="19862"/>
                      <a:pt x="15557" y="19862"/>
                    </a:cubicBezTo>
                    <a:cubicBezTo>
                      <a:pt x="15186" y="19862"/>
                      <a:pt x="14890" y="19567"/>
                      <a:pt x="14890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499">
                <a:extLst>
                  <a:ext uri="{FF2B5EF4-FFF2-40B4-BE49-F238E27FC236}">
                    <a16:creationId xmlns:a16="http://schemas.microsoft.com/office/drawing/2014/main" id="{A1CB1286-30AC-F2D5-20FA-27134909C712}"/>
                  </a:ext>
                </a:extLst>
              </p:cNvPr>
              <p:cNvSpPr/>
              <p:nvPr/>
            </p:nvSpPr>
            <p:spPr>
              <a:xfrm>
                <a:off x="3212154" y="3271861"/>
                <a:ext cx="15635" cy="19993"/>
              </a:xfrm>
              <a:custGeom>
                <a:avLst/>
                <a:gdLst>
                  <a:gd name="connsiteX0" fmla="*/ 12426 w 15635"/>
                  <a:gd name="connsiteY0" fmla="*/ 14699 h 19993"/>
                  <a:gd name="connsiteX1" fmla="*/ 2901 w 15635"/>
                  <a:gd name="connsiteY1" fmla="*/ 14699 h 19993"/>
                  <a:gd name="connsiteX2" fmla="*/ 1092 w 15635"/>
                  <a:gd name="connsiteY2" fmla="*/ 19461 h 19993"/>
                  <a:gd name="connsiteX3" fmla="*/ 425 w 15635"/>
                  <a:gd name="connsiteY3" fmla="*/ 19938 h 19993"/>
                  <a:gd name="connsiteX4" fmla="*/ 425 w 15635"/>
                  <a:gd name="connsiteY4" fmla="*/ 19938 h 19993"/>
                  <a:gd name="connsiteX5" fmla="*/ -51 w 15635"/>
                  <a:gd name="connsiteY5" fmla="*/ 19080 h 19993"/>
                  <a:gd name="connsiteX6" fmla="*/ 6997 w 15635"/>
                  <a:gd name="connsiteY6" fmla="*/ 30 h 19993"/>
                  <a:gd name="connsiteX7" fmla="*/ 7664 w 15635"/>
                  <a:gd name="connsiteY7" fmla="*/ 30 h 19993"/>
                  <a:gd name="connsiteX8" fmla="*/ 8331 w 15635"/>
                  <a:gd name="connsiteY8" fmla="*/ 30 h 19993"/>
                  <a:gd name="connsiteX9" fmla="*/ 15379 w 15635"/>
                  <a:gd name="connsiteY9" fmla="*/ 19080 h 19993"/>
                  <a:gd name="connsiteX10" fmla="*/ 15427 w 15635"/>
                  <a:gd name="connsiteY10" fmla="*/ 19890 h 19993"/>
                  <a:gd name="connsiteX11" fmla="*/ 15379 w 15635"/>
                  <a:gd name="connsiteY11" fmla="*/ 19938 h 19993"/>
                  <a:gd name="connsiteX12" fmla="*/ 15379 w 15635"/>
                  <a:gd name="connsiteY12" fmla="*/ 19938 h 19993"/>
                  <a:gd name="connsiteX13" fmla="*/ 14712 w 15635"/>
                  <a:gd name="connsiteY13" fmla="*/ 19461 h 19993"/>
                  <a:gd name="connsiteX14" fmla="*/ 3759 w 15635"/>
                  <a:gd name="connsiteY14" fmla="*/ 13270 h 19993"/>
                  <a:gd name="connsiteX15" fmla="*/ 11855 w 15635"/>
                  <a:gd name="connsiteY15" fmla="*/ 13270 h 19993"/>
                  <a:gd name="connsiteX16" fmla="*/ 7759 w 15635"/>
                  <a:gd name="connsiteY16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635" h="19993">
                    <a:moveTo>
                      <a:pt x="12426" y="14699"/>
                    </a:moveTo>
                    <a:lnTo>
                      <a:pt x="2901" y="14699"/>
                    </a:lnTo>
                    <a:lnTo>
                      <a:pt x="1092" y="19461"/>
                    </a:lnTo>
                    <a:cubicBezTo>
                      <a:pt x="977" y="19738"/>
                      <a:pt x="720" y="19918"/>
                      <a:pt x="425" y="19938"/>
                    </a:cubicBezTo>
                    <a:lnTo>
                      <a:pt x="425" y="19938"/>
                    </a:lnTo>
                    <a:cubicBezTo>
                      <a:pt x="82" y="19804"/>
                      <a:pt x="-118" y="19442"/>
                      <a:pt x="-51" y="19080"/>
                    </a:cubicBezTo>
                    <a:lnTo>
                      <a:pt x="6997" y="30"/>
                    </a:lnTo>
                    <a:cubicBezTo>
                      <a:pt x="7207" y="-84"/>
                      <a:pt x="7454" y="-84"/>
                      <a:pt x="7664" y="30"/>
                    </a:cubicBezTo>
                    <a:cubicBezTo>
                      <a:pt x="7664" y="30"/>
                      <a:pt x="8331" y="30"/>
                      <a:pt x="8331" y="30"/>
                    </a:cubicBezTo>
                    <a:lnTo>
                      <a:pt x="15379" y="19080"/>
                    </a:lnTo>
                    <a:cubicBezTo>
                      <a:pt x="15617" y="19290"/>
                      <a:pt x="15636" y="19652"/>
                      <a:pt x="15427" y="19890"/>
                    </a:cubicBezTo>
                    <a:cubicBezTo>
                      <a:pt x="15417" y="19909"/>
                      <a:pt x="15398" y="19918"/>
                      <a:pt x="15379" y="19938"/>
                    </a:cubicBezTo>
                    <a:lnTo>
                      <a:pt x="15379" y="19938"/>
                    </a:lnTo>
                    <a:cubicBezTo>
                      <a:pt x="15093" y="19890"/>
                      <a:pt x="14855" y="19709"/>
                      <a:pt x="14712" y="19461"/>
                    </a:cubicBezTo>
                    <a:close/>
                    <a:moveTo>
                      <a:pt x="3759" y="13270"/>
                    </a:moveTo>
                    <a:lnTo>
                      <a:pt x="11855" y="13270"/>
                    </a:lnTo>
                    <a:lnTo>
                      <a:pt x="7759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500">
                <a:extLst>
                  <a:ext uri="{FF2B5EF4-FFF2-40B4-BE49-F238E27FC236}">
                    <a16:creationId xmlns:a16="http://schemas.microsoft.com/office/drawing/2014/main" id="{3037D09C-0341-3C85-FB80-3AAF08ED2C7A}"/>
                  </a:ext>
                </a:extLst>
              </p:cNvPr>
              <p:cNvSpPr/>
              <p:nvPr/>
            </p:nvSpPr>
            <p:spPr>
              <a:xfrm>
                <a:off x="3228561" y="3271364"/>
                <a:ext cx="14751" cy="20584"/>
              </a:xfrm>
              <a:custGeom>
                <a:avLst/>
                <a:gdLst>
                  <a:gd name="connsiteX0" fmla="*/ 6877 w 14751"/>
                  <a:gd name="connsiteY0" fmla="*/ 10718 h 20584"/>
                  <a:gd name="connsiteX1" fmla="*/ 115 w 14751"/>
                  <a:gd name="connsiteY1" fmla="*/ 1193 h 20584"/>
                  <a:gd name="connsiteX2" fmla="*/ 115 w 14751"/>
                  <a:gd name="connsiteY2" fmla="*/ 146 h 20584"/>
                  <a:gd name="connsiteX3" fmla="*/ 1057 w 14751"/>
                  <a:gd name="connsiteY3" fmla="*/ 136 h 20584"/>
                  <a:gd name="connsiteX4" fmla="*/ 1067 w 14751"/>
                  <a:gd name="connsiteY4" fmla="*/ 146 h 20584"/>
                  <a:gd name="connsiteX5" fmla="*/ 7354 w 14751"/>
                  <a:gd name="connsiteY5" fmla="*/ 8814 h 20584"/>
                  <a:gd name="connsiteX6" fmla="*/ 13735 w 14751"/>
                  <a:gd name="connsiteY6" fmla="*/ 146 h 20584"/>
                  <a:gd name="connsiteX7" fmla="*/ 14678 w 14751"/>
                  <a:gd name="connsiteY7" fmla="*/ 136 h 20584"/>
                  <a:gd name="connsiteX8" fmla="*/ 14688 w 14751"/>
                  <a:gd name="connsiteY8" fmla="*/ 146 h 20584"/>
                  <a:gd name="connsiteX9" fmla="*/ 14688 w 14751"/>
                  <a:gd name="connsiteY9" fmla="*/ 1193 h 20584"/>
                  <a:gd name="connsiteX10" fmla="*/ 7925 w 14751"/>
                  <a:gd name="connsiteY10" fmla="*/ 10718 h 20584"/>
                  <a:gd name="connsiteX11" fmla="*/ 7925 w 14751"/>
                  <a:gd name="connsiteY11" fmla="*/ 19767 h 20584"/>
                  <a:gd name="connsiteX12" fmla="*/ 7258 w 14751"/>
                  <a:gd name="connsiteY12" fmla="*/ 20529 h 20584"/>
                  <a:gd name="connsiteX13" fmla="*/ 6496 w 14751"/>
                  <a:gd name="connsiteY13" fmla="*/ 19767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751" h="20584">
                    <a:moveTo>
                      <a:pt x="6877" y="10718"/>
                    </a:moveTo>
                    <a:lnTo>
                      <a:pt x="115" y="1193"/>
                    </a:lnTo>
                    <a:cubicBezTo>
                      <a:pt x="-124" y="889"/>
                      <a:pt x="-124" y="450"/>
                      <a:pt x="115" y="146"/>
                    </a:cubicBezTo>
                    <a:cubicBezTo>
                      <a:pt x="372" y="-121"/>
                      <a:pt x="791" y="-121"/>
                      <a:pt x="1057" y="136"/>
                    </a:cubicBezTo>
                    <a:cubicBezTo>
                      <a:pt x="1057" y="136"/>
                      <a:pt x="1067" y="146"/>
                      <a:pt x="1067" y="146"/>
                    </a:cubicBezTo>
                    <a:lnTo>
                      <a:pt x="7354" y="8814"/>
                    </a:lnTo>
                    <a:lnTo>
                      <a:pt x="13735" y="146"/>
                    </a:lnTo>
                    <a:cubicBezTo>
                      <a:pt x="13992" y="-121"/>
                      <a:pt x="14412" y="-121"/>
                      <a:pt x="14678" y="136"/>
                    </a:cubicBezTo>
                    <a:cubicBezTo>
                      <a:pt x="14678" y="136"/>
                      <a:pt x="14688" y="146"/>
                      <a:pt x="14688" y="146"/>
                    </a:cubicBezTo>
                    <a:cubicBezTo>
                      <a:pt x="14688" y="146"/>
                      <a:pt x="14688" y="813"/>
                      <a:pt x="14688" y="1193"/>
                    </a:cubicBezTo>
                    <a:lnTo>
                      <a:pt x="7925" y="10718"/>
                    </a:lnTo>
                    <a:lnTo>
                      <a:pt x="7925" y="19767"/>
                    </a:lnTo>
                    <a:cubicBezTo>
                      <a:pt x="7925" y="20158"/>
                      <a:pt x="7639" y="20481"/>
                      <a:pt x="7258" y="20529"/>
                    </a:cubicBezTo>
                    <a:cubicBezTo>
                      <a:pt x="6858" y="20491"/>
                      <a:pt x="6534" y="20167"/>
                      <a:pt x="6496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501">
                <a:extLst>
                  <a:ext uri="{FF2B5EF4-FFF2-40B4-BE49-F238E27FC236}">
                    <a16:creationId xmlns:a16="http://schemas.microsoft.com/office/drawing/2014/main" id="{0BE64BC3-3093-2B10-1146-A44586764077}"/>
                  </a:ext>
                </a:extLst>
              </p:cNvPr>
              <p:cNvSpPr/>
              <p:nvPr/>
            </p:nvSpPr>
            <p:spPr>
              <a:xfrm>
                <a:off x="3437613" y="3271280"/>
                <a:ext cx="13344" cy="20328"/>
              </a:xfrm>
              <a:custGeom>
                <a:avLst/>
                <a:gdLst>
                  <a:gd name="connsiteX0" fmla="*/ 422 w 13344"/>
                  <a:gd name="connsiteY0" fmla="*/ 14899 h 20328"/>
                  <a:gd name="connsiteX1" fmla="*/ 1232 w 13344"/>
                  <a:gd name="connsiteY1" fmla="*/ 14851 h 20328"/>
                  <a:gd name="connsiteX2" fmla="*/ 1279 w 13344"/>
                  <a:gd name="connsiteY2" fmla="*/ 14899 h 20328"/>
                  <a:gd name="connsiteX3" fmla="*/ 6423 w 13344"/>
                  <a:gd name="connsiteY3" fmla="*/ 18709 h 20328"/>
                  <a:gd name="connsiteX4" fmla="*/ 11947 w 13344"/>
                  <a:gd name="connsiteY4" fmla="*/ 13279 h 20328"/>
                  <a:gd name="connsiteX5" fmla="*/ 11947 w 13344"/>
                  <a:gd name="connsiteY5" fmla="*/ 611 h 20328"/>
                  <a:gd name="connsiteX6" fmla="*/ 12614 w 13344"/>
                  <a:gd name="connsiteY6" fmla="*/ -56 h 20328"/>
                  <a:gd name="connsiteX7" fmla="*/ 13281 w 13344"/>
                  <a:gd name="connsiteY7" fmla="*/ 611 h 20328"/>
                  <a:gd name="connsiteX8" fmla="*/ 13281 w 13344"/>
                  <a:gd name="connsiteY8" fmla="*/ 13565 h 20328"/>
                  <a:gd name="connsiteX9" fmla="*/ 6270 w 13344"/>
                  <a:gd name="connsiteY9" fmla="*/ 20271 h 20328"/>
                  <a:gd name="connsiteX10" fmla="*/ -54 w 13344"/>
                  <a:gd name="connsiteY10" fmla="*/ 15661 h 20328"/>
                  <a:gd name="connsiteX11" fmla="*/ 422 w 13344"/>
                  <a:gd name="connsiteY11" fmla="*/ 14899 h 2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4" h="20328">
                    <a:moveTo>
                      <a:pt x="422" y="14899"/>
                    </a:moveTo>
                    <a:cubicBezTo>
                      <a:pt x="632" y="14660"/>
                      <a:pt x="994" y="14641"/>
                      <a:pt x="1232" y="14851"/>
                    </a:cubicBezTo>
                    <a:cubicBezTo>
                      <a:pt x="1251" y="14860"/>
                      <a:pt x="1260" y="14880"/>
                      <a:pt x="1279" y="14899"/>
                    </a:cubicBezTo>
                    <a:cubicBezTo>
                      <a:pt x="1984" y="17156"/>
                      <a:pt x="4060" y="18689"/>
                      <a:pt x="6423" y="18709"/>
                    </a:cubicBezTo>
                    <a:cubicBezTo>
                      <a:pt x="9433" y="18709"/>
                      <a:pt x="11900" y="16289"/>
                      <a:pt x="11947" y="13279"/>
                    </a:cubicBezTo>
                    <a:lnTo>
                      <a:pt x="11947" y="611"/>
                    </a:lnTo>
                    <a:cubicBezTo>
                      <a:pt x="11947" y="240"/>
                      <a:pt x="12243" y="-56"/>
                      <a:pt x="12614" y="-56"/>
                    </a:cubicBezTo>
                    <a:cubicBezTo>
                      <a:pt x="12986" y="-56"/>
                      <a:pt x="13281" y="240"/>
                      <a:pt x="13281" y="611"/>
                    </a:cubicBezTo>
                    <a:lnTo>
                      <a:pt x="13281" y="13565"/>
                    </a:lnTo>
                    <a:cubicBezTo>
                      <a:pt x="13195" y="17356"/>
                      <a:pt x="10061" y="20357"/>
                      <a:pt x="6270" y="20271"/>
                    </a:cubicBezTo>
                    <a:cubicBezTo>
                      <a:pt x="3403" y="20204"/>
                      <a:pt x="889" y="18366"/>
                      <a:pt x="-54" y="15661"/>
                    </a:cubicBezTo>
                    <a:cubicBezTo>
                      <a:pt x="-111" y="15318"/>
                      <a:pt x="89" y="14994"/>
                      <a:pt x="422" y="1489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502">
                <a:extLst>
                  <a:ext uri="{FF2B5EF4-FFF2-40B4-BE49-F238E27FC236}">
                    <a16:creationId xmlns:a16="http://schemas.microsoft.com/office/drawing/2014/main" id="{A95C437A-1A05-EA18-1905-64754C1927D2}"/>
                  </a:ext>
                </a:extLst>
              </p:cNvPr>
              <p:cNvSpPr/>
              <p:nvPr/>
            </p:nvSpPr>
            <p:spPr>
              <a:xfrm>
                <a:off x="3456387" y="3271653"/>
                <a:ext cx="16383" cy="20201"/>
              </a:xfrm>
              <a:custGeom>
                <a:avLst/>
                <a:gdLst>
                  <a:gd name="connsiteX0" fmla="*/ -64 w 16383"/>
                  <a:gd name="connsiteY0" fmla="*/ 619 h 20201"/>
                  <a:gd name="connsiteX1" fmla="*/ 603 w 16383"/>
                  <a:gd name="connsiteY1" fmla="*/ -48 h 20201"/>
                  <a:gd name="connsiteX2" fmla="*/ 1355 w 16383"/>
                  <a:gd name="connsiteY2" fmla="*/ 514 h 20201"/>
                  <a:gd name="connsiteX3" fmla="*/ 1365 w 16383"/>
                  <a:gd name="connsiteY3" fmla="*/ 619 h 20201"/>
                  <a:gd name="connsiteX4" fmla="*/ 1365 w 16383"/>
                  <a:gd name="connsiteY4" fmla="*/ 11954 h 20201"/>
                  <a:gd name="connsiteX5" fmla="*/ 8128 w 16383"/>
                  <a:gd name="connsiteY5" fmla="*/ 18717 h 20201"/>
                  <a:gd name="connsiteX6" fmla="*/ 14890 w 16383"/>
                  <a:gd name="connsiteY6" fmla="*/ 11954 h 20201"/>
                  <a:gd name="connsiteX7" fmla="*/ 14890 w 16383"/>
                  <a:gd name="connsiteY7" fmla="*/ 619 h 20201"/>
                  <a:gd name="connsiteX8" fmla="*/ 15557 w 16383"/>
                  <a:gd name="connsiteY8" fmla="*/ -48 h 20201"/>
                  <a:gd name="connsiteX9" fmla="*/ 16319 w 16383"/>
                  <a:gd name="connsiteY9" fmla="*/ 619 h 20201"/>
                  <a:gd name="connsiteX10" fmla="*/ 16319 w 16383"/>
                  <a:gd name="connsiteY10" fmla="*/ 11954 h 20201"/>
                  <a:gd name="connsiteX11" fmla="*/ 8128 w 16383"/>
                  <a:gd name="connsiteY11" fmla="*/ 20146 h 20201"/>
                  <a:gd name="connsiteX12" fmla="*/ -64 w 16383"/>
                  <a:gd name="connsiteY12" fmla="*/ 11954 h 2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383" h="20201">
                    <a:moveTo>
                      <a:pt x="-64" y="619"/>
                    </a:moveTo>
                    <a:cubicBezTo>
                      <a:pt x="-26" y="267"/>
                      <a:pt x="250" y="-9"/>
                      <a:pt x="603" y="-48"/>
                    </a:cubicBezTo>
                    <a:cubicBezTo>
                      <a:pt x="965" y="-105"/>
                      <a:pt x="1308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1954"/>
                    </a:lnTo>
                    <a:cubicBezTo>
                      <a:pt x="1365" y="15688"/>
                      <a:pt x="4394" y="18717"/>
                      <a:pt x="8128" y="18717"/>
                    </a:cubicBezTo>
                    <a:cubicBezTo>
                      <a:pt x="11861" y="18717"/>
                      <a:pt x="14890" y="15688"/>
                      <a:pt x="14890" y="11954"/>
                    </a:cubicBezTo>
                    <a:lnTo>
                      <a:pt x="14890" y="619"/>
                    </a:lnTo>
                    <a:cubicBezTo>
                      <a:pt x="14890" y="248"/>
                      <a:pt x="15186" y="-48"/>
                      <a:pt x="15557" y="-48"/>
                    </a:cubicBezTo>
                    <a:cubicBezTo>
                      <a:pt x="15947" y="-48"/>
                      <a:pt x="16272" y="238"/>
                      <a:pt x="16319" y="619"/>
                    </a:cubicBezTo>
                    <a:lnTo>
                      <a:pt x="16319" y="11954"/>
                    </a:lnTo>
                    <a:cubicBezTo>
                      <a:pt x="16319" y="16478"/>
                      <a:pt x="12652" y="20146"/>
                      <a:pt x="8128" y="20146"/>
                    </a:cubicBezTo>
                    <a:cubicBezTo>
                      <a:pt x="3603" y="20146"/>
                      <a:pt x="-64" y="16478"/>
                      <a:pt x="-6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503">
                <a:extLst>
                  <a:ext uri="{FF2B5EF4-FFF2-40B4-BE49-F238E27FC236}">
                    <a16:creationId xmlns:a16="http://schemas.microsoft.com/office/drawing/2014/main" id="{60D6A25C-7048-C772-9040-8AB3A666AF98}"/>
                  </a:ext>
                </a:extLst>
              </p:cNvPr>
              <p:cNvSpPr/>
              <p:nvPr/>
            </p:nvSpPr>
            <p:spPr>
              <a:xfrm>
                <a:off x="3479317" y="3271650"/>
                <a:ext cx="14694" cy="20468"/>
              </a:xfrm>
              <a:custGeom>
                <a:avLst/>
                <a:gdLst>
                  <a:gd name="connsiteX0" fmla="*/ 1486 w 14694"/>
                  <a:gd name="connsiteY0" fmla="*/ 2908 h 20468"/>
                  <a:gd name="connsiteX1" fmla="*/ 1486 w 14694"/>
                  <a:gd name="connsiteY1" fmla="*/ 19386 h 20468"/>
                  <a:gd name="connsiteX2" fmla="*/ 1038 w 14694"/>
                  <a:gd name="connsiteY2" fmla="*/ 20367 h 20468"/>
                  <a:gd name="connsiteX3" fmla="*/ 57 w 14694"/>
                  <a:gd name="connsiteY3" fmla="*/ 19920 h 20468"/>
                  <a:gd name="connsiteX4" fmla="*/ 57 w 14694"/>
                  <a:gd name="connsiteY4" fmla="*/ 19386 h 20468"/>
                  <a:gd name="connsiteX5" fmla="*/ 57 w 14694"/>
                  <a:gd name="connsiteY5" fmla="*/ 908 h 20468"/>
                  <a:gd name="connsiteX6" fmla="*/ 57 w 14694"/>
                  <a:gd name="connsiteY6" fmla="*/ 146 h 20468"/>
                  <a:gd name="connsiteX7" fmla="*/ 1000 w 14694"/>
                  <a:gd name="connsiteY7" fmla="*/ 136 h 20468"/>
                  <a:gd name="connsiteX8" fmla="*/ 1010 w 14694"/>
                  <a:gd name="connsiteY8" fmla="*/ 146 h 20468"/>
                  <a:gd name="connsiteX9" fmla="*/ 13297 w 14694"/>
                  <a:gd name="connsiteY9" fmla="*/ 17100 h 20468"/>
                  <a:gd name="connsiteX10" fmla="*/ 13297 w 14694"/>
                  <a:gd name="connsiteY10" fmla="*/ 813 h 20468"/>
                  <a:gd name="connsiteX11" fmla="*/ 13964 w 14694"/>
                  <a:gd name="connsiteY11" fmla="*/ 146 h 20468"/>
                  <a:gd name="connsiteX12" fmla="*/ 14631 w 14694"/>
                  <a:gd name="connsiteY12" fmla="*/ 813 h 20468"/>
                  <a:gd name="connsiteX13" fmla="*/ 14631 w 14694"/>
                  <a:gd name="connsiteY13" fmla="*/ 19386 h 20468"/>
                  <a:gd name="connsiteX14" fmla="*/ 13964 w 14694"/>
                  <a:gd name="connsiteY14" fmla="*/ 20148 h 20468"/>
                  <a:gd name="connsiteX15" fmla="*/ 13392 w 14694"/>
                  <a:gd name="connsiteY15" fmla="*/ 20148 h 20468"/>
                  <a:gd name="connsiteX16" fmla="*/ 13392 w 14694"/>
                  <a:gd name="connsiteY16" fmla="*/ 20148 h 2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694" h="20468">
                    <a:moveTo>
                      <a:pt x="1486" y="2908"/>
                    </a:moveTo>
                    <a:lnTo>
                      <a:pt x="1486" y="19386"/>
                    </a:lnTo>
                    <a:cubicBezTo>
                      <a:pt x="1629" y="19777"/>
                      <a:pt x="1429" y="20215"/>
                      <a:pt x="1038" y="20367"/>
                    </a:cubicBezTo>
                    <a:cubicBezTo>
                      <a:pt x="638" y="20510"/>
                      <a:pt x="200" y="20310"/>
                      <a:pt x="57" y="19920"/>
                    </a:cubicBezTo>
                    <a:cubicBezTo>
                      <a:pt x="-9" y="19748"/>
                      <a:pt x="-9" y="19558"/>
                      <a:pt x="57" y="19386"/>
                    </a:cubicBezTo>
                    <a:lnTo>
                      <a:pt x="57" y="908"/>
                    </a:lnTo>
                    <a:cubicBezTo>
                      <a:pt x="-105" y="679"/>
                      <a:pt x="-105" y="374"/>
                      <a:pt x="57" y="146"/>
                    </a:cubicBezTo>
                    <a:cubicBezTo>
                      <a:pt x="315" y="-121"/>
                      <a:pt x="734" y="-121"/>
                      <a:pt x="1000" y="136"/>
                    </a:cubicBezTo>
                    <a:cubicBezTo>
                      <a:pt x="1000" y="136"/>
                      <a:pt x="1010" y="146"/>
                      <a:pt x="1010" y="146"/>
                    </a:cubicBezTo>
                    <a:lnTo>
                      <a:pt x="13297" y="17100"/>
                    </a:lnTo>
                    <a:lnTo>
                      <a:pt x="13297" y="813"/>
                    </a:lnTo>
                    <a:cubicBezTo>
                      <a:pt x="13297" y="441"/>
                      <a:pt x="13592" y="146"/>
                      <a:pt x="13964" y="146"/>
                    </a:cubicBezTo>
                    <a:cubicBezTo>
                      <a:pt x="14335" y="146"/>
                      <a:pt x="14631" y="441"/>
                      <a:pt x="14631" y="813"/>
                    </a:cubicBezTo>
                    <a:lnTo>
                      <a:pt x="14631" y="19386"/>
                    </a:lnTo>
                    <a:cubicBezTo>
                      <a:pt x="14631" y="19777"/>
                      <a:pt x="14345" y="20101"/>
                      <a:pt x="13964" y="20148"/>
                    </a:cubicBezTo>
                    <a:cubicBezTo>
                      <a:pt x="13783" y="20234"/>
                      <a:pt x="13573" y="20234"/>
                      <a:pt x="13392" y="20148"/>
                    </a:cubicBezTo>
                    <a:lnTo>
                      <a:pt x="13392" y="20148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504">
                <a:extLst>
                  <a:ext uri="{FF2B5EF4-FFF2-40B4-BE49-F238E27FC236}">
                    <a16:creationId xmlns:a16="http://schemas.microsoft.com/office/drawing/2014/main" id="{4A29F714-89A7-2D3C-513F-0E090EFDC2C5}"/>
                  </a:ext>
                </a:extLst>
              </p:cNvPr>
              <p:cNvSpPr/>
              <p:nvPr/>
            </p:nvSpPr>
            <p:spPr>
              <a:xfrm>
                <a:off x="3499726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3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937 w 11715"/>
                  <a:gd name="connsiteY7" fmla="*/ 9279 h 20193"/>
                  <a:gd name="connsiteX8" fmla="*/ 10604 w 11715"/>
                  <a:gd name="connsiteY8" fmla="*/ 10041 h 20193"/>
                  <a:gd name="connsiteX9" fmla="*/ 9937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8709 h 20193"/>
                  <a:gd name="connsiteX12" fmla="*/ 10985 w 11715"/>
                  <a:gd name="connsiteY12" fmla="*/ 18709 h 20193"/>
                  <a:gd name="connsiteX13" fmla="*/ 11652 w 11715"/>
                  <a:gd name="connsiteY13" fmla="*/ 19375 h 20193"/>
                  <a:gd name="connsiteX14" fmla="*/ 10985 w 11715"/>
                  <a:gd name="connsiteY14" fmla="*/ 20138 h 20193"/>
                  <a:gd name="connsiteX15" fmla="*/ 507 w 11715"/>
                  <a:gd name="connsiteY15" fmla="*/ 20138 h 20193"/>
                  <a:gd name="connsiteX16" fmla="*/ -64 w 11715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56" y="18709"/>
                      <a:pt x="11652" y="19004"/>
                      <a:pt x="11652" y="19375"/>
                    </a:cubicBezTo>
                    <a:cubicBezTo>
                      <a:pt x="11652" y="19766"/>
                      <a:pt x="11366" y="20090"/>
                      <a:pt x="10985" y="20138"/>
                    </a:cubicBezTo>
                    <a:lnTo>
                      <a:pt x="507" y="20138"/>
                    </a:lnTo>
                    <a:cubicBezTo>
                      <a:pt x="184" y="20023"/>
                      <a:pt x="-45" y="19718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505">
                <a:extLst>
                  <a:ext uri="{FF2B5EF4-FFF2-40B4-BE49-F238E27FC236}">
                    <a16:creationId xmlns:a16="http://schemas.microsoft.com/office/drawing/2014/main" id="{1438E731-E037-F18B-EF23-274E15DA1643}"/>
                  </a:ext>
                </a:extLst>
              </p:cNvPr>
              <p:cNvSpPr/>
              <p:nvPr/>
            </p:nvSpPr>
            <p:spPr>
              <a:xfrm>
                <a:off x="3700599" y="3271280"/>
                <a:ext cx="13344" cy="20328"/>
              </a:xfrm>
              <a:custGeom>
                <a:avLst/>
                <a:gdLst>
                  <a:gd name="connsiteX0" fmla="*/ 422 w 13344"/>
                  <a:gd name="connsiteY0" fmla="*/ 14899 h 20328"/>
                  <a:gd name="connsiteX1" fmla="*/ 1232 w 13344"/>
                  <a:gd name="connsiteY1" fmla="*/ 14851 h 20328"/>
                  <a:gd name="connsiteX2" fmla="*/ 1279 w 13344"/>
                  <a:gd name="connsiteY2" fmla="*/ 14899 h 20328"/>
                  <a:gd name="connsiteX3" fmla="*/ 8156 w 13344"/>
                  <a:gd name="connsiteY3" fmla="*/ 18308 h 20328"/>
                  <a:gd name="connsiteX4" fmla="*/ 11852 w 13344"/>
                  <a:gd name="connsiteY4" fmla="*/ 13279 h 20328"/>
                  <a:gd name="connsiteX5" fmla="*/ 11852 w 13344"/>
                  <a:gd name="connsiteY5" fmla="*/ 611 h 20328"/>
                  <a:gd name="connsiteX6" fmla="*/ 12614 w 13344"/>
                  <a:gd name="connsiteY6" fmla="*/ -56 h 20328"/>
                  <a:gd name="connsiteX7" fmla="*/ 13281 w 13344"/>
                  <a:gd name="connsiteY7" fmla="*/ 611 h 20328"/>
                  <a:gd name="connsiteX8" fmla="*/ 13281 w 13344"/>
                  <a:gd name="connsiteY8" fmla="*/ 13565 h 20328"/>
                  <a:gd name="connsiteX9" fmla="*/ 6270 w 13344"/>
                  <a:gd name="connsiteY9" fmla="*/ 20271 h 20328"/>
                  <a:gd name="connsiteX10" fmla="*/ -54 w 13344"/>
                  <a:gd name="connsiteY10" fmla="*/ 15661 h 20328"/>
                  <a:gd name="connsiteX11" fmla="*/ 422 w 13344"/>
                  <a:gd name="connsiteY11" fmla="*/ 14899 h 2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4" h="20328">
                    <a:moveTo>
                      <a:pt x="422" y="14899"/>
                    </a:moveTo>
                    <a:cubicBezTo>
                      <a:pt x="631" y="14660"/>
                      <a:pt x="993" y="14641"/>
                      <a:pt x="1232" y="14851"/>
                    </a:cubicBezTo>
                    <a:cubicBezTo>
                      <a:pt x="1251" y="14860"/>
                      <a:pt x="1260" y="14880"/>
                      <a:pt x="1279" y="14899"/>
                    </a:cubicBezTo>
                    <a:cubicBezTo>
                      <a:pt x="2241" y="17737"/>
                      <a:pt x="5318" y="19271"/>
                      <a:pt x="8156" y="18308"/>
                    </a:cubicBezTo>
                    <a:cubicBezTo>
                      <a:pt x="10328" y="17575"/>
                      <a:pt x="11804" y="15565"/>
                      <a:pt x="11852" y="13279"/>
                    </a:cubicBezTo>
                    <a:lnTo>
                      <a:pt x="11852" y="611"/>
                    </a:lnTo>
                    <a:cubicBezTo>
                      <a:pt x="11900" y="230"/>
                      <a:pt x="12223" y="-56"/>
                      <a:pt x="12614" y="-56"/>
                    </a:cubicBezTo>
                    <a:cubicBezTo>
                      <a:pt x="12985" y="-56"/>
                      <a:pt x="13281" y="240"/>
                      <a:pt x="13281" y="611"/>
                    </a:cubicBezTo>
                    <a:lnTo>
                      <a:pt x="13281" y="13565"/>
                    </a:lnTo>
                    <a:cubicBezTo>
                      <a:pt x="13195" y="17356"/>
                      <a:pt x="10061" y="20357"/>
                      <a:pt x="6270" y="20271"/>
                    </a:cubicBezTo>
                    <a:cubicBezTo>
                      <a:pt x="3403" y="20204"/>
                      <a:pt x="889" y="18366"/>
                      <a:pt x="-54" y="15661"/>
                    </a:cubicBezTo>
                    <a:cubicBezTo>
                      <a:pt x="-112" y="15318"/>
                      <a:pt x="88" y="14994"/>
                      <a:pt x="422" y="1489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506">
                <a:extLst>
                  <a:ext uri="{FF2B5EF4-FFF2-40B4-BE49-F238E27FC236}">
                    <a16:creationId xmlns:a16="http://schemas.microsoft.com/office/drawing/2014/main" id="{3313D789-A62D-4C7B-5131-BABD29CBE1BE}"/>
                  </a:ext>
                </a:extLst>
              </p:cNvPr>
              <p:cNvSpPr/>
              <p:nvPr/>
            </p:nvSpPr>
            <p:spPr>
              <a:xfrm>
                <a:off x="3719373" y="3271653"/>
                <a:ext cx="16383" cy="20201"/>
              </a:xfrm>
              <a:custGeom>
                <a:avLst/>
                <a:gdLst>
                  <a:gd name="connsiteX0" fmla="*/ -64 w 16383"/>
                  <a:gd name="connsiteY0" fmla="*/ 619 h 20201"/>
                  <a:gd name="connsiteX1" fmla="*/ 603 w 16383"/>
                  <a:gd name="connsiteY1" fmla="*/ -48 h 20201"/>
                  <a:gd name="connsiteX2" fmla="*/ 1355 w 16383"/>
                  <a:gd name="connsiteY2" fmla="*/ 514 h 20201"/>
                  <a:gd name="connsiteX3" fmla="*/ 1365 w 16383"/>
                  <a:gd name="connsiteY3" fmla="*/ 619 h 20201"/>
                  <a:gd name="connsiteX4" fmla="*/ 1365 w 16383"/>
                  <a:gd name="connsiteY4" fmla="*/ 11954 h 20201"/>
                  <a:gd name="connsiteX5" fmla="*/ 8127 w 16383"/>
                  <a:gd name="connsiteY5" fmla="*/ 18717 h 20201"/>
                  <a:gd name="connsiteX6" fmla="*/ 14890 w 16383"/>
                  <a:gd name="connsiteY6" fmla="*/ 11954 h 20201"/>
                  <a:gd name="connsiteX7" fmla="*/ 14890 w 16383"/>
                  <a:gd name="connsiteY7" fmla="*/ 619 h 20201"/>
                  <a:gd name="connsiteX8" fmla="*/ 15557 w 16383"/>
                  <a:gd name="connsiteY8" fmla="*/ -48 h 20201"/>
                  <a:gd name="connsiteX9" fmla="*/ 16319 w 16383"/>
                  <a:gd name="connsiteY9" fmla="*/ 619 h 20201"/>
                  <a:gd name="connsiteX10" fmla="*/ 16319 w 16383"/>
                  <a:gd name="connsiteY10" fmla="*/ 11954 h 20201"/>
                  <a:gd name="connsiteX11" fmla="*/ 8127 w 16383"/>
                  <a:gd name="connsiteY11" fmla="*/ 20146 h 20201"/>
                  <a:gd name="connsiteX12" fmla="*/ -64 w 16383"/>
                  <a:gd name="connsiteY12" fmla="*/ 11954 h 2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383" h="20201">
                    <a:moveTo>
                      <a:pt x="-64" y="619"/>
                    </a:moveTo>
                    <a:cubicBezTo>
                      <a:pt x="-64" y="248"/>
                      <a:pt x="231" y="-48"/>
                      <a:pt x="603" y="-48"/>
                    </a:cubicBezTo>
                    <a:cubicBezTo>
                      <a:pt x="965" y="-105"/>
                      <a:pt x="1307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1954"/>
                    </a:lnTo>
                    <a:cubicBezTo>
                      <a:pt x="1365" y="15688"/>
                      <a:pt x="4394" y="18717"/>
                      <a:pt x="8127" y="18717"/>
                    </a:cubicBezTo>
                    <a:cubicBezTo>
                      <a:pt x="11861" y="18717"/>
                      <a:pt x="14890" y="15688"/>
                      <a:pt x="14890" y="11954"/>
                    </a:cubicBezTo>
                    <a:lnTo>
                      <a:pt x="14890" y="619"/>
                    </a:lnTo>
                    <a:cubicBezTo>
                      <a:pt x="14890" y="248"/>
                      <a:pt x="15185" y="-48"/>
                      <a:pt x="15557" y="-48"/>
                    </a:cubicBezTo>
                    <a:cubicBezTo>
                      <a:pt x="15947" y="-48"/>
                      <a:pt x="16271" y="238"/>
                      <a:pt x="16319" y="619"/>
                    </a:cubicBezTo>
                    <a:lnTo>
                      <a:pt x="16319" y="11954"/>
                    </a:lnTo>
                    <a:cubicBezTo>
                      <a:pt x="16319" y="16478"/>
                      <a:pt x="12652" y="20146"/>
                      <a:pt x="8127" y="20146"/>
                    </a:cubicBezTo>
                    <a:cubicBezTo>
                      <a:pt x="3603" y="20146"/>
                      <a:pt x="-64" y="16478"/>
                      <a:pt x="-6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507">
                <a:extLst>
                  <a:ext uri="{FF2B5EF4-FFF2-40B4-BE49-F238E27FC236}">
                    <a16:creationId xmlns:a16="http://schemas.microsoft.com/office/drawing/2014/main" id="{E38B7A28-E3CD-FE00-DC50-A84B970C8940}"/>
                  </a:ext>
                </a:extLst>
              </p:cNvPr>
              <p:cNvSpPr/>
              <p:nvPr/>
            </p:nvSpPr>
            <p:spPr>
              <a:xfrm>
                <a:off x="3741566" y="3271375"/>
                <a:ext cx="11715" cy="20478"/>
              </a:xfrm>
              <a:custGeom>
                <a:avLst/>
                <a:gdLst>
                  <a:gd name="connsiteX0" fmla="*/ 603 w 11715"/>
                  <a:gd name="connsiteY0" fmla="*/ 20423 h 20478"/>
                  <a:gd name="connsiteX1" fmla="*/ 603 w 11715"/>
                  <a:gd name="connsiteY1" fmla="*/ 20423 h 20478"/>
                  <a:gd name="connsiteX2" fmla="*/ -64 w 11715"/>
                  <a:gd name="connsiteY2" fmla="*/ 19661 h 20478"/>
                  <a:gd name="connsiteX3" fmla="*/ -64 w 11715"/>
                  <a:gd name="connsiteY3" fmla="*/ 611 h 20478"/>
                  <a:gd name="connsiteX4" fmla="*/ 603 w 11715"/>
                  <a:gd name="connsiteY4" fmla="*/ -56 h 20478"/>
                  <a:gd name="connsiteX5" fmla="*/ 1365 w 11715"/>
                  <a:gd name="connsiteY5" fmla="*/ 611 h 20478"/>
                  <a:gd name="connsiteX6" fmla="*/ 1365 w 11715"/>
                  <a:gd name="connsiteY6" fmla="*/ 18709 h 20478"/>
                  <a:gd name="connsiteX7" fmla="*/ 10890 w 11715"/>
                  <a:gd name="connsiteY7" fmla="*/ 18709 h 20478"/>
                  <a:gd name="connsiteX8" fmla="*/ 11652 w 11715"/>
                  <a:gd name="connsiteY8" fmla="*/ 19375 h 20478"/>
                  <a:gd name="connsiteX9" fmla="*/ 10890 w 11715"/>
                  <a:gd name="connsiteY9" fmla="*/ 2013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15" h="20478">
                    <a:moveTo>
                      <a:pt x="603" y="20423"/>
                    </a:moveTo>
                    <a:lnTo>
                      <a:pt x="603" y="20423"/>
                    </a:lnTo>
                    <a:cubicBezTo>
                      <a:pt x="222" y="20376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cubicBezTo>
                      <a:pt x="993" y="-56"/>
                      <a:pt x="1317" y="230"/>
                      <a:pt x="1365" y="611"/>
                    </a:cubicBezTo>
                    <a:lnTo>
                      <a:pt x="1365" y="18709"/>
                    </a:lnTo>
                    <a:lnTo>
                      <a:pt x="10890" y="18709"/>
                    </a:lnTo>
                    <a:cubicBezTo>
                      <a:pt x="11280" y="18709"/>
                      <a:pt x="11604" y="18994"/>
                      <a:pt x="11652" y="19375"/>
                    </a:cubicBezTo>
                    <a:cubicBezTo>
                      <a:pt x="11614" y="19775"/>
                      <a:pt x="11290" y="20100"/>
                      <a:pt x="10890" y="2013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508">
                <a:extLst>
                  <a:ext uri="{FF2B5EF4-FFF2-40B4-BE49-F238E27FC236}">
                    <a16:creationId xmlns:a16="http://schemas.microsoft.com/office/drawing/2014/main" id="{632D948C-43E9-F47F-9B36-BE9D3C5B8739}"/>
                  </a:ext>
                </a:extLst>
              </p:cNvPr>
              <p:cNvSpPr/>
              <p:nvPr/>
            </p:nvSpPr>
            <p:spPr>
              <a:xfrm>
                <a:off x="3752503" y="3271364"/>
                <a:ext cx="15082" cy="20489"/>
              </a:xfrm>
              <a:custGeom>
                <a:avLst/>
                <a:gdLst>
                  <a:gd name="connsiteX0" fmla="*/ 6906 w 15082"/>
                  <a:gd name="connsiteY0" fmla="*/ 10718 h 20489"/>
                  <a:gd name="connsiteX1" fmla="*/ 143 w 15082"/>
                  <a:gd name="connsiteY1" fmla="*/ 1193 h 20489"/>
                  <a:gd name="connsiteX2" fmla="*/ 143 w 15082"/>
                  <a:gd name="connsiteY2" fmla="*/ 146 h 20489"/>
                  <a:gd name="connsiteX3" fmla="*/ 1086 w 15082"/>
                  <a:gd name="connsiteY3" fmla="*/ 136 h 20489"/>
                  <a:gd name="connsiteX4" fmla="*/ 1096 w 15082"/>
                  <a:gd name="connsiteY4" fmla="*/ 146 h 20489"/>
                  <a:gd name="connsiteX5" fmla="*/ 7477 w 15082"/>
                  <a:gd name="connsiteY5" fmla="*/ 8814 h 20489"/>
                  <a:gd name="connsiteX6" fmla="*/ 13764 w 15082"/>
                  <a:gd name="connsiteY6" fmla="*/ 146 h 20489"/>
                  <a:gd name="connsiteX7" fmla="*/ 14812 w 15082"/>
                  <a:gd name="connsiteY7" fmla="*/ 146 h 20489"/>
                  <a:gd name="connsiteX8" fmla="*/ 14812 w 15082"/>
                  <a:gd name="connsiteY8" fmla="*/ 1193 h 20489"/>
                  <a:gd name="connsiteX9" fmla="*/ 8049 w 15082"/>
                  <a:gd name="connsiteY9" fmla="*/ 10718 h 20489"/>
                  <a:gd name="connsiteX10" fmla="*/ 8049 w 15082"/>
                  <a:gd name="connsiteY10" fmla="*/ 19767 h 20489"/>
                  <a:gd name="connsiteX11" fmla="*/ 7382 w 15082"/>
                  <a:gd name="connsiteY11" fmla="*/ 20434 h 20489"/>
                  <a:gd name="connsiteX12" fmla="*/ 6715 w 15082"/>
                  <a:gd name="connsiteY12" fmla="*/ 19767 h 20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82" h="20489">
                    <a:moveTo>
                      <a:pt x="6906" y="10718"/>
                    </a:moveTo>
                    <a:lnTo>
                      <a:pt x="143" y="1193"/>
                    </a:lnTo>
                    <a:cubicBezTo>
                      <a:pt x="-133" y="898"/>
                      <a:pt x="-133" y="441"/>
                      <a:pt x="143" y="146"/>
                    </a:cubicBezTo>
                    <a:cubicBezTo>
                      <a:pt x="400" y="-121"/>
                      <a:pt x="819" y="-121"/>
                      <a:pt x="1086" y="136"/>
                    </a:cubicBezTo>
                    <a:cubicBezTo>
                      <a:pt x="1086" y="136"/>
                      <a:pt x="1096" y="146"/>
                      <a:pt x="1096" y="146"/>
                    </a:cubicBezTo>
                    <a:lnTo>
                      <a:pt x="7477" y="8814"/>
                    </a:lnTo>
                    <a:lnTo>
                      <a:pt x="13764" y="146"/>
                    </a:lnTo>
                    <a:cubicBezTo>
                      <a:pt x="13764" y="146"/>
                      <a:pt x="14431" y="146"/>
                      <a:pt x="14812" y="146"/>
                    </a:cubicBezTo>
                    <a:cubicBezTo>
                      <a:pt x="15088" y="441"/>
                      <a:pt x="15088" y="898"/>
                      <a:pt x="14812" y="1193"/>
                    </a:cubicBezTo>
                    <a:lnTo>
                      <a:pt x="8049" y="10718"/>
                    </a:lnTo>
                    <a:lnTo>
                      <a:pt x="8049" y="19767"/>
                    </a:lnTo>
                    <a:cubicBezTo>
                      <a:pt x="8049" y="20139"/>
                      <a:pt x="7754" y="20434"/>
                      <a:pt x="7382" y="20434"/>
                    </a:cubicBezTo>
                    <a:cubicBezTo>
                      <a:pt x="7011" y="20434"/>
                      <a:pt x="6715" y="20139"/>
                      <a:pt x="6715" y="1976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509">
                <a:extLst>
                  <a:ext uri="{FF2B5EF4-FFF2-40B4-BE49-F238E27FC236}">
                    <a16:creationId xmlns:a16="http://schemas.microsoft.com/office/drawing/2014/main" id="{DECA313A-5C03-73DE-C171-2D2E3735225F}"/>
                  </a:ext>
                </a:extLst>
              </p:cNvPr>
              <p:cNvSpPr/>
              <p:nvPr/>
            </p:nvSpPr>
            <p:spPr>
              <a:xfrm>
                <a:off x="3931812" y="3271861"/>
                <a:ext cx="15813" cy="19993"/>
              </a:xfrm>
              <a:custGeom>
                <a:avLst/>
                <a:gdLst>
                  <a:gd name="connsiteX0" fmla="*/ 12192 w 15813"/>
                  <a:gd name="connsiteY0" fmla="*/ 14699 h 19993"/>
                  <a:gd name="connsiteX1" fmla="*/ 2667 w 15813"/>
                  <a:gd name="connsiteY1" fmla="*/ 14699 h 19993"/>
                  <a:gd name="connsiteX2" fmla="*/ 857 w 15813"/>
                  <a:gd name="connsiteY2" fmla="*/ 19461 h 19993"/>
                  <a:gd name="connsiteX3" fmla="*/ 190 w 15813"/>
                  <a:gd name="connsiteY3" fmla="*/ 19938 h 19993"/>
                  <a:gd name="connsiteX4" fmla="*/ 190 w 15813"/>
                  <a:gd name="connsiteY4" fmla="*/ 19938 h 19993"/>
                  <a:gd name="connsiteX5" fmla="*/ 190 w 15813"/>
                  <a:gd name="connsiteY5" fmla="*/ 19080 h 19993"/>
                  <a:gd name="connsiteX6" fmla="*/ 7143 w 15813"/>
                  <a:gd name="connsiteY6" fmla="*/ 30 h 19993"/>
                  <a:gd name="connsiteX7" fmla="*/ 7905 w 15813"/>
                  <a:gd name="connsiteY7" fmla="*/ 30 h 19993"/>
                  <a:gd name="connsiteX8" fmla="*/ 8572 w 15813"/>
                  <a:gd name="connsiteY8" fmla="*/ 30 h 19993"/>
                  <a:gd name="connsiteX9" fmla="*/ 15620 w 15813"/>
                  <a:gd name="connsiteY9" fmla="*/ 19080 h 19993"/>
                  <a:gd name="connsiteX10" fmla="*/ 15620 w 15813"/>
                  <a:gd name="connsiteY10" fmla="*/ 19938 h 19993"/>
                  <a:gd name="connsiteX11" fmla="*/ 15620 w 15813"/>
                  <a:gd name="connsiteY11" fmla="*/ 19938 h 19993"/>
                  <a:gd name="connsiteX12" fmla="*/ 14954 w 15813"/>
                  <a:gd name="connsiteY12" fmla="*/ 19461 h 19993"/>
                  <a:gd name="connsiteX13" fmla="*/ 3524 w 15813"/>
                  <a:gd name="connsiteY13" fmla="*/ 13270 h 19993"/>
                  <a:gd name="connsiteX14" fmla="*/ 11715 w 15813"/>
                  <a:gd name="connsiteY14" fmla="*/ 13270 h 19993"/>
                  <a:gd name="connsiteX15" fmla="*/ 7619 w 15813"/>
                  <a:gd name="connsiteY15" fmla="*/ 2412 h 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3" h="19993">
                    <a:moveTo>
                      <a:pt x="12192" y="14699"/>
                    </a:moveTo>
                    <a:lnTo>
                      <a:pt x="2667" y="14699"/>
                    </a:lnTo>
                    <a:lnTo>
                      <a:pt x="857" y="19461"/>
                    </a:lnTo>
                    <a:cubicBezTo>
                      <a:pt x="743" y="19738"/>
                      <a:pt x="485" y="19918"/>
                      <a:pt x="190" y="19938"/>
                    </a:cubicBezTo>
                    <a:lnTo>
                      <a:pt x="190" y="19938"/>
                    </a:lnTo>
                    <a:cubicBezTo>
                      <a:pt x="190" y="19938"/>
                      <a:pt x="-382" y="19366"/>
                      <a:pt x="190" y="19080"/>
                    </a:cubicBezTo>
                    <a:lnTo>
                      <a:pt x="7143" y="30"/>
                    </a:lnTo>
                    <a:cubicBezTo>
                      <a:pt x="7381" y="-84"/>
                      <a:pt x="7667" y="-84"/>
                      <a:pt x="7905" y="30"/>
                    </a:cubicBezTo>
                    <a:cubicBezTo>
                      <a:pt x="8115" y="-84"/>
                      <a:pt x="8362" y="-84"/>
                      <a:pt x="8572" y="30"/>
                    </a:cubicBezTo>
                    <a:lnTo>
                      <a:pt x="15620" y="19080"/>
                    </a:lnTo>
                    <a:cubicBezTo>
                      <a:pt x="15792" y="19337"/>
                      <a:pt x="15792" y="19680"/>
                      <a:pt x="15620" y="19938"/>
                    </a:cubicBezTo>
                    <a:lnTo>
                      <a:pt x="15620" y="19938"/>
                    </a:lnTo>
                    <a:cubicBezTo>
                      <a:pt x="15325" y="19918"/>
                      <a:pt x="15068" y="19738"/>
                      <a:pt x="14954" y="19461"/>
                    </a:cubicBezTo>
                    <a:close/>
                    <a:moveTo>
                      <a:pt x="3524" y="13270"/>
                    </a:moveTo>
                    <a:lnTo>
                      <a:pt x="11715" y="13270"/>
                    </a:lnTo>
                    <a:lnTo>
                      <a:pt x="7619" y="241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Freeform: Shape 510">
                <a:extLst>
                  <a:ext uri="{FF2B5EF4-FFF2-40B4-BE49-F238E27FC236}">
                    <a16:creationId xmlns:a16="http://schemas.microsoft.com/office/drawing/2014/main" id="{9DB0FD74-CB01-079B-EAA4-F0E27E9CA60F}"/>
                  </a:ext>
                </a:extLst>
              </p:cNvPr>
              <p:cNvSpPr/>
              <p:nvPr/>
            </p:nvSpPr>
            <p:spPr>
              <a:xfrm>
                <a:off x="3950640" y="3271653"/>
                <a:ext cx="16383" cy="20201"/>
              </a:xfrm>
              <a:custGeom>
                <a:avLst/>
                <a:gdLst>
                  <a:gd name="connsiteX0" fmla="*/ -64 w 16383"/>
                  <a:gd name="connsiteY0" fmla="*/ 619 h 20201"/>
                  <a:gd name="connsiteX1" fmla="*/ 603 w 16383"/>
                  <a:gd name="connsiteY1" fmla="*/ -48 h 20201"/>
                  <a:gd name="connsiteX2" fmla="*/ 1355 w 16383"/>
                  <a:gd name="connsiteY2" fmla="*/ 514 h 20201"/>
                  <a:gd name="connsiteX3" fmla="*/ 1365 w 16383"/>
                  <a:gd name="connsiteY3" fmla="*/ 619 h 20201"/>
                  <a:gd name="connsiteX4" fmla="*/ 1365 w 16383"/>
                  <a:gd name="connsiteY4" fmla="*/ 11954 h 20201"/>
                  <a:gd name="connsiteX5" fmla="*/ 8127 w 16383"/>
                  <a:gd name="connsiteY5" fmla="*/ 18717 h 20201"/>
                  <a:gd name="connsiteX6" fmla="*/ 14890 w 16383"/>
                  <a:gd name="connsiteY6" fmla="*/ 11954 h 20201"/>
                  <a:gd name="connsiteX7" fmla="*/ 14890 w 16383"/>
                  <a:gd name="connsiteY7" fmla="*/ 619 h 20201"/>
                  <a:gd name="connsiteX8" fmla="*/ 15557 w 16383"/>
                  <a:gd name="connsiteY8" fmla="*/ -48 h 20201"/>
                  <a:gd name="connsiteX9" fmla="*/ 16319 w 16383"/>
                  <a:gd name="connsiteY9" fmla="*/ 619 h 20201"/>
                  <a:gd name="connsiteX10" fmla="*/ 16319 w 16383"/>
                  <a:gd name="connsiteY10" fmla="*/ 11954 h 20201"/>
                  <a:gd name="connsiteX11" fmla="*/ 8127 w 16383"/>
                  <a:gd name="connsiteY11" fmla="*/ 20146 h 20201"/>
                  <a:gd name="connsiteX12" fmla="*/ -64 w 16383"/>
                  <a:gd name="connsiteY12" fmla="*/ 11954 h 2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383" h="20201">
                    <a:moveTo>
                      <a:pt x="-64" y="619"/>
                    </a:moveTo>
                    <a:cubicBezTo>
                      <a:pt x="-64" y="248"/>
                      <a:pt x="231" y="-48"/>
                      <a:pt x="603" y="-48"/>
                    </a:cubicBezTo>
                    <a:cubicBezTo>
                      <a:pt x="965" y="-105"/>
                      <a:pt x="1308" y="153"/>
                      <a:pt x="1355" y="514"/>
                    </a:cubicBezTo>
                    <a:cubicBezTo>
                      <a:pt x="1365" y="553"/>
                      <a:pt x="1365" y="581"/>
                      <a:pt x="1365" y="619"/>
                    </a:cubicBezTo>
                    <a:lnTo>
                      <a:pt x="1365" y="11954"/>
                    </a:lnTo>
                    <a:cubicBezTo>
                      <a:pt x="1365" y="15688"/>
                      <a:pt x="4394" y="18717"/>
                      <a:pt x="8127" y="18717"/>
                    </a:cubicBezTo>
                    <a:cubicBezTo>
                      <a:pt x="11861" y="18717"/>
                      <a:pt x="14890" y="15688"/>
                      <a:pt x="14890" y="11954"/>
                    </a:cubicBezTo>
                    <a:lnTo>
                      <a:pt x="14890" y="619"/>
                    </a:lnTo>
                    <a:cubicBezTo>
                      <a:pt x="14890" y="248"/>
                      <a:pt x="15185" y="-48"/>
                      <a:pt x="15557" y="-48"/>
                    </a:cubicBezTo>
                    <a:cubicBezTo>
                      <a:pt x="15947" y="-48"/>
                      <a:pt x="16271" y="238"/>
                      <a:pt x="16319" y="619"/>
                    </a:cubicBezTo>
                    <a:lnTo>
                      <a:pt x="16319" y="11954"/>
                    </a:lnTo>
                    <a:cubicBezTo>
                      <a:pt x="16319" y="16478"/>
                      <a:pt x="12652" y="20146"/>
                      <a:pt x="8127" y="20146"/>
                    </a:cubicBezTo>
                    <a:cubicBezTo>
                      <a:pt x="3603" y="20146"/>
                      <a:pt x="-64" y="16478"/>
                      <a:pt x="-6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511">
                <a:extLst>
                  <a:ext uri="{FF2B5EF4-FFF2-40B4-BE49-F238E27FC236}">
                    <a16:creationId xmlns:a16="http://schemas.microsoft.com/office/drawing/2014/main" id="{156E4EE8-01AF-EBDC-F645-0C46AF9D4B38}"/>
                  </a:ext>
                </a:extLst>
              </p:cNvPr>
              <p:cNvSpPr/>
              <p:nvPr/>
            </p:nvSpPr>
            <p:spPr>
              <a:xfrm>
                <a:off x="3972699" y="3271230"/>
                <a:ext cx="17956" cy="20576"/>
              </a:xfrm>
              <a:custGeom>
                <a:avLst/>
                <a:gdLst>
                  <a:gd name="connsiteX0" fmla="*/ 10738 w 17956"/>
                  <a:gd name="connsiteY0" fmla="*/ 11424 h 20576"/>
                  <a:gd name="connsiteX1" fmla="*/ 9976 w 17956"/>
                  <a:gd name="connsiteY1" fmla="*/ 10758 h 20576"/>
                  <a:gd name="connsiteX2" fmla="*/ 10738 w 17956"/>
                  <a:gd name="connsiteY2" fmla="*/ 9996 h 20576"/>
                  <a:gd name="connsiteX3" fmla="*/ 17024 w 17956"/>
                  <a:gd name="connsiteY3" fmla="*/ 9996 h 20576"/>
                  <a:gd name="connsiteX4" fmla="*/ 17691 w 17956"/>
                  <a:gd name="connsiteY4" fmla="*/ 10758 h 20576"/>
                  <a:gd name="connsiteX5" fmla="*/ 17691 w 17956"/>
                  <a:gd name="connsiteY5" fmla="*/ 17711 h 20576"/>
                  <a:gd name="connsiteX6" fmla="*/ 17691 w 17956"/>
                  <a:gd name="connsiteY6" fmla="*/ 17711 h 20576"/>
                  <a:gd name="connsiteX7" fmla="*/ 17691 w 17956"/>
                  <a:gd name="connsiteY7" fmla="*/ 18187 h 20576"/>
                  <a:gd name="connsiteX8" fmla="*/ 11214 w 17956"/>
                  <a:gd name="connsiteY8" fmla="*/ 20473 h 20576"/>
                  <a:gd name="connsiteX9" fmla="*/ -16 w 17956"/>
                  <a:gd name="connsiteY9" fmla="*/ 11224 h 20576"/>
                  <a:gd name="connsiteX10" fmla="*/ 9233 w 17956"/>
                  <a:gd name="connsiteY10" fmla="*/ -5 h 20576"/>
                  <a:gd name="connsiteX11" fmla="*/ 11214 w 17956"/>
                  <a:gd name="connsiteY11" fmla="*/ -5 h 20576"/>
                  <a:gd name="connsiteX12" fmla="*/ 17691 w 17956"/>
                  <a:gd name="connsiteY12" fmla="*/ 2280 h 20576"/>
                  <a:gd name="connsiteX13" fmla="*/ 17700 w 17956"/>
                  <a:gd name="connsiteY13" fmla="*/ 3223 h 20576"/>
                  <a:gd name="connsiteX14" fmla="*/ 17691 w 17956"/>
                  <a:gd name="connsiteY14" fmla="*/ 3233 h 20576"/>
                  <a:gd name="connsiteX15" fmla="*/ 16738 w 17956"/>
                  <a:gd name="connsiteY15" fmla="*/ 3233 h 20576"/>
                  <a:gd name="connsiteX16" fmla="*/ 4108 w 17956"/>
                  <a:gd name="connsiteY16" fmla="*/ 4138 h 20576"/>
                  <a:gd name="connsiteX17" fmla="*/ 5013 w 17956"/>
                  <a:gd name="connsiteY17" fmla="*/ 16768 h 20576"/>
                  <a:gd name="connsiteX18" fmla="*/ 11119 w 17956"/>
                  <a:gd name="connsiteY18" fmla="*/ 18949 h 20576"/>
                  <a:gd name="connsiteX19" fmla="*/ 16452 w 17956"/>
                  <a:gd name="connsiteY19" fmla="*/ 17235 h 20576"/>
                  <a:gd name="connsiteX20" fmla="*/ 16452 w 17956"/>
                  <a:gd name="connsiteY20" fmla="*/ 11234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956" h="20576">
                    <a:moveTo>
                      <a:pt x="10738" y="11424"/>
                    </a:moveTo>
                    <a:cubicBezTo>
                      <a:pt x="10347" y="11424"/>
                      <a:pt x="10023" y="11139"/>
                      <a:pt x="9976" y="10758"/>
                    </a:cubicBezTo>
                    <a:cubicBezTo>
                      <a:pt x="10023" y="10358"/>
                      <a:pt x="10337" y="10034"/>
                      <a:pt x="10738" y="9996"/>
                    </a:cubicBezTo>
                    <a:lnTo>
                      <a:pt x="17024" y="9996"/>
                    </a:lnTo>
                    <a:cubicBezTo>
                      <a:pt x="17405" y="10043"/>
                      <a:pt x="17691" y="10367"/>
                      <a:pt x="17691" y="10758"/>
                    </a:cubicBezTo>
                    <a:lnTo>
                      <a:pt x="17691" y="17711"/>
                    </a:lnTo>
                    <a:lnTo>
                      <a:pt x="17691" y="17711"/>
                    </a:lnTo>
                    <a:cubicBezTo>
                      <a:pt x="17777" y="17854"/>
                      <a:pt x="17777" y="18044"/>
                      <a:pt x="17691" y="18187"/>
                    </a:cubicBezTo>
                    <a:cubicBezTo>
                      <a:pt x="15862" y="19673"/>
                      <a:pt x="13567" y="20473"/>
                      <a:pt x="11214" y="20473"/>
                    </a:cubicBezTo>
                    <a:cubicBezTo>
                      <a:pt x="5556" y="21016"/>
                      <a:pt x="536" y="16873"/>
                      <a:pt x="-16" y="11224"/>
                    </a:cubicBezTo>
                    <a:cubicBezTo>
                      <a:pt x="-559" y="5567"/>
                      <a:pt x="3584" y="538"/>
                      <a:pt x="9233" y="-5"/>
                    </a:cubicBezTo>
                    <a:cubicBezTo>
                      <a:pt x="9890" y="-72"/>
                      <a:pt x="10557" y="-72"/>
                      <a:pt x="11214" y="-5"/>
                    </a:cubicBezTo>
                    <a:cubicBezTo>
                      <a:pt x="13567" y="-5"/>
                      <a:pt x="15862" y="795"/>
                      <a:pt x="17691" y="2280"/>
                    </a:cubicBezTo>
                    <a:cubicBezTo>
                      <a:pt x="17958" y="2538"/>
                      <a:pt x="17958" y="2957"/>
                      <a:pt x="17700" y="3223"/>
                    </a:cubicBezTo>
                    <a:cubicBezTo>
                      <a:pt x="17700" y="3223"/>
                      <a:pt x="17691" y="3233"/>
                      <a:pt x="17691" y="3233"/>
                    </a:cubicBezTo>
                    <a:cubicBezTo>
                      <a:pt x="17415" y="3452"/>
                      <a:pt x="17015" y="3452"/>
                      <a:pt x="16738" y="3233"/>
                    </a:cubicBezTo>
                    <a:cubicBezTo>
                      <a:pt x="13004" y="-5"/>
                      <a:pt x="7347" y="395"/>
                      <a:pt x="4108" y="4138"/>
                    </a:cubicBezTo>
                    <a:cubicBezTo>
                      <a:pt x="870" y="7872"/>
                      <a:pt x="1270" y="13529"/>
                      <a:pt x="5013" y="16768"/>
                    </a:cubicBezTo>
                    <a:cubicBezTo>
                      <a:pt x="6699" y="18235"/>
                      <a:pt x="8880" y="19006"/>
                      <a:pt x="11119" y="18949"/>
                    </a:cubicBezTo>
                    <a:cubicBezTo>
                      <a:pt x="13024" y="18921"/>
                      <a:pt x="14890" y="18330"/>
                      <a:pt x="16452" y="17235"/>
                    </a:cubicBezTo>
                    <a:lnTo>
                      <a:pt x="16452" y="11234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512">
                <a:extLst>
                  <a:ext uri="{FF2B5EF4-FFF2-40B4-BE49-F238E27FC236}">
                    <a16:creationId xmlns:a16="http://schemas.microsoft.com/office/drawing/2014/main" id="{D806B2D4-67C7-3EBE-4160-A129762ECC5C}"/>
                  </a:ext>
                </a:extLst>
              </p:cNvPr>
              <p:cNvSpPr/>
              <p:nvPr/>
            </p:nvSpPr>
            <p:spPr>
              <a:xfrm>
                <a:off x="3997453" y="3271653"/>
                <a:ext cx="16385" cy="21087"/>
              </a:xfrm>
              <a:custGeom>
                <a:avLst/>
                <a:gdLst>
                  <a:gd name="connsiteX0" fmla="*/ -14 w 16385"/>
                  <a:gd name="connsiteY0" fmla="*/ 619 h 21087"/>
                  <a:gd name="connsiteX1" fmla="*/ 653 w 16385"/>
                  <a:gd name="connsiteY1" fmla="*/ -48 h 21087"/>
                  <a:gd name="connsiteX2" fmla="*/ 1405 w 16385"/>
                  <a:gd name="connsiteY2" fmla="*/ 514 h 21087"/>
                  <a:gd name="connsiteX3" fmla="*/ 1415 w 16385"/>
                  <a:gd name="connsiteY3" fmla="*/ 619 h 21087"/>
                  <a:gd name="connsiteX4" fmla="*/ 1415 w 16385"/>
                  <a:gd name="connsiteY4" fmla="*/ 11954 h 21087"/>
                  <a:gd name="connsiteX5" fmla="*/ 8178 w 16385"/>
                  <a:gd name="connsiteY5" fmla="*/ 18717 h 21087"/>
                  <a:gd name="connsiteX6" fmla="*/ 14940 w 16385"/>
                  <a:gd name="connsiteY6" fmla="*/ 11954 h 21087"/>
                  <a:gd name="connsiteX7" fmla="*/ 14940 w 16385"/>
                  <a:gd name="connsiteY7" fmla="*/ 619 h 21087"/>
                  <a:gd name="connsiteX8" fmla="*/ 15607 w 16385"/>
                  <a:gd name="connsiteY8" fmla="*/ -48 h 21087"/>
                  <a:gd name="connsiteX9" fmla="*/ 16274 w 16385"/>
                  <a:gd name="connsiteY9" fmla="*/ 619 h 21087"/>
                  <a:gd name="connsiteX10" fmla="*/ 16274 w 16385"/>
                  <a:gd name="connsiteY10" fmla="*/ 11954 h 21087"/>
                  <a:gd name="connsiteX11" fmla="*/ 9016 w 16385"/>
                  <a:gd name="connsiteY11" fmla="*/ 20984 h 21087"/>
                  <a:gd name="connsiteX12" fmla="*/ -14 w 16385"/>
                  <a:gd name="connsiteY12" fmla="*/ 13716 h 21087"/>
                  <a:gd name="connsiteX13" fmla="*/ -14 w 16385"/>
                  <a:gd name="connsiteY13" fmla="*/ 11954 h 2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385" h="21087">
                    <a:moveTo>
                      <a:pt x="-14" y="619"/>
                    </a:moveTo>
                    <a:cubicBezTo>
                      <a:pt x="-14" y="248"/>
                      <a:pt x="281" y="-48"/>
                      <a:pt x="653" y="-48"/>
                    </a:cubicBezTo>
                    <a:cubicBezTo>
                      <a:pt x="1015" y="-105"/>
                      <a:pt x="1358" y="153"/>
                      <a:pt x="1405" y="514"/>
                    </a:cubicBezTo>
                    <a:cubicBezTo>
                      <a:pt x="1415" y="553"/>
                      <a:pt x="1415" y="581"/>
                      <a:pt x="1415" y="619"/>
                    </a:cubicBezTo>
                    <a:lnTo>
                      <a:pt x="1415" y="11954"/>
                    </a:lnTo>
                    <a:cubicBezTo>
                      <a:pt x="1415" y="15688"/>
                      <a:pt x="4444" y="18717"/>
                      <a:pt x="8178" y="18717"/>
                    </a:cubicBezTo>
                    <a:cubicBezTo>
                      <a:pt x="11911" y="18717"/>
                      <a:pt x="14940" y="15688"/>
                      <a:pt x="14940" y="11954"/>
                    </a:cubicBezTo>
                    <a:lnTo>
                      <a:pt x="14940" y="619"/>
                    </a:lnTo>
                    <a:cubicBezTo>
                      <a:pt x="14940" y="248"/>
                      <a:pt x="15236" y="-48"/>
                      <a:pt x="15607" y="-48"/>
                    </a:cubicBezTo>
                    <a:cubicBezTo>
                      <a:pt x="15979" y="-48"/>
                      <a:pt x="16274" y="248"/>
                      <a:pt x="16274" y="619"/>
                    </a:cubicBezTo>
                    <a:lnTo>
                      <a:pt x="16274" y="11954"/>
                    </a:lnTo>
                    <a:cubicBezTo>
                      <a:pt x="16760" y="16450"/>
                      <a:pt x="13512" y="20488"/>
                      <a:pt x="9016" y="20984"/>
                    </a:cubicBezTo>
                    <a:cubicBezTo>
                      <a:pt x="4510" y="21469"/>
                      <a:pt x="472" y="18212"/>
                      <a:pt x="-14" y="13716"/>
                    </a:cubicBezTo>
                    <a:cubicBezTo>
                      <a:pt x="-81" y="13135"/>
                      <a:pt x="-81" y="12545"/>
                      <a:pt x="-14" y="1195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513">
                <a:extLst>
                  <a:ext uri="{FF2B5EF4-FFF2-40B4-BE49-F238E27FC236}">
                    <a16:creationId xmlns:a16="http://schemas.microsoft.com/office/drawing/2014/main" id="{2F08E198-397E-D22E-4D3D-8F444C58EDA0}"/>
                  </a:ext>
                </a:extLst>
              </p:cNvPr>
              <p:cNvSpPr/>
              <p:nvPr/>
            </p:nvSpPr>
            <p:spPr>
              <a:xfrm>
                <a:off x="4020075" y="3271466"/>
                <a:ext cx="15051" cy="20389"/>
              </a:xfrm>
              <a:custGeom>
                <a:avLst/>
                <a:gdLst>
                  <a:gd name="connsiteX0" fmla="*/ 129 w 15051"/>
                  <a:gd name="connsiteY0" fmla="*/ 16522 h 20389"/>
                  <a:gd name="connsiteX1" fmla="*/ 938 w 15051"/>
                  <a:gd name="connsiteY1" fmla="*/ 16475 h 20389"/>
                  <a:gd name="connsiteX2" fmla="*/ 986 w 15051"/>
                  <a:gd name="connsiteY2" fmla="*/ 16522 h 20389"/>
                  <a:gd name="connsiteX3" fmla="*/ 7653 w 15051"/>
                  <a:gd name="connsiteY3" fmla="*/ 19094 h 20389"/>
                  <a:gd name="connsiteX4" fmla="*/ 12130 w 15051"/>
                  <a:gd name="connsiteY4" fmla="*/ 17760 h 20389"/>
                  <a:gd name="connsiteX5" fmla="*/ 13845 w 15051"/>
                  <a:gd name="connsiteY5" fmla="*/ 14808 h 20389"/>
                  <a:gd name="connsiteX6" fmla="*/ 12225 w 15051"/>
                  <a:gd name="connsiteY6" fmla="*/ 12045 h 20389"/>
                  <a:gd name="connsiteX7" fmla="*/ 7558 w 15051"/>
                  <a:gd name="connsiteY7" fmla="*/ 10426 h 20389"/>
                  <a:gd name="connsiteX8" fmla="*/ 7558 w 15051"/>
                  <a:gd name="connsiteY8" fmla="*/ 10426 h 20389"/>
                  <a:gd name="connsiteX9" fmla="*/ 2796 w 15051"/>
                  <a:gd name="connsiteY9" fmla="*/ 8712 h 20389"/>
                  <a:gd name="connsiteX10" fmla="*/ 700 w 15051"/>
                  <a:gd name="connsiteY10" fmla="*/ 5188 h 20389"/>
                  <a:gd name="connsiteX11" fmla="*/ 2796 w 15051"/>
                  <a:gd name="connsiteY11" fmla="*/ 1377 h 20389"/>
                  <a:gd name="connsiteX12" fmla="*/ 7653 w 15051"/>
                  <a:gd name="connsiteY12" fmla="*/ -51 h 20389"/>
                  <a:gd name="connsiteX13" fmla="*/ 13940 w 15051"/>
                  <a:gd name="connsiteY13" fmla="*/ 2235 h 20389"/>
                  <a:gd name="connsiteX14" fmla="*/ 13940 w 15051"/>
                  <a:gd name="connsiteY14" fmla="*/ 3187 h 20389"/>
                  <a:gd name="connsiteX15" fmla="*/ 13130 w 15051"/>
                  <a:gd name="connsiteY15" fmla="*/ 3235 h 20389"/>
                  <a:gd name="connsiteX16" fmla="*/ 13082 w 15051"/>
                  <a:gd name="connsiteY16" fmla="*/ 3187 h 20389"/>
                  <a:gd name="connsiteX17" fmla="*/ 7463 w 15051"/>
                  <a:gd name="connsiteY17" fmla="*/ 1092 h 20389"/>
                  <a:gd name="connsiteX18" fmla="*/ 3367 w 15051"/>
                  <a:gd name="connsiteY18" fmla="*/ 2330 h 20389"/>
                  <a:gd name="connsiteX19" fmla="*/ 1843 w 15051"/>
                  <a:gd name="connsiteY19" fmla="*/ 5092 h 20389"/>
                  <a:gd name="connsiteX20" fmla="*/ 3272 w 15051"/>
                  <a:gd name="connsiteY20" fmla="*/ 7474 h 20389"/>
                  <a:gd name="connsiteX21" fmla="*/ 7653 w 15051"/>
                  <a:gd name="connsiteY21" fmla="*/ 8998 h 20389"/>
                  <a:gd name="connsiteX22" fmla="*/ 7653 w 15051"/>
                  <a:gd name="connsiteY22" fmla="*/ 8998 h 20389"/>
                  <a:gd name="connsiteX23" fmla="*/ 12797 w 15051"/>
                  <a:gd name="connsiteY23" fmla="*/ 10902 h 20389"/>
                  <a:gd name="connsiteX24" fmla="*/ 14988 w 15051"/>
                  <a:gd name="connsiteY24" fmla="*/ 14713 h 20389"/>
                  <a:gd name="connsiteX25" fmla="*/ 12797 w 15051"/>
                  <a:gd name="connsiteY25" fmla="*/ 18713 h 20389"/>
                  <a:gd name="connsiteX26" fmla="*/ 7558 w 15051"/>
                  <a:gd name="connsiteY26" fmla="*/ 20332 h 20389"/>
                  <a:gd name="connsiteX27" fmla="*/ 129 w 15051"/>
                  <a:gd name="connsiteY27" fmla="*/ 17380 h 20389"/>
                  <a:gd name="connsiteX28" fmla="*/ 81 w 15051"/>
                  <a:gd name="connsiteY28" fmla="*/ 16570 h 20389"/>
                  <a:gd name="connsiteX29" fmla="*/ 129 w 15051"/>
                  <a:gd name="connsiteY29" fmla="*/ 16522 h 2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051" h="20389">
                    <a:moveTo>
                      <a:pt x="129" y="16522"/>
                    </a:moveTo>
                    <a:cubicBezTo>
                      <a:pt x="338" y="16284"/>
                      <a:pt x="700" y="16265"/>
                      <a:pt x="938" y="16475"/>
                    </a:cubicBezTo>
                    <a:cubicBezTo>
                      <a:pt x="957" y="16484"/>
                      <a:pt x="967" y="16503"/>
                      <a:pt x="986" y="16522"/>
                    </a:cubicBezTo>
                    <a:cubicBezTo>
                      <a:pt x="2843" y="18132"/>
                      <a:pt x="5196" y="19037"/>
                      <a:pt x="7653" y="19094"/>
                    </a:cubicBezTo>
                    <a:cubicBezTo>
                      <a:pt x="9254" y="19151"/>
                      <a:pt x="10825" y="18685"/>
                      <a:pt x="12130" y="17760"/>
                    </a:cubicBezTo>
                    <a:cubicBezTo>
                      <a:pt x="13149" y="17113"/>
                      <a:pt x="13787" y="16008"/>
                      <a:pt x="13845" y="14808"/>
                    </a:cubicBezTo>
                    <a:cubicBezTo>
                      <a:pt x="13807" y="13674"/>
                      <a:pt x="13197" y="12626"/>
                      <a:pt x="12225" y="12045"/>
                    </a:cubicBezTo>
                    <a:cubicBezTo>
                      <a:pt x="10806" y="11179"/>
                      <a:pt x="9216" y="10626"/>
                      <a:pt x="7558" y="10426"/>
                    </a:cubicBezTo>
                    <a:lnTo>
                      <a:pt x="7558" y="10426"/>
                    </a:lnTo>
                    <a:cubicBezTo>
                      <a:pt x="5882" y="10131"/>
                      <a:pt x="4272" y="9560"/>
                      <a:pt x="2796" y="8712"/>
                    </a:cubicBezTo>
                    <a:cubicBezTo>
                      <a:pt x="1557" y="7959"/>
                      <a:pt x="776" y="6635"/>
                      <a:pt x="700" y="5188"/>
                    </a:cubicBezTo>
                    <a:cubicBezTo>
                      <a:pt x="757" y="3654"/>
                      <a:pt x="1538" y="2244"/>
                      <a:pt x="2796" y="1377"/>
                    </a:cubicBezTo>
                    <a:cubicBezTo>
                      <a:pt x="4224" y="396"/>
                      <a:pt x="5920" y="-108"/>
                      <a:pt x="7653" y="-51"/>
                    </a:cubicBezTo>
                    <a:cubicBezTo>
                      <a:pt x="9930" y="63"/>
                      <a:pt x="12121" y="854"/>
                      <a:pt x="13940" y="2235"/>
                    </a:cubicBezTo>
                    <a:cubicBezTo>
                      <a:pt x="14159" y="2511"/>
                      <a:pt x="14159" y="2911"/>
                      <a:pt x="13940" y="3187"/>
                    </a:cubicBezTo>
                    <a:cubicBezTo>
                      <a:pt x="13730" y="3425"/>
                      <a:pt x="13368" y="3444"/>
                      <a:pt x="13130" y="3235"/>
                    </a:cubicBezTo>
                    <a:cubicBezTo>
                      <a:pt x="13111" y="3225"/>
                      <a:pt x="13102" y="3206"/>
                      <a:pt x="13082" y="3187"/>
                    </a:cubicBezTo>
                    <a:cubicBezTo>
                      <a:pt x="11463" y="1940"/>
                      <a:pt x="9501" y="1206"/>
                      <a:pt x="7463" y="1092"/>
                    </a:cubicBezTo>
                    <a:cubicBezTo>
                      <a:pt x="6006" y="1063"/>
                      <a:pt x="4567" y="1501"/>
                      <a:pt x="3367" y="2330"/>
                    </a:cubicBezTo>
                    <a:cubicBezTo>
                      <a:pt x="2462" y="2968"/>
                      <a:pt x="1900" y="3987"/>
                      <a:pt x="1843" y="5092"/>
                    </a:cubicBezTo>
                    <a:cubicBezTo>
                      <a:pt x="1872" y="6083"/>
                      <a:pt x="2415" y="6978"/>
                      <a:pt x="3272" y="7474"/>
                    </a:cubicBezTo>
                    <a:cubicBezTo>
                      <a:pt x="4596" y="8312"/>
                      <a:pt x="6091" y="8826"/>
                      <a:pt x="7653" y="8998"/>
                    </a:cubicBezTo>
                    <a:lnTo>
                      <a:pt x="7653" y="8998"/>
                    </a:lnTo>
                    <a:cubicBezTo>
                      <a:pt x="9482" y="9264"/>
                      <a:pt x="11235" y="9912"/>
                      <a:pt x="12797" y="10902"/>
                    </a:cubicBezTo>
                    <a:cubicBezTo>
                      <a:pt x="14140" y="11703"/>
                      <a:pt x="14978" y="13151"/>
                      <a:pt x="14988" y="14713"/>
                    </a:cubicBezTo>
                    <a:cubicBezTo>
                      <a:pt x="14949" y="16322"/>
                      <a:pt x="14130" y="17818"/>
                      <a:pt x="12797" y="18713"/>
                    </a:cubicBezTo>
                    <a:cubicBezTo>
                      <a:pt x="11273" y="19799"/>
                      <a:pt x="9434" y="20370"/>
                      <a:pt x="7558" y="20332"/>
                    </a:cubicBezTo>
                    <a:cubicBezTo>
                      <a:pt x="4825" y="20180"/>
                      <a:pt x="2215" y="19142"/>
                      <a:pt x="129" y="17380"/>
                    </a:cubicBezTo>
                    <a:cubicBezTo>
                      <a:pt x="-109" y="17170"/>
                      <a:pt x="-129" y="16808"/>
                      <a:pt x="81" y="16570"/>
                    </a:cubicBezTo>
                    <a:cubicBezTo>
                      <a:pt x="91" y="16551"/>
                      <a:pt x="109" y="16541"/>
                      <a:pt x="129" y="1652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514">
                <a:extLst>
                  <a:ext uri="{FF2B5EF4-FFF2-40B4-BE49-F238E27FC236}">
                    <a16:creationId xmlns:a16="http://schemas.microsoft.com/office/drawing/2014/main" id="{BA8AAE75-4C4D-175D-725F-981BFCCB10AD}"/>
                  </a:ext>
                </a:extLst>
              </p:cNvPr>
              <p:cNvSpPr/>
              <p:nvPr/>
            </p:nvSpPr>
            <p:spPr>
              <a:xfrm>
                <a:off x="4038651" y="3271661"/>
                <a:ext cx="14858" cy="20097"/>
              </a:xfrm>
              <a:custGeom>
                <a:avLst/>
                <a:gdLst>
                  <a:gd name="connsiteX0" fmla="*/ 6222 w 14858"/>
                  <a:gd name="connsiteY0" fmla="*/ 1278 h 20097"/>
                  <a:gd name="connsiteX1" fmla="*/ 603 w 14858"/>
                  <a:gd name="connsiteY1" fmla="*/ 1278 h 20097"/>
                  <a:gd name="connsiteX2" fmla="*/ -64 w 14858"/>
                  <a:gd name="connsiteY2" fmla="*/ 611 h 20097"/>
                  <a:gd name="connsiteX3" fmla="*/ 603 w 14858"/>
                  <a:gd name="connsiteY3" fmla="*/ -56 h 20097"/>
                  <a:gd name="connsiteX4" fmla="*/ 14128 w 14858"/>
                  <a:gd name="connsiteY4" fmla="*/ -56 h 20097"/>
                  <a:gd name="connsiteX5" fmla="*/ 14795 w 14858"/>
                  <a:gd name="connsiteY5" fmla="*/ 611 h 20097"/>
                  <a:gd name="connsiteX6" fmla="*/ 14128 w 14858"/>
                  <a:gd name="connsiteY6" fmla="*/ 1278 h 20097"/>
                  <a:gd name="connsiteX7" fmla="*/ 8032 w 14858"/>
                  <a:gd name="connsiteY7" fmla="*/ 1278 h 20097"/>
                  <a:gd name="connsiteX8" fmla="*/ 8032 w 14858"/>
                  <a:gd name="connsiteY8" fmla="*/ 19375 h 20097"/>
                  <a:gd name="connsiteX9" fmla="*/ 7365 w 14858"/>
                  <a:gd name="connsiteY9" fmla="*/ 20042 h 20097"/>
                  <a:gd name="connsiteX10" fmla="*/ 6699 w 14858"/>
                  <a:gd name="connsiteY10" fmla="*/ 19375 h 2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58" h="20097">
                    <a:moveTo>
                      <a:pt x="6222" y="1278"/>
                    </a:moveTo>
                    <a:lnTo>
                      <a:pt x="603" y="1278"/>
                    </a:lnTo>
                    <a:cubicBezTo>
                      <a:pt x="231" y="1278"/>
                      <a:pt x="-64" y="983"/>
                      <a:pt x="-64" y="611"/>
                    </a:cubicBezTo>
                    <a:cubicBezTo>
                      <a:pt x="-64" y="240"/>
                      <a:pt x="231" y="-56"/>
                      <a:pt x="603" y="-56"/>
                    </a:cubicBezTo>
                    <a:lnTo>
                      <a:pt x="14128" y="-56"/>
                    </a:lnTo>
                    <a:cubicBezTo>
                      <a:pt x="14500" y="-56"/>
                      <a:pt x="14795" y="240"/>
                      <a:pt x="14795" y="611"/>
                    </a:cubicBezTo>
                    <a:cubicBezTo>
                      <a:pt x="14795" y="983"/>
                      <a:pt x="14500" y="1278"/>
                      <a:pt x="14128" y="1278"/>
                    </a:cubicBezTo>
                    <a:lnTo>
                      <a:pt x="8032" y="1278"/>
                    </a:lnTo>
                    <a:lnTo>
                      <a:pt x="8032" y="19375"/>
                    </a:lnTo>
                    <a:cubicBezTo>
                      <a:pt x="8032" y="19747"/>
                      <a:pt x="7737" y="20042"/>
                      <a:pt x="7365" y="20042"/>
                    </a:cubicBezTo>
                    <a:cubicBezTo>
                      <a:pt x="6994" y="20042"/>
                      <a:pt x="6699" y="19747"/>
                      <a:pt x="6699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515">
                <a:extLst>
                  <a:ext uri="{FF2B5EF4-FFF2-40B4-BE49-F238E27FC236}">
                    <a16:creationId xmlns:a16="http://schemas.microsoft.com/office/drawing/2014/main" id="{9AE7155F-40E5-ABFF-C6E7-46501BBCAD29}"/>
                  </a:ext>
                </a:extLst>
              </p:cNvPr>
              <p:cNvSpPr/>
              <p:nvPr/>
            </p:nvSpPr>
            <p:spPr>
              <a:xfrm>
                <a:off x="4170284" y="3271467"/>
                <a:ext cx="15146" cy="20388"/>
              </a:xfrm>
              <a:custGeom>
                <a:avLst/>
                <a:gdLst>
                  <a:gd name="connsiteX0" fmla="*/ 128 w 15146"/>
                  <a:gd name="connsiteY0" fmla="*/ 16521 h 20388"/>
                  <a:gd name="connsiteX1" fmla="*/ 1081 w 15146"/>
                  <a:gd name="connsiteY1" fmla="*/ 16521 h 20388"/>
                  <a:gd name="connsiteX2" fmla="*/ 7653 w 15146"/>
                  <a:gd name="connsiteY2" fmla="*/ 19093 h 20388"/>
                  <a:gd name="connsiteX3" fmla="*/ 12130 w 15146"/>
                  <a:gd name="connsiteY3" fmla="*/ 17759 h 20388"/>
                  <a:gd name="connsiteX4" fmla="*/ 13844 w 15146"/>
                  <a:gd name="connsiteY4" fmla="*/ 14807 h 20388"/>
                  <a:gd name="connsiteX5" fmla="*/ 12225 w 15146"/>
                  <a:gd name="connsiteY5" fmla="*/ 12044 h 20388"/>
                  <a:gd name="connsiteX6" fmla="*/ 7558 w 15146"/>
                  <a:gd name="connsiteY6" fmla="*/ 10425 h 20388"/>
                  <a:gd name="connsiteX7" fmla="*/ 7558 w 15146"/>
                  <a:gd name="connsiteY7" fmla="*/ 10425 h 20388"/>
                  <a:gd name="connsiteX8" fmla="*/ 2795 w 15146"/>
                  <a:gd name="connsiteY8" fmla="*/ 8711 h 20388"/>
                  <a:gd name="connsiteX9" fmla="*/ 700 w 15146"/>
                  <a:gd name="connsiteY9" fmla="*/ 5186 h 20388"/>
                  <a:gd name="connsiteX10" fmla="*/ 2795 w 15146"/>
                  <a:gd name="connsiteY10" fmla="*/ 1376 h 20388"/>
                  <a:gd name="connsiteX11" fmla="*/ 7749 w 15146"/>
                  <a:gd name="connsiteY11" fmla="*/ -52 h 20388"/>
                  <a:gd name="connsiteX12" fmla="*/ 13940 w 15146"/>
                  <a:gd name="connsiteY12" fmla="*/ 2233 h 20388"/>
                  <a:gd name="connsiteX13" fmla="*/ 13940 w 15146"/>
                  <a:gd name="connsiteY13" fmla="*/ 3186 h 20388"/>
                  <a:gd name="connsiteX14" fmla="*/ 13130 w 15146"/>
                  <a:gd name="connsiteY14" fmla="*/ 3234 h 20388"/>
                  <a:gd name="connsiteX15" fmla="*/ 13083 w 15146"/>
                  <a:gd name="connsiteY15" fmla="*/ 3186 h 20388"/>
                  <a:gd name="connsiteX16" fmla="*/ 7558 w 15146"/>
                  <a:gd name="connsiteY16" fmla="*/ 1091 h 20388"/>
                  <a:gd name="connsiteX17" fmla="*/ 3367 w 15146"/>
                  <a:gd name="connsiteY17" fmla="*/ 2329 h 20388"/>
                  <a:gd name="connsiteX18" fmla="*/ 1843 w 15146"/>
                  <a:gd name="connsiteY18" fmla="*/ 5091 h 20388"/>
                  <a:gd name="connsiteX19" fmla="*/ 3272 w 15146"/>
                  <a:gd name="connsiteY19" fmla="*/ 7472 h 20388"/>
                  <a:gd name="connsiteX20" fmla="*/ 7653 w 15146"/>
                  <a:gd name="connsiteY20" fmla="*/ 8996 h 20388"/>
                  <a:gd name="connsiteX21" fmla="*/ 7653 w 15146"/>
                  <a:gd name="connsiteY21" fmla="*/ 8996 h 20388"/>
                  <a:gd name="connsiteX22" fmla="*/ 12797 w 15146"/>
                  <a:gd name="connsiteY22" fmla="*/ 10901 h 20388"/>
                  <a:gd name="connsiteX23" fmla="*/ 15083 w 15146"/>
                  <a:gd name="connsiteY23" fmla="*/ 14711 h 20388"/>
                  <a:gd name="connsiteX24" fmla="*/ 12797 w 15146"/>
                  <a:gd name="connsiteY24" fmla="*/ 18712 h 20388"/>
                  <a:gd name="connsiteX25" fmla="*/ 7558 w 15146"/>
                  <a:gd name="connsiteY25" fmla="*/ 20331 h 20388"/>
                  <a:gd name="connsiteX26" fmla="*/ 128 w 15146"/>
                  <a:gd name="connsiteY26" fmla="*/ 17378 h 20388"/>
                  <a:gd name="connsiteX27" fmla="*/ 81 w 15146"/>
                  <a:gd name="connsiteY27" fmla="*/ 16569 h 20388"/>
                  <a:gd name="connsiteX28" fmla="*/ 128 w 15146"/>
                  <a:gd name="connsiteY28" fmla="*/ 16521 h 2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146" h="20388">
                    <a:moveTo>
                      <a:pt x="128" y="16521"/>
                    </a:moveTo>
                    <a:cubicBezTo>
                      <a:pt x="405" y="16302"/>
                      <a:pt x="805" y="16302"/>
                      <a:pt x="1081" y="16521"/>
                    </a:cubicBezTo>
                    <a:cubicBezTo>
                      <a:pt x="2900" y="18131"/>
                      <a:pt x="5224" y="19036"/>
                      <a:pt x="7653" y="19093"/>
                    </a:cubicBezTo>
                    <a:cubicBezTo>
                      <a:pt x="9253" y="19150"/>
                      <a:pt x="10825" y="18683"/>
                      <a:pt x="12130" y="17759"/>
                    </a:cubicBezTo>
                    <a:cubicBezTo>
                      <a:pt x="13168" y="17140"/>
                      <a:pt x="13816" y="16016"/>
                      <a:pt x="13844" y="14807"/>
                    </a:cubicBezTo>
                    <a:cubicBezTo>
                      <a:pt x="13806" y="13673"/>
                      <a:pt x="13197" y="12625"/>
                      <a:pt x="12225" y="12044"/>
                    </a:cubicBezTo>
                    <a:cubicBezTo>
                      <a:pt x="10806" y="11178"/>
                      <a:pt x="9215" y="10625"/>
                      <a:pt x="7558" y="10425"/>
                    </a:cubicBezTo>
                    <a:lnTo>
                      <a:pt x="7558" y="10425"/>
                    </a:lnTo>
                    <a:cubicBezTo>
                      <a:pt x="5882" y="10130"/>
                      <a:pt x="4272" y="9558"/>
                      <a:pt x="2795" y="8711"/>
                    </a:cubicBezTo>
                    <a:cubicBezTo>
                      <a:pt x="1557" y="7958"/>
                      <a:pt x="776" y="6634"/>
                      <a:pt x="700" y="5186"/>
                    </a:cubicBezTo>
                    <a:cubicBezTo>
                      <a:pt x="757" y="3653"/>
                      <a:pt x="1538" y="2243"/>
                      <a:pt x="2795" y="1376"/>
                    </a:cubicBezTo>
                    <a:cubicBezTo>
                      <a:pt x="4262" y="395"/>
                      <a:pt x="5987" y="-100"/>
                      <a:pt x="7749" y="-52"/>
                    </a:cubicBezTo>
                    <a:cubicBezTo>
                      <a:pt x="9996" y="71"/>
                      <a:pt x="12149" y="872"/>
                      <a:pt x="13940" y="2233"/>
                    </a:cubicBezTo>
                    <a:cubicBezTo>
                      <a:pt x="14159" y="2510"/>
                      <a:pt x="14159" y="2910"/>
                      <a:pt x="13940" y="3186"/>
                    </a:cubicBezTo>
                    <a:cubicBezTo>
                      <a:pt x="13730" y="3424"/>
                      <a:pt x="13368" y="3443"/>
                      <a:pt x="13130" y="3234"/>
                    </a:cubicBezTo>
                    <a:cubicBezTo>
                      <a:pt x="13111" y="3224"/>
                      <a:pt x="13101" y="3205"/>
                      <a:pt x="13083" y="3186"/>
                    </a:cubicBezTo>
                    <a:cubicBezTo>
                      <a:pt x="11492" y="1957"/>
                      <a:pt x="9568" y="1224"/>
                      <a:pt x="7558" y="1091"/>
                    </a:cubicBezTo>
                    <a:cubicBezTo>
                      <a:pt x="6063" y="1052"/>
                      <a:pt x="4596" y="1481"/>
                      <a:pt x="3367" y="2329"/>
                    </a:cubicBezTo>
                    <a:cubicBezTo>
                      <a:pt x="2462" y="2967"/>
                      <a:pt x="1900" y="3986"/>
                      <a:pt x="1843" y="5091"/>
                    </a:cubicBezTo>
                    <a:cubicBezTo>
                      <a:pt x="1872" y="6082"/>
                      <a:pt x="2415" y="6977"/>
                      <a:pt x="3272" y="7472"/>
                    </a:cubicBezTo>
                    <a:cubicBezTo>
                      <a:pt x="4596" y="8310"/>
                      <a:pt x="6091" y="8825"/>
                      <a:pt x="7653" y="8996"/>
                    </a:cubicBezTo>
                    <a:lnTo>
                      <a:pt x="7653" y="8996"/>
                    </a:lnTo>
                    <a:cubicBezTo>
                      <a:pt x="9492" y="9244"/>
                      <a:pt x="11244" y="9892"/>
                      <a:pt x="12797" y="10901"/>
                    </a:cubicBezTo>
                    <a:cubicBezTo>
                      <a:pt x="14168" y="11692"/>
                      <a:pt x="15035" y="13130"/>
                      <a:pt x="15083" y="14711"/>
                    </a:cubicBezTo>
                    <a:cubicBezTo>
                      <a:pt x="15007" y="16331"/>
                      <a:pt x="14159" y="17826"/>
                      <a:pt x="12797" y="18712"/>
                    </a:cubicBezTo>
                    <a:cubicBezTo>
                      <a:pt x="11273" y="19798"/>
                      <a:pt x="9435" y="20369"/>
                      <a:pt x="7558" y="20331"/>
                    </a:cubicBezTo>
                    <a:cubicBezTo>
                      <a:pt x="4824" y="20179"/>
                      <a:pt x="2215" y="19141"/>
                      <a:pt x="128" y="17378"/>
                    </a:cubicBezTo>
                    <a:cubicBezTo>
                      <a:pt x="-110" y="17169"/>
                      <a:pt x="-129" y="16807"/>
                      <a:pt x="81" y="16569"/>
                    </a:cubicBezTo>
                    <a:cubicBezTo>
                      <a:pt x="90" y="16550"/>
                      <a:pt x="110" y="16540"/>
                      <a:pt x="128" y="16521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516">
                <a:extLst>
                  <a:ext uri="{FF2B5EF4-FFF2-40B4-BE49-F238E27FC236}">
                    <a16:creationId xmlns:a16="http://schemas.microsoft.com/office/drawing/2014/main" id="{0DB32AD6-5790-E372-5238-97EAE72F226E}"/>
                  </a:ext>
                </a:extLst>
              </p:cNvPr>
              <p:cNvSpPr/>
              <p:nvPr/>
            </p:nvSpPr>
            <p:spPr>
              <a:xfrm>
                <a:off x="4190575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98 w 11810"/>
                  <a:gd name="connsiteY1" fmla="*/ -56 h 20193"/>
                  <a:gd name="connsiteX2" fmla="*/ 11080 w 11810"/>
                  <a:gd name="connsiteY2" fmla="*/ -56 h 20193"/>
                  <a:gd name="connsiteX3" fmla="*/ 11747 w 11810"/>
                  <a:gd name="connsiteY3" fmla="*/ 611 h 20193"/>
                  <a:gd name="connsiteX4" fmla="*/ 11080 w 11810"/>
                  <a:gd name="connsiteY4" fmla="*/ 1278 h 20193"/>
                  <a:gd name="connsiteX5" fmla="*/ 1555 w 11810"/>
                  <a:gd name="connsiteY5" fmla="*/ 1278 h 20193"/>
                  <a:gd name="connsiteX6" fmla="*/ 1555 w 11810"/>
                  <a:gd name="connsiteY6" fmla="*/ 9279 h 20193"/>
                  <a:gd name="connsiteX7" fmla="*/ 10032 w 11810"/>
                  <a:gd name="connsiteY7" fmla="*/ 9279 h 20193"/>
                  <a:gd name="connsiteX8" fmla="*/ 10699 w 11810"/>
                  <a:gd name="connsiteY8" fmla="*/ 10041 h 20193"/>
                  <a:gd name="connsiteX9" fmla="*/ 10032 w 11810"/>
                  <a:gd name="connsiteY9" fmla="*/ 10708 h 20193"/>
                  <a:gd name="connsiteX10" fmla="*/ 1079 w 11810"/>
                  <a:gd name="connsiteY10" fmla="*/ 10708 h 20193"/>
                  <a:gd name="connsiteX11" fmla="*/ 1079 w 11810"/>
                  <a:gd name="connsiteY11" fmla="*/ 18709 h 20193"/>
                  <a:gd name="connsiteX12" fmla="*/ 10604 w 11810"/>
                  <a:gd name="connsiteY12" fmla="*/ 18709 h 20193"/>
                  <a:gd name="connsiteX13" fmla="*/ 11271 w 11810"/>
                  <a:gd name="connsiteY13" fmla="*/ 19375 h 20193"/>
                  <a:gd name="connsiteX14" fmla="*/ 10604 w 11810"/>
                  <a:gd name="connsiteY14" fmla="*/ 20138 h 20193"/>
                  <a:gd name="connsiteX15" fmla="*/ 1079 w 11810"/>
                  <a:gd name="connsiteY15" fmla="*/ 20138 h 20193"/>
                  <a:gd name="connsiteX16" fmla="*/ 412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2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2" y="10708"/>
                    </a:cubicBezTo>
                    <a:lnTo>
                      <a:pt x="1079" y="10708"/>
                    </a:lnTo>
                    <a:lnTo>
                      <a:pt x="1079" y="18709"/>
                    </a:lnTo>
                    <a:lnTo>
                      <a:pt x="10604" y="18709"/>
                    </a:lnTo>
                    <a:cubicBezTo>
                      <a:pt x="10975" y="18709"/>
                      <a:pt x="11271" y="19004"/>
                      <a:pt x="11271" y="19375"/>
                    </a:cubicBezTo>
                    <a:cubicBezTo>
                      <a:pt x="11271" y="19766"/>
                      <a:pt x="10985" y="20090"/>
                      <a:pt x="10604" y="20138"/>
                    </a:cubicBezTo>
                    <a:lnTo>
                      <a:pt x="1079" y="20138"/>
                    </a:lnTo>
                    <a:cubicBezTo>
                      <a:pt x="698" y="20090"/>
                      <a:pt x="412" y="19766"/>
                      <a:pt x="412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517">
                <a:extLst>
                  <a:ext uri="{FF2B5EF4-FFF2-40B4-BE49-F238E27FC236}">
                    <a16:creationId xmlns:a16="http://schemas.microsoft.com/office/drawing/2014/main" id="{B3A0EE58-D248-62CC-D53F-130D1593ED80}"/>
                  </a:ext>
                </a:extLst>
              </p:cNvPr>
              <p:cNvSpPr/>
              <p:nvPr/>
            </p:nvSpPr>
            <p:spPr>
              <a:xfrm>
                <a:off x="4207719" y="3271661"/>
                <a:ext cx="12096" cy="20002"/>
              </a:xfrm>
              <a:custGeom>
                <a:avLst/>
                <a:gdLst>
                  <a:gd name="connsiteX0" fmla="*/ -64 w 12096"/>
                  <a:gd name="connsiteY0" fmla="*/ 611 h 20002"/>
                  <a:gd name="connsiteX1" fmla="*/ 603 w 12096"/>
                  <a:gd name="connsiteY1" fmla="*/ -56 h 20002"/>
                  <a:gd name="connsiteX2" fmla="*/ 6318 w 12096"/>
                  <a:gd name="connsiteY2" fmla="*/ -56 h 20002"/>
                  <a:gd name="connsiteX3" fmla="*/ 12033 w 12096"/>
                  <a:gd name="connsiteY3" fmla="*/ 5659 h 20002"/>
                  <a:gd name="connsiteX4" fmla="*/ 6318 w 12096"/>
                  <a:gd name="connsiteY4" fmla="*/ 11375 h 20002"/>
                  <a:gd name="connsiteX5" fmla="*/ 1270 w 12096"/>
                  <a:gd name="connsiteY5" fmla="*/ 11375 h 20002"/>
                  <a:gd name="connsiteX6" fmla="*/ 1270 w 12096"/>
                  <a:gd name="connsiteY6" fmla="*/ 19280 h 20002"/>
                  <a:gd name="connsiteX7" fmla="*/ 603 w 12096"/>
                  <a:gd name="connsiteY7" fmla="*/ 19947 h 20002"/>
                  <a:gd name="connsiteX8" fmla="*/ -64 w 12096"/>
                  <a:gd name="connsiteY8" fmla="*/ 19280 h 20002"/>
                  <a:gd name="connsiteX9" fmla="*/ 6318 w 12096"/>
                  <a:gd name="connsiteY9" fmla="*/ 10136 h 20002"/>
                  <a:gd name="connsiteX10" fmla="*/ 10699 w 12096"/>
                  <a:gd name="connsiteY10" fmla="*/ 5755 h 20002"/>
                  <a:gd name="connsiteX11" fmla="*/ 6318 w 12096"/>
                  <a:gd name="connsiteY11" fmla="*/ 1373 h 20002"/>
                  <a:gd name="connsiteX12" fmla="*/ 1270 w 12096"/>
                  <a:gd name="connsiteY12" fmla="*/ 1373 h 20002"/>
                  <a:gd name="connsiteX13" fmla="*/ 1270 w 12096"/>
                  <a:gd name="connsiteY13" fmla="*/ 10136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96" h="20002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6318" y="-56"/>
                    </a:lnTo>
                    <a:cubicBezTo>
                      <a:pt x="9471" y="-56"/>
                      <a:pt x="12033" y="2507"/>
                      <a:pt x="12033" y="5659"/>
                    </a:cubicBezTo>
                    <a:cubicBezTo>
                      <a:pt x="12033" y="8812"/>
                      <a:pt x="9471" y="11375"/>
                      <a:pt x="6318" y="11375"/>
                    </a:cubicBezTo>
                    <a:lnTo>
                      <a:pt x="1270" y="11375"/>
                    </a:lnTo>
                    <a:lnTo>
                      <a:pt x="1270" y="19280"/>
                    </a:lnTo>
                    <a:cubicBezTo>
                      <a:pt x="1270" y="19652"/>
                      <a:pt x="974" y="19947"/>
                      <a:pt x="603" y="19947"/>
                    </a:cubicBezTo>
                    <a:cubicBezTo>
                      <a:pt x="231" y="19947"/>
                      <a:pt x="-64" y="19652"/>
                      <a:pt x="-64" y="19280"/>
                    </a:cubicBezTo>
                    <a:close/>
                    <a:moveTo>
                      <a:pt x="6318" y="10136"/>
                    </a:moveTo>
                    <a:cubicBezTo>
                      <a:pt x="8737" y="10136"/>
                      <a:pt x="10699" y="8174"/>
                      <a:pt x="10699" y="5755"/>
                    </a:cubicBezTo>
                    <a:cubicBezTo>
                      <a:pt x="10699" y="3335"/>
                      <a:pt x="8737" y="1373"/>
                      <a:pt x="6318" y="1373"/>
                    </a:cubicBezTo>
                    <a:lnTo>
                      <a:pt x="1270" y="1373"/>
                    </a:lnTo>
                    <a:lnTo>
                      <a:pt x="1270" y="1013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518">
                <a:extLst>
                  <a:ext uri="{FF2B5EF4-FFF2-40B4-BE49-F238E27FC236}">
                    <a16:creationId xmlns:a16="http://schemas.microsoft.com/office/drawing/2014/main" id="{95A3CB6A-C038-0535-C4F3-21E89023B748}"/>
                  </a:ext>
                </a:extLst>
              </p:cNvPr>
              <p:cNvSpPr/>
              <p:nvPr/>
            </p:nvSpPr>
            <p:spPr>
              <a:xfrm>
                <a:off x="4223055" y="3271661"/>
                <a:ext cx="14858" cy="20097"/>
              </a:xfrm>
              <a:custGeom>
                <a:avLst/>
                <a:gdLst>
                  <a:gd name="connsiteX0" fmla="*/ 6699 w 14858"/>
                  <a:gd name="connsiteY0" fmla="*/ 1278 h 20097"/>
                  <a:gd name="connsiteX1" fmla="*/ 602 w 14858"/>
                  <a:gd name="connsiteY1" fmla="*/ 1278 h 20097"/>
                  <a:gd name="connsiteX2" fmla="*/ -64 w 14858"/>
                  <a:gd name="connsiteY2" fmla="*/ 611 h 20097"/>
                  <a:gd name="connsiteX3" fmla="*/ 602 w 14858"/>
                  <a:gd name="connsiteY3" fmla="*/ -56 h 20097"/>
                  <a:gd name="connsiteX4" fmla="*/ 14128 w 14858"/>
                  <a:gd name="connsiteY4" fmla="*/ -56 h 20097"/>
                  <a:gd name="connsiteX5" fmla="*/ 14795 w 14858"/>
                  <a:gd name="connsiteY5" fmla="*/ 611 h 20097"/>
                  <a:gd name="connsiteX6" fmla="*/ 14128 w 14858"/>
                  <a:gd name="connsiteY6" fmla="*/ 1278 h 20097"/>
                  <a:gd name="connsiteX7" fmla="*/ 8032 w 14858"/>
                  <a:gd name="connsiteY7" fmla="*/ 1278 h 20097"/>
                  <a:gd name="connsiteX8" fmla="*/ 8032 w 14858"/>
                  <a:gd name="connsiteY8" fmla="*/ 19375 h 20097"/>
                  <a:gd name="connsiteX9" fmla="*/ 7365 w 14858"/>
                  <a:gd name="connsiteY9" fmla="*/ 20042 h 20097"/>
                  <a:gd name="connsiteX10" fmla="*/ 6699 w 14858"/>
                  <a:gd name="connsiteY10" fmla="*/ 19375 h 2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58" h="20097">
                    <a:moveTo>
                      <a:pt x="6699" y="1278"/>
                    </a:moveTo>
                    <a:lnTo>
                      <a:pt x="602" y="1278"/>
                    </a:lnTo>
                    <a:cubicBezTo>
                      <a:pt x="231" y="1278"/>
                      <a:pt x="-64" y="983"/>
                      <a:pt x="-64" y="611"/>
                    </a:cubicBezTo>
                    <a:cubicBezTo>
                      <a:pt x="-64" y="240"/>
                      <a:pt x="231" y="-56"/>
                      <a:pt x="602" y="-56"/>
                    </a:cubicBezTo>
                    <a:lnTo>
                      <a:pt x="14128" y="-56"/>
                    </a:lnTo>
                    <a:cubicBezTo>
                      <a:pt x="14500" y="-56"/>
                      <a:pt x="14795" y="240"/>
                      <a:pt x="14795" y="611"/>
                    </a:cubicBezTo>
                    <a:cubicBezTo>
                      <a:pt x="14795" y="983"/>
                      <a:pt x="14500" y="1278"/>
                      <a:pt x="14128" y="1278"/>
                    </a:cubicBezTo>
                    <a:lnTo>
                      <a:pt x="8032" y="1278"/>
                    </a:lnTo>
                    <a:lnTo>
                      <a:pt x="8032" y="19375"/>
                    </a:lnTo>
                    <a:cubicBezTo>
                      <a:pt x="8032" y="19747"/>
                      <a:pt x="7737" y="20042"/>
                      <a:pt x="7365" y="20042"/>
                    </a:cubicBezTo>
                    <a:cubicBezTo>
                      <a:pt x="6994" y="20042"/>
                      <a:pt x="6699" y="19747"/>
                      <a:pt x="6699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519">
                <a:extLst>
                  <a:ext uri="{FF2B5EF4-FFF2-40B4-BE49-F238E27FC236}">
                    <a16:creationId xmlns:a16="http://schemas.microsoft.com/office/drawing/2014/main" id="{AAC06CAC-E76E-935F-9773-691EDE0955AA}"/>
                  </a:ext>
                </a:extLst>
              </p:cNvPr>
              <p:cNvSpPr/>
              <p:nvPr/>
            </p:nvSpPr>
            <p:spPr>
              <a:xfrm>
                <a:off x="4243152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3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937 w 11715"/>
                  <a:gd name="connsiteY7" fmla="*/ 9279 h 20193"/>
                  <a:gd name="connsiteX8" fmla="*/ 10604 w 11715"/>
                  <a:gd name="connsiteY8" fmla="*/ 10041 h 20193"/>
                  <a:gd name="connsiteX9" fmla="*/ 9937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8709 h 20193"/>
                  <a:gd name="connsiteX12" fmla="*/ 10985 w 11715"/>
                  <a:gd name="connsiteY12" fmla="*/ 18709 h 20193"/>
                  <a:gd name="connsiteX13" fmla="*/ 11652 w 11715"/>
                  <a:gd name="connsiteY13" fmla="*/ 19375 h 20193"/>
                  <a:gd name="connsiteX14" fmla="*/ 10985 w 11715"/>
                  <a:gd name="connsiteY14" fmla="*/ 20138 h 20193"/>
                  <a:gd name="connsiteX15" fmla="*/ 507 w 11715"/>
                  <a:gd name="connsiteY15" fmla="*/ 20138 h 20193"/>
                  <a:gd name="connsiteX16" fmla="*/ -64 w 11715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56" y="18709"/>
                      <a:pt x="11652" y="19004"/>
                      <a:pt x="11652" y="19375"/>
                    </a:cubicBezTo>
                    <a:cubicBezTo>
                      <a:pt x="11652" y="19766"/>
                      <a:pt x="11366" y="20090"/>
                      <a:pt x="10985" y="20138"/>
                    </a:cubicBezTo>
                    <a:lnTo>
                      <a:pt x="507" y="20138"/>
                    </a:lnTo>
                    <a:cubicBezTo>
                      <a:pt x="184" y="20023"/>
                      <a:pt x="-45" y="19718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520">
                <a:extLst>
                  <a:ext uri="{FF2B5EF4-FFF2-40B4-BE49-F238E27FC236}">
                    <a16:creationId xmlns:a16="http://schemas.microsoft.com/office/drawing/2014/main" id="{8188DE35-A494-C90D-25EF-4BA6847BFEB4}"/>
                  </a:ext>
                </a:extLst>
              </p:cNvPr>
              <p:cNvSpPr/>
              <p:nvPr/>
            </p:nvSpPr>
            <p:spPr>
              <a:xfrm>
                <a:off x="4260152" y="3271263"/>
                <a:ext cx="16337" cy="20590"/>
              </a:xfrm>
              <a:custGeom>
                <a:avLst/>
                <a:gdLst>
                  <a:gd name="connsiteX0" fmla="*/ 15512 w 16337"/>
                  <a:gd name="connsiteY0" fmla="*/ 3200 h 20590"/>
                  <a:gd name="connsiteX1" fmla="*/ 9035 w 16337"/>
                  <a:gd name="connsiteY1" fmla="*/ 12153 h 20590"/>
                  <a:gd name="connsiteX2" fmla="*/ 8463 w 16337"/>
                  <a:gd name="connsiteY2" fmla="*/ 12153 h 20590"/>
                  <a:gd name="connsiteX3" fmla="*/ 8463 w 16337"/>
                  <a:gd name="connsiteY3" fmla="*/ 12153 h 20590"/>
                  <a:gd name="connsiteX4" fmla="*/ 7796 w 16337"/>
                  <a:gd name="connsiteY4" fmla="*/ 12153 h 20590"/>
                  <a:gd name="connsiteX5" fmla="*/ 1415 w 16337"/>
                  <a:gd name="connsiteY5" fmla="*/ 3200 h 20590"/>
                  <a:gd name="connsiteX6" fmla="*/ 1415 w 16337"/>
                  <a:gd name="connsiteY6" fmla="*/ 19773 h 20590"/>
                  <a:gd name="connsiteX7" fmla="*/ 653 w 16337"/>
                  <a:gd name="connsiteY7" fmla="*/ 20535 h 20590"/>
                  <a:gd name="connsiteX8" fmla="*/ -14 w 16337"/>
                  <a:gd name="connsiteY8" fmla="*/ 19773 h 20590"/>
                  <a:gd name="connsiteX9" fmla="*/ -14 w 16337"/>
                  <a:gd name="connsiteY9" fmla="*/ 723 h 20590"/>
                  <a:gd name="connsiteX10" fmla="*/ -14 w 16337"/>
                  <a:gd name="connsiteY10" fmla="*/ 152 h 20590"/>
                  <a:gd name="connsiteX11" fmla="*/ -14 w 16337"/>
                  <a:gd name="connsiteY11" fmla="*/ 152 h 20590"/>
                  <a:gd name="connsiteX12" fmla="*/ 1033 w 16337"/>
                  <a:gd name="connsiteY12" fmla="*/ 152 h 20590"/>
                  <a:gd name="connsiteX13" fmla="*/ 8177 w 16337"/>
                  <a:gd name="connsiteY13" fmla="*/ 9677 h 20590"/>
                  <a:gd name="connsiteX14" fmla="*/ 15321 w 16337"/>
                  <a:gd name="connsiteY14" fmla="*/ 152 h 20590"/>
                  <a:gd name="connsiteX15" fmla="*/ 16264 w 16337"/>
                  <a:gd name="connsiteY15" fmla="*/ 142 h 20590"/>
                  <a:gd name="connsiteX16" fmla="*/ 16274 w 16337"/>
                  <a:gd name="connsiteY16" fmla="*/ 152 h 20590"/>
                  <a:gd name="connsiteX17" fmla="*/ 16274 w 16337"/>
                  <a:gd name="connsiteY17" fmla="*/ 152 h 20590"/>
                  <a:gd name="connsiteX18" fmla="*/ 16274 w 16337"/>
                  <a:gd name="connsiteY18" fmla="*/ 152 h 20590"/>
                  <a:gd name="connsiteX19" fmla="*/ 16274 w 16337"/>
                  <a:gd name="connsiteY19" fmla="*/ 19202 h 20590"/>
                  <a:gd name="connsiteX20" fmla="*/ 15512 w 16337"/>
                  <a:gd name="connsiteY20" fmla="*/ 19964 h 20590"/>
                  <a:gd name="connsiteX21" fmla="*/ 14845 w 16337"/>
                  <a:gd name="connsiteY21" fmla="*/ 19202 h 2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7" h="20590">
                    <a:moveTo>
                      <a:pt x="15512" y="3200"/>
                    </a:moveTo>
                    <a:lnTo>
                      <a:pt x="9035" y="12153"/>
                    </a:lnTo>
                    <a:cubicBezTo>
                      <a:pt x="8854" y="12239"/>
                      <a:pt x="8644" y="12239"/>
                      <a:pt x="8463" y="12153"/>
                    </a:cubicBezTo>
                    <a:lnTo>
                      <a:pt x="8463" y="12153"/>
                    </a:lnTo>
                    <a:cubicBezTo>
                      <a:pt x="8254" y="12239"/>
                      <a:pt x="8006" y="12239"/>
                      <a:pt x="7796" y="12153"/>
                    </a:cubicBezTo>
                    <a:lnTo>
                      <a:pt x="1415" y="3200"/>
                    </a:lnTo>
                    <a:lnTo>
                      <a:pt x="1415" y="19773"/>
                    </a:lnTo>
                    <a:cubicBezTo>
                      <a:pt x="1376" y="20173"/>
                      <a:pt x="1053" y="20497"/>
                      <a:pt x="653" y="20535"/>
                    </a:cubicBezTo>
                    <a:cubicBezTo>
                      <a:pt x="272" y="20487"/>
                      <a:pt x="-14" y="20164"/>
                      <a:pt x="-14" y="19773"/>
                    </a:cubicBezTo>
                    <a:lnTo>
                      <a:pt x="-14" y="723"/>
                    </a:lnTo>
                    <a:cubicBezTo>
                      <a:pt x="-81" y="542"/>
                      <a:pt x="-81" y="333"/>
                      <a:pt x="-14" y="152"/>
                    </a:cubicBezTo>
                    <a:lnTo>
                      <a:pt x="-14" y="152"/>
                    </a:lnTo>
                    <a:cubicBezTo>
                      <a:pt x="281" y="-125"/>
                      <a:pt x="738" y="-125"/>
                      <a:pt x="1033" y="152"/>
                    </a:cubicBezTo>
                    <a:lnTo>
                      <a:pt x="8177" y="9677"/>
                    </a:lnTo>
                    <a:lnTo>
                      <a:pt x="15321" y="152"/>
                    </a:lnTo>
                    <a:cubicBezTo>
                      <a:pt x="15578" y="-115"/>
                      <a:pt x="15997" y="-115"/>
                      <a:pt x="16264" y="142"/>
                    </a:cubicBezTo>
                    <a:cubicBezTo>
                      <a:pt x="16264" y="142"/>
                      <a:pt x="16274" y="152"/>
                      <a:pt x="16274" y="152"/>
                    </a:cubicBezTo>
                    <a:lnTo>
                      <a:pt x="16274" y="152"/>
                    </a:lnTo>
                    <a:cubicBezTo>
                      <a:pt x="16274" y="152"/>
                      <a:pt x="16274" y="152"/>
                      <a:pt x="16274" y="152"/>
                    </a:cubicBezTo>
                    <a:lnTo>
                      <a:pt x="16274" y="19202"/>
                    </a:lnTo>
                    <a:cubicBezTo>
                      <a:pt x="16235" y="19601"/>
                      <a:pt x="15912" y="19925"/>
                      <a:pt x="15512" y="19964"/>
                    </a:cubicBezTo>
                    <a:cubicBezTo>
                      <a:pt x="15131" y="19916"/>
                      <a:pt x="14845" y="19592"/>
                      <a:pt x="14845" y="1920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521">
                <a:extLst>
                  <a:ext uri="{FF2B5EF4-FFF2-40B4-BE49-F238E27FC236}">
                    <a16:creationId xmlns:a16="http://schemas.microsoft.com/office/drawing/2014/main" id="{9DE6F6D8-68FA-7EE0-2FAF-301EE33BB480}"/>
                  </a:ext>
                </a:extLst>
              </p:cNvPr>
              <p:cNvSpPr/>
              <p:nvPr/>
            </p:nvSpPr>
            <p:spPr>
              <a:xfrm>
                <a:off x="4284491" y="3271661"/>
                <a:ext cx="12044" cy="20193"/>
              </a:xfrm>
              <a:custGeom>
                <a:avLst/>
                <a:gdLst>
                  <a:gd name="connsiteX0" fmla="*/ -64 w 12044"/>
                  <a:gd name="connsiteY0" fmla="*/ 611 h 20193"/>
                  <a:gd name="connsiteX1" fmla="*/ 603 w 12044"/>
                  <a:gd name="connsiteY1" fmla="*/ -56 h 20193"/>
                  <a:gd name="connsiteX2" fmla="*/ 5080 w 12044"/>
                  <a:gd name="connsiteY2" fmla="*/ -56 h 20193"/>
                  <a:gd name="connsiteX3" fmla="*/ 10128 w 12044"/>
                  <a:gd name="connsiteY3" fmla="*/ 4993 h 20193"/>
                  <a:gd name="connsiteX4" fmla="*/ 8223 w 12044"/>
                  <a:gd name="connsiteY4" fmla="*/ 8898 h 20193"/>
                  <a:gd name="connsiteX5" fmla="*/ 11604 w 12044"/>
                  <a:gd name="connsiteY5" fmla="*/ 16385 h 20193"/>
                  <a:gd name="connsiteX6" fmla="*/ 6413 w 12044"/>
                  <a:gd name="connsiteY6" fmla="*/ 20138 h 20193"/>
                  <a:gd name="connsiteX7" fmla="*/ 603 w 12044"/>
                  <a:gd name="connsiteY7" fmla="*/ 20138 h 20193"/>
                  <a:gd name="connsiteX8" fmla="*/ -64 w 12044"/>
                  <a:gd name="connsiteY8" fmla="*/ 19375 h 20193"/>
                  <a:gd name="connsiteX9" fmla="*/ 5080 w 12044"/>
                  <a:gd name="connsiteY9" fmla="*/ 8517 h 20193"/>
                  <a:gd name="connsiteX10" fmla="*/ 8699 w 12044"/>
                  <a:gd name="connsiteY10" fmla="*/ 4993 h 20193"/>
                  <a:gd name="connsiteX11" fmla="*/ 5175 w 12044"/>
                  <a:gd name="connsiteY11" fmla="*/ 1278 h 20193"/>
                  <a:gd name="connsiteX12" fmla="*/ 5080 w 12044"/>
                  <a:gd name="connsiteY12" fmla="*/ 1278 h 20193"/>
                  <a:gd name="connsiteX13" fmla="*/ 1365 w 12044"/>
                  <a:gd name="connsiteY13" fmla="*/ 1278 h 20193"/>
                  <a:gd name="connsiteX14" fmla="*/ 1365 w 12044"/>
                  <a:gd name="connsiteY14" fmla="*/ 8517 h 20193"/>
                  <a:gd name="connsiteX15" fmla="*/ 6413 w 12044"/>
                  <a:gd name="connsiteY15" fmla="*/ 18709 h 20193"/>
                  <a:gd name="connsiteX16" fmla="*/ 10795 w 12044"/>
                  <a:gd name="connsiteY16" fmla="*/ 14327 h 20193"/>
                  <a:gd name="connsiteX17" fmla="*/ 6413 w 12044"/>
                  <a:gd name="connsiteY17" fmla="*/ 9946 h 20193"/>
                  <a:gd name="connsiteX18" fmla="*/ 1365 w 12044"/>
                  <a:gd name="connsiteY18" fmla="*/ 9946 h 20193"/>
                  <a:gd name="connsiteX19" fmla="*/ 1365 w 12044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44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1223" y="10032"/>
                      <a:pt x="12738" y="13384"/>
                      <a:pt x="11604" y="16385"/>
                    </a:cubicBezTo>
                    <a:cubicBezTo>
                      <a:pt x="10775" y="18566"/>
                      <a:pt x="8737" y="20042"/>
                      <a:pt x="6413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080" y="8517"/>
                    </a:moveTo>
                    <a:cubicBezTo>
                      <a:pt x="7042" y="8517"/>
                      <a:pt x="8651" y="6955"/>
                      <a:pt x="8699" y="4993"/>
                    </a:cubicBezTo>
                    <a:cubicBezTo>
                      <a:pt x="8756" y="2992"/>
                      <a:pt x="7175" y="1335"/>
                      <a:pt x="5175" y="1278"/>
                    </a:cubicBezTo>
                    <a:cubicBezTo>
                      <a:pt x="5146" y="1278"/>
                      <a:pt x="5108" y="1278"/>
                      <a:pt x="5080" y="1278"/>
                    </a:cubicBezTo>
                    <a:lnTo>
                      <a:pt x="1365" y="1278"/>
                    </a:lnTo>
                    <a:lnTo>
                      <a:pt x="1365" y="8517"/>
                    </a:lnTo>
                    <a:close/>
                    <a:moveTo>
                      <a:pt x="6413" y="18709"/>
                    </a:moveTo>
                    <a:cubicBezTo>
                      <a:pt x="8833" y="18709"/>
                      <a:pt x="10795" y="16747"/>
                      <a:pt x="10795" y="14327"/>
                    </a:cubicBezTo>
                    <a:cubicBezTo>
                      <a:pt x="10795" y="11908"/>
                      <a:pt x="8833" y="9946"/>
                      <a:pt x="6413" y="9946"/>
                    </a:cubicBezTo>
                    <a:lnTo>
                      <a:pt x="1365" y="9946"/>
                    </a:lnTo>
                    <a:lnTo>
                      <a:pt x="1365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522">
                <a:extLst>
                  <a:ext uri="{FF2B5EF4-FFF2-40B4-BE49-F238E27FC236}">
                    <a16:creationId xmlns:a16="http://schemas.microsoft.com/office/drawing/2014/main" id="{9D91658C-D101-432F-E381-EB1EF4CF5E8B}"/>
                  </a:ext>
                </a:extLst>
              </p:cNvPr>
              <p:cNvSpPr/>
              <p:nvPr/>
            </p:nvSpPr>
            <p:spPr>
              <a:xfrm>
                <a:off x="4301541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38 w 11810"/>
                  <a:gd name="connsiteY13" fmla="*/ 19271 h 20193"/>
                  <a:gd name="connsiteX14" fmla="*/ 11747 w 11810"/>
                  <a:gd name="connsiteY14" fmla="*/ 19375 h 20193"/>
                  <a:gd name="connsiteX15" fmla="*/ 10985 w 11810"/>
                  <a:gd name="connsiteY15" fmla="*/ 20138 h 20193"/>
                  <a:gd name="connsiteX16" fmla="*/ 603 w 11810"/>
                  <a:gd name="connsiteY16" fmla="*/ 20138 h 20193"/>
                  <a:gd name="connsiteX17" fmla="*/ -64 w 11810"/>
                  <a:gd name="connsiteY17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26" y="259"/>
                      <a:pt x="250" y="-17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47" y="18652"/>
                      <a:pt x="11690" y="18909"/>
                      <a:pt x="11738" y="19271"/>
                    </a:cubicBezTo>
                    <a:cubicBezTo>
                      <a:pt x="11747" y="19309"/>
                      <a:pt x="11747" y="19337"/>
                      <a:pt x="11747" y="19375"/>
                    </a:cubicBezTo>
                    <a:cubicBezTo>
                      <a:pt x="11747" y="19795"/>
                      <a:pt x="11404" y="20138"/>
                      <a:pt x="10985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523">
                <a:extLst>
                  <a:ext uri="{FF2B5EF4-FFF2-40B4-BE49-F238E27FC236}">
                    <a16:creationId xmlns:a16="http://schemas.microsoft.com/office/drawing/2014/main" id="{F8930357-5D44-33D6-E805-D7CCF0657B4B}"/>
                  </a:ext>
                </a:extLst>
              </p:cNvPr>
              <p:cNvSpPr/>
              <p:nvPr/>
            </p:nvSpPr>
            <p:spPr>
              <a:xfrm>
                <a:off x="4318781" y="3271470"/>
                <a:ext cx="12307" cy="20479"/>
              </a:xfrm>
              <a:custGeom>
                <a:avLst/>
                <a:gdLst>
                  <a:gd name="connsiteX0" fmla="*/ 10414 w 12307"/>
                  <a:gd name="connsiteY0" fmla="*/ 15757 h 20479"/>
                  <a:gd name="connsiteX1" fmla="*/ 8699 w 12307"/>
                  <a:gd name="connsiteY1" fmla="*/ 12709 h 20479"/>
                  <a:gd name="connsiteX2" fmla="*/ 6413 w 12307"/>
                  <a:gd name="connsiteY2" fmla="*/ 11661 h 20479"/>
                  <a:gd name="connsiteX3" fmla="*/ 1365 w 12307"/>
                  <a:gd name="connsiteY3" fmla="*/ 11661 h 20479"/>
                  <a:gd name="connsiteX4" fmla="*/ 1365 w 12307"/>
                  <a:gd name="connsiteY4" fmla="*/ 19662 h 20479"/>
                  <a:gd name="connsiteX5" fmla="*/ 603 w 12307"/>
                  <a:gd name="connsiteY5" fmla="*/ 20424 h 20479"/>
                  <a:gd name="connsiteX6" fmla="*/ -64 w 12307"/>
                  <a:gd name="connsiteY6" fmla="*/ 19662 h 20479"/>
                  <a:gd name="connsiteX7" fmla="*/ -64 w 12307"/>
                  <a:gd name="connsiteY7" fmla="*/ 612 h 20479"/>
                  <a:gd name="connsiteX8" fmla="*/ 603 w 12307"/>
                  <a:gd name="connsiteY8" fmla="*/ -55 h 20479"/>
                  <a:gd name="connsiteX9" fmla="*/ 6318 w 12307"/>
                  <a:gd name="connsiteY9" fmla="*/ -55 h 20479"/>
                  <a:gd name="connsiteX10" fmla="*/ 12128 w 12307"/>
                  <a:gd name="connsiteY10" fmla="*/ 5565 h 20479"/>
                  <a:gd name="connsiteX11" fmla="*/ 12128 w 12307"/>
                  <a:gd name="connsiteY11" fmla="*/ 5660 h 20479"/>
                  <a:gd name="connsiteX12" fmla="*/ 8794 w 12307"/>
                  <a:gd name="connsiteY12" fmla="*/ 10899 h 20479"/>
                  <a:gd name="connsiteX13" fmla="*/ 8794 w 12307"/>
                  <a:gd name="connsiteY13" fmla="*/ 10899 h 20479"/>
                  <a:gd name="connsiteX14" fmla="*/ 11461 w 12307"/>
                  <a:gd name="connsiteY14" fmla="*/ 15471 h 20479"/>
                  <a:gd name="connsiteX15" fmla="*/ 11461 w 12307"/>
                  <a:gd name="connsiteY15" fmla="*/ 17757 h 20479"/>
                  <a:gd name="connsiteX16" fmla="*/ 11461 w 12307"/>
                  <a:gd name="connsiteY16" fmla="*/ 18233 h 20479"/>
                  <a:gd name="connsiteX17" fmla="*/ 12223 w 12307"/>
                  <a:gd name="connsiteY17" fmla="*/ 18233 h 20479"/>
                  <a:gd name="connsiteX18" fmla="*/ 11747 w 12307"/>
                  <a:gd name="connsiteY18" fmla="*/ 19186 h 20479"/>
                  <a:gd name="connsiteX19" fmla="*/ 11747 w 12307"/>
                  <a:gd name="connsiteY19" fmla="*/ 19186 h 20479"/>
                  <a:gd name="connsiteX20" fmla="*/ 10509 w 12307"/>
                  <a:gd name="connsiteY20" fmla="*/ 18329 h 20479"/>
                  <a:gd name="connsiteX21" fmla="*/ 10414 w 12307"/>
                  <a:gd name="connsiteY21" fmla="*/ 15757 h 20479"/>
                  <a:gd name="connsiteX22" fmla="*/ 6318 w 12307"/>
                  <a:gd name="connsiteY22" fmla="*/ 1469 h 20479"/>
                  <a:gd name="connsiteX23" fmla="*/ 1365 w 12307"/>
                  <a:gd name="connsiteY23" fmla="*/ 1469 h 20479"/>
                  <a:gd name="connsiteX24" fmla="*/ 1365 w 12307"/>
                  <a:gd name="connsiteY24" fmla="*/ 10233 h 20479"/>
                  <a:gd name="connsiteX25" fmla="*/ 6222 w 12307"/>
                  <a:gd name="connsiteY25" fmla="*/ 10233 h 20479"/>
                  <a:gd name="connsiteX26" fmla="*/ 10604 w 12307"/>
                  <a:gd name="connsiteY26" fmla="*/ 5851 h 20479"/>
                  <a:gd name="connsiteX27" fmla="*/ 6222 w 12307"/>
                  <a:gd name="connsiteY27" fmla="*/ 1469 h 2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07" h="20479">
                    <a:moveTo>
                      <a:pt x="10414" y="15757"/>
                    </a:moveTo>
                    <a:cubicBezTo>
                      <a:pt x="10423" y="14509"/>
                      <a:pt x="9766" y="13347"/>
                      <a:pt x="8699" y="12709"/>
                    </a:cubicBezTo>
                    <a:cubicBezTo>
                      <a:pt x="8013" y="12214"/>
                      <a:pt x="7242" y="11852"/>
                      <a:pt x="6413" y="11661"/>
                    </a:cubicBezTo>
                    <a:lnTo>
                      <a:pt x="1365" y="11661"/>
                    </a:lnTo>
                    <a:lnTo>
                      <a:pt x="1365" y="19662"/>
                    </a:lnTo>
                    <a:cubicBezTo>
                      <a:pt x="1365" y="20081"/>
                      <a:pt x="1022" y="20424"/>
                      <a:pt x="603" y="20424"/>
                    </a:cubicBezTo>
                    <a:cubicBezTo>
                      <a:pt x="222" y="20376"/>
                      <a:pt x="-64" y="20053"/>
                      <a:pt x="-64" y="19662"/>
                    </a:cubicBezTo>
                    <a:lnTo>
                      <a:pt x="-64" y="612"/>
                    </a:lnTo>
                    <a:cubicBezTo>
                      <a:pt x="-64" y="241"/>
                      <a:pt x="231" y="-55"/>
                      <a:pt x="603" y="-55"/>
                    </a:cubicBezTo>
                    <a:lnTo>
                      <a:pt x="6318" y="-55"/>
                    </a:lnTo>
                    <a:cubicBezTo>
                      <a:pt x="9471" y="-112"/>
                      <a:pt x="12071" y="2412"/>
                      <a:pt x="12128" y="5565"/>
                    </a:cubicBezTo>
                    <a:cubicBezTo>
                      <a:pt x="12128" y="5594"/>
                      <a:pt x="12128" y="5632"/>
                      <a:pt x="12128" y="5660"/>
                    </a:cubicBezTo>
                    <a:cubicBezTo>
                      <a:pt x="12080" y="7889"/>
                      <a:pt x="10795" y="9908"/>
                      <a:pt x="8794" y="10899"/>
                    </a:cubicBezTo>
                    <a:lnTo>
                      <a:pt x="8794" y="10899"/>
                    </a:lnTo>
                    <a:cubicBezTo>
                      <a:pt x="10461" y="11814"/>
                      <a:pt x="11480" y="13576"/>
                      <a:pt x="11461" y="15471"/>
                    </a:cubicBezTo>
                    <a:cubicBezTo>
                      <a:pt x="11366" y="16233"/>
                      <a:pt x="11366" y="16995"/>
                      <a:pt x="11461" y="17757"/>
                    </a:cubicBezTo>
                    <a:cubicBezTo>
                      <a:pt x="11404" y="17910"/>
                      <a:pt x="11404" y="18081"/>
                      <a:pt x="11461" y="18233"/>
                    </a:cubicBezTo>
                    <a:cubicBezTo>
                      <a:pt x="11699" y="18110"/>
                      <a:pt x="11985" y="18110"/>
                      <a:pt x="12223" y="18233"/>
                    </a:cubicBezTo>
                    <a:cubicBezTo>
                      <a:pt x="12309" y="18624"/>
                      <a:pt x="12109" y="19015"/>
                      <a:pt x="11747" y="19186"/>
                    </a:cubicBezTo>
                    <a:lnTo>
                      <a:pt x="11747" y="19186"/>
                    </a:lnTo>
                    <a:cubicBezTo>
                      <a:pt x="11213" y="19138"/>
                      <a:pt x="10737" y="18815"/>
                      <a:pt x="10509" y="18329"/>
                    </a:cubicBezTo>
                    <a:cubicBezTo>
                      <a:pt x="10309" y="17481"/>
                      <a:pt x="10280" y="16614"/>
                      <a:pt x="10414" y="15757"/>
                    </a:cubicBezTo>
                    <a:close/>
                    <a:moveTo>
                      <a:pt x="6318" y="1469"/>
                    </a:moveTo>
                    <a:lnTo>
                      <a:pt x="1365" y="1469"/>
                    </a:lnTo>
                    <a:lnTo>
                      <a:pt x="1365" y="10233"/>
                    </a:lnTo>
                    <a:lnTo>
                      <a:pt x="6222" y="10233"/>
                    </a:lnTo>
                    <a:cubicBezTo>
                      <a:pt x="8642" y="10233"/>
                      <a:pt x="10604" y="8270"/>
                      <a:pt x="10604" y="5851"/>
                    </a:cubicBezTo>
                    <a:cubicBezTo>
                      <a:pt x="10604" y="3431"/>
                      <a:pt x="8642" y="1469"/>
                      <a:pt x="6222" y="146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524">
                <a:extLst>
                  <a:ext uri="{FF2B5EF4-FFF2-40B4-BE49-F238E27FC236}">
                    <a16:creationId xmlns:a16="http://schemas.microsoft.com/office/drawing/2014/main" id="{165A9254-A658-FCB5-E986-F56F97C0C82D}"/>
                  </a:ext>
                </a:extLst>
              </p:cNvPr>
              <p:cNvSpPr/>
              <p:nvPr/>
            </p:nvSpPr>
            <p:spPr>
              <a:xfrm>
                <a:off x="4443118" y="3271375"/>
                <a:ext cx="18596" cy="20478"/>
              </a:xfrm>
              <a:custGeom>
                <a:avLst/>
                <a:gdLst>
                  <a:gd name="connsiteX0" fmla="*/ 9234 w 18596"/>
                  <a:gd name="connsiteY0" fmla="*/ -56 h 20478"/>
                  <a:gd name="connsiteX1" fmla="*/ 18483 w 18596"/>
                  <a:gd name="connsiteY1" fmla="*/ 11175 h 20478"/>
                  <a:gd name="connsiteX2" fmla="*/ 9234 w 18596"/>
                  <a:gd name="connsiteY2" fmla="*/ 20423 h 20478"/>
                  <a:gd name="connsiteX3" fmla="*/ -15 w 18596"/>
                  <a:gd name="connsiteY3" fmla="*/ 9193 h 20478"/>
                  <a:gd name="connsiteX4" fmla="*/ 9234 w 18596"/>
                  <a:gd name="connsiteY4" fmla="*/ -56 h 20478"/>
                  <a:gd name="connsiteX5" fmla="*/ 9234 w 18596"/>
                  <a:gd name="connsiteY5" fmla="*/ 18994 h 20478"/>
                  <a:gd name="connsiteX6" fmla="*/ 17426 w 18596"/>
                  <a:gd name="connsiteY6" fmla="*/ 10136 h 20478"/>
                  <a:gd name="connsiteX7" fmla="*/ 9139 w 18596"/>
                  <a:gd name="connsiteY7" fmla="*/ 1850 h 20478"/>
                  <a:gd name="connsiteX8" fmla="*/ 852 w 18596"/>
                  <a:gd name="connsiteY8" fmla="*/ 10136 h 20478"/>
                  <a:gd name="connsiteX9" fmla="*/ 9234 w 18596"/>
                  <a:gd name="connsiteY9" fmla="*/ 18994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96" h="20478">
                    <a:moveTo>
                      <a:pt x="9234" y="-56"/>
                    </a:moveTo>
                    <a:cubicBezTo>
                      <a:pt x="14892" y="487"/>
                      <a:pt x="19035" y="5517"/>
                      <a:pt x="18483" y="11175"/>
                    </a:cubicBezTo>
                    <a:cubicBezTo>
                      <a:pt x="18016" y="16070"/>
                      <a:pt x="14130" y="19947"/>
                      <a:pt x="9234" y="20423"/>
                    </a:cubicBezTo>
                    <a:cubicBezTo>
                      <a:pt x="3576" y="19880"/>
                      <a:pt x="-567" y="14851"/>
                      <a:pt x="-15" y="9193"/>
                    </a:cubicBezTo>
                    <a:cubicBezTo>
                      <a:pt x="452" y="4297"/>
                      <a:pt x="4338" y="421"/>
                      <a:pt x="9234" y="-56"/>
                    </a:cubicBezTo>
                    <a:close/>
                    <a:moveTo>
                      <a:pt x="9234" y="18994"/>
                    </a:moveTo>
                    <a:cubicBezTo>
                      <a:pt x="13930" y="18785"/>
                      <a:pt x="17588" y="14832"/>
                      <a:pt x="17426" y="10136"/>
                    </a:cubicBezTo>
                    <a:cubicBezTo>
                      <a:pt x="17426" y="5555"/>
                      <a:pt x="13711" y="1850"/>
                      <a:pt x="9139" y="1850"/>
                    </a:cubicBezTo>
                    <a:cubicBezTo>
                      <a:pt x="4557" y="1850"/>
                      <a:pt x="852" y="5564"/>
                      <a:pt x="852" y="10136"/>
                    </a:cubicBezTo>
                    <a:cubicBezTo>
                      <a:pt x="748" y="14889"/>
                      <a:pt x="4481" y="18842"/>
                      <a:pt x="9234" y="1899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525">
                <a:extLst>
                  <a:ext uri="{FF2B5EF4-FFF2-40B4-BE49-F238E27FC236}">
                    <a16:creationId xmlns:a16="http://schemas.microsoft.com/office/drawing/2014/main" id="{D45B1237-AAAC-030D-1E25-84DE2DC53AE6}"/>
                  </a:ext>
                </a:extLst>
              </p:cNvPr>
              <p:cNvSpPr/>
              <p:nvPr/>
            </p:nvSpPr>
            <p:spPr>
              <a:xfrm>
                <a:off x="4465428" y="3271039"/>
                <a:ext cx="18057" cy="20576"/>
              </a:xfrm>
              <a:custGeom>
                <a:avLst/>
                <a:gdLst>
                  <a:gd name="connsiteX0" fmla="*/ 11214 w 18057"/>
                  <a:gd name="connsiteY0" fmla="*/ 280 h 20576"/>
                  <a:gd name="connsiteX1" fmla="*/ 17786 w 18057"/>
                  <a:gd name="connsiteY1" fmla="*/ 2471 h 20576"/>
                  <a:gd name="connsiteX2" fmla="*/ 17786 w 18057"/>
                  <a:gd name="connsiteY2" fmla="*/ 3519 h 20576"/>
                  <a:gd name="connsiteX3" fmla="*/ 16834 w 18057"/>
                  <a:gd name="connsiteY3" fmla="*/ 3519 h 20576"/>
                  <a:gd name="connsiteX4" fmla="*/ 11119 w 18057"/>
                  <a:gd name="connsiteY4" fmla="*/ 1518 h 20576"/>
                  <a:gd name="connsiteX5" fmla="*/ 2260 w 18057"/>
                  <a:gd name="connsiteY5" fmla="*/ 10377 h 20576"/>
                  <a:gd name="connsiteX6" fmla="*/ 11119 w 18057"/>
                  <a:gd name="connsiteY6" fmla="*/ 19235 h 20576"/>
                  <a:gd name="connsiteX7" fmla="*/ 16738 w 18057"/>
                  <a:gd name="connsiteY7" fmla="*/ 17235 h 20576"/>
                  <a:gd name="connsiteX8" fmla="*/ 17786 w 18057"/>
                  <a:gd name="connsiteY8" fmla="*/ 17235 h 20576"/>
                  <a:gd name="connsiteX9" fmla="*/ 17786 w 18057"/>
                  <a:gd name="connsiteY9" fmla="*/ 18282 h 20576"/>
                  <a:gd name="connsiteX10" fmla="*/ 11214 w 18057"/>
                  <a:gd name="connsiteY10" fmla="*/ 20473 h 20576"/>
                  <a:gd name="connsiteX11" fmla="*/ -16 w 18057"/>
                  <a:gd name="connsiteY11" fmla="*/ 11224 h 20576"/>
                  <a:gd name="connsiteX12" fmla="*/ 9233 w 18057"/>
                  <a:gd name="connsiteY12" fmla="*/ -6 h 20576"/>
                  <a:gd name="connsiteX13" fmla="*/ 11214 w 18057"/>
                  <a:gd name="connsiteY13" fmla="*/ -6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057" h="20576">
                    <a:moveTo>
                      <a:pt x="11214" y="280"/>
                    </a:moveTo>
                    <a:cubicBezTo>
                      <a:pt x="13586" y="290"/>
                      <a:pt x="15881" y="1061"/>
                      <a:pt x="17786" y="2471"/>
                    </a:cubicBezTo>
                    <a:cubicBezTo>
                      <a:pt x="18062" y="2766"/>
                      <a:pt x="18062" y="3223"/>
                      <a:pt x="17786" y="3519"/>
                    </a:cubicBezTo>
                    <a:cubicBezTo>
                      <a:pt x="17510" y="3738"/>
                      <a:pt x="17110" y="3738"/>
                      <a:pt x="16834" y="3519"/>
                    </a:cubicBezTo>
                    <a:cubicBezTo>
                      <a:pt x="15195" y="2252"/>
                      <a:pt x="13195" y="1547"/>
                      <a:pt x="11119" y="1518"/>
                    </a:cubicBezTo>
                    <a:cubicBezTo>
                      <a:pt x="6223" y="1518"/>
                      <a:pt x="2260" y="5481"/>
                      <a:pt x="2260" y="10377"/>
                    </a:cubicBezTo>
                    <a:cubicBezTo>
                      <a:pt x="2260" y="15272"/>
                      <a:pt x="6223" y="19235"/>
                      <a:pt x="11119" y="19235"/>
                    </a:cubicBezTo>
                    <a:cubicBezTo>
                      <a:pt x="13166" y="19245"/>
                      <a:pt x="15157" y="18540"/>
                      <a:pt x="16738" y="17235"/>
                    </a:cubicBezTo>
                    <a:cubicBezTo>
                      <a:pt x="16738" y="17235"/>
                      <a:pt x="17596" y="17235"/>
                      <a:pt x="17786" y="17235"/>
                    </a:cubicBezTo>
                    <a:cubicBezTo>
                      <a:pt x="18062" y="17530"/>
                      <a:pt x="18062" y="17987"/>
                      <a:pt x="17786" y="18282"/>
                    </a:cubicBezTo>
                    <a:cubicBezTo>
                      <a:pt x="15881" y="19692"/>
                      <a:pt x="13586" y="20464"/>
                      <a:pt x="11214" y="20473"/>
                    </a:cubicBezTo>
                    <a:cubicBezTo>
                      <a:pt x="5556" y="21016"/>
                      <a:pt x="536" y="16873"/>
                      <a:pt x="-16" y="11224"/>
                    </a:cubicBezTo>
                    <a:cubicBezTo>
                      <a:pt x="-559" y="5567"/>
                      <a:pt x="3584" y="537"/>
                      <a:pt x="9233" y="-6"/>
                    </a:cubicBezTo>
                    <a:cubicBezTo>
                      <a:pt x="9890" y="-72"/>
                      <a:pt x="10557" y="-72"/>
                      <a:pt x="11214" y="-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526">
                <a:extLst>
                  <a:ext uri="{FF2B5EF4-FFF2-40B4-BE49-F238E27FC236}">
                    <a16:creationId xmlns:a16="http://schemas.microsoft.com/office/drawing/2014/main" id="{2C6013E9-F874-66D1-E5A3-E96089DC0F6A}"/>
                  </a:ext>
                </a:extLst>
              </p:cNvPr>
              <p:cNvSpPr/>
              <p:nvPr/>
            </p:nvSpPr>
            <p:spPr>
              <a:xfrm>
                <a:off x="4487754" y="3271661"/>
                <a:ext cx="14954" cy="20193"/>
              </a:xfrm>
              <a:custGeom>
                <a:avLst/>
                <a:gdLst>
                  <a:gd name="connsiteX0" fmla="*/ 6699 w 14954"/>
                  <a:gd name="connsiteY0" fmla="*/ 1278 h 20193"/>
                  <a:gd name="connsiteX1" fmla="*/ 603 w 14954"/>
                  <a:gd name="connsiteY1" fmla="*/ 1278 h 20193"/>
                  <a:gd name="connsiteX2" fmla="*/ -64 w 14954"/>
                  <a:gd name="connsiteY2" fmla="*/ 611 h 20193"/>
                  <a:gd name="connsiteX3" fmla="*/ 603 w 14954"/>
                  <a:gd name="connsiteY3" fmla="*/ -56 h 20193"/>
                  <a:gd name="connsiteX4" fmla="*/ 14223 w 14954"/>
                  <a:gd name="connsiteY4" fmla="*/ -56 h 20193"/>
                  <a:gd name="connsiteX5" fmla="*/ 14890 w 14954"/>
                  <a:gd name="connsiteY5" fmla="*/ 611 h 20193"/>
                  <a:gd name="connsiteX6" fmla="*/ 14223 w 14954"/>
                  <a:gd name="connsiteY6" fmla="*/ 1278 h 20193"/>
                  <a:gd name="connsiteX7" fmla="*/ 8128 w 14954"/>
                  <a:gd name="connsiteY7" fmla="*/ 1278 h 20193"/>
                  <a:gd name="connsiteX8" fmla="*/ 8128 w 14954"/>
                  <a:gd name="connsiteY8" fmla="*/ 19375 h 20193"/>
                  <a:gd name="connsiteX9" fmla="*/ 7461 w 14954"/>
                  <a:gd name="connsiteY9" fmla="*/ 20138 h 20193"/>
                  <a:gd name="connsiteX10" fmla="*/ 6699 w 14954"/>
                  <a:gd name="connsiteY10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954" h="20193">
                    <a:moveTo>
                      <a:pt x="6699" y="1278"/>
                    </a:moveTo>
                    <a:lnTo>
                      <a:pt x="603" y="1278"/>
                    </a:lnTo>
                    <a:cubicBezTo>
                      <a:pt x="231" y="1278"/>
                      <a:pt x="-64" y="983"/>
                      <a:pt x="-64" y="611"/>
                    </a:cubicBezTo>
                    <a:cubicBezTo>
                      <a:pt x="-64" y="240"/>
                      <a:pt x="231" y="-56"/>
                      <a:pt x="603" y="-56"/>
                    </a:cubicBezTo>
                    <a:lnTo>
                      <a:pt x="14223" y="-56"/>
                    </a:lnTo>
                    <a:cubicBezTo>
                      <a:pt x="14595" y="-56"/>
                      <a:pt x="14890" y="240"/>
                      <a:pt x="14890" y="611"/>
                    </a:cubicBezTo>
                    <a:cubicBezTo>
                      <a:pt x="14890" y="983"/>
                      <a:pt x="14595" y="1278"/>
                      <a:pt x="14223" y="1278"/>
                    </a:cubicBezTo>
                    <a:lnTo>
                      <a:pt x="8128" y="1278"/>
                    </a:lnTo>
                    <a:lnTo>
                      <a:pt x="8128" y="19375"/>
                    </a:lnTo>
                    <a:cubicBezTo>
                      <a:pt x="8128" y="19766"/>
                      <a:pt x="7842" y="20090"/>
                      <a:pt x="7461" y="20138"/>
                    </a:cubicBezTo>
                    <a:cubicBezTo>
                      <a:pt x="7061" y="20090"/>
                      <a:pt x="6737" y="19775"/>
                      <a:pt x="6699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527">
                <a:extLst>
                  <a:ext uri="{FF2B5EF4-FFF2-40B4-BE49-F238E27FC236}">
                    <a16:creationId xmlns:a16="http://schemas.microsoft.com/office/drawing/2014/main" id="{F18B4E0C-2369-DB26-CB35-E38EFCBAE22E}"/>
                  </a:ext>
                </a:extLst>
              </p:cNvPr>
              <p:cNvSpPr/>
              <p:nvPr/>
            </p:nvSpPr>
            <p:spPr>
              <a:xfrm>
                <a:off x="4506269" y="3271375"/>
                <a:ext cx="18596" cy="20478"/>
              </a:xfrm>
              <a:custGeom>
                <a:avLst/>
                <a:gdLst>
                  <a:gd name="connsiteX0" fmla="*/ 9234 w 18596"/>
                  <a:gd name="connsiteY0" fmla="*/ -56 h 20478"/>
                  <a:gd name="connsiteX1" fmla="*/ 18483 w 18596"/>
                  <a:gd name="connsiteY1" fmla="*/ 11175 h 20478"/>
                  <a:gd name="connsiteX2" fmla="*/ 9234 w 18596"/>
                  <a:gd name="connsiteY2" fmla="*/ 20423 h 20478"/>
                  <a:gd name="connsiteX3" fmla="*/ -15 w 18596"/>
                  <a:gd name="connsiteY3" fmla="*/ 9193 h 20478"/>
                  <a:gd name="connsiteX4" fmla="*/ 9234 w 18596"/>
                  <a:gd name="connsiteY4" fmla="*/ -56 h 20478"/>
                  <a:gd name="connsiteX5" fmla="*/ 9234 w 18596"/>
                  <a:gd name="connsiteY5" fmla="*/ 18994 h 20478"/>
                  <a:gd name="connsiteX6" fmla="*/ 17426 w 18596"/>
                  <a:gd name="connsiteY6" fmla="*/ 10136 h 20478"/>
                  <a:gd name="connsiteX7" fmla="*/ 8587 w 18596"/>
                  <a:gd name="connsiteY7" fmla="*/ 2440 h 20478"/>
                  <a:gd name="connsiteX8" fmla="*/ 890 w 18596"/>
                  <a:gd name="connsiteY8" fmla="*/ 11279 h 20478"/>
                  <a:gd name="connsiteX9" fmla="*/ 9234 w 18596"/>
                  <a:gd name="connsiteY9" fmla="*/ 18994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96" h="20478">
                    <a:moveTo>
                      <a:pt x="9234" y="-56"/>
                    </a:moveTo>
                    <a:cubicBezTo>
                      <a:pt x="14892" y="487"/>
                      <a:pt x="19035" y="5517"/>
                      <a:pt x="18483" y="11175"/>
                    </a:cubicBezTo>
                    <a:cubicBezTo>
                      <a:pt x="18016" y="16070"/>
                      <a:pt x="14130" y="19947"/>
                      <a:pt x="9234" y="20423"/>
                    </a:cubicBezTo>
                    <a:cubicBezTo>
                      <a:pt x="3576" y="19880"/>
                      <a:pt x="-567" y="14851"/>
                      <a:pt x="-15" y="9193"/>
                    </a:cubicBezTo>
                    <a:cubicBezTo>
                      <a:pt x="452" y="4297"/>
                      <a:pt x="4338" y="421"/>
                      <a:pt x="9234" y="-56"/>
                    </a:cubicBezTo>
                    <a:close/>
                    <a:moveTo>
                      <a:pt x="9234" y="18994"/>
                    </a:moveTo>
                    <a:cubicBezTo>
                      <a:pt x="13930" y="18785"/>
                      <a:pt x="17588" y="14832"/>
                      <a:pt x="17426" y="10136"/>
                    </a:cubicBezTo>
                    <a:cubicBezTo>
                      <a:pt x="17111" y="5574"/>
                      <a:pt x="13149" y="2126"/>
                      <a:pt x="8587" y="2440"/>
                    </a:cubicBezTo>
                    <a:cubicBezTo>
                      <a:pt x="4024" y="2754"/>
                      <a:pt x="576" y="6717"/>
                      <a:pt x="890" y="11279"/>
                    </a:cubicBezTo>
                    <a:cubicBezTo>
                      <a:pt x="1195" y="15651"/>
                      <a:pt x="4853" y="19033"/>
                      <a:pt x="9234" y="1899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528">
                <a:extLst>
                  <a:ext uri="{FF2B5EF4-FFF2-40B4-BE49-F238E27FC236}">
                    <a16:creationId xmlns:a16="http://schemas.microsoft.com/office/drawing/2014/main" id="{58185332-5D0B-68BC-3F43-035E8D95EC65}"/>
                  </a:ext>
                </a:extLst>
              </p:cNvPr>
              <p:cNvSpPr/>
              <p:nvPr/>
            </p:nvSpPr>
            <p:spPr>
              <a:xfrm>
                <a:off x="4529474" y="3271661"/>
                <a:ext cx="12192" cy="20193"/>
              </a:xfrm>
              <a:custGeom>
                <a:avLst/>
                <a:gdLst>
                  <a:gd name="connsiteX0" fmla="*/ 317 w 12192"/>
                  <a:gd name="connsiteY0" fmla="*/ 611 h 20193"/>
                  <a:gd name="connsiteX1" fmla="*/ 984 w 12192"/>
                  <a:gd name="connsiteY1" fmla="*/ -56 h 20193"/>
                  <a:gd name="connsiteX2" fmla="*/ 5080 w 12192"/>
                  <a:gd name="connsiteY2" fmla="*/ -56 h 20193"/>
                  <a:gd name="connsiteX3" fmla="*/ 10128 w 12192"/>
                  <a:gd name="connsiteY3" fmla="*/ 4993 h 20193"/>
                  <a:gd name="connsiteX4" fmla="*/ 8223 w 12192"/>
                  <a:gd name="connsiteY4" fmla="*/ 8898 h 20193"/>
                  <a:gd name="connsiteX5" fmla="*/ 12128 w 12192"/>
                  <a:gd name="connsiteY5" fmla="*/ 14327 h 20193"/>
                  <a:gd name="connsiteX6" fmla="*/ 6508 w 12192"/>
                  <a:gd name="connsiteY6" fmla="*/ 20138 h 20193"/>
                  <a:gd name="connsiteX7" fmla="*/ 6413 w 12192"/>
                  <a:gd name="connsiteY7" fmla="*/ 20138 h 20193"/>
                  <a:gd name="connsiteX8" fmla="*/ 603 w 12192"/>
                  <a:gd name="connsiteY8" fmla="*/ 20138 h 20193"/>
                  <a:gd name="connsiteX9" fmla="*/ -64 w 12192"/>
                  <a:gd name="connsiteY9" fmla="*/ 19375 h 20193"/>
                  <a:gd name="connsiteX10" fmla="*/ 5461 w 12192"/>
                  <a:gd name="connsiteY10" fmla="*/ 8517 h 20193"/>
                  <a:gd name="connsiteX11" fmla="*/ 9080 w 12192"/>
                  <a:gd name="connsiteY11" fmla="*/ 4993 h 20193"/>
                  <a:gd name="connsiteX12" fmla="*/ 5556 w 12192"/>
                  <a:gd name="connsiteY12" fmla="*/ 1278 h 20193"/>
                  <a:gd name="connsiteX13" fmla="*/ 5461 w 12192"/>
                  <a:gd name="connsiteY13" fmla="*/ 1278 h 20193"/>
                  <a:gd name="connsiteX14" fmla="*/ 1746 w 12192"/>
                  <a:gd name="connsiteY14" fmla="*/ 1278 h 20193"/>
                  <a:gd name="connsiteX15" fmla="*/ 1746 w 12192"/>
                  <a:gd name="connsiteY15" fmla="*/ 8517 h 20193"/>
                  <a:gd name="connsiteX16" fmla="*/ 6794 w 12192"/>
                  <a:gd name="connsiteY16" fmla="*/ 18709 h 20193"/>
                  <a:gd name="connsiteX17" fmla="*/ 11176 w 12192"/>
                  <a:gd name="connsiteY17" fmla="*/ 14327 h 20193"/>
                  <a:gd name="connsiteX18" fmla="*/ 6794 w 12192"/>
                  <a:gd name="connsiteY18" fmla="*/ 9946 h 20193"/>
                  <a:gd name="connsiteX19" fmla="*/ 1746 w 12192"/>
                  <a:gd name="connsiteY19" fmla="*/ 9946 h 20193"/>
                  <a:gd name="connsiteX20" fmla="*/ 1746 w 12192"/>
                  <a:gd name="connsiteY20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92" h="20193">
                    <a:moveTo>
                      <a:pt x="317" y="611"/>
                    </a:moveTo>
                    <a:cubicBezTo>
                      <a:pt x="317" y="240"/>
                      <a:pt x="612" y="-56"/>
                      <a:pt x="984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0575" y="9651"/>
                      <a:pt x="12166" y="11860"/>
                      <a:pt x="12128" y="14327"/>
                    </a:cubicBezTo>
                    <a:cubicBezTo>
                      <a:pt x="12185" y="17480"/>
                      <a:pt x="9661" y="20080"/>
                      <a:pt x="6508" y="20138"/>
                    </a:cubicBezTo>
                    <a:cubicBezTo>
                      <a:pt x="6480" y="20138"/>
                      <a:pt x="6442" y="20138"/>
                      <a:pt x="6413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461" y="8517"/>
                    </a:moveTo>
                    <a:cubicBezTo>
                      <a:pt x="7423" y="8517"/>
                      <a:pt x="9032" y="6955"/>
                      <a:pt x="9080" y="4993"/>
                    </a:cubicBezTo>
                    <a:cubicBezTo>
                      <a:pt x="9137" y="2992"/>
                      <a:pt x="7556" y="1335"/>
                      <a:pt x="5556" y="1278"/>
                    </a:cubicBezTo>
                    <a:cubicBezTo>
                      <a:pt x="5527" y="1278"/>
                      <a:pt x="5489" y="1278"/>
                      <a:pt x="5461" y="1278"/>
                    </a:cubicBezTo>
                    <a:lnTo>
                      <a:pt x="1746" y="1278"/>
                    </a:lnTo>
                    <a:lnTo>
                      <a:pt x="1746" y="8517"/>
                    </a:lnTo>
                    <a:close/>
                    <a:moveTo>
                      <a:pt x="6794" y="18709"/>
                    </a:moveTo>
                    <a:cubicBezTo>
                      <a:pt x="9213" y="18709"/>
                      <a:pt x="11176" y="16747"/>
                      <a:pt x="11176" y="14327"/>
                    </a:cubicBezTo>
                    <a:cubicBezTo>
                      <a:pt x="11176" y="11908"/>
                      <a:pt x="9213" y="9946"/>
                      <a:pt x="6794" y="9946"/>
                    </a:cubicBezTo>
                    <a:lnTo>
                      <a:pt x="1746" y="9946"/>
                    </a:lnTo>
                    <a:lnTo>
                      <a:pt x="1746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529">
                <a:extLst>
                  <a:ext uri="{FF2B5EF4-FFF2-40B4-BE49-F238E27FC236}">
                    <a16:creationId xmlns:a16="http://schemas.microsoft.com/office/drawing/2014/main" id="{82138969-E74B-A19B-548E-6AD4A06BF2D4}"/>
                  </a:ext>
                </a:extLst>
              </p:cNvPr>
              <p:cNvSpPr/>
              <p:nvPr/>
            </p:nvSpPr>
            <p:spPr>
              <a:xfrm>
                <a:off x="4546905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98 w 11810"/>
                  <a:gd name="connsiteY1" fmla="*/ -56 h 20193"/>
                  <a:gd name="connsiteX2" fmla="*/ 11080 w 11810"/>
                  <a:gd name="connsiteY2" fmla="*/ -56 h 20193"/>
                  <a:gd name="connsiteX3" fmla="*/ 11747 w 11810"/>
                  <a:gd name="connsiteY3" fmla="*/ 611 h 20193"/>
                  <a:gd name="connsiteX4" fmla="*/ 11080 w 11810"/>
                  <a:gd name="connsiteY4" fmla="*/ 1278 h 20193"/>
                  <a:gd name="connsiteX5" fmla="*/ 1555 w 11810"/>
                  <a:gd name="connsiteY5" fmla="*/ 1278 h 20193"/>
                  <a:gd name="connsiteX6" fmla="*/ 1555 w 11810"/>
                  <a:gd name="connsiteY6" fmla="*/ 9279 h 20193"/>
                  <a:gd name="connsiteX7" fmla="*/ 10032 w 11810"/>
                  <a:gd name="connsiteY7" fmla="*/ 9279 h 20193"/>
                  <a:gd name="connsiteX8" fmla="*/ 10699 w 11810"/>
                  <a:gd name="connsiteY8" fmla="*/ 10041 h 20193"/>
                  <a:gd name="connsiteX9" fmla="*/ 10032 w 11810"/>
                  <a:gd name="connsiteY9" fmla="*/ 10708 h 20193"/>
                  <a:gd name="connsiteX10" fmla="*/ 1555 w 11810"/>
                  <a:gd name="connsiteY10" fmla="*/ 10708 h 20193"/>
                  <a:gd name="connsiteX11" fmla="*/ 1555 w 11810"/>
                  <a:gd name="connsiteY11" fmla="*/ 18709 h 20193"/>
                  <a:gd name="connsiteX12" fmla="*/ 11080 w 11810"/>
                  <a:gd name="connsiteY12" fmla="*/ 18709 h 20193"/>
                  <a:gd name="connsiteX13" fmla="*/ 11747 w 11810"/>
                  <a:gd name="connsiteY13" fmla="*/ 19375 h 20193"/>
                  <a:gd name="connsiteX14" fmla="*/ 11080 w 11810"/>
                  <a:gd name="connsiteY14" fmla="*/ 20138 h 20193"/>
                  <a:gd name="connsiteX15" fmla="*/ 602 w 11810"/>
                  <a:gd name="connsiteY15" fmla="*/ 20138 h 20193"/>
                  <a:gd name="connsiteX16" fmla="*/ -64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2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2" y="10708"/>
                    </a:cubicBezTo>
                    <a:lnTo>
                      <a:pt x="1555" y="10708"/>
                    </a:lnTo>
                    <a:lnTo>
                      <a:pt x="1555" y="18709"/>
                    </a:lnTo>
                    <a:lnTo>
                      <a:pt x="11080" y="18709"/>
                    </a:lnTo>
                    <a:cubicBezTo>
                      <a:pt x="11452" y="18709"/>
                      <a:pt x="11747" y="19004"/>
                      <a:pt x="11747" y="19375"/>
                    </a:cubicBezTo>
                    <a:cubicBezTo>
                      <a:pt x="11747" y="19766"/>
                      <a:pt x="11461" y="20090"/>
                      <a:pt x="11080" y="20138"/>
                    </a:cubicBezTo>
                    <a:lnTo>
                      <a:pt x="602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4" name="Freeform: Shape 530">
                <a:extLst>
                  <a:ext uri="{FF2B5EF4-FFF2-40B4-BE49-F238E27FC236}">
                    <a16:creationId xmlns:a16="http://schemas.microsoft.com/office/drawing/2014/main" id="{D59DB2CF-D702-264D-D151-C545369A9758}"/>
                  </a:ext>
                </a:extLst>
              </p:cNvPr>
              <p:cNvSpPr/>
              <p:nvPr/>
            </p:nvSpPr>
            <p:spPr>
              <a:xfrm>
                <a:off x="4564145" y="3271470"/>
                <a:ext cx="12511" cy="20478"/>
              </a:xfrm>
              <a:custGeom>
                <a:avLst/>
                <a:gdLst>
                  <a:gd name="connsiteX0" fmla="*/ 10414 w 12511"/>
                  <a:gd name="connsiteY0" fmla="*/ 15756 h 20478"/>
                  <a:gd name="connsiteX1" fmla="*/ 8794 w 12511"/>
                  <a:gd name="connsiteY1" fmla="*/ 12708 h 20478"/>
                  <a:gd name="connsiteX2" fmla="*/ 6413 w 12511"/>
                  <a:gd name="connsiteY2" fmla="*/ 11660 h 20478"/>
                  <a:gd name="connsiteX3" fmla="*/ 1365 w 12511"/>
                  <a:gd name="connsiteY3" fmla="*/ 11660 h 20478"/>
                  <a:gd name="connsiteX4" fmla="*/ 1365 w 12511"/>
                  <a:gd name="connsiteY4" fmla="*/ 19661 h 20478"/>
                  <a:gd name="connsiteX5" fmla="*/ 698 w 12511"/>
                  <a:gd name="connsiteY5" fmla="*/ 20423 h 20478"/>
                  <a:gd name="connsiteX6" fmla="*/ -64 w 12511"/>
                  <a:gd name="connsiteY6" fmla="*/ 19661 h 20478"/>
                  <a:gd name="connsiteX7" fmla="*/ -64 w 12511"/>
                  <a:gd name="connsiteY7" fmla="*/ 611 h 20478"/>
                  <a:gd name="connsiteX8" fmla="*/ 603 w 12511"/>
                  <a:gd name="connsiteY8" fmla="*/ -56 h 20478"/>
                  <a:gd name="connsiteX9" fmla="*/ 6413 w 12511"/>
                  <a:gd name="connsiteY9" fmla="*/ -56 h 20478"/>
                  <a:gd name="connsiteX10" fmla="*/ 12128 w 12511"/>
                  <a:gd name="connsiteY10" fmla="*/ 5659 h 20478"/>
                  <a:gd name="connsiteX11" fmla="*/ 8794 w 12511"/>
                  <a:gd name="connsiteY11" fmla="*/ 10898 h 20478"/>
                  <a:gd name="connsiteX12" fmla="*/ 8794 w 12511"/>
                  <a:gd name="connsiteY12" fmla="*/ 10898 h 20478"/>
                  <a:gd name="connsiteX13" fmla="*/ 11556 w 12511"/>
                  <a:gd name="connsiteY13" fmla="*/ 15470 h 20478"/>
                  <a:gd name="connsiteX14" fmla="*/ 11556 w 12511"/>
                  <a:gd name="connsiteY14" fmla="*/ 17756 h 20478"/>
                  <a:gd name="connsiteX15" fmla="*/ 11556 w 12511"/>
                  <a:gd name="connsiteY15" fmla="*/ 18233 h 20478"/>
                  <a:gd name="connsiteX16" fmla="*/ 12318 w 12511"/>
                  <a:gd name="connsiteY16" fmla="*/ 18233 h 20478"/>
                  <a:gd name="connsiteX17" fmla="*/ 12318 w 12511"/>
                  <a:gd name="connsiteY17" fmla="*/ 19185 h 20478"/>
                  <a:gd name="connsiteX18" fmla="*/ 11842 w 12511"/>
                  <a:gd name="connsiteY18" fmla="*/ 19185 h 20478"/>
                  <a:gd name="connsiteX19" fmla="*/ 10604 w 12511"/>
                  <a:gd name="connsiteY19" fmla="*/ 18328 h 20478"/>
                  <a:gd name="connsiteX20" fmla="*/ 10414 w 12511"/>
                  <a:gd name="connsiteY20" fmla="*/ 15756 h 20478"/>
                  <a:gd name="connsiteX21" fmla="*/ 6413 w 12511"/>
                  <a:gd name="connsiteY21" fmla="*/ 1468 h 20478"/>
                  <a:gd name="connsiteX22" fmla="*/ 1365 w 12511"/>
                  <a:gd name="connsiteY22" fmla="*/ 1468 h 20478"/>
                  <a:gd name="connsiteX23" fmla="*/ 1365 w 12511"/>
                  <a:gd name="connsiteY23" fmla="*/ 10232 h 20478"/>
                  <a:gd name="connsiteX24" fmla="*/ 6508 w 12511"/>
                  <a:gd name="connsiteY24" fmla="*/ 10232 h 20478"/>
                  <a:gd name="connsiteX25" fmla="*/ 10699 w 12511"/>
                  <a:gd name="connsiteY25" fmla="*/ 5850 h 20478"/>
                  <a:gd name="connsiteX26" fmla="*/ 6413 w 12511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511" h="20478">
                    <a:moveTo>
                      <a:pt x="10414" y="15756"/>
                    </a:moveTo>
                    <a:cubicBezTo>
                      <a:pt x="10423" y="14527"/>
                      <a:pt x="9813" y="13384"/>
                      <a:pt x="8794" y="12708"/>
                    </a:cubicBezTo>
                    <a:cubicBezTo>
                      <a:pt x="8070" y="12222"/>
                      <a:pt x="7261" y="11870"/>
                      <a:pt x="6413" y="11660"/>
                    </a:cubicBezTo>
                    <a:lnTo>
                      <a:pt x="1365" y="11660"/>
                    </a:lnTo>
                    <a:lnTo>
                      <a:pt x="1365" y="19661"/>
                    </a:lnTo>
                    <a:cubicBezTo>
                      <a:pt x="1365" y="20052"/>
                      <a:pt x="1079" y="20375"/>
                      <a:pt x="698" y="20423"/>
                    </a:cubicBezTo>
                    <a:cubicBezTo>
                      <a:pt x="298" y="20385"/>
                      <a:pt x="-26" y="20061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6413" y="-56"/>
                    </a:lnTo>
                    <a:cubicBezTo>
                      <a:pt x="9566" y="-56"/>
                      <a:pt x="12128" y="2507"/>
                      <a:pt x="12128" y="5659"/>
                    </a:cubicBezTo>
                    <a:cubicBezTo>
                      <a:pt x="12118" y="7907"/>
                      <a:pt x="10823" y="9946"/>
                      <a:pt x="8794" y="10898"/>
                    </a:cubicBezTo>
                    <a:lnTo>
                      <a:pt x="8794" y="10898"/>
                    </a:lnTo>
                    <a:cubicBezTo>
                      <a:pt x="10480" y="11803"/>
                      <a:pt x="11537" y="13556"/>
                      <a:pt x="11556" y="15470"/>
                    </a:cubicBezTo>
                    <a:cubicBezTo>
                      <a:pt x="11471" y="16232"/>
                      <a:pt x="11471" y="16994"/>
                      <a:pt x="11556" y="17756"/>
                    </a:cubicBezTo>
                    <a:cubicBezTo>
                      <a:pt x="11499" y="17909"/>
                      <a:pt x="11499" y="18080"/>
                      <a:pt x="11556" y="18233"/>
                    </a:cubicBezTo>
                    <a:cubicBezTo>
                      <a:pt x="11795" y="18099"/>
                      <a:pt x="12080" y="18099"/>
                      <a:pt x="12318" y="18233"/>
                    </a:cubicBezTo>
                    <a:cubicBezTo>
                      <a:pt x="12490" y="18528"/>
                      <a:pt x="12490" y="18890"/>
                      <a:pt x="12318" y="19185"/>
                    </a:cubicBezTo>
                    <a:lnTo>
                      <a:pt x="11842" y="19185"/>
                    </a:lnTo>
                    <a:cubicBezTo>
                      <a:pt x="11309" y="19137"/>
                      <a:pt x="10832" y="18814"/>
                      <a:pt x="10604" y="18328"/>
                    </a:cubicBezTo>
                    <a:cubicBezTo>
                      <a:pt x="10375" y="17490"/>
                      <a:pt x="10309" y="16613"/>
                      <a:pt x="10414" y="15756"/>
                    </a:cubicBezTo>
                    <a:close/>
                    <a:moveTo>
                      <a:pt x="6413" y="1468"/>
                    </a:moveTo>
                    <a:lnTo>
                      <a:pt x="1365" y="1468"/>
                    </a:lnTo>
                    <a:lnTo>
                      <a:pt x="1365" y="10232"/>
                    </a:lnTo>
                    <a:lnTo>
                      <a:pt x="6508" y="10232"/>
                    </a:lnTo>
                    <a:cubicBezTo>
                      <a:pt x="8851" y="10127"/>
                      <a:pt x="10699" y="8193"/>
                      <a:pt x="10699" y="5850"/>
                    </a:cubicBezTo>
                    <a:cubicBezTo>
                      <a:pt x="10699" y="3469"/>
                      <a:pt x="8794" y="1516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Freeform: Shape 531">
                <a:extLst>
                  <a:ext uri="{FF2B5EF4-FFF2-40B4-BE49-F238E27FC236}">
                    <a16:creationId xmlns:a16="http://schemas.microsoft.com/office/drawing/2014/main" id="{83A11E0B-125D-0FAE-20B8-215D342892A3}"/>
                  </a:ext>
                </a:extLst>
              </p:cNvPr>
              <p:cNvSpPr/>
              <p:nvPr/>
            </p:nvSpPr>
            <p:spPr>
              <a:xfrm>
                <a:off x="4692325" y="3271650"/>
                <a:ext cx="14694" cy="20468"/>
              </a:xfrm>
              <a:custGeom>
                <a:avLst/>
                <a:gdLst>
                  <a:gd name="connsiteX0" fmla="*/ 1486 w 14694"/>
                  <a:gd name="connsiteY0" fmla="*/ 2908 h 20468"/>
                  <a:gd name="connsiteX1" fmla="*/ 1486 w 14694"/>
                  <a:gd name="connsiteY1" fmla="*/ 19386 h 20468"/>
                  <a:gd name="connsiteX2" fmla="*/ 1038 w 14694"/>
                  <a:gd name="connsiteY2" fmla="*/ 20367 h 20468"/>
                  <a:gd name="connsiteX3" fmla="*/ 57 w 14694"/>
                  <a:gd name="connsiteY3" fmla="*/ 19920 h 20468"/>
                  <a:gd name="connsiteX4" fmla="*/ 57 w 14694"/>
                  <a:gd name="connsiteY4" fmla="*/ 19386 h 20468"/>
                  <a:gd name="connsiteX5" fmla="*/ 57 w 14694"/>
                  <a:gd name="connsiteY5" fmla="*/ 908 h 20468"/>
                  <a:gd name="connsiteX6" fmla="*/ 57 w 14694"/>
                  <a:gd name="connsiteY6" fmla="*/ 146 h 20468"/>
                  <a:gd name="connsiteX7" fmla="*/ 1000 w 14694"/>
                  <a:gd name="connsiteY7" fmla="*/ 136 h 20468"/>
                  <a:gd name="connsiteX8" fmla="*/ 1010 w 14694"/>
                  <a:gd name="connsiteY8" fmla="*/ 146 h 20468"/>
                  <a:gd name="connsiteX9" fmla="*/ 13297 w 14694"/>
                  <a:gd name="connsiteY9" fmla="*/ 17100 h 20468"/>
                  <a:gd name="connsiteX10" fmla="*/ 13297 w 14694"/>
                  <a:gd name="connsiteY10" fmla="*/ 813 h 20468"/>
                  <a:gd name="connsiteX11" fmla="*/ 13964 w 14694"/>
                  <a:gd name="connsiteY11" fmla="*/ 146 h 20468"/>
                  <a:gd name="connsiteX12" fmla="*/ 14631 w 14694"/>
                  <a:gd name="connsiteY12" fmla="*/ 813 h 20468"/>
                  <a:gd name="connsiteX13" fmla="*/ 14631 w 14694"/>
                  <a:gd name="connsiteY13" fmla="*/ 19386 h 20468"/>
                  <a:gd name="connsiteX14" fmla="*/ 13964 w 14694"/>
                  <a:gd name="connsiteY14" fmla="*/ 20148 h 20468"/>
                  <a:gd name="connsiteX15" fmla="*/ 13392 w 14694"/>
                  <a:gd name="connsiteY15" fmla="*/ 20148 h 20468"/>
                  <a:gd name="connsiteX16" fmla="*/ 13392 w 14694"/>
                  <a:gd name="connsiteY16" fmla="*/ 20148 h 2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694" h="20468">
                    <a:moveTo>
                      <a:pt x="1486" y="2908"/>
                    </a:moveTo>
                    <a:lnTo>
                      <a:pt x="1486" y="19386"/>
                    </a:lnTo>
                    <a:cubicBezTo>
                      <a:pt x="1629" y="19777"/>
                      <a:pt x="1429" y="20215"/>
                      <a:pt x="1038" y="20367"/>
                    </a:cubicBezTo>
                    <a:cubicBezTo>
                      <a:pt x="638" y="20510"/>
                      <a:pt x="200" y="20310"/>
                      <a:pt x="57" y="19920"/>
                    </a:cubicBezTo>
                    <a:cubicBezTo>
                      <a:pt x="-9" y="19748"/>
                      <a:pt x="-9" y="19558"/>
                      <a:pt x="57" y="19386"/>
                    </a:cubicBezTo>
                    <a:lnTo>
                      <a:pt x="57" y="908"/>
                    </a:lnTo>
                    <a:cubicBezTo>
                      <a:pt x="-105" y="679"/>
                      <a:pt x="-105" y="374"/>
                      <a:pt x="57" y="146"/>
                    </a:cubicBezTo>
                    <a:cubicBezTo>
                      <a:pt x="314" y="-121"/>
                      <a:pt x="734" y="-121"/>
                      <a:pt x="1000" y="136"/>
                    </a:cubicBezTo>
                    <a:cubicBezTo>
                      <a:pt x="1000" y="136"/>
                      <a:pt x="1010" y="146"/>
                      <a:pt x="1010" y="146"/>
                    </a:cubicBezTo>
                    <a:lnTo>
                      <a:pt x="13297" y="17100"/>
                    </a:lnTo>
                    <a:lnTo>
                      <a:pt x="13297" y="813"/>
                    </a:lnTo>
                    <a:cubicBezTo>
                      <a:pt x="13297" y="441"/>
                      <a:pt x="13592" y="146"/>
                      <a:pt x="13964" y="146"/>
                    </a:cubicBezTo>
                    <a:cubicBezTo>
                      <a:pt x="14335" y="146"/>
                      <a:pt x="14631" y="441"/>
                      <a:pt x="14631" y="813"/>
                    </a:cubicBezTo>
                    <a:lnTo>
                      <a:pt x="14631" y="19386"/>
                    </a:lnTo>
                    <a:cubicBezTo>
                      <a:pt x="14631" y="19777"/>
                      <a:pt x="14345" y="20101"/>
                      <a:pt x="13964" y="20148"/>
                    </a:cubicBezTo>
                    <a:cubicBezTo>
                      <a:pt x="13783" y="20234"/>
                      <a:pt x="13573" y="20234"/>
                      <a:pt x="13392" y="20148"/>
                    </a:cubicBezTo>
                    <a:lnTo>
                      <a:pt x="13392" y="20148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6" name="Freeform: Shape 532">
                <a:extLst>
                  <a:ext uri="{FF2B5EF4-FFF2-40B4-BE49-F238E27FC236}">
                    <a16:creationId xmlns:a16="http://schemas.microsoft.com/office/drawing/2014/main" id="{AB28E76B-BD12-0924-ECF7-8D524E2CB523}"/>
                  </a:ext>
                </a:extLst>
              </p:cNvPr>
              <p:cNvSpPr/>
              <p:nvPr/>
            </p:nvSpPr>
            <p:spPr>
              <a:xfrm>
                <a:off x="4712425" y="3271347"/>
                <a:ext cx="20597" cy="20574"/>
              </a:xfrm>
              <a:custGeom>
                <a:avLst/>
                <a:gdLst>
                  <a:gd name="connsiteX0" fmla="*/ 9485 w 20597"/>
                  <a:gd name="connsiteY0" fmla="*/ -27 h 20574"/>
                  <a:gd name="connsiteX1" fmla="*/ 20505 w 20597"/>
                  <a:gd name="connsiteY1" fmla="*/ 9469 h 20574"/>
                  <a:gd name="connsiteX2" fmla="*/ 11009 w 20597"/>
                  <a:gd name="connsiteY2" fmla="*/ 20490 h 20574"/>
                  <a:gd name="connsiteX3" fmla="*/ -11 w 20597"/>
                  <a:gd name="connsiteY3" fmla="*/ 10993 h 20574"/>
                  <a:gd name="connsiteX4" fmla="*/ -40 w 20597"/>
                  <a:gd name="connsiteY4" fmla="*/ 10165 h 20574"/>
                  <a:gd name="connsiteX5" fmla="*/ 8799 w 20597"/>
                  <a:gd name="connsiteY5" fmla="*/ -8 h 20574"/>
                  <a:gd name="connsiteX6" fmla="*/ 9485 w 20597"/>
                  <a:gd name="connsiteY6" fmla="*/ -27 h 20574"/>
                  <a:gd name="connsiteX7" fmla="*/ 9485 w 20597"/>
                  <a:gd name="connsiteY7" fmla="*/ 19023 h 20574"/>
                  <a:gd name="connsiteX8" fmla="*/ 17676 w 20597"/>
                  <a:gd name="connsiteY8" fmla="*/ 10165 h 20574"/>
                  <a:gd name="connsiteX9" fmla="*/ 10323 w 20597"/>
                  <a:gd name="connsiteY9" fmla="*/ 1040 h 20574"/>
                  <a:gd name="connsiteX10" fmla="*/ 1198 w 20597"/>
                  <a:gd name="connsiteY10" fmla="*/ 8393 h 20574"/>
                  <a:gd name="connsiteX11" fmla="*/ 1198 w 20597"/>
                  <a:gd name="connsiteY11" fmla="*/ 10165 h 20574"/>
                  <a:gd name="connsiteX12" fmla="*/ 9475 w 20597"/>
                  <a:gd name="connsiteY12" fmla="*/ 19023 h 20574"/>
                  <a:gd name="connsiteX13" fmla="*/ 9485 w 20597"/>
                  <a:gd name="connsiteY13" fmla="*/ 19023 h 2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597" h="20574">
                    <a:moveTo>
                      <a:pt x="9485" y="-27"/>
                    </a:moveTo>
                    <a:cubicBezTo>
                      <a:pt x="15152" y="-446"/>
                      <a:pt x="20086" y="3802"/>
                      <a:pt x="20505" y="9469"/>
                    </a:cubicBezTo>
                    <a:cubicBezTo>
                      <a:pt x="20925" y="15137"/>
                      <a:pt x="16676" y="20071"/>
                      <a:pt x="11009" y="20490"/>
                    </a:cubicBezTo>
                    <a:cubicBezTo>
                      <a:pt x="5341" y="20909"/>
                      <a:pt x="408" y="16661"/>
                      <a:pt x="-11" y="10993"/>
                    </a:cubicBezTo>
                    <a:cubicBezTo>
                      <a:pt x="-31" y="10717"/>
                      <a:pt x="-40" y="10441"/>
                      <a:pt x="-40" y="10165"/>
                    </a:cubicBezTo>
                    <a:cubicBezTo>
                      <a:pt x="-411" y="4917"/>
                      <a:pt x="3551" y="364"/>
                      <a:pt x="8799" y="-8"/>
                    </a:cubicBezTo>
                    <a:cubicBezTo>
                      <a:pt x="9028" y="-18"/>
                      <a:pt x="9256" y="-27"/>
                      <a:pt x="9485" y="-27"/>
                    </a:cubicBezTo>
                    <a:close/>
                    <a:moveTo>
                      <a:pt x="9485" y="19023"/>
                    </a:moveTo>
                    <a:cubicBezTo>
                      <a:pt x="14181" y="18814"/>
                      <a:pt x="17838" y="14861"/>
                      <a:pt x="17676" y="10165"/>
                    </a:cubicBezTo>
                    <a:cubicBezTo>
                      <a:pt x="18162" y="5612"/>
                      <a:pt x="14876" y="1526"/>
                      <a:pt x="10323" y="1040"/>
                    </a:cubicBezTo>
                    <a:cubicBezTo>
                      <a:pt x="5770" y="545"/>
                      <a:pt x="1684" y="3840"/>
                      <a:pt x="1198" y="8393"/>
                    </a:cubicBezTo>
                    <a:cubicBezTo>
                      <a:pt x="1132" y="8984"/>
                      <a:pt x="1132" y="9574"/>
                      <a:pt x="1198" y="10165"/>
                    </a:cubicBezTo>
                    <a:cubicBezTo>
                      <a:pt x="1036" y="14899"/>
                      <a:pt x="4741" y="18861"/>
                      <a:pt x="9475" y="19023"/>
                    </a:cubicBezTo>
                    <a:cubicBezTo>
                      <a:pt x="9475" y="19023"/>
                      <a:pt x="9485" y="19023"/>
                      <a:pt x="9485" y="19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7" name="Freeform: Shape 533">
                <a:extLst>
                  <a:ext uri="{FF2B5EF4-FFF2-40B4-BE49-F238E27FC236}">
                    <a16:creationId xmlns:a16="http://schemas.microsoft.com/office/drawing/2014/main" id="{66C8FCFC-D954-40D2-AA4A-8024A036C6AC}"/>
                  </a:ext>
                </a:extLst>
              </p:cNvPr>
              <p:cNvSpPr/>
              <p:nvPr/>
            </p:nvSpPr>
            <p:spPr>
              <a:xfrm>
                <a:off x="4735145" y="3271640"/>
                <a:ext cx="16580" cy="20214"/>
              </a:xfrm>
              <a:custGeom>
                <a:avLst/>
                <a:gdLst>
                  <a:gd name="connsiteX0" fmla="*/ 7911 w 16580"/>
                  <a:gd name="connsiteY0" fmla="*/ 19682 h 20214"/>
                  <a:gd name="connsiteX1" fmla="*/ 7911 w 16580"/>
                  <a:gd name="connsiteY1" fmla="*/ 19682 h 20214"/>
                  <a:gd name="connsiteX2" fmla="*/ 100 w 16580"/>
                  <a:gd name="connsiteY2" fmla="*/ 1109 h 20214"/>
                  <a:gd name="connsiteX3" fmla="*/ 100 w 16580"/>
                  <a:gd name="connsiteY3" fmla="*/ 156 h 20214"/>
                  <a:gd name="connsiteX4" fmla="*/ 1053 w 16580"/>
                  <a:gd name="connsiteY4" fmla="*/ 156 h 20214"/>
                  <a:gd name="connsiteX5" fmla="*/ 8197 w 16580"/>
                  <a:gd name="connsiteY5" fmla="*/ 17396 h 20214"/>
                  <a:gd name="connsiteX6" fmla="*/ 15435 w 16580"/>
                  <a:gd name="connsiteY6" fmla="*/ 156 h 20214"/>
                  <a:gd name="connsiteX7" fmla="*/ 16388 w 16580"/>
                  <a:gd name="connsiteY7" fmla="*/ 156 h 20214"/>
                  <a:gd name="connsiteX8" fmla="*/ 16388 w 16580"/>
                  <a:gd name="connsiteY8" fmla="*/ 1109 h 20214"/>
                  <a:gd name="connsiteX9" fmla="*/ 8482 w 16580"/>
                  <a:gd name="connsiteY9" fmla="*/ 19587 h 20214"/>
                  <a:gd name="connsiteX10" fmla="*/ 8482 w 16580"/>
                  <a:gd name="connsiteY10" fmla="*/ 20159 h 20214"/>
                  <a:gd name="connsiteX11" fmla="*/ 7911 w 16580"/>
                  <a:gd name="connsiteY11" fmla="*/ 20159 h 20214"/>
                  <a:gd name="connsiteX12" fmla="*/ 7911 w 16580"/>
                  <a:gd name="connsiteY12" fmla="*/ 19682 h 2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80" h="20214">
                    <a:moveTo>
                      <a:pt x="7911" y="19682"/>
                    </a:moveTo>
                    <a:lnTo>
                      <a:pt x="7911" y="19682"/>
                    </a:lnTo>
                    <a:lnTo>
                      <a:pt x="100" y="1109"/>
                    </a:lnTo>
                    <a:cubicBezTo>
                      <a:pt x="-119" y="832"/>
                      <a:pt x="-119" y="432"/>
                      <a:pt x="100" y="156"/>
                    </a:cubicBezTo>
                    <a:cubicBezTo>
                      <a:pt x="386" y="-35"/>
                      <a:pt x="767" y="-35"/>
                      <a:pt x="1053" y="156"/>
                    </a:cubicBezTo>
                    <a:lnTo>
                      <a:pt x="8197" y="17396"/>
                    </a:lnTo>
                    <a:lnTo>
                      <a:pt x="15435" y="156"/>
                    </a:lnTo>
                    <a:cubicBezTo>
                      <a:pt x="15435" y="156"/>
                      <a:pt x="16007" y="-320"/>
                      <a:pt x="16388" y="156"/>
                    </a:cubicBezTo>
                    <a:cubicBezTo>
                      <a:pt x="16560" y="451"/>
                      <a:pt x="16560" y="813"/>
                      <a:pt x="16388" y="1109"/>
                    </a:cubicBezTo>
                    <a:lnTo>
                      <a:pt x="8482" y="19587"/>
                    </a:lnTo>
                    <a:cubicBezTo>
                      <a:pt x="8606" y="19758"/>
                      <a:pt x="8606" y="19987"/>
                      <a:pt x="8482" y="20159"/>
                    </a:cubicBezTo>
                    <a:lnTo>
                      <a:pt x="7911" y="20159"/>
                    </a:lnTo>
                    <a:cubicBezTo>
                      <a:pt x="7911" y="20159"/>
                      <a:pt x="7911" y="19873"/>
                      <a:pt x="7911" y="19682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Freeform: Shape 534">
                <a:extLst>
                  <a:ext uri="{FF2B5EF4-FFF2-40B4-BE49-F238E27FC236}">
                    <a16:creationId xmlns:a16="http://schemas.microsoft.com/office/drawing/2014/main" id="{CA6E9F98-538F-6235-F1B6-ED0E98BEE34C}"/>
                  </a:ext>
                </a:extLst>
              </p:cNvPr>
              <p:cNvSpPr/>
              <p:nvPr/>
            </p:nvSpPr>
            <p:spPr>
              <a:xfrm>
                <a:off x="4757121" y="3271661"/>
                <a:ext cx="11811" cy="20193"/>
              </a:xfrm>
              <a:custGeom>
                <a:avLst/>
                <a:gdLst>
                  <a:gd name="connsiteX0" fmla="*/ -64 w 11811"/>
                  <a:gd name="connsiteY0" fmla="*/ 611 h 20193"/>
                  <a:gd name="connsiteX1" fmla="*/ 698 w 11811"/>
                  <a:gd name="connsiteY1" fmla="*/ -56 h 20193"/>
                  <a:gd name="connsiteX2" fmla="*/ 11080 w 11811"/>
                  <a:gd name="connsiteY2" fmla="*/ -56 h 20193"/>
                  <a:gd name="connsiteX3" fmla="*/ 11747 w 11811"/>
                  <a:gd name="connsiteY3" fmla="*/ 611 h 20193"/>
                  <a:gd name="connsiteX4" fmla="*/ 11080 w 11811"/>
                  <a:gd name="connsiteY4" fmla="*/ 1278 h 20193"/>
                  <a:gd name="connsiteX5" fmla="*/ 1555 w 11811"/>
                  <a:gd name="connsiteY5" fmla="*/ 1278 h 20193"/>
                  <a:gd name="connsiteX6" fmla="*/ 1555 w 11811"/>
                  <a:gd name="connsiteY6" fmla="*/ 9279 h 20193"/>
                  <a:gd name="connsiteX7" fmla="*/ 10033 w 11811"/>
                  <a:gd name="connsiteY7" fmla="*/ 9279 h 20193"/>
                  <a:gd name="connsiteX8" fmla="*/ 10699 w 11811"/>
                  <a:gd name="connsiteY8" fmla="*/ 10041 h 20193"/>
                  <a:gd name="connsiteX9" fmla="*/ 10033 w 11811"/>
                  <a:gd name="connsiteY9" fmla="*/ 10708 h 20193"/>
                  <a:gd name="connsiteX10" fmla="*/ 1555 w 11811"/>
                  <a:gd name="connsiteY10" fmla="*/ 10708 h 20193"/>
                  <a:gd name="connsiteX11" fmla="*/ 1555 w 11811"/>
                  <a:gd name="connsiteY11" fmla="*/ 18709 h 20193"/>
                  <a:gd name="connsiteX12" fmla="*/ 11080 w 11811"/>
                  <a:gd name="connsiteY12" fmla="*/ 18709 h 20193"/>
                  <a:gd name="connsiteX13" fmla="*/ 11747 w 11811"/>
                  <a:gd name="connsiteY13" fmla="*/ 19375 h 20193"/>
                  <a:gd name="connsiteX14" fmla="*/ 11080 w 11811"/>
                  <a:gd name="connsiteY14" fmla="*/ 20138 h 20193"/>
                  <a:gd name="connsiteX15" fmla="*/ 603 w 11811"/>
                  <a:gd name="connsiteY15" fmla="*/ 20138 h 20193"/>
                  <a:gd name="connsiteX16" fmla="*/ -64 w 11811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1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11080" y="-56"/>
                    </a:lnTo>
                    <a:cubicBezTo>
                      <a:pt x="11452" y="-56"/>
                      <a:pt x="11747" y="240"/>
                      <a:pt x="11747" y="611"/>
                    </a:cubicBezTo>
                    <a:cubicBezTo>
                      <a:pt x="11747" y="983"/>
                      <a:pt x="11452" y="1278"/>
                      <a:pt x="11080" y="1278"/>
                    </a:cubicBezTo>
                    <a:lnTo>
                      <a:pt x="1555" y="1278"/>
                    </a:lnTo>
                    <a:lnTo>
                      <a:pt x="1555" y="9279"/>
                    </a:lnTo>
                    <a:lnTo>
                      <a:pt x="10033" y="9279"/>
                    </a:lnTo>
                    <a:cubicBezTo>
                      <a:pt x="10414" y="9327"/>
                      <a:pt x="10699" y="9651"/>
                      <a:pt x="10699" y="10041"/>
                    </a:cubicBezTo>
                    <a:cubicBezTo>
                      <a:pt x="10699" y="10413"/>
                      <a:pt x="10404" y="10708"/>
                      <a:pt x="10033" y="10708"/>
                    </a:cubicBezTo>
                    <a:lnTo>
                      <a:pt x="1555" y="10708"/>
                    </a:lnTo>
                    <a:lnTo>
                      <a:pt x="1555" y="18709"/>
                    </a:lnTo>
                    <a:lnTo>
                      <a:pt x="11080" y="18709"/>
                    </a:lnTo>
                    <a:cubicBezTo>
                      <a:pt x="11452" y="18709"/>
                      <a:pt x="11747" y="19004"/>
                      <a:pt x="11747" y="19375"/>
                    </a:cubicBezTo>
                    <a:cubicBezTo>
                      <a:pt x="11747" y="19766"/>
                      <a:pt x="11461" y="20090"/>
                      <a:pt x="11080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Freeform: Shape 535">
                <a:extLst>
                  <a:ext uri="{FF2B5EF4-FFF2-40B4-BE49-F238E27FC236}">
                    <a16:creationId xmlns:a16="http://schemas.microsoft.com/office/drawing/2014/main" id="{19B02867-ABC6-8ABF-8760-5D771D8EFC10}"/>
                  </a:ext>
                </a:extLst>
              </p:cNvPr>
              <p:cNvSpPr/>
              <p:nvPr/>
            </p:nvSpPr>
            <p:spPr>
              <a:xfrm>
                <a:off x="4774217" y="3271269"/>
                <a:ext cx="16337" cy="20489"/>
              </a:xfrm>
              <a:custGeom>
                <a:avLst/>
                <a:gdLst>
                  <a:gd name="connsiteX0" fmla="*/ 15512 w 16337"/>
                  <a:gd name="connsiteY0" fmla="*/ 3194 h 20489"/>
                  <a:gd name="connsiteX1" fmla="*/ 9034 w 16337"/>
                  <a:gd name="connsiteY1" fmla="*/ 12147 h 20489"/>
                  <a:gd name="connsiteX2" fmla="*/ 8463 w 16337"/>
                  <a:gd name="connsiteY2" fmla="*/ 12147 h 20489"/>
                  <a:gd name="connsiteX3" fmla="*/ 8463 w 16337"/>
                  <a:gd name="connsiteY3" fmla="*/ 12147 h 20489"/>
                  <a:gd name="connsiteX4" fmla="*/ 7796 w 16337"/>
                  <a:gd name="connsiteY4" fmla="*/ 12147 h 20489"/>
                  <a:gd name="connsiteX5" fmla="*/ 1319 w 16337"/>
                  <a:gd name="connsiteY5" fmla="*/ 3194 h 20489"/>
                  <a:gd name="connsiteX6" fmla="*/ 1319 w 16337"/>
                  <a:gd name="connsiteY6" fmla="*/ 19767 h 20489"/>
                  <a:gd name="connsiteX7" fmla="*/ 653 w 16337"/>
                  <a:gd name="connsiteY7" fmla="*/ 20434 h 20489"/>
                  <a:gd name="connsiteX8" fmla="*/ -14 w 16337"/>
                  <a:gd name="connsiteY8" fmla="*/ 19767 h 20489"/>
                  <a:gd name="connsiteX9" fmla="*/ -14 w 16337"/>
                  <a:gd name="connsiteY9" fmla="*/ 717 h 20489"/>
                  <a:gd name="connsiteX10" fmla="*/ -14 w 16337"/>
                  <a:gd name="connsiteY10" fmla="*/ 146 h 20489"/>
                  <a:gd name="connsiteX11" fmla="*/ -14 w 16337"/>
                  <a:gd name="connsiteY11" fmla="*/ 146 h 20489"/>
                  <a:gd name="connsiteX12" fmla="*/ 938 w 16337"/>
                  <a:gd name="connsiteY12" fmla="*/ 146 h 20489"/>
                  <a:gd name="connsiteX13" fmla="*/ 8177 w 16337"/>
                  <a:gd name="connsiteY13" fmla="*/ 9671 h 20489"/>
                  <a:gd name="connsiteX14" fmla="*/ 15321 w 16337"/>
                  <a:gd name="connsiteY14" fmla="*/ 146 h 20489"/>
                  <a:gd name="connsiteX15" fmla="*/ 16264 w 16337"/>
                  <a:gd name="connsiteY15" fmla="*/ 136 h 20489"/>
                  <a:gd name="connsiteX16" fmla="*/ 16274 w 16337"/>
                  <a:gd name="connsiteY16" fmla="*/ 146 h 20489"/>
                  <a:gd name="connsiteX17" fmla="*/ 16274 w 16337"/>
                  <a:gd name="connsiteY17" fmla="*/ 146 h 20489"/>
                  <a:gd name="connsiteX18" fmla="*/ 16274 w 16337"/>
                  <a:gd name="connsiteY18" fmla="*/ 146 h 20489"/>
                  <a:gd name="connsiteX19" fmla="*/ 16274 w 16337"/>
                  <a:gd name="connsiteY19" fmla="*/ 19196 h 20489"/>
                  <a:gd name="connsiteX20" fmla="*/ 15512 w 16337"/>
                  <a:gd name="connsiteY20" fmla="*/ 19958 h 20489"/>
                  <a:gd name="connsiteX21" fmla="*/ 14845 w 16337"/>
                  <a:gd name="connsiteY21" fmla="*/ 19196 h 20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7" h="20489">
                    <a:moveTo>
                      <a:pt x="15512" y="3194"/>
                    </a:moveTo>
                    <a:lnTo>
                      <a:pt x="9034" y="12147"/>
                    </a:lnTo>
                    <a:cubicBezTo>
                      <a:pt x="8854" y="12233"/>
                      <a:pt x="8644" y="12233"/>
                      <a:pt x="8463" y="12147"/>
                    </a:cubicBezTo>
                    <a:lnTo>
                      <a:pt x="8463" y="12147"/>
                    </a:lnTo>
                    <a:cubicBezTo>
                      <a:pt x="8254" y="12233"/>
                      <a:pt x="8006" y="12233"/>
                      <a:pt x="7796" y="12147"/>
                    </a:cubicBezTo>
                    <a:lnTo>
                      <a:pt x="1319" y="3194"/>
                    </a:lnTo>
                    <a:lnTo>
                      <a:pt x="1319" y="19767"/>
                    </a:lnTo>
                    <a:cubicBezTo>
                      <a:pt x="1319" y="20139"/>
                      <a:pt x="1024" y="20434"/>
                      <a:pt x="653" y="20434"/>
                    </a:cubicBezTo>
                    <a:cubicBezTo>
                      <a:pt x="281" y="20434"/>
                      <a:pt x="-14" y="20139"/>
                      <a:pt x="-14" y="19767"/>
                    </a:cubicBezTo>
                    <a:lnTo>
                      <a:pt x="-14" y="717"/>
                    </a:lnTo>
                    <a:cubicBezTo>
                      <a:pt x="-81" y="536"/>
                      <a:pt x="-81" y="327"/>
                      <a:pt x="-14" y="146"/>
                    </a:cubicBezTo>
                    <a:lnTo>
                      <a:pt x="-14" y="146"/>
                    </a:lnTo>
                    <a:cubicBezTo>
                      <a:pt x="-14" y="146"/>
                      <a:pt x="748" y="146"/>
                      <a:pt x="938" y="146"/>
                    </a:cubicBezTo>
                    <a:lnTo>
                      <a:pt x="8177" y="9671"/>
                    </a:lnTo>
                    <a:lnTo>
                      <a:pt x="15321" y="146"/>
                    </a:lnTo>
                    <a:cubicBezTo>
                      <a:pt x="15578" y="-121"/>
                      <a:pt x="15997" y="-121"/>
                      <a:pt x="16264" y="136"/>
                    </a:cubicBezTo>
                    <a:cubicBezTo>
                      <a:pt x="16264" y="136"/>
                      <a:pt x="16274" y="146"/>
                      <a:pt x="16274" y="146"/>
                    </a:cubicBezTo>
                    <a:lnTo>
                      <a:pt x="16274" y="146"/>
                    </a:lnTo>
                    <a:lnTo>
                      <a:pt x="16274" y="146"/>
                    </a:lnTo>
                    <a:lnTo>
                      <a:pt x="16274" y="19196"/>
                    </a:lnTo>
                    <a:cubicBezTo>
                      <a:pt x="16235" y="19596"/>
                      <a:pt x="15912" y="19919"/>
                      <a:pt x="15512" y="19958"/>
                    </a:cubicBezTo>
                    <a:cubicBezTo>
                      <a:pt x="15131" y="19910"/>
                      <a:pt x="14845" y="19586"/>
                      <a:pt x="14845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Freeform: Shape 536">
                <a:extLst>
                  <a:ext uri="{FF2B5EF4-FFF2-40B4-BE49-F238E27FC236}">
                    <a16:creationId xmlns:a16="http://schemas.microsoft.com/office/drawing/2014/main" id="{3F51ABB5-B2A2-F726-CEDB-A92FA46EE8C1}"/>
                  </a:ext>
                </a:extLst>
              </p:cNvPr>
              <p:cNvSpPr/>
              <p:nvPr/>
            </p:nvSpPr>
            <p:spPr>
              <a:xfrm>
                <a:off x="4798555" y="3271661"/>
                <a:ext cx="12036" cy="20193"/>
              </a:xfrm>
              <a:custGeom>
                <a:avLst/>
                <a:gdLst>
                  <a:gd name="connsiteX0" fmla="*/ -64 w 12036"/>
                  <a:gd name="connsiteY0" fmla="*/ 611 h 20193"/>
                  <a:gd name="connsiteX1" fmla="*/ 603 w 12036"/>
                  <a:gd name="connsiteY1" fmla="*/ -56 h 20193"/>
                  <a:gd name="connsiteX2" fmla="*/ 5080 w 12036"/>
                  <a:gd name="connsiteY2" fmla="*/ -56 h 20193"/>
                  <a:gd name="connsiteX3" fmla="*/ 10128 w 12036"/>
                  <a:gd name="connsiteY3" fmla="*/ 4993 h 20193"/>
                  <a:gd name="connsiteX4" fmla="*/ 8223 w 12036"/>
                  <a:gd name="connsiteY4" fmla="*/ 8898 h 20193"/>
                  <a:gd name="connsiteX5" fmla="*/ 11595 w 12036"/>
                  <a:gd name="connsiteY5" fmla="*/ 16394 h 20193"/>
                  <a:gd name="connsiteX6" fmla="*/ 6318 w 12036"/>
                  <a:gd name="connsiteY6" fmla="*/ 20138 h 20193"/>
                  <a:gd name="connsiteX7" fmla="*/ 603 w 12036"/>
                  <a:gd name="connsiteY7" fmla="*/ 20138 h 20193"/>
                  <a:gd name="connsiteX8" fmla="*/ -64 w 12036"/>
                  <a:gd name="connsiteY8" fmla="*/ 19375 h 20193"/>
                  <a:gd name="connsiteX9" fmla="*/ 5080 w 12036"/>
                  <a:gd name="connsiteY9" fmla="*/ 8517 h 20193"/>
                  <a:gd name="connsiteX10" fmla="*/ 8699 w 12036"/>
                  <a:gd name="connsiteY10" fmla="*/ 4993 h 20193"/>
                  <a:gd name="connsiteX11" fmla="*/ 5175 w 12036"/>
                  <a:gd name="connsiteY11" fmla="*/ 1278 h 20193"/>
                  <a:gd name="connsiteX12" fmla="*/ 5080 w 12036"/>
                  <a:gd name="connsiteY12" fmla="*/ 1278 h 20193"/>
                  <a:gd name="connsiteX13" fmla="*/ 1365 w 12036"/>
                  <a:gd name="connsiteY13" fmla="*/ 1278 h 20193"/>
                  <a:gd name="connsiteX14" fmla="*/ 1365 w 12036"/>
                  <a:gd name="connsiteY14" fmla="*/ 8517 h 20193"/>
                  <a:gd name="connsiteX15" fmla="*/ 6318 w 12036"/>
                  <a:gd name="connsiteY15" fmla="*/ 18709 h 20193"/>
                  <a:gd name="connsiteX16" fmla="*/ 10699 w 12036"/>
                  <a:gd name="connsiteY16" fmla="*/ 14327 h 20193"/>
                  <a:gd name="connsiteX17" fmla="*/ 6318 w 12036"/>
                  <a:gd name="connsiteY17" fmla="*/ 9946 h 20193"/>
                  <a:gd name="connsiteX18" fmla="*/ 1365 w 12036"/>
                  <a:gd name="connsiteY18" fmla="*/ 9946 h 20193"/>
                  <a:gd name="connsiteX19" fmla="*/ 1365 w 12036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36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5080" y="-56"/>
                    </a:lnTo>
                    <a:cubicBezTo>
                      <a:pt x="7870" y="-56"/>
                      <a:pt x="10128" y="2202"/>
                      <a:pt x="10128" y="4993"/>
                    </a:cubicBezTo>
                    <a:cubicBezTo>
                      <a:pt x="10099" y="6507"/>
                      <a:pt x="9404" y="7946"/>
                      <a:pt x="8223" y="8898"/>
                    </a:cubicBezTo>
                    <a:cubicBezTo>
                      <a:pt x="11223" y="10041"/>
                      <a:pt x="12728" y="13394"/>
                      <a:pt x="11595" y="16394"/>
                    </a:cubicBezTo>
                    <a:cubicBezTo>
                      <a:pt x="10757" y="18594"/>
                      <a:pt x="8671" y="20071"/>
                      <a:pt x="6318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080" y="8517"/>
                    </a:moveTo>
                    <a:cubicBezTo>
                      <a:pt x="7042" y="8517"/>
                      <a:pt x="8651" y="6955"/>
                      <a:pt x="8699" y="4993"/>
                    </a:cubicBezTo>
                    <a:cubicBezTo>
                      <a:pt x="8756" y="2992"/>
                      <a:pt x="7175" y="1335"/>
                      <a:pt x="5175" y="1278"/>
                    </a:cubicBezTo>
                    <a:cubicBezTo>
                      <a:pt x="5146" y="1278"/>
                      <a:pt x="5108" y="1278"/>
                      <a:pt x="5080" y="1278"/>
                    </a:cubicBezTo>
                    <a:lnTo>
                      <a:pt x="1365" y="1278"/>
                    </a:lnTo>
                    <a:lnTo>
                      <a:pt x="1365" y="8517"/>
                    </a:lnTo>
                    <a:close/>
                    <a:moveTo>
                      <a:pt x="6318" y="18709"/>
                    </a:moveTo>
                    <a:cubicBezTo>
                      <a:pt x="8737" y="18709"/>
                      <a:pt x="10699" y="16747"/>
                      <a:pt x="10699" y="14327"/>
                    </a:cubicBezTo>
                    <a:cubicBezTo>
                      <a:pt x="10699" y="11908"/>
                      <a:pt x="8737" y="9946"/>
                      <a:pt x="6318" y="9946"/>
                    </a:cubicBezTo>
                    <a:lnTo>
                      <a:pt x="1365" y="9946"/>
                    </a:lnTo>
                    <a:lnTo>
                      <a:pt x="1365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1" name="Freeform: Shape 537">
                <a:extLst>
                  <a:ext uri="{FF2B5EF4-FFF2-40B4-BE49-F238E27FC236}">
                    <a16:creationId xmlns:a16="http://schemas.microsoft.com/office/drawing/2014/main" id="{CF0F48A2-7DFE-A7EC-AE65-CD42B41F3649}"/>
                  </a:ext>
                </a:extLst>
              </p:cNvPr>
              <p:cNvSpPr/>
              <p:nvPr/>
            </p:nvSpPr>
            <p:spPr>
              <a:xfrm>
                <a:off x="4815605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38 w 11810"/>
                  <a:gd name="connsiteY13" fmla="*/ 19271 h 20193"/>
                  <a:gd name="connsiteX14" fmla="*/ 11747 w 11810"/>
                  <a:gd name="connsiteY14" fmla="*/ 19375 h 20193"/>
                  <a:gd name="connsiteX15" fmla="*/ 10985 w 11810"/>
                  <a:gd name="connsiteY15" fmla="*/ 20138 h 20193"/>
                  <a:gd name="connsiteX16" fmla="*/ 603 w 11810"/>
                  <a:gd name="connsiteY16" fmla="*/ 20138 h 20193"/>
                  <a:gd name="connsiteX17" fmla="*/ -64 w 11810"/>
                  <a:gd name="connsiteY17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26" y="259"/>
                      <a:pt x="250" y="-17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47" y="18652"/>
                      <a:pt x="11690" y="18909"/>
                      <a:pt x="11738" y="19271"/>
                    </a:cubicBezTo>
                    <a:cubicBezTo>
                      <a:pt x="11747" y="19309"/>
                      <a:pt x="11747" y="19337"/>
                      <a:pt x="11747" y="19375"/>
                    </a:cubicBezTo>
                    <a:cubicBezTo>
                      <a:pt x="11747" y="19795"/>
                      <a:pt x="11404" y="20138"/>
                      <a:pt x="10985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2" name="Freeform: Shape 538">
                <a:extLst>
                  <a:ext uri="{FF2B5EF4-FFF2-40B4-BE49-F238E27FC236}">
                    <a16:creationId xmlns:a16="http://schemas.microsoft.com/office/drawing/2014/main" id="{3C5270AB-F6DD-F9D1-B28F-A29765EFA812}"/>
                  </a:ext>
                </a:extLst>
              </p:cNvPr>
              <p:cNvSpPr/>
              <p:nvPr/>
            </p:nvSpPr>
            <p:spPr>
              <a:xfrm>
                <a:off x="4832845" y="3271470"/>
                <a:ext cx="12306" cy="20479"/>
              </a:xfrm>
              <a:custGeom>
                <a:avLst/>
                <a:gdLst>
                  <a:gd name="connsiteX0" fmla="*/ 10413 w 12306"/>
                  <a:gd name="connsiteY0" fmla="*/ 15757 h 20479"/>
                  <a:gd name="connsiteX1" fmla="*/ 8794 w 12306"/>
                  <a:gd name="connsiteY1" fmla="*/ 12709 h 20479"/>
                  <a:gd name="connsiteX2" fmla="*/ 6413 w 12306"/>
                  <a:gd name="connsiteY2" fmla="*/ 11661 h 20479"/>
                  <a:gd name="connsiteX3" fmla="*/ 1365 w 12306"/>
                  <a:gd name="connsiteY3" fmla="*/ 11661 h 20479"/>
                  <a:gd name="connsiteX4" fmla="*/ 1365 w 12306"/>
                  <a:gd name="connsiteY4" fmla="*/ 19662 h 20479"/>
                  <a:gd name="connsiteX5" fmla="*/ 603 w 12306"/>
                  <a:gd name="connsiteY5" fmla="*/ 20424 h 20479"/>
                  <a:gd name="connsiteX6" fmla="*/ -64 w 12306"/>
                  <a:gd name="connsiteY6" fmla="*/ 19662 h 20479"/>
                  <a:gd name="connsiteX7" fmla="*/ -64 w 12306"/>
                  <a:gd name="connsiteY7" fmla="*/ 612 h 20479"/>
                  <a:gd name="connsiteX8" fmla="*/ 603 w 12306"/>
                  <a:gd name="connsiteY8" fmla="*/ -55 h 20479"/>
                  <a:gd name="connsiteX9" fmla="*/ 6318 w 12306"/>
                  <a:gd name="connsiteY9" fmla="*/ -55 h 20479"/>
                  <a:gd name="connsiteX10" fmla="*/ 12128 w 12306"/>
                  <a:gd name="connsiteY10" fmla="*/ 5565 h 20479"/>
                  <a:gd name="connsiteX11" fmla="*/ 12128 w 12306"/>
                  <a:gd name="connsiteY11" fmla="*/ 5660 h 20479"/>
                  <a:gd name="connsiteX12" fmla="*/ 8794 w 12306"/>
                  <a:gd name="connsiteY12" fmla="*/ 10899 h 20479"/>
                  <a:gd name="connsiteX13" fmla="*/ 8794 w 12306"/>
                  <a:gd name="connsiteY13" fmla="*/ 10899 h 20479"/>
                  <a:gd name="connsiteX14" fmla="*/ 11461 w 12306"/>
                  <a:gd name="connsiteY14" fmla="*/ 15471 h 20479"/>
                  <a:gd name="connsiteX15" fmla="*/ 11461 w 12306"/>
                  <a:gd name="connsiteY15" fmla="*/ 17757 h 20479"/>
                  <a:gd name="connsiteX16" fmla="*/ 11461 w 12306"/>
                  <a:gd name="connsiteY16" fmla="*/ 18233 h 20479"/>
                  <a:gd name="connsiteX17" fmla="*/ 12223 w 12306"/>
                  <a:gd name="connsiteY17" fmla="*/ 18233 h 20479"/>
                  <a:gd name="connsiteX18" fmla="*/ 11747 w 12306"/>
                  <a:gd name="connsiteY18" fmla="*/ 19186 h 20479"/>
                  <a:gd name="connsiteX19" fmla="*/ 11747 w 12306"/>
                  <a:gd name="connsiteY19" fmla="*/ 19186 h 20479"/>
                  <a:gd name="connsiteX20" fmla="*/ 10509 w 12306"/>
                  <a:gd name="connsiteY20" fmla="*/ 18329 h 20479"/>
                  <a:gd name="connsiteX21" fmla="*/ 10413 w 12306"/>
                  <a:gd name="connsiteY21" fmla="*/ 15757 h 20479"/>
                  <a:gd name="connsiteX22" fmla="*/ 6318 w 12306"/>
                  <a:gd name="connsiteY22" fmla="*/ 1469 h 20479"/>
                  <a:gd name="connsiteX23" fmla="*/ 1365 w 12306"/>
                  <a:gd name="connsiteY23" fmla="*/ 1469 h 20479"/>
                  <a:gd name="connsiteX24" fmla="*/ 1365 w 12306"/>
                  <a:gd name="connsiteY24" fmla="*/ 10233 h 20479"/>
                  <a:gd name="connsiteX25" fmla="*/ 6508 w 12306"/>
                  <a:gd name="connsiteY25" fmla="*/ 10233 h 20479"/>
                  <a:gd name="connsiteX26" fmla="*/ 10890 w 12306"/>
                  <a:gd name="connsiteY26" fmla="*/ 5851 h 20479"/>
                  <a:gd name="connsiteX27" fmla="*/ 6508 w 12306"/>
                  <a:gd name="connsiteY27" fmla="*/ 1469 h 2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06" h="20479">
                    <a:moveTo>
                      <a:pt x="10413" y="15757"/>
                    </a:moveTo>
                    <a:cubicBezTo>
                      <a:pt x="10423" y="14528"/>
                      <a:pt x="9813" y="13385"/>
                      <a:pt x="8794" y="12709"/>
                    </a:cubicBezTo>
                    <a:cubicBezTo>
                      <a:pt x="8070" y="12223"/>
                      <a:pt x="7261" y="11871"/>
                      <a:pt x="6413" y="11661"/>
                    </a:cubicBezTo>
                    <a:lnTo>
                      <a:pt x="1365" y="11661"/>
                    </a:lnTo>
                    <a:lnTo>
                      <a:pt x="1365" y="19662"/>
                    </a:lnTo>
                    <a:cubicBezTo>
                      <a:pt x="1365" y="20081"/>
                      <a:pt x="1022" y="20424"/>
                      <a:pt x="603" y="20424"/>
                    </a:cubicBezTo>
                    <a:cubicBezTo>
                      <a:pt x="222" y="20376"/>
                      <a:pt x="-64" y="20053"/>
                      <a:pt x="-64" y="19662"/>
                    </a:cubicBezTo>
                    <a:lnTo>
                      <a:pt x="-64" y="612"/>
                    </a:lnTo>
                    <a:cubicBezTo>
                      <a:pt x="-64" y="241"/>
                      <a:pt x="231" y="-55"/>
                      <a:pt x="603" y="-55"/>
                    </a:cubicBezTo>
                    <a:lnTo>
                      <a:pt x="6318" y="-55"/>
                    </a:lnTo>
                    <a:cubicBezTo>
                      <a:pt x="9470" y="-112"/>
                      <a:pt x="12071" y="2412"/>
                      <a:pt x="12128" y="5565"/>
                    </a:cubicBezTo>
                    <a:cubicBezTo>
                      <a:pt x="12128" y="5594"/>
                      <a:pt x="12128" y="5632"/>
                      <a:pt x="12128" y="5660"/>
                    </a:cubicBezTo>
                    <a:cubicBezTo>
                      <a:pt x="12081" y="7889"/>
                      <a:pt x="10795" y="9908"/>
                      <a:pt x="8794" y="10899"/>
                    </a:cubicBezTo>
                    <a:lnTo>
                      <a:pt x="8794" y="10899"/>
                    </a:lnTo>
                    <a:cubicBezTo>
                      <a:pt x="10461" y="11814"/>
                      <a:pt x="11480" y="13576"/>
                      <a:pt x="11461" y="15471"/>
                    </a:cubicBezTo>
                    <a:cubicBezTo>
                      <a:pt x="11309" y="16224"/>
                      <a:pt x="11309" y="17005"/>
                      <a:pt x="11461" y="17757"/>
                    </a:cubicBezTo>
                    <a:cubicBezTo>
                      <a:pt x="11404" y="17910"/>
                      <a:pt x="11404" y="18081"/>
                      <a:pt x="11461" y="18233"/>
                    </a:cubicBezTo>
                    <a:cubicBezTo>
                      <a:pt x="11699" y="18110"/>
                      <a:pt x="11985" y="18110"/>
                      <a:pt x="12223" y="18233"/>
                    </a:cubicBezTo>
                    <a:cubicBezTo>
                      <a:pt x="12309" y="18624"/>
                      <a:pt x="12109" y="19015"/>
                      <a:pt x="11747" y="19186"/>
                    </a:cubicBezTo>
                    <a:lnTo>
                      <a:pt x="11747" y="19186"/>
                    </a:lnTo>
                    <a:cubicBezTo>
                      <a:pt x="11214" y="19138"/>
                      <a:pt x="10737" y="18815"/>
                      <a:pt x="10509" y="18329"/>
                    </a:cubicBezTo>
                    <a:cubicBezTo>
                      <a:pt x="10309" y="17481"/>
                      <a:pt x="10280" y="16614"/>
                      <a:pt x="10413" y="15757"/>
                    </a:cubicBezTo>
                    <a:close/>
                    <a:moveTo>
                      <a:pt x="6318" y="1469"/>
                    </a:moveTo>
                    <a:lnTo>
                      <a:pt x="1365" y="1469"/>
                    </a:lnTo>
                    <a:lnTo>
                      <a:pt x="1365" y="10233"/>
                    </a:lnTo>
                    <a:lnTo>
                      <a:pt x="6508" y="10233"/>
                    </a:lnTo>
                    <a:cubicBezTo>
                      <a:pt x="8928" y="10233"/>
                      <a:pt x="10890" y="8270"/>
                      <a:pt x="10890" y="5851"/>
                    </a:cubicBezTo>
                    <a:cubicBezTo>
                      <a:pt x="10890" y="3431"/>
                      <a:pt x="8928" y="1469"/>
                      <a:pt x="6508" y="146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3" name="Freeform: Shape 539">
                <a:extLst>
                  <a:ext uri="{FF2B5EF4-FFF2-40B4-BE49-F238E27FC236}">
                    <a16:creationId xmlns:a16="http://schemas.microsoft.com/office/drawing/2014/main" id="{F9F4E682-AE25-DC6C-7E46-6473B8EFA910}"/>
                  </a:ext>
                </a:extLst>
              </p:cNvPr>
              <p:cNvSpPr/>
              <p:nvPr/>
            </p:nvSpPr>
            <p:spPr>
              <a:xfrm>
                <a:off x="4954384" y="3271375"/>
                <a:ext cx="14572" cy="20478"/>
              </a:xfrm>
              <a:custGeom>
                <a:avLst/>
                <a:gdLst>
                  <a:gd name="connsiteX0" fmla="*/ 603 w 14572"/>
                  <a:gd name="connsiteY0" fmla="*/ 20423 h 20478"/>
                  <a:gd name="connsiteX1" fmla="*/ 603 w 14572"/>
                  <a:gd name="connsiteY1" fmla="*/ 20423 h 20478"/>
                  <a:gd name="connsiteX2" fmla="*/ -64 w 14572"/>
                  <a:gd name="connsiteY2" fmla="*/ 19661 h 20478"/>
                  <a:gd name="connsiteX3" fmla="*/ -64 w 14572"/>
                  <a:gd name="connsiteY3" fmla="*/ 611 h 20478"/>
                  <a:gd name="connsiteX4" fmla="*/ 603 w 14572"/>
                  <a:gd name="connsiteY4" fmla="*/ -56 h 20478"/>
                  <a:gd name="connsiteX5" fmla="*/ 4412 w 14572"/>
                  <a:gd name="connsiteY5" fmla="*/ -56 h 20478"/>
                  <a:gd name="connsiteX6" fmla="*/ 14509 w 14572"/>
                  <a:gd name="connsiteY6" fmla="*/ 10041 h 20478"/>
                  <a:gd name="connsiteX7" fmla="*/ 4412 w 14572"/>
                  <a:gd name="connsiteY7" fmla="*/ 20138 h 20478"/>
                  <a:gd name="connsiteX8" fmla="*/ 4318 w 14572"/>
                  <a:gd name="connsiteY8" fmla="*/ 18994 h 20478"/>
                  <a:gd name="connsiteX9" fmla="*/ 12118 w 14572"/>
                  <a:gd name="connsiteY9" fmla="*/ 9365 h 20478"/>
                  <a:gd name="connsiteX10" fmla="*/ 4318 w 14572"/>
                  <a:gd name="connsiteY10" fmla="*/ 1564 h 20478"/>
                  <a:gd name="connsiteX11" fmla="*/ 1270 w 14572"/>
                  <a:gd name="connsiteY11" fmla="*/ 1564 h 20478"/>
                  <a:gd name="connsiteX12" fmla="*/ 1270 w 14572"/>
                  <a:gd name="connsiteY12" fmla="*/ 18994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72" h="20478">
                    <a:moveTo>
                      <a:pt x="603" y="20423"/>
                    </a:moveTo>
                    <a:lnTo>
                      <a:pt x="603" y="20423"/>
                    </a:lnTo>
                    <a:cubicBezTo>
                      <a:pt x="221" y="20376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40"/>
                      <a:pt x="231" y="-56"/>
                      <a:pt x="603" y="-56"/>
                    </a:cubicBezTo>
                    <a:lnTo>
                      <a:pt x="4412" y="-56"/>
                    </a:lnTo>
                    <a:cubicBezTo>
                      <a:pt x="9985" y="-56"/>
                      <a:pt x="14509" y="4469"/>
                      <a:pt x="14509" y="10041"/>
                    </a:cubicBezTo>
                    <a:cubicBezTo>
                      <a:pt x="14509" y="15613"/>
                      <a:pt x="9985" y="20138"/>
                      <a:pt x="4412" y="20138"/>
                    </a:cubicBezTo>
                    <a:close/>
                    <a:moveTo>
                      <a:pt x="4318" y="18994"/>
                    </a:moveTo>
                    <a:cubicBezTo>
                      <a:pt x="9127" y="18490"/>
                      <a:pt x="12623" y="14185"/>
                      <a:pt x="12118" y="9365"/>
                    </a:cubicBezTo>
                    <a:cubicBezTo>
                      <a:pt x="11690" y="5250"/>
                      <a:pt x="8432" y="1993"/>
                      <a:pt x="4318" y="1564"/>
                    </a:cubicBezTo>
                    <a:lnTo>
                      <a:pt x="1270" y="1564"/>
                    </a:lnTo>
                    <a:lnTo>
                      <a:pt x="1270" y="18994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4" name="Freeform: Shape 540">
                <a:extLst>
                  <a:ext uri="{FF2B5EF4-FFF2-40B4-BE49-F238E27FC236}">
                    <a16:creationId xmlns:a16="http://schemas.microsoft.com/office/drawing/2014/main" id="{3E153A35-9D17-CF33-1B7E-03FC20F7ED4E}"/>
                  </a:ext>
                </a:extLst>
              </p:cNvPr>
              <p:cNvSpPr/>
              <p:nvPr/>
            </p:nvSpPr>
            <p:spPr>
              <a:xfrm>
                <a:off x="4973530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47 w 11810"/>
                  <a:gd name="connsiteY13" fmla="*/ 19375 h 20193"/>
                  <a:gd name="connsiteX14" fmla="*/ 10985 w 11810"/>
                  <a:gd name="connsiteY14" fmla="*/ 20138 h 20193"/>
                  <a:gd name="connsiteX15" fmla="*/ 603 w 11810"/>
                  <a:gd name="connsiteY15" fmla="*/ 20138 h 20193"/>
                  <a:gd name="connsiteX16" fmla="*/ -64 w 11810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299" y="9365"/>
                      <a:pt x="10575" y="9670"/>
                      <a:pt x="10604" y="10041"/>
                    </a:cubicBezTo>
                    <a:cubicBezTo>
                      <a:pt x="10566" y="10393"/>
                      <a:pt x="10289" y="10670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75" y="18709"/>
                      <a:pt x="11699" y="18994"/>
                      <a:pt x="11747" y="19375"/>
                    </a:cubicBezTo>
                    <a:cubicBezTo>
                      <a:pt x="11708" y="19775"/>
                      <a:pt x="11385" y="20100"/>
                      <a:pt x="10985" y="20138"/>
                    </a:cubicBezTo>
                    <a:lnTo>
                      <a:pt x="603" y="20138"/>
                    </a:lnTo>
                    <a:cubicBezTo>
                      <a:pt x="221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5" name="Freeform: Shape 541">
                <a:extLst>
                  <a:ext uri="{FF2B5EF4-FFF2-40B4-BE49-F238E27FC236}">
                    <a16:creationId xmlns:a16="http://schemas.microsoft.com/office/drawing/2014/main" id="{282EE49C-8C99-7FC0-A1FD-AAB4B240AA14}"/>
                  </a:ext>
                </a:extLst>
              </p:cNvPr>
              <p:cNvSpPr/>
              <p:nvPr/>
            </p:nvSpPr>
            <p:spPr>
              <a:xfrm>
                <a:off x="4988826" y="3271039"/>
                <a:ext cx="18057" cy="20576"/>
              </a:xfrm>
              <a:custGeom>
                <a:avLst/>
                <a:gdLst>
                  <a:gd name="connsiteX0" fmla="*/ 11309 w 18057"/>
                  <a:gd name="connsiteY0" fmla="*/ 280 h 20576"/>
                  <a:gd name="connsiteX1" fmla="*/ 17786 w 18057"/>
                  <a:gd name="connsiteY1" fmla="*/ 2471 h 20576"/>
                  <a:gd name="connsiteX2" fmla="*/ 17786 w 18057"/>
                  <a:gd name="connsiteY2" fmla="*/ 3519 h 20576"/>
                  <a:gd name="connsiteX3" fmla="*/ 16739 w 18057"/>
                  <a:gd name="connsiteY3" fmla="*/ 3519 h 20576"/>
                  <a:gd name="connsiteX4" fmla="*/ 4270 w 18057"/>
                  <a:gd name="connsiteY4" fmla="*/ 4766 h 20576"/>
                  <a:gd name="connsiteX5" fmla="*/ 5528 w 18057"/>
                  <a:gd name="connsiteY5" fmla="*/ 17235 h 20576"/>
                  <a:gd name="connsiteX6" fmla="*/ 16739 w 18057"/>
                  <a:gd name="connsiteY6" fmla="*/ 17235 h 20576"/>
                  <a:gd name="connsiteX7" fmla="*/ 17682 w 18057"/>
                  <a:gd name="connsiteY7" fmla="*/ 17225 h 20576"/>
                  <a:gd name="connsiteX8" fmla="*/ 17691 w 18057"/>
                  <a:gd name="connsiteY8" fmla="*/ 17235 h 20576"/>
                  <a:gd name="connsiteX9" fmla="*/ 17805 w 18057"/>
                  <a:gd name="connsiteY9" fmla="*/ 18168 h 20576"/>
                  <a:gd name="connsiteX10" fmla="*/ 17691 w 18057"/>
                  <a:gd name="connsiteY10" fmla="*/ 18282 h 20576"/>
                  <a:gd name="connsiteX11" fmla="*/ 11214 w 18057"/>
                  <a:gd name="connsiteY11" fmla="*/ 20473 h 20576"/>
                  <a:gd name="connsiteX12" fmla="*/ -16 w 18057"/>
                  <a:gd name="connsiteY12" fmla="*/ 11224 h 20576"/>
                  <a:gd name="connsiteX13" fmla="*/ 9233 w 18057"/>
                  <a:gd name="connsiteY13" fmla="*/ -6 h 20576"/>
                  <a:gd name="connsiteX14" fmla="*/ 11214 w 18057"/>
                  <a:gd name="connsiteY14" fmla="*/ -6 h 2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057" h="20576">
                    <a:moveTo>
                      <a:pt x="11309" y="280"/>
                    </a:moveTo>
                    <a:cubicBezTo>
                      <a:pt x="13652" y="271"/>
                      <a:pt x="15929" y="1042"/>
                      <a:pt x="17786" y="2471"/>
                    </a:cubicBezTo>
                    <a:cubicBezTo>
                      <a:pt x="18062" y="2766"/>
                      <a:pt x="18062" y="3223"/>
                      <a:pt x="17786" y="3519"/>
                    </a:cubicBezTo>
                    <a:cubicBezTo>
                      <a:pt x="17482" y="3757"/>
                      <a:pt x="17043" y="3757"/>
                      <a:pt x="16739" y="3519"/>
                    </a:cubicBezTo>
                    <a:cubicBezTo>
                      <a:pt x="12948" y="423"/>
                      <a:pt x="7366" y="985"/>
                      <a:pt x="4270" y="4766"/>
                    </a:cubicBezTo>
                    <a:cubicBezTo>
                      <a:pt x="1174" y="8557"/>
                      <a:pt x="1737" y="14139"/>
                      <a:pt x="5528" y="17235"/>
                    </a:cubicBezTo>
                    <a:cubicBezTo>
                      <a:pt x="8785" y="19902"/>
                      <a:pt x="13471" y="19902"/>
                      <a:pt x="16739" y="17235"/>
                    </a:cubicBezTo>
                    <a:cubicBezTo>
                      <a:pt x="16996" y="16968"/>
                      <a:pt x="17415" y="16968"/>
                      <a:pt x="17682" y="17225"/>
                    </a:cubicBezTo>
                    <a:cubicBezTo>
                      <a:pt x="17682" y="17225"/>
                      <a:pt x="17691" y="17235"/>
                      <a:pt x="17691" y="17235"/>
                    </a:cubicBezTo>
                    <a:cubicBezTo>
                      <a:pt x="17977" y="17463"/>
                      <a:pt x="18034" y="17882"/>
                      <a:pt x="17805" y="18168"/>
                    </a:cubicBezTo>
                    <a:cubicBezTo>
                      <a:pt x="17767" y="18216"/>
                      <a:pt x="17729" y="18254"/>
                      <a:pt x="17691" y="18282"/>
                    </a:cubicBezTo>
                    <a:cubicBezTo>
                      <a:pt x="15833" y="19711"/>
                      <a:pt x="13557" y="20483"/>
                      <a:pt x="11214" y="20473"/>
                    </a:cubicBezTo>
                    <a:cubicBezTo>
                      <a:pt x="5556" y="21016"/>
                      <a:pt x="537" y="16873"/>
                      <a:pt x="-16" y="11224"/>
                    </a:cubicBezTo>
                    <a:cubicBezTo>
                      <a:pt x="-559" y="5567"/>
                      <a:pt x="3584" y="537"/>
                      <a:pt x="9233" y="-6"/>
                    </a:cubicBezTo>
                    <a:cubicBezTo>
                      <a:pt x="9890" y="-72"/>
                      <a:pt x="10557" y="-72"/>
                      <a:pt x="11214" y="-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6" name="Freeform: Shape 542">
                <a:extLst>
                  <a:ext uri="{FF2B5EF4-FFF2-40B4-BE49-F238E27FC236}">
                    <a16:creationId xmlns:a16="http://schemas.microsoft.com/office/drawing/2014/main" id="{65122159-DE8E-9A09-2D14-FFAB8D9C6B00}"/>
                  </a:ext>
                </a:extLst>
              </p:cNvPr>
              <p:cNvSpPr/>
              <p:nvPr/>
            </p:nvSpPr>
            <p:spPr>
              <a:xfrm>
                <a:off x="5012773" y="3271661"/>
                <a:ext cx="11810" cy="20193"/>
              </a:xfrm>
              <a:custGeom>
                <a:avLst/>
                <a:gdLst>
                  <a:gd name="connsiteX0" fmla="*/ -64 w 11810"/>
                  <a:gd name="connsiteY0" fmla="*/ 611 h 20193"/>
                  <a:gd name="connsiteX1" fmla="*/ 603 w 11810"/>
                  <a:gd name="connsiteY1" fmla="*/ -56 h 20193"/>
                  <a:gd name="connsiteX2" fmla="*/ 10985 w 11810"/>
                  <a:gd name="connsiteY2" fmla="*/ -56 h 20193"/>
                  <a:gd name="connsiteX3" fmla="*/ 11652 w 11810"/>
                  <a:gd name="connsiteY3" fmla="*/ 611 h 20193"/>
                  <a:gd name="connsiteX4" fmla="*/ 10985 w 11810"/>
                  <a:gd name="connsiteY4" fmla="*/ 1278 h 20193"/>
                  <a:gd name="connsiteX5" fmla="*/ 1460 w 11810"/>
                  <a:gd name="connsiteY5" fmla="*/ 1278 h 20193"/>
                  <a:gd name="connsiteX6" fmla="*/ 1460 w 11810"/>
                  <a:gd name="connsiteY6" fmla="*/ 9279 h 20193"/>
                  <a:gd name="connsiteX7" fmla="*/ 9937 w 11810"/>
                  <a:gd name="connsiteY7" fmla="*/ 9279 h 20193"/>
                  <a:gd name="connsiteX8" fmla="*/ 10604 w 11810"/>
                  <a:gd name="connsiteY8" fmla="*/ 10041 h 20193"/>
                  <a:gd name="connsiteX9" fmla="*/ 9937 w 11810"/>
                  <a:gd name="connsiteY9" fmla="*/ 10708 h 20193"/>
                  <a:gd name="connsiteX10" fmla="*/ 1460 w 11810"/>
                  <a:gd name="connsiteY10" fmla="*/ 10708 h 20193"/>
                  <a:gd name="connsiteX11" fmla="*/ 1460 w 11810"/>
                  <a:gd name="connsiteY11" fmla="*/ 18709 h 20193"/>
                  <a:gd name="connsiteX12" fmla="*/ 10985 w 11810"/>
                  <a:gd name="connsiteY12" fmla="*/ 18709 h 20193"/>
                  <a:gd name="connsiteX13" fmla="*/ 11738 w 11810"/>
                  <a:gd name="connsiteY13" fmla="*/ 19271 h 20193"/>
                  <a:gd name="connsiteX14" fmla="*/ 11747 w 11810"/>
                  <a:gd name="connsiteY14" fmla="*/ 19375 h 20193"/>
                  <a:gd name="connsiteX15" fmla="*/ 10985 w 11810"/>
                  <a:gd name="connsiteY15" fmla="*/ 20138 h 20193"/>
                  <a:gd name="connsiteX16" fmla="*/ 603 w 11810"/>
                  <a:gd name="connsiteY16" fmla="*/ 20138 h 20193"/>
                  <a:gd name="connsiteX17" fmla="*/ -64 w 11810"/>
                  <a:gd name="connsiteY17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10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3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937" y="9279"/>
                    </a:lnTo>
                    <a:cubicBezTo>
                      <a:pt x="10318" y="9327"/>
                      <a:pt x="10604" y="9651"/>
                      <a:pt x="10604" y="10041"/>
                    </a:cubicBezTo>
                    <a:cubicBezTo>
                      <a:pt x="10604" y="10413"/>
                      <a:pt x="10309" y="10708"/>
                      <a:pt x="9937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47" y="18652"/>
                      <a:pt x="11690" y="18909"/>
                      <a:pt x="11738" y="19271"/>
                    </a:cubicBezTo>
                    <a:cubicBezTo>
                      <a:pt x="11747" y="19309"/>
                      <a:pt x="11747" y="19337"/>
                      <a:pt x="11747" y="19375"/>
                    </a:cubicBezTo>
                    <a:cubicBezTo>
                      <a:pt x="11747" y="19795"/>
                      <a:pt x="11404" y="20138"/>
                      <a:pt x="10985" y="20138"/>
                    </a:cubicBezTo>
                    <a:lnTo>
                      <a:pt x="603" y="20138"/>
                    </a:lnTo>
                    <a:cubicBezTo>
                      <a:pt x="221" y="20090"/>
                      <a:pt x="-64" y="19766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7" name="Freeform: Shape 543">
                <a:extLst>
                  <a:ext uri="{FF2B5EF4-FFF2-40B4-BE49-F238E27FC236}">
                    <a16:creationId xmlns:a16="http://schemas.microsoft.com/office/drawing/2014/main" id="{5A78A962-7BC2-90BF-E87C-00CF10B03D29}"/>
                  </a:ext>
                </a:extLst>
              </p:cNvPr>
              <p:cNvSpPr/>
              <p:nvPr/>
            </p:nvSpPr>
            <p:spPr>
              <a:xfrm>
                <a:off x="5029867" y="3271269"/>
                <a:ext cx="16338" cy="20584"/>
              </a:xfrm>
              <a:custGeom>
                <a:avLst/>
                <a:gdLst>
                  <a:gd name="connsiteX0" fmla="*/ 15512 w 16338"/>
                  <a:gd name="connsiteY0" fmla="*/ 3194 h 20584"/>
                  <a:gd name="connsiteX1" fmla="*/ 9035 w 16338"/>
                  <a:gd name="connsiteY1" fmla="*/ 12147 h 20584"/>
                  <a:gd name="connsiteX2" fmla="*/ 8463 w 16338"/>
                  <a:gd name="connsiteY2" fmla="*/ 12147 h 20584"/>
                  <a:gd name="connsiteX3" fmla="*/ 8463 w 16338"/>
                  <a:gd name="connsiteY3" fmla="*/ 12147 h 20584"/>
                  <a:gd name="connsiteX4" fmla="*/ 7892 w 16338"/>
                  <a:gd name="connsiteY4" fmla="*/ 12147 h 20584"/>
                  <a:gd name="connsiteX5" fmla="*/ 1415 w 16338"/>
                  <a:gd name="connsiteY5" fmla="*/ 3194 h 20584"/>
                  <a:gd name="connsiteX6" fmla="*/ 1415 w 16338"/>
                  <a:gd name="connsiteY6" fmla="*/ 19767 h 20584"/>
                  <a:gd name="connsiteX7" fmla="*/ 748 w 16338"/>
                  <a:gd name="connsiteY7" fmla="*/ 20529 h 20584"/>
                  <a:gd name="connsiteX8" fmla="*/ -14 w 16338"/>
                  <a:gd name="connsiteY8" fmla="*/ 19767 h 20584"/>
                  <a:gd name="connsiteX9" fmla="*/ -14 w 16338"/>
                  <a:gd name="connsiteY9" fmla="*/ 717 h 20584"/>
                  <a:gd name="connsiteX10" fmla="*/ -14 w 16338"/>
                  <a:gd name="connsiteY10" fmla="*/ 146 h 20584"/>
                  <a:gd name="connsiteX11" fmla="*/ -14 w 16338"/>
                  <a:gd name="connsiteY11" fmla="*/ 146 h 20584"/>
                  <a:gd name="connsiteX12" fmla="*/ 929 w 16338"/>
                  <a:gd name="connsiteY12" fmla="*/ 136 h 20584"/>
                  <a:gd name="connsiteX13" fmla="*/ 938 w 16338"/>
                  <a:gd name="connsiteY13" fmla="*/ 146 h 20584"/>
                  <a:gd name="connsiteX14" fmla="*/ 8177 w 16338"/>
                  <a:gd name="connsiteY14" fmla="*/ 9671 h 20584"/>
                  <a:gd name="connsiteX15" fmla="*/ 15321 w 16338"/>
                  <a:gd name="connsiteY15" fmla="*/ 146 h 20584"/>
                  <a:gd name="connsiteX16" fmla="*/ 16264 w 16338"/>
                  <a:gd name="connsiteY16" fmla="*/ 136 h 20584"/>
                  <a:gd name="connsiteX17" fmla="*/ 16274 w 16338"/>
                  <a:gd name="connsiteY17" fmla="*/ 146 h 20584"/>
                  <a:gd name="connsiteX18" fmla="*/ 16274 w 16338"/>
                  <a:gd name="connsiteY18" fmla="*/ 146 h 20584"/>
                  <a:gd name="connsiteX19" fmla="*/ 16274 w 16338"/>
                  <a:gd name="connsiteY19" fmla="*/ 19196 h 20584"/>
                  <a:gd name="connsiteX20" fmla="*/ 15607 w 16338"/>
                  <a:gd name="connsiteY20" fmla="*/ 19862 h 20584"/>
                  <a:gd name="connsiteX21" fmla="*/ 14940 w 16338"/>
                  <a:gd name="connsiteY21" fmla="*/ 19196 h 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338" h="20584">
                    <a:moveTo>
                      <a:pt x="15512" y="3194"/>
                    </a:moveTo>
                    <a:lnTo>
                      <a:pt x="9035" y="12147"/>
                    </a:lnTo>
                    <a:lnTo>
                      <a:pt x="8463" y="12147"/>
                    </a:lnTo>
                    <a:lnTo>
                      <a:pt x="8463" y="12147"/>
                    </a:lnTo>
                    <a:cubicBezTo>
                      <a:pt x="8282" y="12233"/>
                      <a:pt x="8073" y="12233"/>
                      <a:pt x="7892" y="12147"/>
                    </a:cubicBezTo>
                    <a:lnTo>
                      <a:pt x="1415" y="3194"/>
                    </a:lnTo>
                    <a:lnTo>
                      <a:pt x="1415" y="19767"/>
                    </a:lnTo>
                    <a:cubicBezTo>
                      <a:pt x="1415" y="20158"/>
                      <a:pt x="1129" y="20482"/>
                      <a:pt x="748" y="20529"/>
                    </a:cubicBezTo>
                    <a:cubicBezTo>
                      <a:pt x="348" y="20482"/>
                      <a:pt x="34" y="20167"/>
                      <a:pt x="-14" y="19767"/>
                    </a:cubicBezTo>
                    <a:lnTo>
                      <a:pt x="-14" y="717"/>
                    </a:lnTo>
                    <a:cubicBezTo>
                      <a:pt x="-81" y="536"/>
                      <a:pt x="-81" y="327"/>
                      <a:pt x="-14" y="146"/>
                    </a:cubicBezTo>
                    <a:lnTo>
                      <a:pt x="-14" y="146"/>
                    </a:lnTo>
                    <a:cubicBezTo>
                      <a:pt x="243" y="-121"/>
                      <a:pt x="662" y="-121"/>
                      <a:pt x="929" y="136"/>
                    </a:cubicBezTo>
                    <a:cubicBezTo>
                      <a:pt x="929" y="136"/>
                      <a:pt x="938" y="146"/>
                      <a:pt x="938" y="146"/>
                    </a:cubicBezTo>
                    <a:lnTo>
                      <a:pt x="8177" y="9671"/>
                    </a:lnTo>
                    <a:lnTo>
                      <a:pt x="15321" y="146"/>
                    </a:lnTo>
                    <a:cubicBezTo>
                      <a:pt x="15579" y="-121"/>
                      <a:pt x="15998" y="-121"/>
                      <a:pt x="16264" y="136"/>
                    </a:cubicBezTo>
                    <a:cubicBezTo>
                      <a:pt x="16264" y="136"/>
                      <a:pt x="16274" y="146"/>
                      <a:pt x="16274" y="146"/>
                    </a:cubicBezTo>
                    <a:lnTo>
                      <a:pt x="16274" y="146"/>
                    </a:lnTo>
                    <a:lnTo>
                      <a:pt x="16274" y="19196"/>
                    </a:lnTo>
                    <a:cubicBezTo>
                      <a:pt x="16274" y="19567"/>
                      <a:pt x="15979" y="19862"/>
                      <a:pt x="15607" y="19862"/>
                    </a:cubicBezTo>
                    <a:cubicBezTo>
                      <a:pt x="15236" y="19862"/>
                      <a:pt x="14940" y="19567"/>
                      <a:pt x="14940" y="19196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8" name="Freeform: Shape 544">
                <a:extLst>
                  <a:ext uri="{FF2B5EF4-FFF2-40B4-BE49-F238E27FC236}">
                    <a16:creationId xmlns:a16="http://schemas.microsoft.com/office/drawing/2014/main" id="{6C804EEF-DEA3-4017-636D-A2875EFFD4EA}"/>
                  </a:ext>
                </a:extLst>
              </p:cNvPr>
              <p:cNvSpPr/>
              <p:nvPr/>
            </p:nvSpPr>
            <p:spPr>
              <a:xfrm>
                <a:off x="5054111" y="3271661"/>
                <a:ext cx="12287" cy="20193"/>
              </a:xfrm>
              <a:custGeom>
                <a:avLst/>
                <a:gdLst>
                  <a:gd name="connsiteX0" fmla="*/ -64 w 12287"/>
                  <a:gd name="connsiteY0" fmla="*/ 611 h 20193"/>
                  <a:gd name="connsiteX1" fmla="*/ 698 w 12287"/>
                  <a:gd name="connsiteY1" fmla="*/ -56 h 20193"/>
                  <a:gd name="connsiteX2" fmla="*/ 5175 w 12287"/>
                  <a:gd name="connsiteY2" fmla="*/ -56 h 20193"/>
                  <a:gd name="connsiteX3" fmla="*/ 10223 w 12287"/>
                  <a:gd name="connsiteY3" fmla="*/ 4993 h 20193"/>
                  <a:gd name="connsiteX4" fmla="*/ 8223 w 12287"/>
                  <a:gd name="connsiteY4" fmla="*/ 8898 h 20193"/>
                  <a:gd name="connsiteX5" fmla="*/ 12224 w 12287"/>
                  <a:gd name="connsiteY5" fmla="*/ 14327 h 20193"/>
                  <a:gd name="connsiteX6" fmla="*/ 6413 w 12287"/>
                  <a:gd name="connsiteY6" fmla="*/ 20138 h 20193"/>
                  <a:gd name="connsiteX7" fmla="*/ 603 w 12287"/>
                  <a:gd name="connsiteY7" fmla="*/ 20138 h 20193"/>
                  <a:gd name="connsiteX8" fmla="*/ -64 w 12287"/>
                  <a:gd name="connsiteY8" fmla="*/ 19375 h 20193"/>
                  <a:gd name="connsiteX9" fmla="*/ 5175 w 12287"/>
                  <a:gd name="connsiteY9" fmla="*/ 8517 h 20193"/>
                  <a:gd name="connsiteX10" fmla="*/ 8794 w 12287"/>
                  <a:gd name="connsiteY10" fmla="*/ 4993 h 20193"/>
                  <a:gd name="connsiteX11" fmla="*/ 5270 w 12287"/>
                  <a:gd name="connsiteY11" fmla="*/ 1278 h 20193"/>
                  <a:gd name="connsiteX12" fmla="*/ 5175 w 12287"/>
                  <a:gd name="connsiteY12" fmla="*/ 1278 h 20193"/>
                  <a:gd name="connsiteX13" fmla="*/ 1365 w 12287"/>
                  <a:gd name="connsiteY13" fmla="*/ 1278 h 20193"/>
                  <a:gd name="connsiteX14" fmla="*/ 1365 w 12287"/>
                  <a:gd name="connsiteY14" fmla="*/ 8517 h 20193"/>
                  <a:gd name="connsiteX15" fmla="*/ 6413 w 12287"/>
                  <a:gd name="connsiteY15" fmla="*/ 18709 h 20193"/>
                  <a:gd name="connsiteX16" fmla="*/ 10795 w 12287"/>
                  <a:gd name="connsiteY16" fmla="*/ 14327 h 20193"/>
                  <a:gd name="connsiteX17" fmla="*/ 6413 w 12287"/>
                  <a:gd name="connsiteY17" fmla="*/ 9946 h 20193"/>
                  <a:gd name="connsiteX18" fmla="*/ 1365 w 12287"/>
                  <a:gd name="connsiteY18" fmla="*/ 9946 h 20193"/>
                  <a:gd name="connsiteX19" fmla="*/ 1365 w 12287"/>
                  <a:gd name="connsiteY19" fmla="*/ 18709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287" h="20193">
                    <a:moveTo>
                      <a:pt x="-64" y="611"/>
                    </a:moveTo>
                    <a:cubicBezTo>
                      <a:pt x="-16" y="230"/>
                      <a:pt x="307" y="-56"/>
                      <a:pt x="698" y="-56"/>
                    </a:cubicBezTo>
                    <a:lnTo>
                      <a:pt x="5175" y="-56"/>
                    </a:lnTo>
                    <a:cubicBezTo>
                      <a:pt x="7966" y="-56"/>
                      <a:pt x="10223" y="2202"/>
                      <a:pt x="10223" y="4993"/>
                    </a:cubicBezTo>
                    <a:cubicBezTo>
                      <a:pt x="10156" y="6526"/>
                      <a:pt x="9432" y="7955"/>
                      <a:pt x="8223" y="8898"/>
                    </a:cubicBezTo>
                    <a:cubicBezTo>
                      <a:pt x="10595" y="9641"/>
                      <a:pt x="12214" y="11841"/>
                      <a:pt x="12224" y="14327"/>
                    </a:cubicBezTo>
                    <a:cubicBezTo>
                      <a:pt x="12224" y="17537"/>
                      <a:pt x="9623" y="20138"/>
                      <a:pt x="6413" y="20138"/>
                    </a:cubicBezTo>
                    <a:lnTo>
                      <a:pt x="603" y="20138"/>
                    </a:lnTo>
                    <a:cubicBezTo>
                      <a:pt x="222" y="20090"/>
                      <a:pt x="-64" y="19766"/>
                      <a:pt x="-64" y="19375"/>
                    </a:cubicBezTo>
                    <a:close/>
                    <a:moveTo>
                      <a:pt x="5175" y="8517"/>
                    </a:moveTo>
                    <a:cubicBezTo>
                      <a:pt x="7137" y="8517"/>
                      <a:pt x="8747" y="6955"/>
                      <a:pt x="8794" y="4993"/>
                    </a:cubicBezTo>
                    <a:cubicBezTo>
                      <a:pt x="8852" y="2992"/>
                      <a:pt x="7270" y="1335"/>
                      <a:pt x="5270" y="1278"/>
                    </a:cubicBezTo>
                    <a:cubicBezTo>
                      <a:pt x="5241" y="1278"/>
                      <a:pt x="5204" y="1278"/>
                      <a:pt x="5175" y="1278"/>
                    </a:cubicBezTo>
                    <a:lnTo>
                      <a:pt x="1365" y="1278"/>
                    </a:lnTo>
                    <a:lnTo>
                      <a:pt x="1365" y="8517"/>
                    </a:lnTo>
                    <a:close/>
                    <a:moveTo>
                      <a:pt x="6413" y="18709"/>
                    </a:moveTo>
                    <a:cubicBezTo>
                      <a:pt x="8833" y="18709"/>
                      <a:pt x="10795" y="16747"/>
                      <a:pt x="10795" y="14327"/>
                    </a:cubicBezTo>
                    <a:cubicBezTo>
                      <a:pt x="10795" y="11908"/>
                      <a:pt x="8833" y="9946"/>
                      <a:pt x="6413" y="9946"/>
                    </a:cubicBezTo>
                    <a:lnTo>
                      <a:pt x="1365" y="9946"/>
                    </a:lnTo>
                    <a:lnTo>
                      <a:pt x="1365" y="18709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9" name="Freeform: Shape 545">
                <a:extLst>
                  <a:ext uri="{FF2B5EF4-FFF2-40B4-BE49-F238E27FC236}">
                    <a16:creationId xmlns:a16="http://schemas.microsoft.com/office/drawing/2014/main" id="{09BF7252-DEB4-43F2-A524-72E02BF8BCAC}"/>
                  </a:ext>
                </a:extLst>
              </p:cNvPr>
              <p:cNvSpPr/>
              <p:nvPr/>
            </p:nvSpPr>
            <p:spPr>
              <a:xfrm>
                <a:off x="5071256" y="3271661"/>
                <a:ext cx="11715" cy="20193"/>
              </a:xfrm>
              <a:custGeom>
                <a:avLst/>
                <a:gdLst>
                  <a:gd name="connsiteX0" fmla="*/ -64 w 11715"/>
                  <a:gd name="connsiteY0" fmla="*/ 611 h 20193"/>
                  <a:gd name="connsiteX1" fmla="*/ 602 w 11715"/>
                  <a:gd name="connsiteY1" fmla="*/ -56 h 20193"/>
                  <a:gd name="connsiteX2" fmla="*/ 10985 w 11715"/>
                  <a:gd name="connsiteY2" fmla="*/ -56 h 20193"/>
                  <a:gd name="connsiteX3" fmla="*/ 11652 w 11715"/>
                  <a:gd name="connsiteY3" fmla="*/ 611 h 20193"/>
                  <a:gd name="connsiteX4" fmla="*/ 10985 w 11715"/>
                  <a:gd name="connsiteY4" fmla="*/ 1278 h 20193"/>
                  <a:gd name="connsiteX5" fmla="*/ 1460 w 11715"/>
                  <a:gd name="connsiteY5" fmla="*/ 1278 h 20193"/>
                  <a:gd name="connsiteX6" fmla="*/ 1460 w 11715"/>
                  <a:gd name="connsiteY6" fmla="*/ 9279 h 20193"/>
                  <a:gd name="connsiteX7" fmla="*/ 9842 w 11715"/>
                  <a:gd name="connsiteY7" fmla="*/ 9279 h 20193"/>
                  <a:gd name="connsiteX8" fmla="*/ 10604 w 11715"/>
                  <a:gd name="connsiteY8" fmla="*/ 10041 h 20193"/>
                  <a:gd name="connsiteX9" fmla="*/ 9842 w 11715"/>
                  <a:gd name="connsiteY9" fmla="*/ 10708 h 20193"/>
                  <a:gd name="connsiteX10" fmla="*/ 1460 w 11715"/>
                  <a:gd name="connsiteY10" fmla="*/ 10708 h 20193"/>
                  <a:gd name="connsiteX11" fmla="*/ 1460 w 11715"/>
                  <a:gd name="connsiteY11" fmla="*/ 18709 h 20193"/>
                  <a:gd name="connsiteX12" fmla="*/ 10985 w 11715"/>
                  <a:gd name="connsiteY12" fmla="*/ 18709 h 20193"/>
                  <a:gd name="connsiteX13" fmla="*/ 11652 w 11715"/>
                  <a:gd name="connsiteY13" fmla="*/ 19375 h 20193"/>
                  <a:gd name="connsiteX14" fmla="*/ 10985 w 11715"/>
                  <a:gd name="connsiteY14" fmla="*/ 20138 h 20193"/>
                  <a:gd name="connsiteX15" fmla="*/ 507 w 11715"/>
                  <a:gd name="connsiteY15" fmla="*/ 20138 h 20193"/>
                  <a:gd name="connsiteX16" fmla="*/ -64 w 11715"/>
                  <a:gd name="connsiteY16" fmla="*/ 19375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15" h="20193">
                    <a:moveTo>
                      <a:pt x="-64" y="611"/>
                    </a:moveTo>
                    <a:cubicBezTo>
                      <a:pt x="-64" y="240"/>
                      <a:pt x="231" y="-56"/>
                      <a:pt x="602" y="-56"/>
                    </a:cubicBezTo>
                    <a:lnTo>
                      <a:pt x="10985" y="-56"/>
                    </a:lnTo>
                    <a:cubicBezTo>
                      <a:pt x="11356" y="-56"/>
                      <a:pt x="11652" y="240"/>
                      <a:pt x="11652" y="611"/>
                    </a:cubicBezTo>
                    <a:cubicBezTo>
                      <a:pt x="11652" y="983"/>
                      <a:pt x="11356" y="1278"/>
                      <a:pt x="10985" y="1278"/>
                    </a:cubicBezTo>
                    <a:lnTo>
                      <a:pt x="1460" y="1278"/>
                    </a:lnTo>
                    <a:lnTo>
                      <a:pt x="1460" y="9279"/>
                    </a:lnTo>
                    <a:lnTo>
                      <a:pt x="9842" y="9279"/>
                    </a:lnTo>
                    <a:cubicBezTo>
                      <a:pt x="10242" y="9317"/>
                      <a:pt x="10566" y="9641"/>
                      <a:pt x="10604" y="10041"/>
                    </a:cubicBezTo>
                    <a:cubicBezTo>
                      <a:pt x="10556" y="10422"/>
                      <a:pt x="10232" y="10708"/>
                      <a:pt x="9842" y="10708"/>
                    </a:cubicBezTo>
                    <a:lnTo>
                      <a:pt x="1460" y="10708"/>
                    </a:lnTo>
                    <a:lnTo>
                      <a:pt x="1460" y="18709"/>
                    </a:lnTo>
                    <a:lnTo>
                      <a:pt x="10985" y="18709"/>
                    </a:lnTo>
                    <a:cubicBezTo>
                      <a:pt x="11356" y="18709"/>
                      <a:pt x="11652" y="19004"/>
                      <a:pt x="11652" y="19375"/>
                    </a:cubicBezTo>
                    <a:cubicBezTo>
                      <a:pt x="11652" y="19766"/>
                      <a:pt x="11365" y="20090"/>
                      <a:pt x="10985" y="20138"/>
                    </a:cubicBezTo>
                    <a:lnTo>
                      <a:pt x="507" y="20138"/>
                    </a:lnTo>
                    <a:cubicBezTo>
                      <a:pt x="184" y="20023"/>
                      <a:pt x="-45" y="19718"/>
                      <a:pt x="-64" y="19375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0" name="Freeform: Shape 546">
                <a:extLst>
                  <a:ext uri="{FF2B5EF4-FFF2-40B4-BE49-F238E27FC236}">
                    <a16:creationId xmlns:a16="http://schemas.microsoft.com/office/drawing/2014/main" id="{BC64DE60-CD5C-A026-A0D1-17806C8C4A1A}"/>
                  </a:ext>
                </a:extLst>
              </p:cNvPr>
              <p:cNvSpPr/>
              <p:nvPr/>
            </p:nvSpPr>
            <p:spPr>
              <a:xfrm>
                <a:off x="5088496" y="3271470"/>
                <a:ext cx="12430" cy="20478"/>
              </a:xfrm>
              <a:custGeom>
                <a:avLst/>
                <a:gdLst>
                  <a:gd name="connsiteX0" fmla="*/ 10318 w 12430"/>
                  <a:gd name="connsiteY0" fmla="*/ 15756 h 20478"/>
                  <a:gd name="connsiteX1" fmla="*/ 8699 w 12430"/>
                  <a:gd name="connsiteY1" fmla="*/ 12708 h 20478"/>
                  <a:gd name="connsiteX2" fmla="*/ 6413 w 12430"/>
                  <a:gd name="connsiteY2" fmla="*/ 11660 h 20478"/>
                  <a:gd name="connsiteX3" fmla="*/ 1364 w 12430"/>
                  <a:gd name="connsiteY3" fmla="*/ 11660 h 20478"/>
                  <a:gd name="connsiteX4" fmla="*/ 1364 w 12430"/>
                  <a:gd name="connsiteY4" fmla="*/ 19661 h 20478"/>
                  <a:gd name="connsiteX5" fmla="*/ 602 w 12430"/>
                  <a:gd name="connsiteY5" fmla="*/ 20423 h 20478"/>
                  <a:gd name="connsiteX6" fmla="*/ -64 w 12430"/>
                  <a:gd name="connsiteY6" fmla="*/ 19661 h 20478"/>
                  <a:gd name="connsiteX7" fmla="*/ -64 w 12430"/>
                  <a:gd name="connsiteY7" fmla="*/ 611 h 20478"/>
                  <a:gd name="connsiteX8" fmla="*/ 507 w 12430"/>
                  <a:gd name="connsiteY8" fmla="*/ -56 h 20478"/>
                  <a:gd name="connsiteX9" fmla="*/ 6318 w 12430"/>
                  <a:gd name="connsiteY9" fmla="*/ -56 h 20478"/>
                  <a:gd name="connsiteX10" fmla="*/ 12032 w 12430"/>
                  <a:gd name="connsiteY10" fmla="*/ 5659 h 20478"/>
                  <a:gd name="connsiteX11" fmla="*/ 8699 w 12430"/>
                  <a:gd name="connsiteY11" fmla="*/ 10898 h 20478"/>
                  <a:gd name="connsiteX12" fmla="*/ 8699 w 12430"/>
                  <a:gd name="connsiteY12" fmla="*/ 10898 h 20478"/>
                  <a:gd name="connsiteX13" fmla="*/ 11461 w 12430"/>
                  <a:gd name="connsiteY13" fmla="*/ 15470 h 20478"/>
                  <a:gd name="connsiteX14" fmla="*/ 11461 w 12430"/>
                  <a:gd name="connsiteY14" fmla="*/ 17756 h 20478"/>
                  <a:gd name="connsiteX15" fmla="*/ 11461 w 12430"/>
                  <a:gd name="connsiteY15" fmla="*/ 18233 h 20478"/>
                  <a:gd name="connsiteX16" fmla="*/ 12223 w 12430"/>
                  <a:gd name="connsiteY16" fmla="*/ 18233 h 20478"/>
                  <a:gd name="connsiteX17" fmla="*/ 12223 w 12430"/>
                  <a:gd name="connsiteY17" fmla="*/ 19185 h 20478"/>
                  <a:gd name="connsiteX18" fmla="*/ 12223 w 12430"/>
                  <a:gd name="connsiteY18" fmla="*/ 19185 h 20478"/>
                  <a:gd name="connsiteX19" fmla="*/ 10889 w 12430"/>
                  <a:gd name="connsiteY19" fmla="*/ 18328 h 20478"/>
                  <a:gd name="connsiteX20" fmla="*/ 10318 w 12430"/>
                  <a:gd name="connsiteY20" fmla="*/ 15756 h 20478"/>
                  <a:gd name="connsiteX21" fmla="*/ 6318 w 12430"/>
                  <a:gd name="connsiteY21" fmla="*/ 1468 h 20478"/>
                  <a:gd name="connsiteX22" fmla="*/ 1364 w 12430"/>
                  <a:gd name="connsiteY22" fmla="*/ 1468 h 20478"/>
                  <a:gd name="connsiteX23" fmla="*/ 1364 w 12430"/>
                  <a:gd name="connsiteY23" fmla="*/ 10232 h 20478"/>
                  <a:gd name="connsiteX24" fmla="*/ 6413 w 12430"/>
                  <a:gd name="connsiteY24" fmla="*/ 10232 h 20478"/>
                  <a:gd name="connsiteX25" fmla="*/ 10794 w 12430"/>
                  <a:gd name="connsiteY25" fmla="*/ 5850 h 20478"/>
                  <a:gd name="connsiteX26" fmla="*/ 6413 w 12430"/>
                  <a:gd name="connsiteY26" fmla="*/ 1468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30" h="20478">
                    <a:moveTo>
                      <a:pt x="10318" y="15756"/>
                    </a:moveTo>
                    <a:cubicBezTo>
                      <a:pt x="10366" y="14527"/>
                      <a:pt x="9746" y="13356"/>
                      <a:pt x="8699" y="12708"/>
                    </a:cubicBezTo>
                    <a:cubicBezTo>
                      <a:pt x="8003" y="12222"/>
                      <a:pt x="7232" y="11870"/>
                      <a:pt x="6413" y="11660"/>
                    </a:cubicBezTo>
                    <a:lnTo>
                      <a:pt x="1364" y="11660"/>
                    </a:lnTo>
                    <a:lnTo>
                      <a:pt x="1364" y="19661"/>
                    </a:lnTo>
                    <a:cubicBezTo>
                      <a:pt x="1327" y="20061"/>
                      <a:pt x="1003" y="20385"/>
                      <a:pt x="602" y="20423"/>
                    </a:cubicBezTo>
                    <a:cubicBezTo>
                      <a:pt x="221" y="20375"/>
                      <a:pt x="-64" y="20052"/>
                      <a:pt x="-64" y="19661"/>
                    </a:cubicBezTo>
                    <a:lnTo>
                      <a:pt x="-64" y="611"/>
                    </a:lnTo>
                    <a:cubicBezTo>
                      <a:pt x="-64" y="278"/>
                      <a:pt x="174" y="-8"/>
                      <a:pt x="507" y="-56"/>
                    </a:cubicBezTo>
                    <a:lnTo>
                      <a:pt x="6318" y="-56"/>
                    </a:lnTo>
                    <a:cubicBezTo>
                      <a:pt x="9470" y="-56"/>
                      <a:pt x="12032" y="2507"/>
                      <a:pt x="12032" y="5659"/>
                    </a:cubicBezTo>
                    <a:cubicBezTo>
                      <a:pt x="12023" y="7907"/>
                      <a:pt x="10728" y="9946"/>
                      <a:pt x="8699" y="10898"/>
                    </a:cubicBezTo>
                    <a:lnTo>
                      <a:pt x="8699" y="10898"/>
                    </a:lnTo>
                    <a:cubicBezTo>
                      <a:pt x="10385" y="11803"/>
                      <a:pt x="11442" y="13556"/>
                      <a:pt x="11461" y="15470"/>
                    </a:cubicBezTo>
                    <a:cubicBezTo>
                      <a:pt x="11309" y="16223"/>
                      <a:pt x="11309" y="17004"/>
                      <a:pt x="11461" y="17756"/>
                    </a:cubicBezTo>
                    <a:cubicBezTo>
                      <a:pt x="11461" y="17756"/>
                      <a:pt x="11461" y="18233"/>
                      <a:pt x="11461" y="18233"/>
                    </a:cubicBezTo>
                    <a:cubicBezTo>
                      <a:pt x="11699" y="18109"/>
                      <a:pt x="11985" y="18109"/>
                      <a:pt x="12223" y="18233"/>
                    </a:cubicBezTo>
                    <a:cubicBezTo>
                      <a:pt x="12414" y="18518"/>
                      <a:pt x="12414" y="18899"/>
                      <a:pt x="12223" y="19185"/>
                    </a:cubicBezTo>
                    <a:lnTo>
                      <a:pt x="12223" y="19185"/>
                    </a:lnTo>
                    <a:cubicBezTo>
                      <a:pt x="11661" y="19147"/>
                      <a:pt x="11156" y="18823"/>
                      <a:pt x="10889" y="18328"/>
                    </a:cubicBezTo>
                    <a:cubicBezTo>
                      <a:pt x="10528" y="17518"/>
                      <a:pt x="10337" y="16642"/>
                      <a:pt x="10318" y="15756"/>
                    </a:cubicBezTo>
                    <a:close/>
                    <a:moveTo>
                      <a:pt x="6318" y="1468"/>
                    </a:moveTo>
                    <a:lnTo>
                      <a:pt x="1364" y="1468"/>
                    </a:lnTo>
                    <a:lnTo>
                      <a:pt x="1364" y="10232"/>
                    </a:lnTo>
                    <a:lnTo>
                      <a:pt x="6413" y="10232"/>
                    </a:lnTo>
                    <a:cubicBezTo>
                      <a:pt x="8832" y="10232"/>
                      <a:pt x="10794" y="8269"/>
                      <a:pt x="10794" y="5850"/>
                    </a:cubicBezTo>
                    <a:cubicBezTo>
                      <a:pt x="10794" y="3431"/>
                      <a:pt x="8832" y="1468"/>
                      <a:pt x="6413" y="1468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1" name="Freeform: Shape 547">
                <a:extLst>
                  <a:ext uri="{FF2B5EF4-FFF2-40B4-BE49-F238E27FC236}">
                    <a16:creationId xmlns:a16="http://schemas.microsoft.com/office/drawing/2014/main" id="{D698E60D-36F4-5584-20F4-79D23E23A0B3}"/>
                  </a:ext>
                </a:extLst>
              </p:cNvPr>
              <p:cNvSpPr/>
              <p:nvPr/>
            </p:nvSpPr>
            <p:spPr>
              <a:xfrm>
                <a:off x="1922482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2" name="Freeform: Shape 548">
                <a:extLst>
                  <a:ext uri="{FF2B5EF4-FFF2-40B4-BE49-F238E27FC236}">
                    <a16:creationId xmlns:a16="http://schemas.microsoft.com/office/drawing/2014/main" id="{DCFC7A0C-AB9F-9818-8464-3902C8B3DD80}"/>
                  </a:ext>
                </a:extLst>
              </p:cNvPr>
              <p:cNvSpPr/>
              <p:nvPr/>
            </p:nvSpPr>
            <p:spPr>
              <a:xfrm>
                <a:off x="1922482" y="3413203"/>
                <a:ext cx="237744" cy="233743"/>
              </a:xfrm>
              <a:custGeom>
                <a:avLst/>
                <a:gdLst>
                  <a:gd name="connsiteX0" fmla="*/ 0 w 237744"/>
                  <a:gd name="connsiteY0" fmla="*/ 0 h 233743"/>
                  <a:gd name="connsiteX1" fmla="*/ 237744 w 237744"/>
                  <a:gd name="connsiteY1" fmla="*/ 0 h 233743"/>
                  <a:gd name="connsiteX2" fmla="*/ 237744 w 237744"/>
                  <a:gd name="connsiteY2" fmla="*/ 233743 h 233743"/>
                  <a:gd name="connsiteX3" fmla="*/ 0 w 237744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4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3" name="Freeform: Shape 549">
                <a:extLst>
                  <a:ext uri="{FF2B5EF4-FFF2-40B4-BE49-F238E27FC236}">
                    <a16:creationId xmlns:a16="http://schemas.microsoft.com/office/drawing/2014/main" id="{9A69860C-05A8-46D8-011B-CC78E60B381C}"/>
                  </a:ext>
                </a:extLst>
              </p:cNvPr>
              <p:cNvSpPr/>
              <p:nvPr/>
            </p:nvSpPr>
            <p:spPr>
              <a:xfrm>
                <a:off x="1957343" y="3445987"/>
                <a:ext cx="168211" cy="168211"/>
              </a:xfrm>
              <a:custGeom>
                <a:avLst/>
                <a:gdLst>
                  <a:gd name="connsiteX0" fmla="*/ 168148 w 168211"/>
                  <a:gd name="connsiteY0" fmla="*/ 84127 h 168211"/>
                  <a:gd name="connsiteX1" fmla="*/ 83966 w 168211"/>
                  <a:gd name="connsiteY1" fmla="*/ 168156 h 168211"/>
                  <a:gd name="connsiteX2" fmla="*/ -64 w 168211"/>
                  <a:gd name="connsiteY2" fmla="*/ 83983 h 168211"/>
                  <a:gd name="connsiteX3" fmla="*/ 84118 w 168211"/>
                  <a:gd name="connsiteY3" fmla="*/ -56 h 168211"/>
                  <a:gd name="connsiteX4" fmla="*/ 157003 w 168211"/>
                  <a:gd name="connsiteY4" fmla="*/ 42217 h 168211"/>
                  <a:gd name="connsiteX5" fmla="*/ 168148 w 168211"/>
                  <a:gd name="connsiteY5" fmla="*/ 84127 h 1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211" h="168211">
                    <a:moveTo>
                      <a:pt x="168148" y="84127"/>
                    </a:moveTo>
                    <a:cubicBezTo>
                      <a:pt x="168109" y="130580"/>
                      <a:pt x="130419" y="168204"/>
                      <a:pt x="83966" y="168156"/>
                    </a:cubicBezTo>
                    <a:cubicBezTo>
                      <a:pt x="37522" y="168118"/>
                      <a:pt x="-102" y="130437"/>
                      <a:pt x="-64" y="83983"/>
                    </a:cubicBezTo>
                    <a:cubicBezTo>
                      <a:pt x="-26" y="37530"/>
                      <a:pt x="37665" y="-94"/>
                      <a:pt x="84118" y="-56"/>
                    </a:cubicBezTo>
                    <a:cubicBezTo>
                      <a:pt x="114227" y="-27"/>
                      <a:pt x="142020" y="16099"/>
                      <a:pt x="157003" y="42217"/>
                    </a:cubicBezTo>
                    <a:cubicBezTo>
                      <a:pt x="164309" y="54970"/>
                      <a:pt x="168157" y="69420"/>
                      <a:pt x="168148" y="841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4" name="Freeform: Shape 550">
                <a:extLst>
                  <a:ext uri="{FF2B5EF4-FFF2-40B4-BE49-F238E27FC236}">
                    <a16:creationId xmlns:a16="http://schemas.microsoft.com/office/drawing/2014/main" id="{76947471-2609-E88E-377A-84AC38BF2BB4}"/>
                  </a:ext>
                </a:extLst>
              </p:cNvPr>
              <p:cNvSpPr/>
              <p:nvPr/>
            </p:nvSpPr>
            <p:spPr>
              <a:xfrm>
                <a:off x="2041354" y="3445969"/>
                <a:ext cx="73056" cy="84200"/>
              </a:xfrm>
              <a:custGeom>
                <a:avLst/>
                <a:gdLst>
                  <a:gd name="connsiteX0" fmla="*/ 72993 w 73056"/>
                  <a:gd name="connsiteY0" fmla="*/ 42235 h 84200"/>
                  <a:gd name="connsiteX1" fmla="*/ -64 w 73056"/>
                  <a:gd name="connsiteY1" fmla="*/ 84145 h 84200"/>
                  <a:gd name="connsiteX2" fmla="*/ -64 w 73056"/>
                  <a:gd name="connsiteY2" fmla="*/ -56 h 84200"/>
                  <a:gd name="connsiteX3" fmla="*/ 72993 w 73056"/>
                  <a:gd name="connsiteY3" fmla="*/ 42235 h 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56" h="84200">
                    <a:moveTo>
                      <a:pt x="72993" y="42235"/>
                    </a:moveTo>
                    <a:lnTo>
                      <a:pt x="-64" y="84145"/>
                    </a:lnTo>
                    <a:lnTo>
                      <a:pt x="-64" y="-56"/>
                    </a:lnTo>
                    <a:cubicBezTo>
                      <a:pt x="30102" y="-46"/>
                      <a:pt x="57962" y="16080"/>
                      <a:pt x="72993" y="4223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5" name="Freeform: Shape 551">
                <a:extLst>
                  <a:ext uri="{FF2B5EF4-FFF2-40B4-BE49-F238E27FC236}">
                    <a16:creationId xmlns:a16="http://schemas.microsoft.com/office/drawing/2014/main" id="{62CF9F8B-7A04-4C20-A83E-22F96B4CF28B}"/>
                  </a:ext>
                </a:extLst>
              </p:cNvPr>
              <p:cNvSpPr/>
              <p:nvPr/>
            </p:nvSpPr>
            <p:spPr>
              <a:xfrm>
                <a:off x="1983156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6" name="Freeform: Shape 552">
                <a:extLst>
                  <a:ext uri="{FF2B5EF4-FFF2-40B4-BE49-F238E27FC236}">
                    <a16:creationId xmlns:a16="http://schemas.microsoft.com/office/drawing/2014/main" id="{CD3C1323-54D4-D908-E8B2-341DF2B57BD2}"/>
                  </a:ext>
                </a:extLst>
              </p:cNvPr>
              <p:cNvSpPr/>
              <p:nvPr/>
            </p:nvSpPr>
            <p:spPr>
              <a:xfrm>
                <a:off x="2017281" y="3521337"/>
                <a:ext cx="5057" cy="19881"/>
              </a:xfrm>
              <a:custGeom>
                <a:avLst/>
                <a:gdLst>
                  <a:gd name="connsiteX0" fmla="*/ 3529 w 5057"/>
                  <a:gd name="connsiteY0" fmla="*/ 1633 h 19881"/>
                  <a:gd name="connsiteX1" fmla="*/ 672 w 5057"/>
                  <a:gd name="connsiteY1" fmla="*/ 3347 h 19881"/>
                  <a:gd name="connsiteX2" fmla="*/ 672 w 5057"/>
                  <a:gd name="connsiteY2" fmla="*/ 3347 h 19881"/>
                  <a:gd name="connsiteX3" fmla="*/ 100 w 5057"/>
                  <a:gd name="connsiteY3" fmla="*/ 3347 h 19881"/>
                  <a:gd name="connsiteX4" fmla="*/ 100 w 5057"/>
                  <a:gd name="connsiteY4" fmla="*/ 2395 h 19881"/>
                  <a:gd name="connsiteX5" fmla="*/ 4006 w 5057"/>
                  <a:gd name="connsiteY5" fmla="*/ 109 h 19881"/>
                  <a:gd name="connsiteX6" fmla="*/ 4958 w 5057"/>
                  <a:gd name="connsiteY6" fmla="*/ 109 h 19881"/>
                  <a:gd name="connsiteX7" fmla="*/ 4958 w 5057"/>
                  <a:gd name="connsiteY7" fmla="*/ 680 h 19881"/>
                  <a:gd name="connsiteX8" fmla="*/ 4958 w 5057"/>
                  <a:gd name="connsiteY8" fmla="*/ 19159 h 19881"/>
                  <a:gd name="connsiteX9" fmla="*/ 4291 w 5057"/>
                  <a:gd name="connsiteY9" fmla="*/ 19826 h 19881"/>
                  <a:gd name="connsiteX10" fmla="*/ 3625 w 5057"/>
                  <a:gd name="connsiteY10" fmla="*/ 19159 h 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57" h="19881">
                    <a:moveTo>
                      <a:pt x="3529" y="1633"/>
                    </a:moveTo>
                    <a:lnTo>
                      <a:pt x="672" y="3347"/>
                    </a:lnTo>
                    <a:lnTo>
                      <a:pt x="672" y="3347"/>
                    </a:lnTo>
                    <a:cubicBezTo>
                      <a:pt x="491" y="3433"/>
                      <a:pt x="281" y="3433"/>
                      <a:pt x="100" y="3347"/>
                    </a:cubicBezTo>
                    <a:cubicBezTo>
                      <a:pt x="-119" y="3071"/>
                      <a:pt x="-119" y="2671"/>
                      <a:pt x="100" y="2395"/>
                    </a:cubicBezTo>
                    <a:lnTo>
                      <a:pt x="4006" y="109"/>
                    </a:lnTo>
                    <a:cubicBezTo>
                      <a:pt x="4282" y="-110"/>
                      <a:pt x="4682" y="-110"/>
                      <a:pt x="4958" y="109"/>
                    </a:cubicBezTo>
                    <a:cubicBezTo>
                      <a:pt x="5006" y="299"/>
                      <a:pt x="5006" y="490"/>
                      <a:pt x="4958" y="680"/>
                    </a:cubicBezTo>
                    <a:lnTo>
                      <a:pt x="4958" y="19159"/>
                    </a:lnTo>
                    <a:cubicBezTo>
                      <a:pt x="4958" y="19530"/>
                      <a:pt x="4663" y="19826"/>
                      <a:pt x="4291" y="19826"/>
                    </a:cubicBezTo>
                    <a:cubicBezTo>
                      <a:pt x="3920" y="19826"/>
                      <a:pt x="3625" y="19530"/>
                      <a:pt x="3625" y="191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7" name="Freeform: Shape 553">
                <a:extLst>
                  <a:ext uri="{FF2B5EF4-FFF2-40B4-BE49-F238E27FC236}">
                    <a16:creationId xmlns:a16="http://schemas.microsoft.com/office/drawing/2014/main" id="{71BE1733-CA0C-C746-36D4-3E0FCA83A298}"/>
                  </a:ext>
                </a:extLst>
              </p:cNvPr>
              <p:cNvSpPr/>
              <p:nvPr/>
            </p:nvSpPr>
            <p:spPr>
              <a:xfrm>
                <a:off x="2027526" y="3521928"/>
                <a:ext cx="11740" cy="20243"/>
              </a:xfrm>
              <a:custGeom>
                <a:avLst/>
                <a:gdLst>
                  <a:gd name="connsiteX0" fmla="*/ 48 w 11740"/>
                  <a:gd name="connsiteY0" fmla="*/ 17235 h 20243"/>
                  <a:gd name="connsiteX1" fmla="*/ 295 w 11740"/>
                  <a:gd name="connsiteY1" fmla="*/ 16187 h 20243"/>
                  <a:gd name="connsiteX2" fmla="*/ 1095 w 11740"/>
                  <a:gd name="connsiteY2" fmla="*/ 16187 h 20243"/>
                  <a:gd name="connsiteX3" fmla="*/ 4905 w 11740"/>
                  <a:gd name="connsiteY3" fmla="*/ 17806 h 20243"/>
                  <a:gd name="connsiteX4" fmla="*/ 8715 w 11740"/>
                  <a:gd name="connsiteY4" fmla="*/ 16187 h 20243"/>
                  <a:gd name="connsiteX5" fmla="*/ 10239 w 11740"/>
                  <a:gd name="connsiteY5" fmla="*/ 12377 h 20243"/>
                  <a:gd name="connsiteX6" fmla="*/ 8715 w 11740"/>
                  <a:gd name="connsiteY6" fmla="*/ 8567 h 20243"/>
                  <a:gd name="connsiteX7" fmla="*/ 1172 w 11740"/>
                  <a:gd name="connsiteY7" fmla="*/ 8491 h 20243"/>
                  <a:gd name="connsiteX8" fmla="*/ 1095 w 11740"/>
                  <a:gd name="connsiteY8" fmla="*/ 8567 h 20243"/>
                  <a:gd name="connsiteX9" fmla="*/ 48 w 11740"/>
                  <a:gd name="connsiteY9" fmla="*/ 8567 h 20243"/>
                  <a:gd name="connsiteX10" fmla="*/ 48 w 11740"/>
                  <a:gd name="connsiteY10" fmla="*/ 8567 h 20243"/>
                  <a:gd name="connsiteX11" fmla="*/ 48 w 11740"/>
                  <a:gd name="connsiteY11" fmla="*/ 8567 h 20243"/>
                  <a:gd name="connsiteX12" fmla="*/ 48 w 11740"/>
                  <a:gd name="connsiteY12" fmla="*/ 8567 h 20243"/>
                  <a:gd name="connsiteX13" fmla="*/ 1000 w 11740"/>
                  <a:gd name="connsiteY13" fmla="*/ 471 h 20243"/>
                  <a:gd name="connsiteX14" fmla="*/ 1000 w 11740"/>
                  <a:gd name="connsiteY14" fmla="*/ -5 h 20243"/>
                  <a:gd name="connsiteX15" fmla="*/ 1476 w 11740"/>
                  <a:gd name="connsiteY15" fmla="*/ -5 h 20243"/>
                  <a:gd name="connsiteX16" fmla="*/ 11001 w 11740"/>
                  <a:gd name="connsiteY16" fmla="*/ -5 h 20243"/>
                  <a:gd name="connsiteX17" fmla="*/ 11668 w 11740"/>
                  <a:gd name="connsiteY17" fmla="*/ 661 h 20243"/>
                  <a:gd name="connsiteX18" fmla="*/ 11106 w 11740"/>
                  <a:gd name="connsiteY18" fmla="*/ 1414 h 20243"/>
                  <a:gd name="connsiteX19" fmla="*/ 11001 w 11740"/>
                  <a:gd name="connsiteY19" fmla="*/ 1423 h 20243"/>
                  <a:gd name="connsiteX20" fmla="*/ 1953 w 11740"/>
                  <a:gd name="connsiteY20" fmla="*/ 1423 h 20243"/>
                  <a:gd name="connsiteX21" fmla="*/ 1191 w 11740"/>
                  <a:gd name="connsiteY21" fmla="*/ 7424 h 20243"/>
                  <a:gd name="connsiteX22" fmla="*/ 4620 w 11740"/>
                  <a:gd name="connsiteY22" fmla="*/ 6471 h 20243"/>
                  <a:gd name="connsiteX23" fmla="*/ 9477 w 11740"/>
                  <a:gd name="connsiteY23" fmla="*/ 8472 h 20243"/>
                  <a:gd name="connsiteX24" fmla="*/ 11382 w 11740"/>
                  <a:gd name="connsiteY24" fmla="*/ 13329 h 20243"/>
                  <a:gd name="connsiteX25" fmla="*/ 9477 w 11740"/>
                  <a:gd name="connsiteY25" fmla="*/ 18187 h 20243"/>
                  <a:gd name="connsiteX26" fmla="*/ 4620 w 11740"/>
                  <a:gd name="connsiteY26" fmla="*/ 20188 h 20243"/>
                  <a:gd name="connsiteX27" fmla="*/ 48 w 11740"/>
                  <a:gd name="connsiteY27" fmla="*/ 17235 h 20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740" h="20243">
                    <a:moveTo>
                      <a:pt x="48" y="17235"/>
                    </a:moveTo>
                    <a:cubicBezTo>
                      <a:pt x="-172" y="16873"/>
                      <a:pt x="-57" y="16406"/>
                      <a:pt x="295" y="16187"/>
                    </a:cubicBezTo>
                    <a:cubicBezTo>
                      <a:pt x="543" y="16035"/>
                      <a:pt x="848" y="16035"/>
                      <a:pt x="1095" y="16187"/>
                    </a:cubicBezTo>
                    <a:cubicBezTo>
                      <a:pt x="2095" y="17216"/>
                      <a:pt x="3467" y="17806"/>
                      <a:pt x="4905" y="17806"/>
                    </a:cubicBezTo>
                    <a:cubicBezTo>
                      <a:pt x="6334" y="17777"/>
                      <a:pt x="7706" y="17197"/>
                      <a:pt x="8715" y="16187"/>
                    </a:cubicBezTo>
                    <a:cubicBezTo>
                      <a:pt x="9706" y="15168"/>
                      <a:pt x="10249" y="13796"/>
                      <a:pt x="10239" y="12377"/>
                    </a:cubicBezTo>
                    <a:cubicBezTo>
                      <a:pt x="10268" y="10948"/>
                      <a:pt x="9725" y="9577"/>
                      <a:pt x="8715" y="8567"/>
                    </a:cubicBezTo>
                    <a:cubicBezTo>
                      <a:pt x="6658" y="6462"/>
                      <a:pt x="3277" y="6433"/>
                      <a:pt x="1172" y="8491"/>
                    </a:cubicBezTo>
                    <a:cubicBezTo>
                      <a:pt x="1143" y="8519"/>
                      <a:pt x="1124" y="8538"/>
                      <a:pt x="1095" y="8567"/>
                    </a:cubicBezTo>
                    <a:cubicBezTo>
                      <a:pt x="800" y="8843"/>
                      <a:pt x="343" y="8843"/>
                      <a:pt x="48" y="8567"/>
                    </a:cubicBezTo>
                    <a:lnTo>
                      <a:pt x="48" y="8567"/>
                    </a:lnTo>
                    <a:lnTo>
                      <a:pt x="48" y="8567"/>
                    </a:lnTo>
                    <a:lnTo>
                      <a:pt x="48" y="8567"/>
                    </a:lnTo>
                    <a:lnTo>
                      <a:pt x="1000" y="471"/>
                    </a:lnTo>
                    <a:cubicBezTo>
                      <a:pt x="953" y="318"/>
                      <a:pt x="953" y="147"/>
                      <a:pt x="1000" y="-5"/>
                    </a:cubicBezTo>
                    <a:cubicBezTo>
                      <a:pt x="1152" y="-72"/>
                      <a:pt x="1324" y="-72"/>
                      <a:pt x="1476" y="-5"/>
                    </a:cubicBezTo>
                    <a:lnTo>
                      <a:pt x="11001" y="-5"/>
                    </a:lnTo>
                    <a:cubicBezTo>
                      <a:pt x="11373" y="-5"/>
                      <a:pt x="11668" y="290"/>
                      <a:pt x="11668" y="661"/>
                    </a:cubicBezTo>
                    <a:cubicBezTo>
                      <a:pt x="11725" y="1023"/>
                      <a:pt x="11468" y="1366"/>
                      <a:pt x="11106" y="1414"/>
                    </a:cubicBezTo>
                    <a:cubicBezTo>
                      <a:pt x="11068" y="1423"/>
                      <a:pt x="11039" y="1423"/>
                      <a:pt x="11001" y="1423"/>
                    </a:cubicBezTo>
                    <a:lnTo>
                      <a:pt x="1953" y="1423"/>
                    </a:lnTo>
                    <a:lnTo>
                      <a:pt x="1191" y="7424"/>
                    </a:lnTo>
                    <a:cubicBezTo>
                      <a:pt x="2238" y="6824"/>
                      <a:pt x="3410" y="6490"/>
                      <a:pt x="4620" y="6471"/>
                    </a:cubicBezTo>
                    <a:cubicBezTo>
                      <a:pt x="6439" y="6452"/>
                      <a:pt x="8191" y="7176"/>
                      <a:pt x="9477" y="8472"/>
                    </a:cubicBezTo>
                    <a:cubicBezTo>
                      <a:pt x="10744" y="9767"/>
                      <a:pt x="11430" y="11520"/>
                      <a:pt x="11382" y="13329"/>
                    </a:cubicBezTo>
                    <a:cubicBezTo>
                      <a:pt x="11411" y="15139"/>
                      <a:pt x="10725" y="16882"/>
                      <a:pt x="9477" y="18187"/>
                    </a:cubicBezTo>
                    <a:cubicBezTo>
                      <a:pt x="8163" y="19435"/>
                      <a:pt x="6429" y="20140"/>
                      <a:pt x="4620" y="20188"/>
                    </a:cubicBezTo>
                    <a:cubicBezTo>
                      <a:pt x="2753" y="19883"/>
                      <a:pt x="1095" y="18816"/>
                      <a:pt x="48" y="172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8" name="Freeform: Shape 554">
                <a:extLst>
                  <a:ext uri="{FF2B5EF4-FFF2-40B4-BE49-F238E27FC236}">
                    <a16:creationId xmlns:a16="http://schemas.microsoft.com/office/drawing/2014/main" id="{C7746F62-8BE3-95D4-6CC4-EC743B04CAD5}"/>
                  </a:ext>
                </a:extLst>
              </p:cNvPr>
              <p:cNvSpPr/>
              <p:nvPr/>
            </p:nvSpPr>
            <p:spPr>
              <a:xfrm>
                <a:off x="2044576" y="3520740"/>
                <a:ext cx="20639" cy="20651"/>
              </a:xfrm>
              <a:custGeom>
                <a:avLst/>
                <a:gdLst>
                  <a:gd name="connsiteX0" fmla="*/ -48 w 20639"/>
                  <a:gd name="connsiteY0" fmla="*/ 5183 h 20651"/>
                  <a:gd name="connsiteX1" fmla="*/ -48 w 20639"/>
                  <a:gd name="connsiteY1" fmla="*/ 5183 h 20651"/>
                  <a:gd name="connsiteX2" fmla="*/ 4401 w 20639"/>
                  <a:gd name="connsiteY2" fmla="*/ -56 h 20651"/>
                  <a:gd name="connsiteX3" fmla="*/ 4429 w 20639"/>
                  <a:gd name="connsiteY3" fmla="*/ -56 h 20651"/>
                  <a:gd name="connsiteX4" fmla="*/ 8811 w 20639"/>
                  <a:gd name="connsiteY4" fmla="*/ 5059 h 20651"/>
                  <a:gd name="connsiteX5" fmla="*/ 8811 w 20639"/>
                  <a:gd name="connsiteY5" fmla="*/ 5088 h 20651"/>
                  <a:gd name="connsiteX6" fmla="*/ 8811 w 20639"/>
                  <a:gd name="connsiteY6" fmla="*/ 5088 h 20651"/>
                  <a:gd name="connsiteX7" fmla="*/ 4448 w 20639"/>
                  <a:gd name="connsiteY7" fmla="*/ 10222 h 20651"/>
                  <a:gd name="connsiteX8" fmla="*/ 4334 w 20639"/>
                  <a:gd name="connsiteY8" fmla="*/ 10231 h 20651"/>
                  <a:gd name="connsiteX9" fmla="*/ -48 w 20639"/>
                  <a:gd name="connsiteY9" fmla="*/ 5183 h 20651"/>
                  <a:gd name="connsiteX10" fmla="*/ 7382 w 20639"/>
                  <a:gd name="connsiteY10" fmla="*/ 5183 h 20651"/>
                  <a:gd name="connsiteX11" fmla="*/ 7382 w 20639"/>
                  <a:gd name="connsiteY11" fmla="*/ 5183 h 20651"/>
                  <a:gd name="connsiteX12" fmla="*/ 4334 w 20639"/>
                  <a:gd name="connsiteY12" fmla="*/ 1183 h 20651"/>
                  <a:gd name="connsiteX13" fmla="*/ 1476 w 20639"/>
                  <a:gd name="connsiteY13" fmla="*/ 5088 h 20651"/>
                  <a:gd name="connsiteX14" fmla="*/ 1476 w 20639"/>
                  <a:gd name="connsiteY14" fmla="*/ 5088 h 20651"/>
                  <a:gd name="connsiteX15" fmla="*/ 4429 w 20639"/>
                  <a:gd name="connsiteY15" fmla="*/ 8993 h 20651"/>
                  <a:gd name="connsiteX16" fmla="*/ 7382 w 20639"/>
                  <a:gd name="connsiteY16" fmla="*/ 5183 h 20651"/>
                  <a:gd name="connsiteX17" fmla="*/ 2715 w 20639"/>
                  <a:gd name="connsiteY17" fmla="*/ 19566 h 20651"/>
                  <a:gd name="connsiteX18" fmla="*/ 16716 w 20639"/>
                  <a:gd name="connsiteY18" fmla="*/ 516 h 20651"/>
                  <a:gd name="connsiteX19" fmla="*/ 17288 w 20639"/>
                  <a:gd name="connsiteY19" fmla="*/ 516 h 20651"/>
                  <a:gd name="connsiteX20" fmla="*/ 17955 w 20639"/>
                  <a:gd name="connsiteY20" fmla="*/ 1087 h 20651"/>
                  <a:gd name="connsiteX21" fmla="*/ 17955 w 20639"/>
                  <a:gd name="connsiteY21" fmla="*/ 1087 h 20651"/>
                  <a:gd name="connsiteX22" fmla="*/ 3858 w 20639"/>
                  <a:gd name="connsiteY22" fmla="*/ 20137 h 20651"/>
                  <a:gd name="connsiteX23" fmla="*/ 3286 w 20639"/>
                  <a:gd name="connsiteY23" fmla="*/ 20137 h 20651"/>
                  <a:gd name="connsiteX24" fmla="*/ 2715 w 20639"/>
                  <a:gd name="connsiteY24" fmla="*/ 19566 h 20651"/>
                  <a:gd name="connsiteX25" fmla="*/ 2715 w 20639"/>
                  <a:gd name="connsiteY25" fmla="*/ 19566 h 20651"/>
                  <a:gd name="connsiteX26" fmla="*/ 11668 w 20639"/>
                  <a:gd name="connsiteY26" fmla="*/ 15565 h 20651"/>
                  <a:gd name="connsiteX27" fmla="*/ 11668 w 20639"/>
                  <a:gd name="connsiteY27" fmla="*/ 15565 h 20651"/>
                  <a:gd name="connsiteX28" fmla="*/ 16031 w 20639"/>
                  <a:gd name="connsiteY28" fmla="*/ 10431 h 20651"/>
                  <a:gd name="connsiteX29" fmla="*/ 16145 w 20639"/>
                  <a:gd name="connsiteY29" fmla="*/ 10422 h 20651"/>
                  <a:gd name="connsiteX30" fmla="*/ 20536 w 20639"/>
                  <a:gd name="connsiteY30" fmla="*/ 15356 h 20651"/>
                  <a:gd name="connsiteX31" fmla="*/ 20526 w 20639"/>
                  <a:gd name="connsiteY31" fmla="*/ 15470 h 20651"/>
                  <a:gd name="connsiteX32" fmla="*/ 20526 w 20639"/>
                  <a:gd name="connsiteY32" fmla="*/ 15470 h 20651"/>
                  <a:gd name="connsiteX33" fmla="*/ 16745 w 20639"/>
                  <a:gd name="connsiteY33" fmla="*/ 20547 h 20651"/>
                  <a:gd name="connsiteX34" fmla="*/ 11668 w 20639"/>
                  <a:gd name="connsiteY34" fmla="*/ 16775 h 20651"/>
                  <a:gd name="connsiteX35" fmla="*/ 11668 w 20639"/>
                  <a:gd name="connsiteY35" fmla="*/ 15470 h 20651"/>
                  <a:gd name="connsiteX36" fmla="*/ 19098 w 20639"/>
                  <a:gd name="connsiteY36" fmla="*/ 15565 h 20651"/>
                  <a:gd name="connsiteX37" fmla="*/ 19098 w 20639"/>
                  <a:gd name="connsiteY37" fmla="*/ 15565 h 20651"/>
                  <a:gd name="connsiteX38" fmla="*/ 16050 w 20639"/>
                  <a:gd name="connsiteY38" fmla="*/ 11660 h 20651"/>
                  <a:gd name="connsiteX39" fmla="*/ 13192 w 20639"/>
                  <a:gd name="connsiteY39" fmla="*/ 15470 h 20651"/>
                  <a:gd name="connsiteX40" fmla="*/ 13192 w 20639"/>
                  <a:gd name="connsiteY40" fmla="*/ 15470 h 20651"/>
                  <a:gd name="connsiteX41" fmla="*/ 16145 w 20639"/>
                  <a:gd name="connsiteY41" fmla="*/ 19375 h 20651"/>
                  <a:gd name="connsiteX42" fmla="*/ 19098 w 20639"/>
                  <a:gd name="connsiteY42" fmla="*/ 15565 h 20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639" h="20651">
                    <a:moveTo>
                      <a:pt x="-48" y="5183"/>
                    </a:moveTo>
                    <a:lnTo>
                      <a:pt x="-48" y="5183"/>
                    </a:lnTo>
                    <a:cubicBezTo>
                      <a:pt x="-267" y="2506"/>
                      <a:pt x="1724" y="163"/>
                      <a:pt x="4401" y="-56"/>
                    </a:cubicBezTo>
                    <a:cubicBezTo>
                      <a:pt x="4410" y="-56"/>
                      <a:pt x="4420" y="-56"/>
                      <a:pt x="4429" y="-56"/>
                    </a:cubicBezTo>
                    <a:cubicBezTo>
                      <a:pt x="7049" y="144"/>
                      <a:pt x="9011" y="2430"/>
                      <a:pt x="8811" y="5059"/>
                    </a:cubicBezTo>
                    <a:cubicBezTo>
                      <a:pt x="8811" y="5069"/>
                      <a:pt x="8811" y="5078"/>
                      <a:pt x="8811" y="5088"/>
                    </a:cubicBezTo>
                    <a:lnTo>
                      <a:pt x="8811" y="5088"/>
                    </a:lnTo>
                    <a:cubicBezTo>
                      <a:pt x="9030" y="7707"/>
                      <a:pt x="7077" y="10012"/>
                      <a:pt x="4448" y="10222"/>
                    </a:cubicBezTo>
                    <a:cubicBezTo>
                      <a:pt x="4410" y="10222"/>
                      <a:pt x="4372" y="10231"/>
                      <a:pt x="4334" y="10231"/>
                    </a:cubicBezTo>
                    <a:cubicBezTo>
                      <a:pt x="1762" y="9984"/>
                      <a:pt x="-162" y="7764"/>
                      <a:pt x="-48" y="5183"/>
                    </a:cubicBezTo>
                    <a:close/>
                    <a:moveTo>
                      <a:pt x="7382" y="5183"/>
                    </a:moveTo>
                    <a:lnTo>
                      <a:pt x="7382" y="5183"/>
                    </a:lnTo>
                    <a:cubicBezTo>
                      <a:pt x="7611" y="3249"/>
                      <a:pt x="6258" y="1478"/>
                      <a:pt x="4334" y="1183"/>
                    </a:cubicBezTo>
                    <a:cubicBezTo>
                      <a:pt x="2715" y="1183"/>
                      <a:pt x="1476" y="2992"/>
                      <a:pt x="1476" y="5088"/>
                    </a:cubicBezTo>
                    <a:lnTo>
                      <a:pt x="1476" y="5088"/>
                    </a:lnTo>
                    <a:cubicBezTo>
                      <a:pt x="1476" y="7279"/>
                      <a:pt x="2810" y="8993"/>
                      <a:pt x="4429" y="8993"/>
                    </a:cubicBezTo>
                    <a:cubicBezTo>
                      <a:pt x="6048" y="8993"/>
                      <a:pt x="7382" y="7374"/>
                      <a:pt x="7382" y="5183"/>
                    </a:cubicBezTo>
                    <a:close/>
                    <a:moveTo>
                      <a:pt x="2715" y="19566"/>
                    </a:moveTo>
                    <a:lnTo>
                      <a:pt x="16716" y="516"/>
                    </a:lnTo>
                    <a:lnTo>
                      <a:pt x="17288" y="516"/>
                    </a:lnTo>
                    <a:cubicBezTo>
                      <a:pt x="17288" y="516"/>
                      <a:pt x="17955" y="516"/>
                      <a:pt x="17955" y="1087"/>
                    </a:cubicBezTo>
                    <a:cubicBezTo>
                      <a:pt x="17955" y="1659"/>
                      <a:pt x="17955" y="1087"/>
                      <a:pt x="17955" y="1087"/>
                    </a:cubicBezTo>
                    <a:lnTo>
                      <a:pt x="3858" y="20137"/>
                    </a:lnTo>
                    <a:cubicBezTo>
                      <a:pt x="3677" y="20242"/>
                      <a:pt x="3467" y="20242"/>
                      <a:pt x="3286" y="20137"/>
                    </a:cubicBezTo>
                    <a:cubicBezTo>
                      <a:pt x="2972" y="20137"/>
                      <a:pt x="2715" y="19880"/>
                      <a:pt x="2715" y="19566"/>
                    </a:cubicBezTo>
                    <a:cubicBezTo>
                      <a:pt x="2715" y="19566"/>
                      <a:pt x="2619" y="19661"/>
                      <a:pt x="2715" y="19566"/>
                    </a:cubicBezTo>
                    <a:close/>
                    <a:moveTo>
                      <a:pt x="11668" y="15565"/>
                    </a:moveTo>
                    <a:lnTo>
                      <a:pt x="11668" y="15565"/>
                    </a:lnTo>
                    <a:cubicBezTo>
                      <a:pt x="11449" y="12946"/>
                      <a:pt x="13402" y="10641"/>
                      <a:pt x="16031" y="10431"/>
                    </a:cubicBezTo>
                    <a:cubicBezTo>
                      <a:pt x="16069" y="10431"/>
                      <a:pt x="16107" y="10422"/>
                      <a:pt x="16145" y="10422"/>
                    </a:cubicBezTo>
                    <a:cubicBezTo>
                      <a:pt x="18717" y="10574"/>
                      <a:pt x="20688" y="12774"/>
                      <a:pt x="20536" y="15356"/>
                    </a:cubicBezTo>
                    <a:cubicBezTo>
                      <a:pt x="20536" y="15394"/>
                      <a:pt x="20526" y="15432"/>
                      <a:pt x="20526" y="15470"/>
                    </a:cubicBezTo>
                    <a:lnTo>
                      <a:pt x="20526" y="15470"/>
                    </a:lnTo>
                    <a:cubicBezTo>
                      <a:pt x="20888" y="17918"/>
                      <a:pt x="19193" y="20194"/>
                      <a:pt x="16745" y="20547"/>
                    </a:cubicBezTo>
                    <a:cubicBezTo>
                      <a:pt x="14307" y="20909"/>
                      <a:pt x="12030" y="19223"/>
                      <a:pt x="11668" y="16775"/>
                    </a:cubicBezTo>
                    <a:cubicBezTo>
                      <a:pt x="11601" y="16337"/>
                      <a:pt x="11601" y="15899"/>
                      <a:pt x="11668" y="15470"/>
                    </a:cubicBezTo>
                    <a:close/>
                    <a:moveTo>
                      <a:pt x="19098" y="15565"/>
                    </a:moveTo>
                    <a:lnTo>
                      <a:pt x="19098" y="15565"/>
                    </a:lnTo>
                    <a:cubicBezTo>
                      <a:pt x="19326" y="13651"/>
                      <a:pt x="17964" y="11908"/>
                      <a:pt x="16050" y="11660"/>
                    </a:cubicBezTo>
                    <a:cubicBezTo>
                      <a:pt x="14430" y="11660"/>
                      <a:pt x="13192" y="13375"/>
                      <a:pt x="13192" y="15470"/>
                    </a:cubicBezTo>
                    <a:lnTo>
                      <a:pt x="13192" y="15470"/>
                    </a:lnTo>
                    <a:cubicBezTo>
                      <a:pt x="13192" y="17756"/>
                      <a:pt x="14526" y="19375"/>
                      <a:pt x="16145" y="19375"/>
                    </a:cubicBezTo>
                    <a:cubicBezTo>
                      <a:pt x="17764" y="19375"/>
                      <a:pt x="19098" y="17661"/>
                      <a:pt x="19098" y="155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9" name="Freeform: Shape 555">
                <a:extLst>
                  <a:ext uri="{FF2B5EF4-FFF2-40B4-BE49-F238E27FC236}">
                    <a16:creationId xmlns:a16="http://schemas.microsoft.com/office/drawing/2014/main" id="{E6E81582-CE32-201B-B329-CF9DDF1B14B1}"/>
                  </a:ext>
                </a:extLst>
              </p:cNvPr>
              <p:cNvSpPr/>
              <p:nvPr/>
            </p:nvSpPr>
            <p:spPr>
              <a:xfrm>
                <a:off x="2095075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0" name="Freeform: Shape 556">
                <a:extLst>
                  <a:ext uri="{FF2B5EF4-FFF2-40B4-BE49-F238E27FC236}">
                    <a16:creationId xmlns:a16="http://schemas.microsoft.com/office/drawing/2014/main" id="{EB274AB1-3522-CC0B-A3F6-6950D5ECC96B}"/>
                  </a:ext>
                </a:extLst>
              </p:cNvPr>
              <p:cNvSpPr/>
              <p:nvPr/>
            </p:nvSpPr>
            <p:spPr>
              <a:xfrm>
                <a:off x="2179656" y="3461399"/>
                <a:ext cx="20193" cy="20192"/>
              </a:xfrm>
              <a:custGeom>
                <a:avLst/>
                <a:gdLst>
                  <a:gd name="connsiteX0" fmla="*/ 20129 w 20193"/>
                  <a:gd name="connsiteY0" fmla="*/ 10041 h 20192"/>
                  <a:gd name="connsiteX1" fmla="*/ 10033 w 20193"/>
                  <a:gd name="connsiteY1" fmla="*/ 20137 h 20192"/>
                  <a:gd name="connsiteX2" fmla="*/ -64 w 20193"/>
                  <a:gd name="connsiteY2" fmla="*/ 10041 h 20192"/>
                  <a:gd name="connsiteX3" fmla="*/ 10033 w 20193"/>
                  <a:gd name="connsiteY3" fmla="*/ -56 h 20192"/>
                  <a:gd name="connsiteX4" fmla="*/ 20129 w 20193"/>
                  <a:gd name="connsiteY4" fmla="*/ 10041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" h="20192">
                    <a:moveTo>
                      <a:pt x="20129" y="10041"/>
                    </a:moveTo>
                    <a:cubicBezTo>
                      <a:pt x="20129" y="15613"/>
                      <a:pt x="15605" y="20137"/>
                      <a:pt x="10033" y="20137"/>
                    </a:cubicBezTo>
                    <a:cubicBezTo>
                      <a:pt x="4460" y="20137"/>
                      <a:pt x="-64" y="15613"/>
                      <a:pt x="-64" y="10041"/>
                    </a:cubicBezTo>
                    <a:cubicBezTo>
                      <a:pt x="-64" y="4469"/>
                      <a:pt x="4460" y="-56"/>
                      <a:pt x="10033" y="-56"/>
                    </a:cubicBezTo>
                    <a:cubicBezTo>
                      <a:pt x="15605" y="-56"/>
                      <a:pt x="20129" y="4469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1" name="Freeform: Shape 557">
                <a:extLst>
                  <a:ext uri="{FF2B5EF4-FFF2-40B4-BE49-F238E27FC236}">
                    <a16:creationId xmlns:a16="http://schemas.microsoft.com/office/drawing/2014/main" id="{DC43B471-FE13-71D9-1A60-528A35BAB9D0}"/>
                  </a:ext>
                </a:extLst>
              </p:cNvPr>
              <p:cNvSpPr/>
              <p:nvPr/>
            </p:nvSpPr>
            <p:spPr>
              <a:xfrm>
                <a:off x="2220522" y="3455398"/>
                <a:ext cx="34182" cy="45815"/>
              </a:xfrm>
              <a:custGeom>
                <a:avLst/>
                <a:gdLst>
                  <a:gd name="connsiteX0" fmla="*/ 31937 w 34182"/>
                  <a:gd name="connsiteY0" fmla="*/ 7184 h 45815"/>
                  <a:gd name="connsiteX1" fmla="*/ 33556 w 34182"/>
                  <a:gd name="connsiteY1" fmla="*/ 22804 h 45815"/>
                  <a:gd name="connsiteX2" fmla="*/ 26413 w 34182"/>
                  <a:gd name="connsiteY2" fmla="*/ 38521 h 45815"/>
                  <a:gd name="connsiteX3" fmla="*/ 12982 w 34182"/>
                  <a:gd name="connsiteY3" fmla="*/ 45760 h 45815"/>
                  <a:gd name="connsiteX4" fmla="*/ 2124 w 34182"/>
                  <a:gd name="connsiteY4" fmla="*/ 38521 h 45815"/>
                  <a:gd name="connsiteX5" fmla="*/ 505 w 34182"/>
                  <a:gd name="connsiteY5" fmla="*/ 22804 h 45815"/>
                  <a:gd name="connsiteX6" fmla="*/ 7648 w 34182"/>
                  <a:gd name="connsiteY6" fmla="*/ 7184 h 45815"/>
                  <a:gd name="connsiteX7" fmla="*/ 21079 w 34182"/>
                  <a:gd name="connsiteY7" fmla="*/ -56 h 45815"/>
                  <a:gd name="connsiteX8" fmla="*/ 31937 w 34182"/>
                  <a:gd name="connsiteY8" fmla="*/ 7184 h 45815"/>
                  <a:gd name="connsiteX9" fmla="*/ 26318 w 34182"/>
                  <a:gd name="connsiteY9" fmla="*/ 22804 h 45815"/>
                  <a:gd name="connsiteX10" fmla="*/ 25174 w 34182"/>
                  <a:gd name="connsiteY10" fmla="*/ 11184 h 45815"/>
                  <a:gd name="connsiteX11" fmla="*/ 19840 w 34182"/>
                  <a:gd name="connsiteY11" fmla="*/ 7184 h 45815"/>
                  <a:gd name="connsiteX12" fmla="*/ 12887 w 34182"/>
                  <a:gd name="connsiteY12" fmla="*/ 11184 h 45815"/>
                  <a:gd name="connsiteX13" fmla="*/ 7744 w 34182"/>
                  <a:gd name="connsiteY13" fmla="*/ 22804 h 45815"/>
                  <a:gd name="connsiteX14" fmla="*/ 8887 w 34182"/>
                  <a:gd name="connsiteY14" fmla="*/ 34425 h 45815"/>
                  <a:gd name="connsiteX15" fmla="*/ 14221 w 34182"/>
                  <a:gd name="connsiteY15" fmla="*/ 38521 h 45815"/>
                  <a:gd name="connsiteX16" fmla="*/ 21079 w 34182"/>
                  <a:gd name="connsiteY16" fmla="*/ 34425 h 45815"/>
                  <a:gd name="connsiteX17" fmla="*/ 26318 w 34182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82" h="45815">
                    <a:moveTo>
                      <a:pt x="31937" y="7184"/>
                    </a:moveTo>
                    <a:cubicBezTo>
                      <a:pt x="34109" y="12089"/>
                      <a:pt x="34680" y="17556"/>
                      <a:pt x="33556" y="22804"/>
                    </a:cubicBezTo>
                    <a:cubicBezTo>
                      <a:pt x="32585" y="28577"/>
                      <a:pt x="30118" y="33996"/>
                      <a:pt x="26413" y="38521"/>
                    </a:cubicBezTo>
                    <a:cubicBezTo>
                      <a:pt x="23222" y="42797"/>
                      <a:pt x="18307" y="45445"/>
                      <a:pt x="12982" y="45760"/>
                    </a:cubicBezTo>
                    <a:cubicBezTo>
                      <a:pt x="8249" y="45722"/>
                      <a:pt x="3981" y="42883"/>
                      <a:pt x="2124" y="38521"/>
                    </a:cubicBezTo>
                    <a:cubicBezTo>
                      <a:pt x="-57" y="33587"/>
                      <a:pt x="-629" y="28081"/>
                      <a:pt x="505" y="22804"/>
                    </a:cubicBezTo>
                    <a:cubicBezTo>
                      <a:pt x="1495" y="17070"/>
                      <a:pt x="3962" y="11689"/>
                      <a:pt x="7648" y="7184"/>
                    </a:cubicBezTo>
                    <a:cubicBezTo>
                      <a:pt x="10849" y="2916"/>
                      <a:pt x="15754" y="278"/>
                      <a:pt x="21079" y="-56"/>
                    </a:cubicBezTo>
                    <a:cubicBezTo>
                      <a:pt x="25813" y="11"/>
                      <a:pt x="30061" y="2840"/>
                      <a:pt x="31937" y="7184"/>
                    </a:cubicBezTo>
                    <a:close/>
                    <a:moveTo>
                      <a:pt x="26318" y="22804"/>
                    </a:moveTo>
                    <a:cubicBezTo>
                      <a:pt x="27165" y="18909"/>
                      <a:pt x="26765" y="14841"/>
                      <a:pt x="25174" y="11184"/>
                    </a:cubicBezTo>
                    <a:cubicBezTo>
                      <a:pt x="24346" y="8908"/>
                      <a:pt x="22250" y="7336"/>
                      <a:pt x="19840" y="7184"/>
                    </a:cubicBezTo>
                    <a:cubicBezTo>
                      <a:pt x="17050" y="7431"/>
                      <a:pt x="14506" y="8888"/>
                      <a:pt x="12887" y="11184"/>
                    </a:cubicBezTo>
                    <a:cubicBezTo>
                      <a:pt x="10239" y="14575"/>
                      <a:pt x="8477" y="18566"/>
                      <a:pt x="7744" y="22804"/>
                    </a:cubicBezTo>
                    <a:cubicBezTo>
                      <a:pt x="6896" y="26700"/>
                      <a:pt x="7296" y="30767"/>
                      <a:pt x="8887" y="34425"/>
                    </a:cubicBezTo>
                    <a:cubicBezTo>
                      <a:pt x="9687" y="36740"/>
                      <a:pt x="11782" y="38349"/>
                      <a:pt x="14221" y="38521"/>
                    </a:cubicBezTo>
                    <a:cubicBezTo>
                      <a:pt x="16992" y="38226"/>
                      <a:pt x="19507" y="36730"/>
                      <a:pt x="21079" y="34425"/>
                    </a:cubicBezTo>
                    <a:cubicBezTo>
                      <a:pt x="23793" y="31063"/>
                      <a:pt x="25594" y="27062"/>
                      <a:pt x="26318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Freeform: Shape 558">
                <a:extLst>
                  <a:ext uri="{FF2B5EF4-FFF2-40B4-BE49-F238E27FC236}">
                    <a16:creationId xmlns:a16="http://schemas.microsoft.com/office/drawing/2014/main" id="{DE79702B-F36B-89BF-4C09-92D9541E21B2}"/>
                  </a:ext>
                </a:extLst>
              </p:cNvPr>
              <p:cNvSpPr/>
              <p:nvPr/>
            </p:nvSpPr>
            <p:spPr>
              <a:xfrm>
                <a:off x="2264510" y="3455779"/>
                <a:ext cx="16111" cy="45244"/>
              </a:xfrm>
              <a:custGeom>
                <a:avLst/>
                <a:gdLst>
                  <a:gd name="connsiteX0" fmla="*/ 16048 w 16111"/>
                  <a:gd name="connsiteY0" fmla="*/ 2992 h 45244"/>
                  <a:gd name="connsiteX1" fmla="*/ 16048 w 16111"/>
                  <a:gd name="connsiteY1" fmla="*/ 2992 h 45244"/>
                  <a:gd name="connsiteX2" fmla="*/ 9285 w 16111"/>
                  <a:gd name="connsiteY2" fmla="*/ 41569 h 45244"/>
                  <a:gd name="connsiteX3" fmla="*/ 4999 w 16111"/>
                  <a:gd name="connsiteY3" fmla="*/ 45188 h 45244"/>
                  <a:gd name="connsiteX4" fmla="*/ 1970 w 16111"/>
                  <a:gd name="connsiteY4" fmla="*/ 42312 h 45244"/>
                  <a:gd name="connsiteX5" fmla="*/ 2046 w 16111"/>
                  <a:gd name="connsiteY5" fmla="*/ 41569 h 45244"/>
                  <a:gd name="connsiteX6" fmla="*/ 7761 w 16111"/>
                  <a:gd name="connsiteY6" fmla="*/ 9279 h 45244"/>
                  <a:gd name="connsiteX7" fmla="*/ 4903 w 16111"/>
                  <a:gd name="connsiteY7" fmla="*/ 10898 h 45244"/>
                  <a:gd name="connsiteX8" fmla="*/ 2903 w 16111"/>
                  <a:gd name="connsiteY8" fmla="*/ 11375 h 45244"/>
                  <a:gd name="connsiteX9" fmla="*/ 141 w 16111"/>
                  <a:gd name="connsiteY9" fmla="*/ 9660 h 45244"/>
                  <a:gd name="connsiteX10" fmla="*/ 2236 w 16111"/>
                  <a:gd name="connsiteY10" fmla="*/ 4707 h 45244"/>
                  <a:gd name="connsiteX11" fmla="*/ 11190 w 16111"/>
                  <a:gd name="connsiteY11" fmla="*/ -56 h 45244"/>
                  <a:gd name="connsiteX12" fmla="*/ 11190 w 16111"/>
                  <a:gd name="connsiteY12" fmla="*/ -56 h 45244"/>
                  <a:gd name="connsiteX13" fmla="*/ 11190 w 16111"/>
                  <a:gd name="connsiteY13" fmla="*/ -56 h 45244"/>
                  <a:gd name="connsiteX14" fmla="*/ 11190 w 16111"/>
                  <a:gd name="connsiteY14" fmla="*/ -56 h 45244"/>
                  <a:gd name="connsiteX15" fmla="*/ 13571 w 16111"/>
                  <a:gd name="connsiteY15" fmla="*/ -56 h 45244"/>
                  <a:gd name="connsiteX16" fmla="*/ 13571 w 16111"/>
                  <a:gd name="connsiteY16" fmla="*/ -56 h 45244"/>
                  <a:gd name="connsiteX17" fmla="*/ 13571 w 16111"/>
                  <a:gd name="connsiteY17" fmla="*/ -56 h 45244"/>
                  <a:gd name="connsiteX18" fmla="*/ 13571 w 16111"/>
                  <a:gd name="connsiteY18" fmla="*/ -56 h 45244"/>
                  <a:gd name="connsiteX19" fmla="*/ 13571 w 16111"/>
                  <a:gd name="connsiteY19" fmla="*/ -56 h 45244"/>
                  <a:gd name="connsiteX20" fmla="*/ 13571 w 16111"/>
                  <a:gd name="connsiteY20" fmla="*/ -56 h 45244"/>
                  <a:gd name="connsiteX21" fmla="*/ 13571 w 16111"/>
                  <a:gd name="connsiteY21" fmla="*/ -56 h 45244"/>
                  <a:gd name="connsiteX22" fmla="*/ 13571 w 16111"/>
                  <a:gd name="connsiteY22" fmla="*/ -56 h 45244"/>
                  <a:gd name="connsiteX23" fmla="*/ 13571 w 16111"/>
                  <a:gd name="connsiteY23" fmla="*/ -56 h 45244"/>
                  <a:gd name="connsiteX24" fmla="*/ 13571 w 16111"/>
                  <a:gd name="connsiteY24" fmla="*/ 1373 h 4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111" h="45244">
                    <a:moveTo>
                      <a:pt x="16048" y="2992"/>
                    </a:moveTo>
                    <a:cubicBezTo>
                      <a:pt x="16048" y="2992"/>
                      <a:pt x="16048" y="2992"/>
                      <a:pt x="16048" y="2992"/>
                    </a:cubicBezTo>
                    <a:lnTo>
                      <a:pt x="9285" y="41569"/>
                    </a:lnTo>
                    <a:cubicBezTo>
                      <a:pt x="8885" y="43636"/>
                      <a:pt x="7104" y="45140"/>
                      <a:pt x="4999" y="45188"/>
                    </a:cubicBezTo>
                    <a:cubicBezTo>
                      <a:pt x="3370" y="45226"/>
                      <a:pt x="2017" y="43940"/>
                      <a:pt x="1970" y="42312"/>
                    </a:cubicBezTo>
                    <a:cubicBezTo>
                      <a:pt x="1960" y="42064"/>
                      <a:pt x="1989" y="41816"/>
                      <a:pt x="2046" y="41569"/>
                    </a:cubicBezTo>
                    <a:lnTo>
                      <a:pt x="7761" y="9279"/>
                    </a:lnTo>
                    <a:lnTo>
                      <a:pt x="4903" y="10898"/>
                    </a:lnTo>
                    <a:cubicBezTo>
                      <a:pt x="4275" y="11193"/>
                      <a:pt x="3598" y="11355"/>
                      <a:pt x="2903" y="11375"/>
                    </a:cubicBezTo>
                    <a:cubicBezTo>
                      <a:pt x="1712" y="11432"/>
                      <a:pt x="617" y="10746"/>
                      <a:pt x="141" y="9660"/>
                    </a:cubicBezTo>
                    <a:cubicBezTo>
                      <a:pt x="-497" y="7717"/>
                      <a:pt x="398" y="5602"/>
                      <a:pt x="2236" y="4707"/>
                    </a:cubicBezTo>
                    <a:lnTo>
                      <a:pt x="11190" y="-56"/>
                    </a:lnTo>
                    <a:lnTo>
                      <a:pt x="11190" y="-56"/>
                    </a:lnTo>
                    <a:lnTo>
                      <a:pt x="11190" y="-56"/>
                    </a:lnTo>
                    <a:lnTo>
                      <a:pt x="11190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cubicBezTo>
                      <a:pt x="13571" y="-56"/>
                      <a:pt x="13571" y="-56"/>
                      <a:pt x="13571" y="-56"/>
                    </a:cubicBez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-56"/>
                    </a:lnTo>
                    <a:lnTo>
                      <a:pt x="13571" y="13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3" name="Freeform: Shape 559">
                <a:extLst>
                  <a:ext uri="{FF2B5EF4-FFF2-40B4-BE49-F238E27FC236}">
                    <a16:creationId xmlns:a16="http://schemas.microsoft.com/office/drawing/2014/main" id="{9CAB3181-BB4A-528F-062B-0FE1BA91620B}"/>
                  </a:ext>
                </a:extLst>
              </p:cNvPr>
              <p:cNvSpPr/>
              <p:nvPr/>
            </p:nvSpPr>
            <p:spPr>
              <a:xfrm>
                <a:off x="2215756" y="3521216"/>
                <a:ext cx="145637" cy="7429"/>
              </a:xfrm>
              <a:custGeom>
                <a:avLst/>
                <a:gdLst>
                  <a:gd name="connsiteX0" fmla="*/ 0 w 145637"/>
                  <a:gd name="connsiteY0" fmla="*/ 0 h 7429"/>
                  <a:gd name="connsiteX1" fmla="*/ 145637 w 145637"/>
                  <a:gd name="connsiteY1" fmla="*/ 0 h 7429"/>
                  <a:gd name="connsiteX2" fmla="*/ 145637 w 145637"/>
                  <a:gd name="connsiteY2" fmla="*/ 7430 h 7429"/>
                  <a:gd name="connsiteX3" fmla="*/ 0 w 14563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37" h="7429">
                    <a:moveTo>
                      <a:pt x="0" y="0"/>
                    </a:moveTo>
                    <a:lnTo>
                      <a:pt x="145637" y="0"/>
                    </a:lnTo>
                    <a:lnTo>
                      <a:pt x="145637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" name="Freeform: Shape 560">
                <a:extLst>
                  <a:ext uri="{FF2B5EF4-FFF2-40B4-BE49-F238E27FC236}">
                    <a16:creationId xmlns:a16="http://schemas.microsoft.com/office/drawing/2014/main" id="{32F2936E-B876-ADFD-2BBB-D694AFF2ABB6}"/>
                  </a:ext>
                </a:extLst>
              </p:cNvPr>
              <p:cNvSpPr/>
              <p:nvPr/>
            </p:nvSpPr>
            <p:spPr>
              <a:xfrm>
                <a:off x="2215756" y="3539695"/>
                <a:ext cx="121729" cy="7429"/>
              </a:xfrm>
              <a:custGeom>
                <a:avLst/>
                <a:gdLst>
                  <a:gd name="connsiteX0" fmla="*/ 0 w 121729"/>
                  <a:gd name="connsiteY0" fmla="*/ 0 h 7429"/>
                  <a:gd name="connsiteX1" fmla="*/ 121729 w 121729"/>
                  <a:gd name="connsiteY1" fmla="*/ 0 h 7429"/>
                  <a:gd name="connsiteX2" fmla="*/ 121729 w 121729"/>
                  <a:gd name="connsiteY2" fmla="*/ 7430 h 7429"/>
                  <a:gd name="connsiteX3" fmla="*/ 0 w 121729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29" h="7429">
                    <a:moveTo>
                      <a:pt x="0" y="0"/>
                    </a:moveTo>
                    <a:lnTo>
                      <a:pt x="121729" y="0"/>
                    </a:lnTo>
                    <a:lnTo>
                      <a:pt x="121729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" name="Freeform: Shape 561">
                <a:extLst>
                  <a:ext uri="{FF2B5EF4-FFF2-40B4-BE49-F238E27FC236}">
                    <a16:creationId xmlns:a16="http://schemas.microsoft.com/office/drawing/2014/main" id="{CE5A0470-ECF9-5E38-413E-15F80E47ABB9}"/>
                  </a:ext>
                </a:extLst>
              </p:cNvPr>
              <p:cNvSpPr/>
              <p:nvPr/>
            </p:nvSpPr>
            <p:spPr>
              <a:xfrm>
                <a:off x="2215756" y="3558268"/>
                <a:ext cx="170688" cy="7429"/>
              </a:xfrm>
              <a:custGeom>
                <a:avLst/>
                <a:gdLst>
                  <a:gd name="connsiteX0" fmla="*/ 0 w 170688"/>
                  <a:gd name="connsiteY0" fmla="*/ 0 h 7429"/>
                  <a:gd name="connsiteX1" fmla="*/ 170688 w 170688"/>
                  <a:gd name="connsiteY1" fmla="*/ 0 h 7429"/>
                  <a:gd name="connsiteX2" fmla="*/ 170688 w 170688"/>
                  <a:gd name="connsiteY2" fmla="*/ 7429 h 7429"/>
                  <a:gd name="connsiteX3" fmla="*/ 0 w 170688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8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6" name="Freeform: Shape 562">
                <a:extLst>
                  <a:ext uri="{FF2B5EF4-FFF2-40B4-BE49-F238E27FC236}">
                    <a16:creationId xmlns:a16="http://schemas.microsoft.com/office/drawing/2014/main" id="{6CCAAF02-DE0B-36DA-10CB-B94AAB1E081E}"/>
                  </a:ext>
                </a:extLst>
              </p:cNvPr>
              <p:cNvSpPr/>
              <p:nvPr/>
            </p:nvSpPr>
            <p:spPr>
              <a:xfrm>
                <a:off x="2215756" y="3576747"/>
                <a:ext cx="72866" cy="7429"/>
              </a:xfrm>
              <a:custGeom>
                <a:avLst/>
                <a:gdLst>
                  <a:gd name="connsiteX0" fmla="*/ 0 w 72866"/>
                  <a:gd name="connsiteY0" fmla="*/ 0 h 7429"/>
                  <a:gd name="connsiteX1" fmla="*/ 72866 w 72866"/>
                  <a:gd name="connsiteY1" fmla="*/ 0 h 7429"/>
                  <a:gd name="connsiteX2" fmla="*/ 72866 w 72866"/>
                  <a:gd name="connsiteY2" fmla="*/ 7430 h 7429"/>
                  <a:gd name="connsiteX3" fmla="*/ 0 w 72866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6" h="7429">
                    <a:moveTo>
                      <a:pt x="0" y="0"/>
                    </a:moveTo>
                    <a:lnTo>
                      <a:pt x="72866" y="0"/>
                    </a:lnTo>
                    <a:lnTo>
                      <a:pt x="72866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7" name="Freeform: Shape 563">
                <a:extLst>
                  <a:ext uri="{FF2B5EF4-FFF2-40B4-BE49-F238E27FC236}">
                    <a16:creationId xmlns:a16="http://schemas.microsoft.com/office/drawing/2014/main" id="{C0D1F675-D089-9CBD-C455-1C9E45252CB3}"/>
                  </a:ext>
                </a:extLst>
              </p:cNvPr>
              <p:cNvSpPr/>
              <p:nvPr/>
            </p:nvSpPr>
            <p:spPr>
              <a:xfrm>
                <a:off x="2215756" y="3595225"/>
                <a:ext cx="145637" cy="7429"/>
              </a:xfrm>
              <a:custGeom>
                <a:avLst/>
                <a:gdLst>
                  <a:gd name="connsiteX0" fmla="*/ 0 w 145637"/>
                  <a:gd name="connsiteY0" fmla="*/ 0 h 7429"/>
                  <a:gd name="connsiteX1" fmla="*/ 145637 w 145637"/>
                  <a:gd name="connsiteY1" fmla="*/ 0 h 7429"/>
                  <a:gd name="connsiteX2" fmla="*/ 145637 w 145637"/>
                  <a:gd name="connsiteY2" fmla="*/ 7430 h 7429"/>
                  <a:gd name="connsiteX3" fmla="*/ 0 w 14563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37" h="7429">
                    <a:moveTo>
                      <a:pt x="0" y="0"/>
                    </a:moveTo>
                    <a:lnTo>
                      <a:pt x="145637" y="0"/>
                    </a:lnTo>
                    <a:lnTo>
                      <a:pt x="145637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8" name="Freeform: Shape 564">
                <a:extLst>
                  <a:ext uri="{FF2B5EF4-FFF2-40B4-BE49-F238E27FC236}">
                    <a16:creationId xmlns:a16="http://schemas.microsoft.com/office/drawing/2014/main" id="{E23B85E3-5627-0D9D-987A-08C6E0283819}"/>
                  </a:ext>
                </a:extLst>
              </p:cNvPr>
              <p:cNvSpPr/>
              <p:nvPr/>
            </p:nvSpPr>
            <p:spPr>
              <a:xfrm>
                <a:off x="2529986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9" name="Freeform: Shape 565">
                <a:extLst>
                  <a:ext uri="{FF2B5EF4-FFF2-40B4-BE49-F238E27FC236}">
                    <a16:creationId xmlns:a16="http://schemas.microsoft.com/office/drawing/2014/main" id="{52811ED1-1753-27FA-C987-DEC0F39413EF}"/>
                  </a:ext>
                </a:extLst>
              </p:cNvPr>
              <p:cNvSpPr/>
              <p:nvPr/>
            </p:nvSpPr>
            <p:spPr>
              <a:xfrm>
                <a:off x="2529986" y="3413203"/>
                <a:ext cx="237744" cy="233743"/>
              </a:xfrm>
              <a:custGeom>
                <a:avLst/>
                <a:gdLst>
                  <a:gd name="connsiteX0" fmla="*/ 0 w 237744"/>
                  <a:gd name="connsiteY0" fmla="*/ 0 h 233743"/>
                  <a:gd name="connsiteX1" fmla="*/ 237744 w 237744"/>
                  <a:gd name="connsiteY1" fmla="*/ 0 h 233743"/>
                  <a:gd name="connsiteX2" fmla="*/ 237744 w 237744"/>
                  <a:gd name="connsiteY2" fmla="*/ 233743 h 233743"/>
                  <a:gd name="connsiteX3" fmla="*/ 0 w 237744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4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0" name="Freeform: Shape 566">
                <a:extLst>
                  <a:ext uri="{FF2B5EF4-FFF2-40B4-BE49-F238E27FC236}">
                    <a16:creationId xmlns:a16="http://schemas.microsoft.com/office/drawing/2014/main" id="{627F3995-FD34-BB40-0A68-14EFC1AC24B6}"/>
                  </a:ext>
                </a:extLst>
              </p:cNvPr>
              <p:cNvSpPr/>
              <p:nvPr/>
            </p:nvSpPr>
            <p:spPr>
              <a:xfrm>
                <a:off x="2566359" y="3446537"/>
                <a:ext cx="166701" cy="166710"/>
              </a:xfrm>
              <a:custGeom>
                <a:avLst/>
                <a:gdLst>
                  <a:gd name="connsiteX0" fmla="*/ 166636 w 166701"/>
                  <a:gd name="connsiteY0" fmla="*/ 83577 h 166710"/>
                  <a:gd name="connsiteX1" fmla="*/ 165684 w 166701"/>
                  <a:gd name="connsiteY1" fmla="*/ 95864 h 166710"/>
                  <a:gd name="connsiteX2" fmla="*/ 70729 w 166701"/>
                  <a:gd name="connsiteY2" fmla="*/ 165692 h 166710"/>
                  <a:gd name="connsiteX3" fmla="*/ 901 w 166701"/>
                  <a:gd name="connsiteY3" fmla="*/ 70728 h 166710"/>
                  <a:gd name="connsiteX4" fmla="*/ 95856 w 166701"/>
                  <a:gd name="connsiteY4" fmla="*/ 910 h 166710"/>
                  <a:gd name="connsiteX5" fmla="*/ 166636 w 166701"/>
                  <a:gd name="connsiteY5" fmla="*/ 83577 h 16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701" h="166710">
                    <a:moveTo>
                      <a:pt x="166636" y="83577"/>
                    </a:moveTo>
                    <a:cubicBezTo>
                      <a:pt x="166655" y="87692"/>
                      <a:pt x="166341" y="91797"/>
                      <a:pt x="165684" y="95864"/>
                    </a:cubicBezTo>
                    <a:cubicBezTo>
                      <a:pt x="158740" y="141365"/>
                      <a:pt x="116230" y="172626"/>
                      <a:pt x="70729" y="165692"/>
                    </a:cubicBezTo>
                    <a:cubicBezTo>
                      <a:pt x="25219" y="158748"/>
                      <a:pt x="-6042" y="116229"/>
                      <a:pt x="901" y="70728"/>
                    </a:cubicBezTo>
                    <a:cubicBezTo>
                      <a:pt x="7845" y="25227"/>
                      <a:pt x="50355" y="-6034"/>
                      <a:pt x="95856" y="910"/>
                    </a:cubicBezTo>
                    <a:cubicBezTo>
                      <a:pt x="136671" y="7129"/>
                      <a:pt x="166779" y="42296"/>
                      <a:pt x="166636" y="835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1" name="Freeform: Shape 567">
                <a:extLst>
                  <a:ext uri="{FF2B5EF4-FFF2-40B4-BE49-F238E27FC236}">
                    <a16:creationId xmlns:a16="http://schemas.microsoft.com/office/drawing/2014/main" id="{A742A316-9097-E0FE-A7A3-C2C0EC30B40D}"/>
                  </a:ext>
                </a:extLst>
              </p:cNvPr>
              <p:cNvSpPr/>
              <p:nvPr/>
            </p:nvSpPr>
            <p:spPr>
              <a:xfrm>
                <a:off x="2648668" y="3445968"/>
                <a:ext cx="84392" cy="96488"/>
              </a:xfrm>
              <a:custGeom>
                <a:avLst/>
                <a:gdLst>
                  <a:gd name="connsiteX0" fmla="*/ 84327 w 84392"/>
                  <a:gd name="connsiteY0" fmla="*/ 84145 h 96488"/>
                  <a:gd name="connsiteX1" fmla="*/ 83375 w 84392"/>
                  <a:gd name="connsiteY1" fmla="*/ 96433 h 96488"/>
                  <a:gd name="connsiteX2" fmla="*/ -64 w 84392"/>
                  <a:gd name="connsiteY2" fmla="*/ 84145 h 96488"/>
                  <a:gd name="connsiteX3" fmla="*/ -64 w 84392"/>
                  <a:gd name="connsiteY3" fmla="*/ -56 h 96488"/>
                  <a:gd name="connsiteX4" fmla="*/ 84137 w 84392"/>
                  <a:gd name="connsiteY4" fmla="*/ 83955 h 96488"/>
                  <a:gd name="connsiteX5" fmla="*/ 84137 w 84392"/>
                  <a:gd name="connsiteY5" fmla="*/ 84145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392" h="96488">
                    <a:moveTo>
                      <a:pt x="84327" y="84145"/>
                    </a:moveTo>
                    <a:cubicBezTo>
                      <a:pt x="84347" y="88260"/>
                      <a:pt x="84032" y="92366"/>
                      <a:pt x="83375" y="96433"/>
                    </a:cubicBezTo>
                    <a:lnTo>
                      <a:pt x="-64" y="84145"/>
                    </a:lnTo>
                    <a:lnTo>
                      <a:pt x="-64" y="-56"/>
                    </a:lnTo>
                    <a:cubicBezTo>
                      <a:pt x="46390" y="-113"/>
                      <a:pt x="84080" y="37501"/>
                      <a:pt x="84137" y="83955"/>
                    </a:cubicBezTo>
                    <a:cubicBezTo>
                      <a:pt x="84137" y="84022"/>
                      <a:pt x="84137" y="84079"/>
                      <a:pt x="84137" y="8414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2" name="Freeform: Shape 568">
                <a:extLst>
                  <a:ext uri="{FF2B5EF4-FFF2-40B4-BE49-F238E27FC236}">
                    <a16:creationId xmlns:a16="http://schemas.microsoft.com/office/drawing/2014/main" id="{E7E0B08D-AD20-9896-5CDB-ABA0EF7BB279}"/>
                  </a:ext>
                </a:extLst>
              </p:cNvPr>
              <p:cNvSpPr/>
              <p:nvPr/>
            </p:nvSpPr>
            <p:spPr>
              <a:xfrm>
                <a:off x="2590660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3" name="Freeform: Shape 569">
                <a:extLst>
                  <a:ext uri="{FF2B5EF4-FFF2-40B4-BE49-F238E27FC236}">
                    <a16:creationId xmlns:a16="http://schemas.microsoft.com/office/drawing/2014/main" id="{A6E31474-CC88-0882-9322-12909F275AD8}"/>
                  </a:ext>
                </a:extLst>
              </p:cNvPr>
              <p:cNvSpPr/>
              <p:nvPr/>
            </p:nvSpPr>
            <p:spPr>
              <a:xfrm>
                <a:off x="2621058" y="3521025"/>
                <a:ext cx="12942" cy="20193"/>
              </a:xfrm>
              <a:custGeom>
                <a:avLst/>
                <a:gdLst>
                  <a:gd name="connsiteX0" fmla="*/ 209 w 12942"/>
                  <a:gd name="connsiteY0" fmla="*/ 18900 h 20193"/>
                  <a:gd name="connsiteX1" fmla="*/ 9734 w 12942"/>
                  <a:gd name="connsiteY1" fmla="*/ 10327 h 20193"/>
                  <a:gd name="connsiteX2" fmla="*/ 10086 w 12942"/>
                  <a:gd name="connsiteY2" fmla="*/ 3060 h 20193"/>
                  <a:gd name="connsiteX3" fmla="*/ 6305 w 12942"/>
                  <a:gd name="connsiteY3" fmla="*/ 1374 h 20193"/>
                  <a:gd name="connsiteX4" fmla="*/ 2781 w 12942"/>
                  <a:gd name="connsiteY4" fmla="*/ 2707 h 20193"/>
                  <a:gd name="connsiteX5" fmla="*/ 1828 w 12942"/>
                  <a:gd name="connsiteY5" fmla="*/ 3565 h 20193"/>
                  <a:gd name="connsiteX6" fmla="*/ 885 w 12942"/>
                  <a:gd name="connsiteY6" fmla="*/ 3574 h 20193"/>
                  <a:gd name="connsiteX7" fmla="*/ 876 w 12942"/>
                  <a:gd name="connsiteY7" fmla="*/ 3565 h 20193"/>
                  <a:gd name="connsiteX8" fmla="*/ 876 w 12942"/>
                  <a:gd name="connsiteY8" fmla="*/ 2517 h 20193"/>
                  <a:gd name="connsiteX9" fmla="*/ 1828 w 12942"/>
                  <a:gd name="connsiteY9" fmla="*/ 1660 h 20193"/>
                  <a:gd name="connsiteX10" fmla="*/ 6305 w 12942"/>
                  <a:gd name="connsiteY10" fmla="*/ -55 h 20193"/>
                  <a:gd name="connsiteX11" fmla="*/ 11163 w 12942"/>
                  <a:gd name="connsiteY11" fmla="*/ 2041 h 20193"/>
                  <a:gd name="connsiteX12" fmla="*/ 12877 w 12942"/>
                  <a:gd name="connsiteY12" fmla="*/ 6517 h 20193"/>
                  <a:gd name="connsiteX13" fmla="*/ 10687 w 12942"/>
                  <a:gd name="connsiteY13" fmla="*/ 11375 h 20193"/>
                  <a:gd name="connsiteX14" fmla="*/ 2686 w 12942"/>
                  <a:gd name="connsiteY14" fmla="*/ 18709 h 20193"/>
                  <a:gd name="connsiteX15" fmla="*/ 12211 w 12942"/>
                  <a:gd name="connsiteY15" fmla="*/ 18709 h 20193"/>
                  <a:gd name="connsiteX16" fmla="*/ 12877 w 12942"/>
                  <a:gd name="connsiteY16" fmla="*/ 19376 h 20193"/>
                  <a:gd name="connsiteX17" fmla="*/ 12211 w 12942"/>
                  <a:gd name="connsiteY17" fmla="*/ 20138 h 20193"/>
                  <a:gd name="connsiteX18" fmla="*/ 876 w 12942"/>
                  <a:gd name="connsiteY18" fmla="*/ 20138 h 20193"/>
                  <a:gd name="connsiteX19" fmla="*/ 305 w 12942"/>
                  <a:gd name="connsiteY19" fmla="*/ 20138 h 20193"/>
                  <a:gd name="connsiteX20" fmla="*/ 47 w 12942"/>
                  <a:gd name="connsiteY20" fmla="*/ 19090 h 20193"/>
                  <a:gd name="connsiteX21" fmla="*/ 209 w 12942"/>
                  <a:gd name="connsiteY21" fmla="*/ 18900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942" h="20193">
                    <a:moveTo>
                      <a:pt x="209" y="18900"/>
                    </a:moveTo>
                    <a:lnTo>
                      <a:pt x="9734" y="10327"/>
                    </a:lnTo>
                    <a:cubicBezTo>
                      <a:pt x="11839" y="8422"/>
                      <a:pt x="12001" y="5165"/>
                      <a:pt x="10086" y="3060"/>
                    </a:cubicBezTo>
                    <a:cubicBezTo>
                      <a:pt x="9125" y="1993"/>
                      <a:pt x="7743" y="1383"/>
                      <a:pt x="6305" y="1374"/>
                    </a:cubicBezTo>
                    <a:cubicBezTo>
                      <a:pt x="5000" y="1355"/>
                      <a:pt x="3743" y="1831"/>
                      <a:pt x="2781" y="2707"/>
                    </a:cubicBezTo>
                    <a:lnTo>
                      <a:pt x="1828" y="3565"/>
                    </a:lnTo>
                    <a:cubicBezTo>
                      <a:pt x="1571" y="3831"/>
                      <a:pt x="1152" y="3831"/>
                      <a:pt x="885" y="3574"/>
                    </a:cubicBezTo>
                    <a:cubicBezTo>
                      <a:pt x="885" y="3574"/>
                      <a:pt x="876" y="3565"/>
                      <a:pt x="876" y="3565"/>
                    </a:cubicBezTo>
                    <a:cubicBezTo>
                      <a:pt x="600" y="3269"/>
                      <a:pt x="600" y="2812"/>
                      <a:pt x="876" y="2517"/>
                    </a:cubicBezTo>
                    <a:lnTo>
                      <a:pt x="1828" y="1660"/>
                    </a:lnTo>
                    <a:cubicBezTo>
                      <a:pt x="3048" y="545"/>
                      <a:pt x="4648" y="-64"/>
                      <a:pt x="6305" y="-55"/>
                    </a:cubicBezTo>
                    <a:cubicBezTo>
                      <a:pt x="8153" y="-84"/>
                      <a:pt x="9915" y="679"/>
                      <a:pt x="11163" y="2041"/>
                    </a:cubicBezTo>
                    <a:cubicBezTo>
                      <a:pt x="12258" y="3269"/>
                      <a:pt x="12868" y="4870"/>
                      <a:pt x="12877" y="6517"/>
                    </a:cubicBezTo>
                    <a:cubicBezTo>
                      <a:pt x="12906" y="8384"/>
                      <a:pt x="12096" y="10166"/>
                      <a:pt x="10687" y="11375"/>
                    </a:cubicBezTo>
                    <a:lnTo>
                      <a:pt x="2686" y="18709"/>
                    </a:lnTo>
                    <a:lnTo>
                      <a:pt x="12211" y="18709"/>
                    </a:lnTo>
                    <a:cubicBezTo>
                      <a:pt x="12582" y="18709"/>
                      <a:pt x="12877" y="19004"/>
                      <a:pt x="12877" y="19376"/>
                    </a:cubicBezTo>
                    <a:cubicBezTo>
                      <a:pt x="12877" y="19767"/>
                      <a:pt x="12592" y="20090"/>
                      <a:pt x="12211" y="20138"/>
                    </a:cubicBezTo>
                    <a:lnTo>
                      <a:pt x="876" y="20138"/>
                    </a:lnTo>
                    <a:lnTo>
                      <a:pt x="305" y="20138"/>
                    </a:lnTo>
                    <a:cubicBezTo>
                      <a:pt x="-58" y="19919"/>
                      <a:pt x="-172" y="19452"/>
                      <a:pt x="47" y="19090"/>
                    </a:cubicBezTo>
                    <a:cubicBezTo>
                      <a:pt x="85" y="19024"/>
                      <a:pt x="142" y="18957"/>
                      <a:pt x="209" y="189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4" name="Freeform: Shape 570">
                <a:extLst>
                  <a:ext uri="{FF2B5EF4-FFF2-40B4-BE49-F238E27FC236}">
                    <a16:creationId xmlns:a16="http://schemas.microsoft.com/office/drawing/2014/main" id="{A6545CC9-972F-49B2-B733-D1436A811D78}"/>
                  </a:ext>
                </a:extLst>
              </p:cNvPr>
              <p:cNvSpPr/>
              <p:nvPr/>
            </p:nvSpPr>
            <p:spPr>
              <a:xfrm>
                <a:off x="2638935" y="3521978"/>
                <a:ext cx="11835" cy="20192"/>
              </a:xfrm>
              <a:custGeom>
                <a:avLst/>
                <a:gdLst>
                  <a:gd name="connsiteX0" fmla="*/ 143 w 11835"/>
                  <a:gd name="connsiteY0" fmla="*/ 17185 h 20192"/>
                  <a:gd name="connsiteX1" fmla="*/ 143 w 11835"/>
                  <a:gd name="connsiteY1" fmla="*/ 16137 h 20192"/>
                  <a:gd name="connsiteX2" fmla="*/ 1086 w 11835"/>
                  <a:gd name="connsiteY2" fmla="*/ 16127 h 20192"/>
                  <a:gd name="connsiteX3" fmla="*/ 1096 w 11835"/>
                  <a:gd name="connsiteY3" fmla="*/ 16137 h 20192"/>
                  <a:gd name="connsiteX4" fmla="*/ 4906 w 11835"/>
                  <a:gd name="connsiteY4" fmla="*/ 17756 h 20192"/>
                  <a:gd name="connsiteX5" fmla="*/ 8716 w 11835"/>
                  <a:gd name="connsiteY5" fmla="*/ 16137 h 20192"/>
                  <a:gd name="connsiteX6" fmla="*/ 10335 w 11835"/>
                  <a:gd name="connsiteY6" fmla="*/ 12327 h 20192"/>
                  <a:gd name="connsiteX7" fmla="*/ 8811 w 11835"/>
                  <a:gd name="connsiteY7" fmla="*/ 8517 h 20192"/>
                  <a:gd name="connsiteX8" fmla="*/ 5001 w 11835"/>
                  <a:gd name="connsiteY8" fmla="*/ 6897 h 20192"/>
                  <a:gd name="connsiteX9" fmla="*/ 1096 w 11835"/>
                  <a:gd name="connsiteY9" fmla="*/ 8517 h 20192"/>
                  <a:gd name="connsiteX10" fmla="*/ 153 w 11835"/>
                  <a:gd name="connsiteY10" fmla="*/ 8526 h 20192"/>
                  <a:gd name="connsiteX11" fmla="*/ 143 w 11835"/>
                  <a:gd name="connsiteY11" fmla="*/ 8517 h 20192"/>
                  <a:gd name="connsiteX12" fmla="*/ 143 w 11835"/>
                  <a:gd name="connsiteY12" fmla="*/ 8517 h 20192"/>
                  <a:gd name="connsiteX13" fmla="*/ 143 w 11835"/>
                  <a:gd name="connsiteY13" fmla="*/ 8517 h 20192"/>
                  <a:gd name="connsiteX14" fmla="*/ 143 w 11835"/>
                  <a:gd name="connsiteY14" fmla="*/ 8517 h 20192"/>
                  <a:gd name="connsiteX15" fmla="*/ 143 w 11835"/>
                  <a:gd name="connsiteY15" fmla="*/ 8517 h 20192"/>
                  <a:gd name="connsiteX16" fmla="*/ 1096 w 11835"/>
                  <a:gd name="connsiteY16" fmla="*/ 421 h 20192"/>
                  <a:gd name="connsiteX17" fmla="*/ 1096 w 11835"/>
                  <a:gd name="connsiteY17" fmla="*/ -56 h 20192"/>
                  <a:gd name="connsiteX18" fmla="*/ 1572 w 11835"/>
                  <a:gd name="connsiteY18" fmla="*/ -56 h 20192"/>
                  <a:gd name="connsiteX19" fmla="*/ 11097 w 11835"/>
                  <a:gd name="connsiteY19" fmla="*/ -56 h 20192"/>
                  <a:gd name="connsiteX20" fmla="*/ 11764 w 11835"/>
                  <a:gd name="connsiteY20" fmla="*/ 611 h 20192"/>
                  <a:gd name="connsiteX21" fmla="*/ 11202 w 11835"/>
                  <a:gd name="connsiteY21" fmla="*/ 1364 h 20192"/>
                  <a:gd name="connsiteX22" fmla="*/ 11097 w 11835"/>
                  <a:gd name="connsiteY22" fmla="*/ 1373 h 20192"/>
                  <a:gd name="connsiteX23" fmla="*/ 2239 w 11835"/>
                  <a:gd name="connsiteY23" fmla="*/ 1373 h 20192"/>
                  <a:gd name="connsiteX24" fmla="*/ 1572 w 11835"/>
                  <a:gd name="connsiteY24" fmla="*/ 7374 h 20192"/>
                  <a:gd name="connsiteX25" fmla="*/ 5001 w 11835"/>
                  <a:gd name="connsiteY25" fmla="*/ 6421 h 20192"/>
                  <a:gd name="connsiteX26" fmla="*/ 9763 w 11835"/>
                  <a:gd name="connsiteY26" fmla="*/ 8422 h 20192"/>
                  <a:gd name="connsiteX27" fmla="*/ 11764 w 11835"/>
                  <a:gd name="connsiteY27" fmla="*/ 13279 h 20192"/>
                  <a:gd name="connsiteX28" fmla="*/ 9763 w 11835"/>
                  <a:gd name="connsiteY28" fmla="*/ 18137 h 20192"/>
                  <a:gd name="connsiteX29" fmla="*/ 4906 w 11835"/>
                  <a:gd name="connsiteY29" fmla="*/ 20137 h 20192"/>
                  <a:gd name="connsiteX30" fmla="*/ 143 w 11835"/>
                  <a:gd name="connsiteY30" fmla="*/ 17185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835" h="20192">
                    <a:moveTo>
                      <a:pt x="143" y="17185"/>
                    </a:moveTo>
                    <a:cubicBezTo>
                      <a:pt x="-133" y="16889"/>
                      <a:pt x="-133" y="16432"/>
                      <a:pt x="143" y="16137"/>
                    </a:cubicBezTo>
                    <a:cubicBezTo>
                      <a:pt x="400" y="15870"/>
                      <a:pt x="819" y="15870"/>
                      <a:pt x="1086" y="16127"/>
                    </a:cubicBezTo>
                    <a:cubicBezTo>
                      <a:pt x="1086" y="16127"/>
                      <a:pt x="1096" y="16137"/>
                      <a:pt x="1096" y="16137"/>
                    </a:cubicBezTo>
                    <a:cubicBezTo>
                      <a:pt x="2115" y="17137"/>
                      <a:pt x="3477" y="17708"/>
                      <a:pt x="4906" y="17756"/>
                    </a:cubicBezTo>
                    <a:cubicBezTo>
                      <a:pt x="6344" y="17756"/>
                      <a:pt x="7716" y="17165"/>
                      <a:pt x="8716" y="16137"/>
                    </a:cubicBezTo>
                    <a:cubicBezTo>
                      <a:pt x="9763" y="15146"/>
                      <a:pt x="10354" y="13765"/>
                      <a:pt x="10335" y="12327"/>
                    </a:cubicBezTo>
                    <a:cubicBezTo>
                      <a:pt x="10363" y="10898"/>
                      <a:pt x="9820" y="9526"/>
                      <a:pt x="8811" y="8517"/>
                    </a:cubicBezTo>
                    <a:cubicBezTo>
                      <a:pt x="7801" y="7507"/>
                      <a:pt x="6430" y="6926"/>
                      <a:pt x="5001" y="6897"/>
                    </a:cubicBezTo>
                    <a:cubicBezTo>
                      <a:pt x="3543" y="6917"/>
                      <a:pt x="2143" y="7498"/>
                      <a:pt x="1096" y="8517"/>
                    </a:cubicBezTo>
                    <a:cubicBezTo>
                      <a:pt x="838" y="8783"/>
                      <a:pt x="419" y="8783"/>
                      <a:pt x="153" y="8526"/>
                    </a:cubicBezTo>
                    <a:cubicBezTo>
                      <a:pt x="153" y="8526"/>
                      <a:pt x="143" y="8517"/>
                      <a:pt x="143" y="8517"/>
                    </a:cubicBezTo>
                    <a:lnTo>
                      <a:pt x="143" y="8517"/>
                    </a:lnTo>
                    <a:lnTo>
                      <a:pt x="143" y="8517"/>
                    </a:lnTo>
                    <a:cubicBezTo>
                      <a:pt x="143" y="8517"/>
                      <a:pt x="143" y="8517"/>
                      <a:pt x="143" y="8517"/>
                    </a:cubicBezTo>
                    <a:lnTo>
                      <a:pt x="143" y="8517"/>
                    </a:lnTo>
                    <a:lnTo>
                      <a:pt x="1096" y="421"/>
                    </a:lnTo>
                    <a:cubicBezTo>
                      <a:pt x="1010" y="278"/>
                      <a:pt x="1010" y="87"/>
                      <a:pt x="1096" y="-56"/>
                    </a:cubicBezTo>
                    <a:cubicBezTo>
                      <a:pt x="1096" y="-56"/>
                      <a:pt x="1096" y="-56"/>
                      <a:pt x="1572" y="-56"/>
                    </a:cubicBezTo>
                    <a:lnTo>
                      <a:pt x="11097" y="-56"/>
                    </a:lnTo>
                    <a:cubicBezTo>
                      <a:pt x="11468" y="-56"/>
                      <a:pt x="11764" y="239"/>
                      <a:pt x="11764" y="611"/>
                    </a:cubicBezTo>
                    <a:cubicBezTo>
                      <a:pt x="11821" y="973"/>
                      <a:pt x="11564" y="1316"/>
                      <a:pt x="11202" y="1364"/>
                    </a:cubicBezTo>
                    <a:cubicBezTo>
                      <a:pt x="11164" y="1373"/>
                      <a:pt x="11135" y="1373"/>
                      <a:pt x="11097" y="1373"/>
                    </a:cubicBezTo>
                    <a:lnTo>
                      <a:pt x="2239" y="1373"/>
                    </a:lnTo>
                    <a:lnTo>
                      <a:pt x="1572" y="7374"/>
                    </a:lnTo>
                    <a:cubicBezTo>
                      <a:pt x="2620" y="6774"/>
                      <a:pt x="3791" y="6440"/>
                      <a:pt x="5001" y="6421"/>
                    </a:cubicBezTo>
                    <a:cubicBezTo>
                      <a:pt x="6792" y="6421"/>
                      <a:pt x="8506" y="7145"/>
                      <a:pt x="9763" y="8422"/>
                    </a:cubicBezTo>
                    <a:cubicBezTo>
                      <a:pt x="11097" y="9679"/>
                      <a:pt x="11821" y="11450"/>
                      <a:pt x="11764" y="13279"/>
                    </a:cubicBezTo>
                    <a:cubicBezTo>
                      <a:pt x="11802" y="15108"/>
                      <a:pt x="11078" y="16870"/>
                      <a:pt x="9763" y="18137"/>
                    </a:cubicBezTo>
                    <a:cubicBezTo>
                      <a:pt x="8458" y="19394"/>
                      <a:pt x="6715" y="20109"/>
                      <a:pt x="4906" y="20137"/>
                    </a:cubicBezTo>
                    <a:cubicBezTo>
                      <a:pt x="2953" y="19909"/>
                      <a:pt x="1210" y="18832"/>
                      <a:pt x="143" y="171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5" name="Freeform: Shape 571">
                <a:extLst>
                  <a:ext uri="{FF2B5EF4-FFF2-40B4-BE49-F238E27FC236}">
                    <a16:creationId xmlns:a16="http://schemas.microsoft.com/office/drawing/2014/main" id="{CCB9B956-2E94-3624-BFC2-EEA48D17BADF}"/>
                  </a:ext>
                </a:extLst>
              </p:cNvPr>
              <p:cNvSpPr/>
              <p:nvPr/>
            </p:nvSpPr>
            <p:spPr>
              <a:xfrm>
                <a:off x="2655795" y="3520740"/>
                <a:ext cx="20608" cy="20669"/>
              </a:xfrm>
              <a:custGeom>
                <a:avLst/>
                <a:gdLst>
                  <a:gd name="connsiteX0" fmla="*/ -48 w 20608"/>
                  <a:gd name="connsiteY0" fmla="*/ 5183 h 20669"/>
                  <a:gd name="connsiteX1" fmla="*/ -48 w 20608"/>
                  <a:gd name="connsiteY1" fmla="*/ 5183 h 20669"/>
                  <a:gd name="connsiteX2" fmla="*/ 4401 w 20608"/>
                  <a:gd name="connsiteY2" fmla="*/ -56 h 20669"/>
                  <a:gd name="connsiteX3" fmla="*/ 4429 w 20608"/>
                  <a:gd name="connsiteY3" fmla="*/ -56 h 20669"/>
                  <a:gd name="connsiteX4" fmla="*/ 8811 w 20608"/>
                  <a:gd name="connsiteY4" fmla="*/ 5059 h 20669"/>
                  <a:gd name="connsiteX5" fmla="*/ 8811 w 20608"/>
                  <a:gd name="connsiteY5" fmla="*/ 5088 h 20669"/>
                  <a:gd name="connsiteX6" fmla="*/ 8811 w 20608"/>
                  <a:gd name="connsiteY6" fmla="*/ 5088 h 20669"/>
                  <a:gd name="connsiteX7" fmla="*/ 4334 w 20608"/>
                  <a:gd name="connsiteY7" fmla="*/ 10231 h 20669"/>
                  <a:gd name="connsiteX8" fmla="*/ -48 w 20608"/>
                  <a:gd name="connsiteY8" fmla="*/ 5183 h 20669"/>
                  <a:gd name="connsiteX9" fmla="*/ 7287 w 20608"/>
                  <a:gd name="connsiteY9" fmla="*/ 5183 h 20669"/>
                  <a:gd name="connsiteX10" fmla="*/ 7287 w 20608"/>
                  <a:gd name="connsiteY10" fmla="*/ 5183 h 20669"/>
                  <a:gd name="connsiteX11" fmla="*/ 4334 w 20608"/>
                  <a:gd name="connsiteY11" fmla="*/ 1183 h 20669"/>
                  <a:gd name="connsiteX12" fmla="*/ 1476 w 20608"/>
                  <a:gd name="connsiteY12" fmla="*/ 5088 h 20669"/>
                  <a:gd name="connsiteX13" fmla="*/ 1476 w 20608"/>
                  <a:gd name="connsiteY13" fmla="*/ 5088 h 20669"/>
                  <a:gd name="connsiteX14" fmla="*/ 4429 w 20608"/>
                  <a:gd name="connsiteY14" fmla="*/ 8993 h 20669"/>
                  <a:gd name="connsiteX15" fmla="*/ 7287 w 20608"/>
                  <a:gd name="connsiteY15" fmla="*/ 5183 h 20669"/>
                  <a:gd name="connsiteX16" fmla="*/ 2715 w 20608"/>
                  <a:gd name="connsiteY16" fmla="*/ 19566 h 20669"/>
                  <a:gd name="connsiteX17" fmla="*/ 16717 w 20608"/>
                  <a:gd name="connsiteY17" fmla="*/ 516 h 20669"/>
                  <a:gd name="connsiteX18" fmla="*/ 17288 w 20608"/>
                  <a:gd name="connsiteY18" fmla="*/ 516 h 20669"/>
                  <a:gd name="connsiteX19" fmla="*/ 17860 w 20608"/>
                  <a:gd name="connsiteY19" fmla="*/ 1087 h 20669"/>
                  <a:gd name="connsiteX20" fmla="*/ 3858 w 20608"/>
                  <a:gd name="connsiteY20" fmla="*/ 20137 h 20669"/>
                  <a:gd name="connsiteX21" fmla="*/ 3286 w 20608"/>
                  <a:gd name="connsiteY21" fmla="*/ 20137 h 20669"/>
                  <a:gd name="connsiteX22" fmla="*/ 2619 w 20608"/>
                  <a:gd name="connsiteY22" fmla="*/ 19566 h 20669"/>
                  <a:gd name="connsiteX23" fmla="*/ 2334 w 20608"/>
                  <a:gd name="connsiteY23" fmla="*/ 19566 h 20669"/>
                  <a:gd name="connsiteX24" fmla="*/ 11668 w 20608"/>
                  <a:gd name="connsiteY24" fmla="*/ 15565 h 20669"/>
                  <a:gd name="connsiteX25" fmla="*/ 11668 w 20608"/>
                  <a:gd name="connsiteY25" fmla="*/ 15565 h 20669"/>
                  <a:gd name="connsiteX26" fmla="*/ 16031 w 20608"/>
                  <a:gd name="connsiteY26" fmla="*/ 10431 h 20669"/>
                  <a:gd name="connsiteX27" fmla="*/ 16145 w 20608"/>
                  <a:gd name="connsiteY27" fmla="*/ 10422 h 20669"/>
                  <a:gd name="connsiteX28" fmla="*/ 20536 w 20608"/>
                  <a:gd name="connsiteY28" fmla="*/ 15356 h 20669"/>
                  <a:gd name="connsiteX29" fmla="*/ 20526 w 20608"/>
                  <a:gd name="connsiteY29" fmla="*/ 15470 h 20669"/>
                  <a:gd name="connsiteX30" fmla="*/ 20526 w 20608"/>
                  <a:gd name="connsiteY30" fmla="*/ 15470 h 20669"/>
                  <a:gd name="connsiteX31" fmla="*/ 16050 w 20608"/>
                  <a:gd name="connsiteY31" fmla="*/ 20613 h 20669"/>
                  <a:gd name="connsiteX32" fmla="*/ 11859 w 20608"/>
                  <a:gd name="connsiteY32" fmla="*/ 15565 h 20669"/>
                  <a:gd name="connsiteX33" fmla="*/ 19002 w 20608"/>
                  <a:gd name="connsiteY33" fmla="*/ 15565 h 20669"/>
                  <a:gd name="connsiteX34" fmla="*/ 19002 w 20608"/>
                  <a:gd name="connsiteY34" fmla="*/ 15565 h 20669"/>
                  <a:gd name="connsiteX35" fmla="*/ 16050 w 20608"/>
                  <a:gd name="connsiteY35" fmla="*/ 11660 h 20669"/>
                  <a:gd name="connsiteX36" fmla="*/ 13097 w 20608"/>
                  <a:gd name="connsiteY36" fmla="*/ 15470 h 20669"/>
                  <a:gd name="connsiteX37" fmla="*/ 13097 w 20608"/>
                  <a:gd name="connsiteY37" fmla="*/ 15470 h 20669"/>
                  <a:gd name="connsiteX38" fmla="*/ 16145 w 20608"/>
                  <a:gd name="connsiteY38" fmla="*/ 19375 h 20669"/>
                  <a:gd name="connsiteX39" fmla="*/ 19002 w 20608"/>
                  <a:gd name="connsiteY39" fmla="*/ 15565 h 2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608" h="20669">
                    <a:moveTo>
                      <a:pt x="-48" y="5183"/>
                    </a:moveTo>
                    <a:lnTo>
                      <a:pt x="-48" y="5183"/>
                    </a:lnTo>
                    <a:cubicBezTo>
                      <a:pt x="-267" y="2506"/>
                      <a:pt x="1724" y="163"/>
                      <a:pt x="4401" y="-56"/>
                    </a:cubicBezTo>
                    <a:cubicBezTo>
                      <a:pt x="4410" y="-56"/>
                      <a:pt x="4420" y="-56"/>
                      <a:pt x="4429" y="-56"/>
                    </a:cubicBezTo>
                    <a:cubicBezTo>
                      <a:pt x="7049" y="144"/>
                      <a:pt x="9011" y="2430"/>
                      <a:pt x="8811" y="5059"/>
                    </a:cubicBezTo>
                    <a:cubicBezTo>
                      <a:pt x="8811" y="5069"/>
                      <a:pt x="8811" y="5078"/>
                      <a:pt x="8811" y="5088"/>
                    </a:cubicBezTo>
                    <a:lnTo>
                      <a:pt x="8811" y="5088"/>
                    </a:lnTo>
                    <a:cubicBezTo>
                      <a:pt x="8973" y="7736"/>
                      <a:pt x="6982" y="10031"/>
                      <a:pt x="4334" y="10231"/>
                    </a:cubicBezTo>
                    <a:cubicBezTo>
                      <a:pt x="1743" y="10031"/>
                      <a:pt x="-209" y="7783"/>
                      <a:pt x="-48" y="5183"/>
                    </a:cubicBezTo>
                    <a:close/>
                    <a:moveTo>
                      <a:pt x="7287" y="5183"/>
                    </a:moveTo>
                    <a:lnTo>
                      <a:pt x="7287" y="5183"/>
                    </a:lnTo>
                    <a:cubicBezTo>
                      <a:pt x="7287" y="2897"/>
                      <a:pt x="5953" y="1183"/>
                      <a:pt x="4334" y="1183"/>
                    </a:cubicBezTo>
                    <a:cubicBezTo>
                      <a:pt x="2715" y="1183"/>
                      <a:pt x="1476" y="2992"/>
                      <a:pt x="1476" y="5088"/>
                    </a:cubicBezTo>
                    <a:lnTo>
                      <a:pt x="1476" y="5088"/>
                    </a:lnTo>
                    <a:cubicBezTo>
                      <a:pt x="1476" y="7279"/>
                      <a:pt x="2810" y="8993"/>
                      <a:pt x="4429" y="8993"/>
                    </a:cubicBezTo>
                    <a:cubicBezTo>
                      <a:pt x="6049" y="8993"/>
                      <a:pt x="7287" y="7374"/>
                      <a:pt x="7287" y="5183"/>
                    </a:cubicBezTo>
                    <a:close/>
                    <a:moveTo>
                      <a:pt x="2715" y="19566"/>
                    </a:moveTo>
                    <a:lnTo>
                      <a:pt x="16717" y="516"/>
                    </a:lnTo>
                    <a:cubicBezTo>
                      <a:pt x="16897" y="430"/>
                      <a:pt x="17107" y="430"/>
                      <a:pt x="17288" y="516"/>
                    </a:cubicBezTo>
                    <a:cubicBezTo>
                      <a:pt x="17602" y="516"/>
                      <a:pt x="17860" y="773"/>
                      <a:pt x="17860" y="1087"/>
                    </a:cubicBezTo>
                    <a:lnTo>
                      <a:pt x="3858" y="20137"/>
                    </a:lnTo>
                    <a:cubicBezTo>
                      <a:pt x="3677" y="20204"/>
                      <a:pt x="3467" y="20204"/>
                      <a:pt x="3286" y="20137"/>
                    </a:cubicBezTo>
                    <a:cubicBezTo>
                      <a:pt x="2953" y="20137"/>
                      <a:pt x="2667" y="19899"/>
                      <a:pt x="2619" y="19566"/>
                    </a:cubicBezTo>
                    <a:cubicBezTo>
                      <a:pt x="2524" y="19594"/>
                      <a:pt x="2429" y="19594"/>
                      <a:pt x="2334" y="19566"/>
                    </a:cubicBezTo>
                    <a:close/>
                    <a:moveTo>
                      <a:pt x="11668" y="15565"/>
                    </a:moveTo>
                    <a:lnTo>
                      <a:pt x="11668" y="15565"/>
                    </a:lnTo>
                    <a:cubicBezTo>
                      <a:pt x="11449" y="12946"/>
                      <a:pt x="13402" y="10641"/>
                      <a:pt x="16031" y="10431"/>
                    </a:cubicBezTo>
                    <a:cubicBezTo>
                      <a:pt x="16069" y="10431"/>
                      <a:pt x="16107" y="10422"/>
                      <a:pt x="16145" y="10422"/>
                    </a:cubicBezTo>
                    <a:cubicBezTo>
                      <a:pt x="18717" y="10574"/>
                      <a:pt x="20688" y="12774"/>
                      <a:pt x="20536" y="15356"/>
                    </a:cubicBezTo>
                    <a:cubicBezTo>
                      <a:pt x="20536" y="15394"/>
                      <a:pt x="20526" y="15432"/>
                      <a:pt x="20526" y="15470"/>
                    </a:cubicBezTo>
                    <a:lnTo>
                      <a:pt x="20526" y="15470"/>
                    </a:lnTo>
                    <a:cubicBezTo>
                      <a:pt x="20688" y="18118"/>
                      <a:pt x="18698" y="20414"/>
                      <a:pt x="16050" y="20613"/>
                    </a:cubicBezTo>
                    <a:cubicBezTo>
                      <a:pt x="13507" y="20366"/>
                      <a:pt x="11640" y="18108"/>
                      <a:pt x="11859" y="15565"/>
                    </a:cubicBezTo>
                    <a:close/>
                    <a:moveTo>
                      <a:pt x="19002" y="15565"/>
                    </a:moveTo>
                    <a:lnTo>
                      <a:pt x="19002" y="15565"/>
                    </a:lnTo>
                    <a:cubicBezTo>
                      <a:pt x="19002" y="13279"/>
                      <a:pt x="17669" y="11660"/>
                      <a:pt x="16050" y="11660"/>
                    </a:cubicBezTo>
                    <a:cubicBezTo>
                      <a:pt x="14430" y="11660"/>
                      <a:pt x="13097" y="13375"/>
                      <a:pt x="13097" y="15470"/>
                    </a:cubicBezTo>
                    <a:lnTo>
                      <a:pt x="13097" y="15470"/>
                    </a:lnTo>
                    <a:cubicBezTo>
                      <a:pt x="12868" y="17385"/>
                      <a:pt x="14230" y="19128"/>
                      <a:pt x="16145" y="19375"/>
                    </a:cubicBezTo>
                    <a:cubicBezTo>
                      <a:pt x="17764" y="19375"/>
                      <a:pt x="19002" y="17661"/>
                      <a:pt x="19002" y="155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6" name="Freeform: Shape 572">
                <a:extLst>
                  <a:ext uri="{FF2B5EF4-FFF2-40B4-BE49-F238E27FC236}">
                    <a16:creationId xmlns:a16="http://schemas.microsoft.com/office/drawing/2014/main" id="{3495C269-8C4A-FBC2-EF9C-89C540CC15E0}"/>
                  </a:ext>
                </a:extLst>
              </p:cNvPr>
              <p:cNvSpPr/>
              <p:nvPr/>
            </p:nvSpPr>
            <p:spPr>
              <a:xfrm>
                <a:off x="2702579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7" name="Freeform: Shape 573">
                <a:extLst>
                  <a:ext uri="{FF2B5EF4-FFF2-40B4-BE49-F238E27FC236}">
                    <a16:creationId xmlns:a16="http://schemas.microsoft.com/office/drawing/2014/main" id="{304E241A-8F10-EC5C-0045-94BF0DB3C82C}"/>
                  </a:ext>
                </a:extLst>
              </p:cNvPr>
              <p:cNvSpPr/>
              <p:nvPr/>
            </p:nvSpPr>
            <p:spPr>
              <a:xfrm>
                <a:off x="2787161" y="3461399"/>
                <a:ext cx="20192" cy="20192"/>
              </a:xfrm>
              <a:custGeom>
                <a:avLst/>
                <a:gdLst>
                  <a:gd name="connsiteX0" fmla="*/ 20129 w 20192"/>
                  <a:gd name="connsiteY0" fmla="*/ 10041 h 20192"/>
                  <a:gd name="connsiteX1" fmla="*/ 10032 w 20192"/>
                  <a:gd name="connsiteY1" fmla="*/ 20137 h 20192"/>
                  <a:gd name="connsiteX2" fmla="*/ -64 w 20192"/>
                  <a:gd name="connsiteY2" fmla="*/ 10041 h 20192"/>
                  <a:gd name="connsiteX3" fmla="*/ 10032 w 20192"/>
                  <a:gd name="connsiteY3" fmla="*/ -56 h 20192"/>
                  <a:gd name="connsiteX4" fmla="*/ 20129 w 20192"/>
                  <a:gd name="connsiteY4" fmla="*/ 10041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2" h="20192">
                    <a:moveTo>
                      <a:pt x="20129" y="10041"/>
                    </a:moveTo>
                    <a:cubicBezTo>
                      <a:pt x="20129" y="15613"/>
                      <a:pt x="15604" y="20137"/>
                      <a:pt x="10032" y="20137"/>
                    </a:cubicBezTo>
                    <a:cubicBezTo>
                      <a:pt x="4460" y="20137"/>
                      <a:pt x="-64" y="15613"/>
                      <a:pt x="-64" y="10041"/>
                    </a:cubicBezTo>
                    <a:cubicBezTo>
                      <a:pt x="-64" y="4469"/>
                      <a:pt x="4460" y="-56"/>
                      <a:pt x="10032" y="-56"/>
                    </a:cubicBezTo>
                    <a:cubicBezTo>
                      <a:pt x="15604" y="-56"/>
                      <a:pt x="20129" y="4469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8" name="Freeform: Shape 574">
                <a:extLst>
                  <a:ext uri="{FF2B5EF4-FFF2-40B4-BE49-F238E27FC236}">
                    <a16:creationId xmlns:a16="http://schemas.microsoft.com/office/drawing/2014/main" id="{DD74481E-70AA-8CFC-BBE1-0F6BC00FECB1}"/>
                  </a:ext>
                </a:extLst>
              </p:cNvPr>
              <p:cNvSpPr/>
              <p:nvPr/>
            </p:nvSpPr>
            <p:spPr>
              <a:xfrm>
                <a:off x="2828026" y="3455398"/>
                <a:ext cx="34182" cy="45815"/>
              </a:xfrm>
              <a:custGeom>
                <a:avLst/>
                <a:gdLst>
                  <a:gd name="connsiteX0" fmla="*/ 31937 w 34182"/>
                  <a:gd name="connsiteY0" fmla="*/ 7184 h 45815"/>
                  <a:gd name="connsiteX1" fmla="*/ 33556 w 34182"/>
                  <a:gd name="connsiteY1" fmla="*/ 22804 h 45815"/>
                  <a:gd name="connsiteX2" fmla="*/ 26413 w 34182"/>
                  <a:gd name="connsiteY2" fmla="*/ 38521 h 45815"/>
                  <a:gd name="connsiteX3" fmla="*/ 12983 w 34182"/>
                  <a:gd name="connsiteY3" fmla="*/ 45760 h 45815"/>
                  <a:gd name="connsiteX4" fmla="*/ 2124 w 34182"/>
                  <a:gd name="connsiteY4" fmla="*/ 38521 h 45815"/>
                  <a:gd name="connsiteX5" fmla="*/ 505 w 34182"/>
                  <a:gd name="connsiteY5" fmla="*/ 22804 h 45815"/>
                  <a:gd name="connsiteX6" fmla="*/ 7649 w 34182"/>
                  <a:gd name="connsiteY6" fmla="*/ 7184 h 45815"/>
                  <a:gd name="connsiteX7" fmla="*/ 21079 w 34182"/>
                  <a:gd name="connsiteY7" fmla="*/ -56 h 45815"/>
                  <a:gd name="connsiteX8" fmla="*/ 31937 w 34182"/>
                  <a:gd name="connsiteY8" fmla="*/ 7184 h 45815"/>
                  <a:gd name="connsiteX9" fmla="*/ 26317 w 34182"/>
                  <a:gd name="connsiteY9" fmla="*/ 22804 h 45815"/>
                  <a:gd name="connsiteX10" fmla="*/ 25175 w 34182"/>
                  <a:gd name="connsiteY10" fmla="*/ 11184 h 45815"/>
                  <a:gd name="connsiteX11" fmla="*/ 19841 w 34182"/>
                  <a:gd name="connsiteY11" fmla="*/ 7184 h 45815"/>
                  <a:gd name="connsiteX12" fmla="*/ 12983 w 34182"/>
                  <a:gd name="connsiteY12" fmla="*/ 11184 h 45815"/>
                  <a:gd name="connsiteX13" fmla="*/ 7744 w 34182"/>
                  <a:gd name="connsiteY13" fmla="*/ 22804 h 45815"/>
                  <a:gd name="connsiteX14" fmla="*/ 8887 w 34182"/>
                  <a:gd name="connsiteY14" fmla="*/ 34425 h 45815"/>
                  <a:gd name="connsiteX15" fmla="*/ 14221 w 34182"/>
                  <a:gd name="connsiteY15" fmla="*/ 38521 h 45815"/>
                  <a:gd name="connsiteX16" fmla="*/ 21174 w 34182"/>
                  <a:gd name="connsiteY16" fmla="*/ 34425 h 45815"/>
                  <a:gd name="connsiteX17" fmla="*/ 26317 w 34182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82" h="45815">
                    <a:moveTo>
                      <a:pt x="31937" y="7184"/>
                    </a:moveTo>
                    <a:cubicBezTo>
                      <a:pt x="34109" y="12089"/>
                      <a:pt x="34680" y="17556"/>
                      <a:pt x="33556" y="22804"/>
                    </a:cubicBezTo>
                    <a:cubicBezTo>
                      <a:pt x="32585" y="28577"/>
                      <a:pt x="30118" y="33996"/>
                      <a:pt x="26413" y="38521"/>
                    </a:cubicBezTo>
                    <a:cubicBezTo>
                      <a:pt x="23222" y="42797"/>
                      <a:pt x="18307" y="45445"/>
                      <a:pt x="12983" y="45760"/>
                    </a:cubicBezTo>
                    <a:cubicBezTo>
                      <a:pt x="8249" y="45693"/>
                      <a:pt x="4000" y="42864"/>
                      <a:pt x="2124" y="38521"/>
                    </a:cubicBezTo>
                    <a:cubicBezTo>
                      <a:pt x="-57" y="33587"/>
                      <a:pt x="-629" y="28081"/>
                      <a:pt x="505" y="22804"/>
                    </a:cubicBezTo>
                    <a:cubicBezTo>
                      <a:pt x="1495" y="17070"/>
                      <a:pt x="3962" y="11689"/>
                      <a:pt x="7649" y="7184"/>
                    </a:cubicBezTo>
                    <a:cubicBezTo>
                      <a:pt x="10849" y="2916"/>
                      <a:pt x="15754" y="278"/>
                      <a:pt x="21079" y="-56"/>
                    </a:cubicBezTo>
                    <a:cubicBezTo>
                      <a:pt x="25813" y="-18"/>
                      <a:pt x="30080" y="2821"/>
                      <a:pt x="31937" y="7184"/>
                    </a:cubicBezTo>
                    <a:close/>
                    <a:moveTo>
                      <a:pt x="26317" y="22804"/>
                    </a:moveTo>
                    <a:cubicBezTo>
                      <a:pt x="27165" y="18909"/>
                      <a:pt x="26765" y="14841"/>
                      <a:pt x="25175" y="11184"/>
                    </a:cubicBezTo>
                    <a:cubicBezTo>
                      <a:pt x="24346" y="8908"/>
                      <a:pt x="22250" y="7336"/>
                      <a:pt x="19841" y="7184"/>
                    </a:cubicBezTo>
                    <a:cubicBezTo>
                      <a:pt x="17078" y="7460"/>
                      <a:pt x="14573" y="8917"/>
                      <a:pt x="12983" y="11184"/>
                    </a:cubicBezTo>
                    <a:cubicBezTo>
                      <a:pt x="10306" y="14565"/>
                      <a:pt x="8506" y="18556"/>
                      <a:pt x="7744" y="22804"/>
                    </a:cubicBezTo>
                    <a:cubicBezTo>
                      <a:pt x="6896" y="26700"/>
                      <a:pt x="7296" y="30767"/>
                      <a:pt x="8887" y="34425"/>
                    </a:cubicBezTo>
                    <a:cubicBezTo>
                      <a:pt x="9687" y="36740"/>
                      <a:pt x="11782" y="38349"/>
                      <a:pt x="14221" y="38521"/>
                    </a:cubicBezTo>
                    <a:cubicBezTo>
                      <a:pt x="17031" y="38254"/>
                      <a:pt x="19574" y="36749"/>
                      <a:pt x="21174" y="34425"/>
                    </a:cubicBezTo>
                    <a:cubicBezTo>
                      <a:pt x="23860" y="31053"/>
                      <a:pt x="25622" y="27053"/>
                      <a:pt x="26317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9" name="Freeform: Shape 575">
                <a:extLst>
                  <a:ext uri="{FF2B5EF4-FFF2-40B4-BE49-F238E27FC236}">
                    <a16:creationId xmlns:a16="http://schemas.microsoft.com/office/drawing/2014/main" id="{B7C26410-B132-C397-3695-AAF5C9E04227}"/>
                  </a:ext>
                </a:extLst>
              </p:cNvPr>
              <p:cNvSpPr/>
              <p:nvPr/>
            </p:nvSpPr>
            <p:spPr>
              <a:xfrm>
                <a:off x="2872555" y="3455773"/>
                <a:ext cx="35465" cy="45536"/>
              </a:xfrm>
              <a:custGeom>
                <a:avLst/>
                <a:gdLst>
                  <a:gd name="connsiteX0" fmla="*/ 30557 w 35465"/>
                  <a:gd name="connsiteY0" fmla="*/ 41861 h 45536"/>
                  <a:gd name="connsiteX1" fmla="*/ 26270 w 35465"/>
                  <a:gd name="connsiteY1" fmla="*/ 45480 h 45536"/>
                  <a:gd name="connsiteX2" fmla="*/ 2934 w 35465"/>
                  <a:gd name="connsiteY2" fmla="*/ 45480 h 45536"/>
                  <a:gd name="connsiteX3" fmla="*/ 458 w 35465"/>
                  <a:gd name="connsiteY3" fmla="*/ 44242 h 45536"/>
                  <a:gd name="connsiteX4" fmla="*/ 1601 w 35465"/>
                  <a:gd name="connsiteY4" fmla="*/ 39099 h 45536"/>
                  <a:gd name="connsiteX5" fmla="*/ 24080 w 35465"/>
                  <a:gd name="connsiteY5" fmla="*/ 21668 h 45536"/>
                  <a:gd name="connsiteX6" fmla="*/ 27890 w 35465"/>
                  <a:gd name="connsiteY6" fmla="*/ 15381 h 45536"/>
                  <a:gd name="connsiteX7" fmla="*/ 26747 w 35465"/>
                  <a:gd name="connsiteY7" fmla="*/ 9666 h 45536"/>
                  <a:gd name="connsiteX8" fmla="*/ 20936 w 35465"/>
                  <a:gd name="connsiteY8" fmla="*/ 6904 h 45536"/>
                  <a:gd name="connsiteX9" fmla="*/ 14840 w 35465"/>
                  <a:gd name="connsiteY9" fmla="*/ 9095 h 45536"/>
                  <a:gd name="connsiteX10" fmla="*/ 12554 w 35465"/>
                  <a:gd name="connsiteY10" fmla="*/ 10905 h 45536"/>
                  <a:gd name="connsiteX11" fmla="*/ 7439 w 35465"/>
                  <a:gd name="connsiteY11" fmla="*/ 10933 h 45536"/>
                  <a:gd name="connsiteX12" fmla="*/ 7411 w 35465"/>
                  <a:gd name="connsiteY12" fmla="*/ 10905 h 45536"/>
                  <a:gd name="connsiteX13" fmla="*/ 8554 w 35465"/>
                  <a:gd name="connsiteY13" fmla="*/ 5761 h 45536"/>
                  <a:gd name="connsiteX14" fmla="*/ 10935 w 35465"/>
                  <a:gd name="connsiteY14" fmla="*/ 3951 h 45536"/>
                  <a:gd name="connsiteX15" fmla="*/ 22175 w 35465"/>
                  <a:gd name="connsiteY15" fmla="*/ -49 h 45536"/>
                  <a:gd name="connsiteX16" fmla="*/ 32938 w 35465"/>
                  <a:gd name="connsiteY16" fmla="*/ 5095 h 45536"/>
                  <a:gd name="connsiteX17" fmla="*/ 35129 w 35465"/>
                  <a:gd name="connsiteY17" fmla="*/ 15667 h 45536"/>
                  <a:gd name="connsiteX18" fmla="*/ 27985 w 35465"/>
                  <a:gd name="connsiteY18" fmla="*/ 27288 h 45536"/>
                  <a:gd name="connsiteX19" fmla="*/ 13602 w 35465"/>
                  <a:gd name="connsiteY19" fmla="*/ 38622 h 45536"/>
                  <a:gd name="connsiteX20" fmla="*/ 27509 w 35465"/>
                  <a:gd name="connsiteY20" fmla="*/ 38622 h 45536"/>
                  <a:gd name="connsiteX21" fmla="*/ 30566 w 35465"/>
                  <a:gd name="connsiteY21" fmla="*/ 41661 h 45536"/>
                  <a:gd name="connsiteX22" fmla="*/ 30557 w 35465"/>
                  <a:gd name="connsiteY22" fmla="*/ 41861 h 4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465" h="45536">
                    <a:moveTo>
                      <a:pt x="30557" y="41861"/>
                    </a:moveTo>
                    <a:cubicBezTo>
                      <a:pt x="30042" y="43852"/>
                      <a:pt x="28318" y="45309"/>
                      <a:pt x="26270" y="45480"/>
                    </a:cubicBezTo>
                    <a:lnTo>
                      <a:pt x="2934" y="45480"/>
                    </a:lnTo>
                    <a:cubicBezTo>
                      <a:pt x="1962" y="45490"/>
                      <a:pt x="1039" y="45023"/>
                      <a:pt x="458" y="44242"/>
                    </a:cubicBezTo>
                    <a:cubicBezTo>
                      <a:pt x="-552" y="42490"/>
                      <a:pt x="-57" y="40261"/>
                      <a:pt x="1601" y="39099"/>
                    </a:cubicBezTo>
                    <a:lnTo>
                      <a:pt x="24080" y="21668"/>
                    </a:lnTo>
                    <a:cubicBezTo>
                      <a:pt x="26061" y="20096"/>
                      <a:pt x="27414" y="17868"/>
                      <a:pt x="27890" y="15381"/>
                    </a:cubicBezTo>
                    <a:cubicBezTo>
                      <a:pt x="28299" y="13400"/>
                      <a:pt x="27890" y="11333"/>
                      <a:pt x="26747" y="9666"/>
                    </a:cubicBezTo>
                    <a:cubicBezTo>
                      <a:pt x="25347" y="7885"/>
                      <a:pt x="23194" y="6866"/>
                      <a:pt x="20936" y="6904"/>
                    </a:cubicBezTo>
                    <a:cubicBezTo>
                      <a:pt x="18727" y="6961"/>
                      <a:pt x="16583" y="7733"/>
                      <a:pt x="14840" y="9095"/>
                    </a:cubicBezTo>
                    <a:lnTo>
                      <a:pt x="12554" y="10905"/>
                    </a:lnTo>
                    <a:cubicBezTo>
                      <a:pt x="11145" y="12324"/>
                      <a:pt x="8859" y="12333"/>
                      <a:pt x="7439" y="10933"/>
                    </a:cubicBezTo>
                    <a:cubicBezTo>
                      <a:pt x="7430" y="10924"/>
                      <a:pt x="7420" y="10914"/>
                      <a:pt x="7411" y="10905"/>
                    </a:cubicBezTo>
                    <a:cubicBezTo>
                      <a:pt x="6449" y="9143"/>
                      <a:pt x="6935" y="6952"/>
                      <a:pt x="8554" y="5761"/>
                    </a:cubicBezTo>
                    <a:lnTo>
                      <a:pt x="10935" y="3951"/>
                    </a:lnTo>
                    <a:cubicBezTo>
                      <a:pt x="14154" y="1446"/>
                      <a:pt x="18098" y="46"/>
                      <a:pt x="22175" y="-49"/>
                    </a:cubicBezTo>
                    <a:cubicBezTo>
                      <a:pt x="26385" y="-182"/>
                      <a:pt x="30404" y="1732"/>
                      <a:pt x="32938" y="5095"/>
                    </a:cubicBezTo>
                    <a:cubicBezTo>
                      <a:pt x="35081" y="8171"/>
                      <a:pt x="35872" y="11991"/>
                      <a:pt x="35129" y="15667"/>
                    </a:cubicBezTo>
                    <a:cubicBezTo>
                      <a:pt x="34262" y="20287"/>
                      <a:pt x="31719" y="24430"/>
                      <a:pt x="27985" y="27288"/>
                    </a:cubicBezTo>
                    <a:lnTo>
                      <a:pt x="13602" y="38622"/>
                    </a:lnTo>
                    <a:lnTo>
                      <a:pt x="27509" y="38622"/>
                    </a:lnTo>
                    <a:cubicBezTo>
                      <a:pt x="29195" y="38622"/>
                      <a:pt x="30557" y="39985"/>
                      <a:pt x="30566" y="41661"/>
                    </a:cubicBezTo>
                    <a:cubicBezTo>
                      <a:pt x="30566" y="41727"/>
                      <a:pt x="30557" y="41794"/>
                      <a:pt x="30557" y="418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0" name="Freeform: Shape 576">
                <a:extLst>
                  <a:ext uri="{FF2B5EF4-FFF2-40B4-BE49-F238E27FC236}">
                    <a16:creationId xmlns:a16="http://schemas.microsoft.com/office/drawing/2014/main" id="{AA277C15-3462-8538-D759-7B161F801B9A}"/>
                  </a:ext>
                </a:extLst>
              </p:cNvPr>
              <p:cNvSpPr/>
              <p:nvPr/>
            </p:nvSpPr>
            <p:spPr>
              <a:xfrm>
                <a:off x="2823261" y="3521216"/>
                <a:ext cx="140398" cy="7429"/>
              </a:xfrm>
              <a:custGeom>
                <a:avLst/>
                <a:gdLst>
                  <a:gd name="connsiteX0" fmla="*/ 0 w 140398"/>
                  <a:gd name="connsiteY0" fmla="*/ 0 h 7429"/>
                  <a:gd name="connsiteX1" fmla="*/ 140398 w 140398"/>
                  <a:gd name="connsiteY1" fmla="*/ 0 h 7429"/>
                  <a:gd name="connsiteX2" fmla="*/ 140398 w 140398"/>
                  <a:gd name="connsiteY2" fmla="*/ 7430 h 7429"/>
                  <a:gd name="connsiteX3" fmla="*/ 0 w 140398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398" h="7429">
                    <a:moveTo>
                      <a:pt x="0" y="0"/>
                    </a:moveTo>
                    <a:lnTo>
                      <a:pt x="140398" y="0"/>
                    </a:lnTo>
                    <a:lnTo>
                      <a:pt x="14039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Freeform: Shape 577">
                <a:extLst>
                  <a:ext uri="{FF2B5EF4-FFF2-40B4-BE49-F238E27FC236}">
                    <a16:creationId xmlns:a16="http://schemas.microsoft.com/office/drawing/2014/main" id="{A4FB78CB-BB21-14F8-C1D5-5E249B4CA2CC}"/>
                  </a:ext>
                </a:extLst>
              </p:cNvPr>
              <p:cNvSpPr/>
              <p:nvPr/>
            </p:nvSpPr>
            <p:spPr>
              <a:xfrm>
                <a:off x="2823261" y="3539695"/>
                <a:ext cx="80676" cy="7429"/>
              </a:xfrm>
              <a:custGeom>
                <a:avLst/>
                <a:gdLst>
                  <a:gd name="connsiteX0" fmla="*/ 0 w 80676"/>
                  <a:gd name="connsiteY0" fmla="*/ 0 h 7429"/>
                  <a:gd name="connsiteX1" fmla="*/ 80677 w 80676"/>
                  <a:gd name="connsiteY1" fmla="*/ 0 h 7429"/>
                  <a:gd name="connsiteX2" fmla="*/ 80677 w 80676"/>
                  <a:gd name="connsiteY2" fmla="*/ 7430 h 7429"/>
                  <a:gd name="connsiteX3" fmla="*/ 0 w 80676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76" h="7429">
                    <a:moveTo>
                      <a:pt x="0" y="0"/>
                    </a:moveTo>
                    <a:lnTo>
                      <a:pt x="80677" y="0"/>
                    </a:lnTo>
                    <a:lnTo>
                      <a:pt x="80677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2" name="Freeform: Shape 578">
                <a:extLst>
                  <a:ext uri="{FF2B5EF4-FFF2-40B4-BE49-F238E27FC236}">
                    <a16:creationId xmlns:a16="http://schemas.microsoft.com/office/drawing/2014/main" id="{4731FA9A-4608-E8E6-1418-97A59137157B}"/>
                  </a:ext>
                </a:extLst>
              </p:cNvPr>
              <p:cNvSpPr/>
              <p:nvPr/>
            </p:nvSpPr>
            <p:spPr>
              <a:xfrm>
                <a:off x="2823261" y="3558268"/>
                <a:ext cx="130111" cy="7429"/>
              </a:xfrm>
              <a:custGeom>
                <a:avLst/>
                <a:gdLst>
                  <a:gd name="connsiteX0" fmla="*/ 0 w 130111"/>
                  <a:gd name="connsiteY0" fmla="*/ 0 h 7429"/>
                  <a:gd name="connsiteX1" fmla="*/ 130111 w 130111"/>
                  <a:gd name="connsiteY1" fmla="*/ 0 h 7429"/>
                  <a:gd name="connsiteX2" fmla="*/ 130111 w 130111"/>
                  <a:gd name="connsiteY2" fmla="*/ 7429 h 7429"/>
                  <a:gd name="connsiteX3" fmla="*/ 0 w 130111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11" h="7429">
                    <a:moveTo>
                      <a:pt x="0" y="0"/>
                    </a:moveTo>
                    <a:lnTo>
                      <a:pt x="130111" y="0"/>
                    </a:lnTo>
                    <a:lnTo>
                      <a:pt x="130111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3" name="Freeform: Shape 579">
                <a:extLst>
                  <a:ext uri="{FF2B5EF4-FFF2-40B4-BE49-F238E27FC236}">
                    <a16:creationId xmlns:a16="http://schemas.microsoft.com/office/drawing/2014/main" id="{462B4912-B61F-CD3C-FD58-398F096B9541}"/>
                  </a:ext>
                </a:extLst>
              </p:cNvPr>
              <p:cNvSpPr/>
              <p:nvPr/>
            </p:nvSpPr>
            <p:spPr>
              <a:xfrm>
                <a:off x="2823261" y="3576747"/>
                <a:ext cx="170687" cy="7429"/>
              </a:xfrm>
              <a:custGeom>
                <a:avLst/>
                <a:gdLst>
                  <a:gd name="connsiteX0" fmla="*/ 0 w 170687"/>
                  <a:gd name="connsiteY0" fmla="*/ 0 h 7429"/>
                  <a:gd name="connsiteX1" fmla="*/ 170688 w 170687"/>
                  <a:gd name="connsiteY1" fmla="*/ 0 h 7429"/>
                  <a:gd name="connsiteX2" fmla="*/ 170688 w 170687"/>
                  <a:gd name="connsiteY2" fmla="*/ 7430 h 7429"/>
                  <a:gd name="connsiteX3" fmla="*/ 0 w 17068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7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Freeform: Shape 580">
                <a:extLst>
                  <a:ext uri="{FF2B5EF4-FFF2-40B4-BE49-F238E27FC236}">
                    <a16:creationId xmlns:a16="http://schemas.microsoft.com/office/drawing/2014/main" id="{5F2AE4EE-1555-D655-15B3-BA55ABFE7008}"/>
                  </a:ext>
                </a:extLst>
              </p:cNvPr>
              <p:cNvSpPr/>
              <p:nvPr/>
            </p:nvSpPr>
            <p:spPr>
              <a:xfrm>
                <a:off x="2823261" y="3595225"/>
                <a:ext cx="98964" cy="7429"/>
              </a:xfrm>
              <a:custGeom>
                <a:avLst/>
                <a:gdLst>
                  <a:gd name="connsiteX0" fmla="*/ 0 w 98964"/>
                  <a:gd name="connsiteY0" fmla="*/ 0 h 7429"/>
                  <a:gd name="connsiteX1" fmla="*/ 98965 w 98964"/>
                  <a:gd name="connsiteY1" fmla="*/ 0 h 7429"/>
                  <a:gd name="connsiteX2" fmla="*/ 98965 w 98964"/>
                  <a:gd name="connsiteY2" fmla="*/ 7430 h 7429"/>
                  <a:gd name="connsiteX3" fmla="*/ 0 w 98964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964" h="7429">
                    <a:moveTo>
                      <a:pt x="0" y="0"/>
                    </a:moveTo>
                    <a:lnTo>
                      <a:pt x="98965" y="0"/>
                    </a:lnTo>
                    <a:lnTo>
                      <a:pt x="98965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5" name="Freeform: Shape 581">
                <a:extLst>
                  <a:ext uri="{FF2B5EF4-FFF2-40B4-BE49-F238E27FC236}">
                    <a16:creationId xmlns:a16="http://schemas.microsoft.com/office/drawing/2014/main" id="{74F0C89C-5939-B220-0209-25AAF4037A5E}"/>
                  </a:ext>
                </a:extLst>
              </p:cNvPr>
              <p:cNvSpPr/>
              <p:nvPr/>
            </p:nvSpPr>
            <p:spPr>
              <a:xfrm>
                <a:off x="3137490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6" name="Freeform: Shape 582">
                <a:extLst>
                  <a:ext uri="{FF2B5EF4-FFF2-40B4-BE49-F238E27FC236}">
                    <a16:creationId xmlns:a16="http://schemas.microsoft.com/office/drawing/2014/main" id="{2D12A34F-B7A5-916D-68DF-4BC0FF3CB5F7}"/>
                  </a:ext>
                </a:extLst>
              </p:cNvPr>
              <p:cNvSpPr/>
              <p:nvPr/>
            </p:nvSpPr>
            <p:spPr>
              <a:xfrm>
                <a:off x="3137490" y="3413203"/>
                <a:ext cx="237743" cy="233743"/>
              </a:xfrm>
              <a:custGeom>
                <a:avLst/>
                <a:gdLst>
                  <a:gd name="connsiteX0" fmla="*/ 0 w 237743"/>
                  <a:gd name="connsiteY0" fmla="*/ 0 h 233743"/>
                  <a:gd name="connsiteX1" fmla="*/ 237744 w 237743"/>
                  <a:gd name="connsiteY1" fmla="*/ 0 h 233743"/>
                  <a:gd name="connsiteX2" fmla="*/ 237744 w 237743"/>
                  <a:gd name="connsiteY2" fmla="*/ 233743 h 233743"/>
                  <a:gd name="connsiteX3" fmla="*/ 0 w 237743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3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7" name="Freeform: Shape 583">
                <a:extLst>
                  <a:ext uri="{FF2B5EF4-FFF2-40B4-BE49-F238E27FC236}">
                    <a16:creationId xmlns:a16="http://schemas.microsoft.com/office/drawing/2014/main" id="{CD68E7AA-0D23-48A8-DB46-11B059AEE765}"/>
                  </a:ext>
                </a:extLst>
              </p:cNvPr>
              <p:cNvSpPr/>
              <p:nvPr/>
            </p:nvSpPr>
            <p:spPr>
              <a:xfrm>
                <a:off x="3172352" y="3445987"/>
                <a:ext cx="168211" cy="168211"/>
              </a:xfrm>
              <a:custGeom>
                <a:avLst/>
                <a:gdLst>
                  <a:gd name="connsiteX0" fmla="*/ 168148 w 168211"/>
                  <a:gd name="connsiteY0" fmla="*/ 84127 h 168211"/>
                  <a:gd name="connsiteX1" fmla="*/ 83965 w 168211"/>
                  <a:gd name="connsiteY1" fmla="*/ 168156 h 168211"/>
                  <a:gd name="connsiteX2" fmla="*/ -64 w 168211"/>
                  <a:gd name="connsiteY2" fmla="*/ 83983 h 168211"/>
                  <a:gd name="connsiteX3" fmla="*/ 84118 w 168211"/>
                  <a:gd name="connsiteY3" fmla="*/ -56 h 168211"/>
                  <a:gd name="connsiteX4" fmla="*/ 157003 w 168211"/>
                  <a:gd name="connsiteY4" fmla="*/ 42217 h 168211"/>
                  <a:gd name="connsiteX5" fmla="*/ 168148 w 168211"/>
                  <a:gd name="connsiteY5" fmla="*/ 84127 h 1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211" h="168211">
                    <a:moveTo>
                      <a:pt x="168148" y="84127"/>
                    </a:moveTo>
                    <a:cubicBezTo>
                      <a:pt x="168109" y="130580"/>
                      <a:pt x="130419" y="168204"/>
                      <a:pt x="83965" y="168156"/>
                    </a:cubicBezTo>
                    <a:cubicBezTo>
                      <a:pt x="37521" y="168118"/>
                      <a:pt x="-102" y="130437"/>
                      <a:pt x="-64" y="83983"/>
                    </a:cubicBezTo>
                    <a:cubicBezTo>
                      <a:pt x="-26" y="37530"/>
                      <a:pt x="37665" y="-94"/>
                      <a:pt x="84118" y="-56"/>
                    </a:cubicBezTo>
                    <a:cubicBezTo>
                      <a:pt x="114226" y="-27"/>
                      <a:pt x="142020" y="16099"/>
                      <a:pt x="157003" y="42217"/>
                    </a:cubicBezTo>
                    <a:cubicBezTo>
                      <a:pt x="164318" y="54970"/>
                      <a:pt x="168157" y="69420"/>
                      <a:pt x="168148" y="841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8" name="Freeform: Shape 584">
                <a:extLst>
                  <a:ext uri="{FF2B5EF4-FFF2-40B4-BE49-F238E27FC236}">
                    <a16:creationId xmlns:a16="http://schemas.microsoft.com/office/drawing/2014/main" id="{3CEC21D0-5968-761B-969C-EE0468F7C92A}"/>
                  </a:ext>
                </a:extLst>
              </p:cNvPr>
              <p:cNvSpPr/>
              <p:nvPr/>
            </p:nvSpPr>
            <p:spPr>
              <a:xfrm>
                <a:off x="3256648" y="3445968"/>
                <a:ext cx="84201" cy="162782"/>
              </a:xfrm>
              <a:custGeom>
                <a:avLst/>
                <a:gdLst>
                  <a:gd name="connsiteX0" fmla="*/ 83851 w 84201"/>
                  <a:gd name="connsiteY0" fmla="*/ 84145 h 162782"/>
                  <a:gd name="connsiteX1" fmla="*/ 30130 w 84201"/>
                  <a:gd name="connsiteY1" fmla="*/ 162727 h 162782"/>
                  <a:gd name="connsiteX2" fmla="*/ -64 w 84201"/>
                  <a:gd name="connsiteY2" fmla="*/ 84145 h 162782"/>
                  <a:gd name="connsiteX3" fmla="*/ -64 w 84201"/>
                  <a:gd name="connsiteY3" fmla="*/ -56 h 162782"/>
                  <a:gd name="connsiteX4" fmla="*/ 84137 w 84201"/>
                  <a:gd name="connsiteY4" fmla="*/ 83955 h 162782"/>
                  <a:gd name="connsiteX5" fmla="*/ 84137 w 84201"/>
                  <a:gd name="connsiteY5" fmla="*/ 84145 h 162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01" h="162782">
                    <a:moveTo>
                      <a:pt x="83851" y="84145"/>
                    </a:moveTo>
                    <a:cubicBezTo>
                      <a:pt x="83918" y="118931"/>
                      <a:pt x="62563" y="150163"/>
                      <a:pt x="30130" y="162727"/>
                    </a:cubicBezTo>
                    <a:lnTo>
                      <a:pt x="-64" y="84145"/>
                    </a:lnTo>
                    <a:lnTo>
                      <a:pt x="-64" y="-56"/>
                    </a:lnTo>
                    <a:cubicBezTo>
                      <a:pt x="46390" y="-113"/>
                      <a:pt x="84080" y="37501"/>
                      <a:pt x="84137" y="83955"/>
                    </a:cubicBezTo>
                    <a:cubicBezTo>
                      <a:pt x="84137" y="84022"/>
                      <a:pt x="84137" y="84079"/>
                      <a:pt x="84137" y="8414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9" name="Freeform: Shape 585">
                <a:extLst>
                  <a:ext uri="{FF2B5EF4-FFF2-40B4-BE49-F238E27FC236}">
                    <a16:creationId xmlns:a16="http://schemas.microsoft.com/office/drawing/2014/main" id="{947D46D7-6EFF-E2DB-201A-31153A86B409}"/>
                  </a:ext>
                </a:extLst>
              </p:cNvPr>
              <p:cNvSpPr/>
              <p:nvPr/>
            </p:nvSpPr>
            <p:spPr>
              <a:xfrm>
                <a:off x="3198165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0" name="Freeform: Shape 586">
                <a:extLst>
                  <a:ext uri="{FF2B5EF4-FFF2-40B4-BE49-F238E27FC236}">
                    <a16:creationId xmlns:a16="http://schemas.microsoft.com/office/drawing/2014/main" id="{5A1A18D6-8702-42EC-4D3D-5D7FFFDEA8D6}"/>
                  </a:ext>
                </a:extLst>
              </p:cNvPr>
              <p:cNvSpPr/>
              <p:nvPr/>
            </p:nvSpPr>
            <p:spPr>
              <a:xfrm>
                <a:off x="3227532" y="3521337"/>
                <a:ext cx="14923" cy="19595"/>
              </a:xfrm>
              <a:custGeom>
                <a:avLst/>
                <a:gdLst>
                  <a:gd name="connsiteX0" fmla="*/ 11621 w 14923"/>
                  <a:gd name="connsiteY0" fmla="*/ 15635 h 19595"/>
                  <a:gd name="connsiteX1" fmla="*/ 191 w 14923"/>
                  <a:gd name="connsiteY1" fmla="*/ 15635 h 19595"/>
                  <a:gd name="connsiteX2" fmla="*/ 77 w 14923"/>
                  <a:gd name="connsiteY2" fmla="*/ 14701 h 19595"/>
                  <a:gd name="connsiteX3" fmla="*/ 191 w 14923"/>
                  <a:gd name="connsiteY3" fmla="*/ 14587 h 19595"/>
                  <a:gd name="connsiteX4" fmla="*/ 11907 w 14923"/>
                  <a:gd name="connsiteY4" fmla="*/ 109 h 19595"/>
                  <a:gd name="connsiteX5" fmla="*/ 11907 w 14923"/>
                  <a:gd name="connsiteY5" fmla="*/ 109 h 19595"/>
                  <a:gd name="connsiteX6" fmla="*/ 12860 w 14923"/>
                  <a:gd name="connsiteY6" fmla="*/ 109 h 19595"/>
                  <a:gd name="connsiteX7" fmla="*/ 12860 w 14923"/>
                  <a:gd name="connsiteY7" fmla="*/ 109 h 19595"/>
                  <a:gd name="connsiteX8" fmla="*/ 12860 w 14923"/>
                  <a:gd name="connsiteY8" fmla="*/ 109 h 19595"/>
                  <a:gd name="connsiteX9" fmla="*/ 12860 w 14923"/>
                  <a:gd name="connsiteY9" fmla="*/ 14015 h 19595"/>
                  <a:gd name="connsiteX10" fmla="*/ 14193 w 14923"/>
                  <a:gd name="connsiteY10" fmla="*/ 14015 h 19595"/>
                  <a:gd name="connsiteX11" fmla="*/ 14860 w 14923"/>
                  <a:gd name="connsiteY11" fmla="*/ 14682 h 19595"/>
                  <a:gd name="connsiteX12" fmla="*/ 14193 w 14923"/>
                  <a:gd name="connsiteY12" fmla="*/ 15349 h 19595"/>
                  <a:gd name="connsiteX13" fmla="*/ 12860 w 14923"/>
                  <a:gd name="connsiteY13" fmla="*/ 15349 h 19595"/>
                  <a:gd name="connsiteX14" fmla="*/ 12860 w 14923"/>
                  <a:gd name="connsiteY14" fmla="*/ 18778 h 19595"/>
                  <a:gd name="connsiteX15" fmla="*/ 12097 w 14923"/>
                  <a:gd name="connsiteY15" fmla="*/ 19540 h 19595"/>
                  <a:gd name="connsiteX16" fmla="*/ 11431 w 14923"/>
                  <a:gd name="connsiteY16" fmla="*/ 18778 h 19595"/>
                  <a:gd name="connsiteX17" fmla="*/ 11621 w 14923"/>
                  <a:gd name="connsiteY17" fmla="*/ 14301 h 19595"/>
                  <a:gd name="connsiteX18" fmla="*/ 11621 w 14923"/>
                  <a:gd name="connsiteY18" fmla="*/ 2395 h 19595"/>
                  <a:gd name="connsiteX19" fmla="*/ 2096 w 14923"/>
                  <a:gd name="connsiteY19" fmla="*/ 14301 h 1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923" h="19595">
                    <a:moveTo>
                      <a:pt x="11621" y="15635"/>
                    </a:moveTo>
                    <a:lnTo>
                      <a:pt x="191" y="15635"/>
                    </a:lnTo>
                    <a:cubicBezTo>
                      <a:pt x="-95" y="15406"/>
                      <a:pt x="-151" y="14987"/>
                      <a:pt x="77" y="14701"/>
                    </a:cubicBezTo>
                    <a:cubicBezTo>
                      <a:pt x="115" y="14654"/>
                      <a:pt x="153" y="14615"/>
                      <a:pt x="191" y="14587"/>
                    </a:cubicBezTo>
                    <a:lnTo>
                      <a:pt x="11907" y="109"/>
                    </a:lnTo>
                    <a:lnTo>
                      <a:pt x="11907" y="109"/>
                    </a:lnTo>
                    <a:cubicBezTo>
                      <a:pt x="12183" y="-110"/>
                      <a:pt x="12583" y="-110"/>
                      <a:pt x="12860" y="109"/>
                    </a:cubicBezTo>
                    <a:lnTo>
                      <a:pt x="12860" y="109"/>
                    </a:lnTo>
                    <a:lnTo>
                      <a:pt x="12860" y="109"/>
                    </a:lnTo>
                    <a:lnTo>
                      <a:pt x="12860" y="14015"/>
                    </a:lnTo>
                    <a:lnTo>
                      <a:pt x="14193" y="14015"/>
                    </a:lnTo>
                    <a:cubicBezTo>
                      <a:pt x="14564" y="14015"/>
                      <a:pt x="14860" y="14311"/>
                      <a:pt x="14860" y="14682"/>
                    </a:cubicBezTo>
                    <a:cubicBezTo>
                      <a:pt x="14860" y="15054"/>
                      <a:pt x="14564" y="15349"/>
                      <a:pt x="14193" y="15349"/>
                    </a:cubicBezTo>
                    <a:lnTo>
                      <a:pt x="12860" y="15349"/>
                    </a:lnTo>
                    <a:lnTo>
                      <a:pt x="12860" y="18778"/>
                    </a:lnTo>
                    <a:cubicBezTo>
                      <a:pt x="12860" y="19197"/>
                      <a:pt x="12517" y="19540"/>
                      <a:pt x="12097" y="19540"/>
                    </a:cubicBezTo>
                    <a:cubicBezTo>
                      <a:pt x="11717" y="19492"/>
                      <a:pt x="11431" y="19168"/>
                      <a:pt x="11431" y="18778"/>
                    </a:cubicBezTo>
                    <a:close/>
                    <a:moveTo>
                      <a:pt x="11621" y="14301"/>
                    </a:moveTo>
                    <a:lnTo>
                      <a:pt x="11621" y="2395"/>
                    </a:lnTo>
                    <a:lnTo>
                      <a:pt x="2096" y="1430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1" name="Freeform: Shape 587">
                <a:extLst>
                  <a:ext uri="{FF2B5EF4-FFF2-40B4-BE49-F238E27FC236}">
                    <a16:creationId xmlns:a16="http://schemas.microsoft.com/office/drawing/2014/main" id="{DBB70DAC-97B2-315D-01A0-95D18A97850B}"/>
                  </a:ext>
                </a:extLst>
              </p:cNvPr>
              <p:cNvSpPr/>
              <p:nvPr/>
            </p:nvSpPr>
            <p:spPr>
              <a:xfrm>
                <a:off x="3247297" y="3521978"/>
                <a:ext cx="11263" cy="20192"/>
              </a:xfrm>
              <a:custGeom>
                <a:avLst/>
                <a:gdLst>
                  <a:gd name="connsiteX0" fmla="*/ 47 w 11263"/>
                  <a:gd name="connsiteY0" fmla="*/ 17185 h 20192"/>
                  <a:gd name="connsiteX1" fmla="*/ 295 w 11263"/>
                  <a:gd name="connsiteY1" fmla="*/ 16137 h 20192"/>
                  <a:gd name="connsiteX2" fmla="*/ 1095 w 11263"/>
                  <a:gd name="connsiteY2" fmla="*/ 16137 h 20192"/>
                  <a:gd name="connsiteX3" fmla="*/ 4905 w 11263"/>
                  <a:gd name="connsiteY3" fmla="*/ 17756 h 20192"/>
                  <a:gd name="connsiteX4" fmla="*/ 8715 w 11263"/>
                  <a:gd name="connsiteY4" fmla="*/ 16137 h 20192"/>
                  <a:gd name="connsiteX5" fmla="*/ 10239 w 11263"/>
                  <a:gd name="connsiteY5" fmla="*/ 12327 h 20192"/>
                  <a:gd name="connsiteX6" fmla="*/ 8715 w 11263"/>
                  <a:gd name="connsiteY6" fmla="*/ 8517 h 20192"/>
                  <a:gd name="connsiteX7" fmla="*/ 1172 w 11263"/>
                  <a:gd name="connsiteY7" fmla="*/ 8441 h 20192"/>
                  <a:gd name="connsiteX8" fmla="*/ 1095 w 11263"/>
                  <a:gd name="connsiteY8" fmla="*/ 8517 h 20192"/>
                  <a:gd name="connsiteX9" fmla="*/ 47 w 11263"/>
                  <a:gd name="connsiteY9" fmla="*/ 8517 h 20192"/>
                  <a:gd name="connsiteX10" fmla="*/ 47 w 11263"/>
                  <a:gd name="connsiteY10" fmla="*/ 8517 h 20192"/>
                  <a:gd name="connsiteX11" fmla="*/ 47 w 11263"/>
                  <a:gd name="connsiteY11" fmla="*/ 8517 h 20192"/>
                  <a:gd name="connsiteX12" fmla="*/ 47 w 11263"/>
                  <a:gd name="connsiteY12" fmla="*/ 8517 h 20192"/>
                  <a:gd name="connsiteX13" fmla="*/ 1000 w 11263"/>
                  <a:gd name="connsiteY13" fmla="*/ 421 h 20192"/>
                  <a:gd name="connsiteX14" fmla="*/ 1000 w 11263"/>
                  <a:gd name="connsiteY14" fmla="*/ -56 h 20192"/>
                  <a:gd name="connsiteX15" fmla="*/ 10525 w 11263"/>
                  <a:gd name="connsiteY15" fmla="*/ -56 h 20192"/>
                  <a:gd name="connsiteX16" fmla="*/ 11192 w 11263"/>
                  <a:gd name="connsiteY16" fmla="*/ 611 h 20192"/>
                  <a:gd name="connsiteX17" fmla="*/ 10630 w 11263"/>
                  <a:gd name="connsiteY17" fmla="*/ 1364 h 20192"/>
                  <a:gd name="connsiteX18" fmla="*/ 10525 w 11263"/>
                  <a:gd name="connsiteY18" fmla="*/ 1373 h 20192"/>
                  <a:gd name="connsiteX19" fmla="*/ 1762 w 11263"/>
                  <a:gd name="connsiteY19" fmla="*/ 1373 h 20192"/>
                  <a:gd name="connsiteX20" fmla="*/ 1000 w 11263"/>
                  <a:gd name="connsiteY20" fmla="*/ 7374 h 20192"/>
                  <a:gd name="connsiteX21" fmla="*/ 4429 w 11263"/>
                  <a:gd name="connsiteY21" fmla="*/ 6421 h 20192"/>
                  <a:gd name="connsiteX22" fmla="*/ 9287 w 11263"/>
                  <a:gd name="connsiteY22" fmla="*/ 8422 h 20192"/>
                  <a:gd name="connsiteX23" fmla="*/ 11192 w 11263"/>
                  <a:gd name="connsiteY23" fmla="*/ 13279 h 20192"/>
                  <a:gd name="connsiteX24" fmla="*/ 9287 w 11263"/>
                  <a:gd name="connsiteY24" fmla="*/ 18137 h 20192"/>
                  <a:gd name="connsiteX25" fmla="*/ 4429 w 11263"/>
                  <a:gd name="connsiteY25" fmla="*/ 20137 h 20192"/>
                  <a:gd name="connsiteX26" fmla="*/ 47 w 11263"/>
                  <a:gd name="connsiteY26" fmla="*/ 17185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63" h="20192">
                    <a:moveTo>
                      <a:pt x="47" y="17185"/>
                    </a:moveTo>
                    <a:cubicBezTo>
                      <a:pt x="-171" y="16822"/>
                      <a:pt x="-57" y="16356"/>
                      <a:pt x="295" y="16137"/>
                    </a:cubicBezTo>
                    <a:cubicBezTo>
                      <a:pt x="543" y="15984"/>
                      <a:pt x="848" y="15984"/>
                      <a:pt x="1095" y="16137"/>
                    </a:cubicBezTo>
                    <a:cubicBezTo>
                      <a:pt x="2096" y="17165"/>
                      <a:pt x="3467" y="17756"/>
                      <a:pt x="4905" y="17756"/>
                    </a:cubicBezTo>
                    <a:cubicBezTo>
                      <a:pt x="6334" y="17708"/>
                      <a:pt x="7696" y="17137"/>
                      <a:pt x="8715" y="16137"/>
                    </a:cubicBezTo>
                    <a:cubicBezTo>
                      <a:pt x="9706" y="15118"/>
                      <a:pt x="10249" y="13746"/>
                      <a:pt x="10239" y="12327"/>
                    </a:cubicBezTo>
                    <a:cubicBezTo>
                      <a:pt x="10268" y="10898"/>
                      <a:pt x="9715" y="9526"/>
                      <a:pt x="8715" y="8517"/>
                    </a:cubicBezTo>
                    <a:cubicBezTo>
                      <a:pt x="6658" y="6412"/>
                      <a:pt x="3277" y="6383"/>
                      <a:pt x="1172" y="8441"/>
                    </a:cubicBezTo>
                    <a:cubicBezTo>
                      <a:pt x="1143" y="8469"/>
                      <a:pt x="1124" y="8488"/>
                      <a:pt x="1095" y="8517"/>
                    </a:cubicBezTo>
                    <a:cubicBezTo>
                      <a:pt x="800" y="8793"/>
                      <a:pt x="343" y="8793"/>
                      <a:pt x="47" y="8517"/>
                    </a:cubicBezTo>
                    <a:cubicBezTo>
                      <a:pt x="47" y="8517"/>
                      <a:pt x="47" y="8517"/>
                      <a:pt x="47" y="8517"/>
                    </a:cubicBezTo>
                    <a:lnTo>
                      <a:pt x="47" y="8517"/>
                    </a:lnTo>
                    <a:lnTo>
                      <a:pt x="47" y="8517"/>
                    </a:lnTo>
                    <a:lnTo>
                      <a:pt x="1000" y="421"/>
                    </a:lnTo>
                    <a:cubicBezTo>
                      <a:pt x="952" y="268"/>
                      <a:pt x="952" y="97"/>
                      <a:pt x="1000" y="-56"/>
                    </a:cubicBezTo>
                    <a:lnTo>
                      <a:pt x="10525" y="-56"/>
                    </a:lnTo>
                    <a:cubicBezTo>
                      <a:pt x="10897" y="-56"/>
                      <a:pt x="11192" y="239"/>
                      <a:pt x="11192" y="611"/>
                    </a:cubicBezTo>
                    <a:cubicBezTo>
                      <a:pt x="11249" y="973"/>
                      <a:pt x="10992" y="1316"/>
                      <a:pt x="10630" y="1364"/>
                    </a:cubicBezTo>
                    <a:cubicBezTo>
                      <a:pt x="10592" y="1373"/>
                      <a:pt x="10563" y="1373"/>
                      <a:pt x="10525" y="1373"/>
                    </a:cubicBezTo>
                    <a:lnTo>
                      <a:pt x="1762" y="1373"/>
                    </a:lnTo>
                    <a:lnTo>
                      <a:pt x="1000" y="7374"/>
                    </a:lnTo>
                    <a:cubicBezTo>
                      <a:pt x="2048" y="6774"/>
                      <a:pt x="3219" y="6440"/>
                      <a:pt x="4429" y="6421"/>
                    </a:cubicBezTo>
                    <a:cubicBezTo>
                      <a:pt x="6248" y="6431"/>
                      <a:pt x="7991" y="7145"/>
                      <a:pt x="9287" y="8422"/>
                    </a:cubicBezTo>
                    <a:cubicBezTo>
                      <a:pt x="10554" y="9717"/>
                      <a:pt x="11240" y="11470"/>
                      <a:pt x="11192" y="13279"/>
                    </a:cubicBezTo>
                    <a:cubicBezTo>
                      <a:pt x="11220" y="15089"/>
                      <a:pt x="10535" y="16832"/>
                      <a:pt x="9287" y="18137"/>
                    </a:cubicBezTo>
                    <a:cubicBezTo>
                      <a:pt x="7972" y="19385"/>
                      <a:pt x="6239" y="20090"/>
                      <a:pt x="4429" y="20137"/>
                    </a:cubicBezTo>
                    <a:cubicBezTo>
                      <a:pt x="2629" y="19785"/>
                      <a:pt x="1048" y="18718"/>
                      <a:pt x="47" y="171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2" name="Freeform: Shape 588">
                <a:extLst>
                  <a:ext uri="{FF2B5EF4-FFF2-40B4-BE49-F238E27FC236}">
                    <a16:creationId xmlns:a16="http://schemas.microsoft.com/office/drawing/2014/main" id="{2F7E65D0-2D18-CC9D-BBCF-BFC2F74247AD}"/>
                  </a:ext>
                </a:extLst>
              </p:cNvPr>
              <p:cNvSpPr/>
              <p:nvPr/>
            </p:nvSpPr>
            <p:spPr>
              <a:xfrm>
                <a:off x="3264347" y="3520740"/>
                <a:ext cx="20607" cy="20669"/>
              </a:xfrm>
              <a:custGeom>
                <a:avLst/>
                <a:gdLst>
                  <a:gd name="connsiteX0" fmla="*/ -48 w 20607"/>
                  <a:gd name="connsiteY0" fmla="*/ 5183 h 20669"/>
                  <a:gd name="connsiteX1" fmla="*/ -48 w 20607"/>
                  <a:gd name="connsiteY1" fmla="*/ 5183 h 20669"/>
                  <a:gd name="connsiteX2" fmla="*/ 4400 w 20607"/>
                  <a:gd name="connsiteY2" fmla="*/ -56 h 20669"/>
                  <a:gd name="connsiteX3" fmla="*/ 4429 w 20607"/>
                  <a:gd name="connsiteY3" fmla="*/ -56 h 20669"/>
                  <a:gd name="connsiteX4" fmla="*/ 8811 w 20607"/>
                  <a:gd name="connsiteY4" fmla="*/ 5059 h 20669"/>
                  <a:gd name="connsiteX5" fmla="*/ 8811 w 20607"/>
                  <a:gd name="connsiteY5" fmla="*/ 5088 h 20669"/>
                  <a:gd name="connsiteX6" fmla="*/ 8811 w 20607"/>
                  <a:gd name="connsiteY6" fmla="*/ 5088 h 20669"/>
                  <a:gd name="connsiteX7" fmla="*/ 4448 w 20607"/>
                  <a:gd name="connsiteY7" fmla="*/ 10222 h 20669"/>
                  <a:gd name="connsiteX8" fmla="*/ 4334 w 20607"/>
                  <a:gd name="connsiteY8" fmla="*/ 10231 h 20669"/>
                  <a:gd name="connsiteX9" fmla="*/ -48 w 20607"/>
                  <a:gd name="connsiteY9" fmla="*/ 5183 h 20669"/>
                  <a:gd name="connsiteX10" fmla="*/ 7382 w 20607"/>
                  <a:gd name="connsiteY10" fmla="*/ 5183 h 20669"/>
                  <a:gd name="connsiteX11" fmla="*/ 7382 w 20607"/>
                  <a:gd name="connsiteY11" fmla="*/ 5183 h 20669"/>
                  <a:gd name="connsiteX12" fmla="*/ 4334 w 20607"/>
                  <a:gd name="connsiteY12" fmla="*/ 1183 h 20669"/>
                  <a:gd name="connsiteX13" fmla="*/ 1476 w 20607"/>
                  <a:gd name="connsiteY13" fmla="*/ 5088 h 20669"/>
                  <a:gd name="connsiteX14" fmla="*/ 1476 w 20607"/>
                  <a:gd name="connsiteY14" fmla="*/ 5088 h 20669"/>
                  <a:gd name="connsiteX15" fmla="*/ 4429 w 20607"/>
                  <a:gd name="connsiteY15" fmla="*/ 8993 h 20669"/>
                  <a:gd name="connsiteX16" fmla="*/ 7382 w 20607"/>
                  <a:gd name="connsiteY16" fmla="*/ 5183 h 20669"/>
                  <a:gd name="connsiteX17" fmla="*/ 2714 w 20607"/>
                  <a:gd name="connsiteY17" fmla="*/ 19566 h 20669"/>
                  <a:gd name="connsiteX18" fmla="*/ 16716 w 20607"/>
                  <a:gd name="connsiteY18" fmla="*/ 516 h 20669"/>
                  <a:gd name="connsiteX19" fmla="*/ 17288 w 20607"/>
                  <a:gd name="connsiteY19" fmla="*/ 516 h 20669"/>
                  <a:gd name="connsiteX20" fmla="*/ 17955 w 20607"/>
                  <a:gd name="connsiteY20" fmla="*/ 1087 h 20669"/>
                  <a:gd name="connsiteX21" fmla="*/ 3953 w 20607"/>
                  <a:gd name="connsiteY21" fmla="*/ 20137 h 20669"/>
                  <a:gd name="connsiteX22" fmla="*/ 3381 w 20607"/>
                  <a:gd name="connsiteY22" fmla="*/ 20137 h 20669"/>
                  <a:gd name="connsiteX23" fmla="*/ 2810 w 20607"/>
                  <a:gd name="connsiteY23" fmla="*/ 19566 h 20669"/>
                  <a:gd name="connsiteX24" fmla="*/ 2714 w 20607"/>
                  <a:gd name="connsiteY24" fmla="*/ 19566 h 20669"/>
                  <a:gd name="connsiteX25" fmla="*/ 11668 w 20607"/>
                  <a:gd name="connsiteY25" fmla="*/ 15565 h 20669"/>
                  <a:gd name="connsiteX26" fmla="*/ 11668 w 20607"/>
                  <a:gd name="connsiteY26" fmla="*/ 15565 h 20669"/>
                  <a:gd name="connsiteX27" fmla="*/ 16031 w 20607"/>
                  <a:gd name="connsiteY27" fmla="*/ 10431 h 20669"/>
                  <a:gd name="connsiteX28" fmla="*/ 16145 w 20607"/>
                  <a:gd name="connsiteY28" fmla="*/ 10422 h 20669"/>
                  <a:gd name="connsiteX29" fmla="*/ 20536 w 20607"/>
                  <a:gd name="connsiteY29" fmla="*/ 15356 h 20669"/>
                  <a:gd name="connsiteX30" fmla="*/ 20526 w 20607"/>
                  <a:gd name="connsiteY30" fmla="*/ 15470 h 20669"/>
                  <a:gd name="connsiteX31" fmla="*/ 20526 w 20607"/>
                  <a:gd name="connsiteY31" fmla="*/ 15470 h 20669"/>
                  <a:gd name="connsiteX32" fmla="*/ 16049 w 20607"/>
                  <a:gd name="connsiteY32" fmla="*/ 20613 h 20669"/>
                  <a:gd name="connsiteX33" fmla="*/ 11658 w 20607"/>
                  <a:gd name="connsiteY33" fmla="*/ 15689 h 20669"/>
                  <a:gd name="connsiteX34" fmla="*/ 11668 w 20607"/>
                  <a:gd name="connsiteY34" fmla="*/ 15565 h 20669"/>
                  <a:gd name="connsiteX35" fmla="*/ 19098 w 20607"/>
                  <a:gd name="connsiteY35" fmla="*/ 15565 h 20669"/>
                  <a:gd name="connsiteX36" fmla="*/ 19098 w 20607"/>
                  <a:gd name="connsiteY36" fmla="*/ 15565 h 20669"/>
                  <a:gd name="connsiteX37" fmla="*/ 16049 w 20607"/>
                  <a:gd name="connsiteY37" fmla="*/ 11660 h 20669"/>
                  <a:gd name="connsiteX38" fmla="*/ 13192 w 20607"/>
                  <a:gd name="connsiteY38" fmla="*/ 15470 h 20669"/>
                  <a:gd name="connsiteX39" fmla="*/ 13192 w 20607"/>
                  <a:gd name="connsiteY39" fmla="*/ 15470 h 20669"/>
                  <a:gd name="connsiteX40" fmla="*/ 16145 w 20607"/>
                  <a:gd name="connsiteY40" fmla="*/ 19375 h 20669"/>
                  <a:gd name="connsiteX41" fmla="*/ 19098 w 20607"/>
                  <a:gd name="connsiteY41" fmla="*/ 15565 h 2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0607" h="20669">
                    <a:moveTo>
                      <a:pt x="-48" y="5183"/>
                    </a:moveTo>
                    <a:lnTo>
                      <a:pt x="-48" y="5183"/>
                    </a:lnTo>
                    <a:cubicBezTo>
                      <a:pt x="-267" y="2506"/>
                      <a:pt x="1724" y="163"/>
                      <a:pt x="4400" y="-56"/>
                    </a:cubicBezTo>
                    <a:cubicBezTo>
                      <a:pt x="4410" y="-56"/>
                      <a:pt x="4420" y="-56"/>
                      <a:pt x="4429" y="-56"/>
                    </a:cubicBezTo>
                    <a:cubicBezTo>
                      <a:pt x="7049" y="144"/>
                      <a:pt x="9011" y="2430"/>
                      <a:pt x="8811" y="5059"/>
                    </a:cubicBezTo>
                    <a:cubicBezTo>
                      <a:pt x="8811" y="5069"/>
                      <a:pt x="8811" y="5078"/>
                      <a:pt x="8811" y="5088"/>
                    </a:cubicBezTo>
                    <a:lnTo>
                      <a:pt x="8811" y="5088"/>
                    </a:lnTo>
                    <a:cubicBezTo>
                      <a:pt x="9030" y="7707"/>
                      <a:pt x="7077" y="10012"/>
                      <a:pt x="4448" y="10222"/>
                    </a:cubicBezTo>
                    <a:cubicBezTo>
                      <a:pt x="4410" y="10222"/>
                      <a:pt x="4372" y="10231"/>
                      <a:pt x="4334" y="10231"/>
                    </a:cubicBezTo>
                    <a:cubicBezTo>
                      <a:pt x="1762" y="9984"/>
                      <a:pt x="-162" y="7764"/>
                      <a:pt x="-48" y="5183"/>
                    </a:cubicBezTo>
                    <a:close/>
                    <a:moveTo>
                      <a:pt x="7382" y="5183"/>
                    </a:moveTo>
                    <a:lnTo>
                      <a:pt x="7382" y="5183"/>
                    </a:lnTo>
                    <a:cubicBezTo>
                      <a:pt x="7610" y="3249"/>
                      <a:pt x="6258" y="1478"/>
                      <a:pt x="4334" y="1183"/>
                    </a:cubicBezTo>
                    <a:cubicBezTo>
                      <a:pt x="2714" y="1183"/>
                      <a:pt x="1476" y="2992"/>
                      <a:pt x="1476" y="5088"/>
                    </a:cubicBezTo>
                    <a:lnTo>
                      <a:pt x="1476" y="5088"/>
                    </a:lnTo>
                    <a:cubicBezTo>
                      <a:pt x="1476" y="7279"/>
                      <a:pt x="2810" y="8993"/>
                      <a:pt x="4429" y="8993"/>
                    </a:cubicBezTo>
                    <a:cubicBezTo>
                      <a:pt x="6048" y="8993"/>
                      <a:pt x="7382" y="7374"/>
                      <a:pt x="7382" y="5183"/>
                    </a:cubicBezTo>
                    <a:close/>
                    <a:moveTo>
                      <a:pt x="2714" y="19566"/>
                    </a:moveTo>
                    <a:lnTo>
                      <a:pt x="16716" y="516"/>
                    </a:lnTo>
                    <a:lnTo>
                      <a:pt x="17288" y="516"/>
                    </a:lnTo>
                    <a:cubicBezTo>
                      <a:pt x="17288" y="516"/>
                      <a:pt x="17955" y="516"/>
                      <a:pt x="17955" y="1087"/>
                    </a:cubicBezTo>
                    <a:lnTo>
                      <a:pt x="3953" y="20137"/>
                    </a:lnTo>
                    <a:cubicBezTo>
                      <a:pt x="3772" y="20242"/>
                      <a:pt x="3562" y="20242"/>
                      <a:pt x="3381" y="20137"/>
                    </a:cubicBezTo>
                    <a:cubicBezTo>
                      <a:pt x="3067" y="20137"/>
                      <a:pt x="2810" y="19880"/>
                      <a:pt x="2810" y="19566"/>
                    </a:cubicBezTo>
                    <a:cubicBezTo>
                      <a:pt x="2810" y="19566"/>
                      <a:pt x="2619" y="19661"/>
                      <a:pt x="2714" y="19566"/>
                    </a:cubicBezTo>
                    <a:close/>
                    <a:moveTo>
                      <a:pt x="11668" y="15565"/>
                    </a:moveTo>
                    <a:lnTo>
                      <a:pt x="11668" y="15565"/>
                    </a:lnTo>
                    <a:cubicBezTo>
                      <a:pt x="11449" y="12946"/>
                      <a:pt x="13402" y="10641"/>
                      <a:pt x="16031" y="10431"/>
                    </a:cubicBezTo>
                    <a:cubicBezTo>
                      <a:pt x="16069" y="10431"/>
                      <a:pt x="16107" y="10422"/>
                      <a:pt x="16145" y="10422"/>
                    </a:cubicBezTo>
                    <a:cubicBezTo>
                      <a:pt x="18716" y="10574"/>
                      <a:pt x="20679" y="12774"/>
                      <a:pt x="20536" y="15356"/>
                    </a:cubicBezTo>
                    <a:cubicBezTo>
                      <a:pt x="20536" y="15394"/>
                      <a:pt x="20526" y="15432"/>
                      <a:pt x="20526" y="15470"/>
                    </a:cubicBezTo>
                    <a:lnTo>
                      <a:pt x="20526" y="15470"/>
                    </a:lnTo>
                    <a:cubicBezTo>
                      <a:pt x="20688" y="18118"/>
                      <a:pt x="18698" y="20414"/>
                      <a:pt x="16049" y="20613"/>
                    </a:cubicBezTo>
                    <a:cubicBezTo>
                      <a:pt x="13478" y="20461"/>
                      <a:pt x="11506" y="18261"/>
                      <a:pt x="11658" y="15689"/>
                    </a:cubicBezTo>
                    <a:cubicBezTo>
                      <a:pt x="11658" y="15641"/>
                      <a:pt x="11668" y="15603"/>
                      <a:pt x="11668" y="15565"/>
                    </a:cubicBezTo>
                    <a:close/>
                    <a:moveTo>
                      <a:pt x="19098" y="15565"/>
                    </a:moveTo>
                    <a:lnTo>
                      <a:pt x="19098" y="15565"/>
                    </a:lnTo>
                    <a:cubicBezTo>
                      <a:pt x="19326" y="13651"/>
                      <a:pt x="17964" y="11908"/>
                      <a:pt x="16049" y="11660"/>
                    </a:cubicBezTo>
                    <a:cubicBezTo>
                      <a:pt x="14335" y="11660"/>
                      <a:pt x="13192" y="13375"/>
                      <a:pt x="13192" y="15470"/>
                    </a:cubicBezTo>
                    <a:lnTo>
                      <a:pt x="13192" y="15470"/>
                    </a:lnTo>
                    <a:cubicBezTo>
                      <a:pt x="13192" y="17756"/>
                      <a:pt x="14526" y="19375"/>
                      <a:pt x="16145" y="19375"/>
                    </a:cubicBezTo>
                    <a:cubicBezTo>
                      <a:pt x="17764" y="19375"/>
                      <a:pt x="19098" y="17661"/>
                      <a:pt x="19098" y="155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3" name="Freeform: Shape 589">
                <a:extLst>
                  <a:ext uri="{FF2B5EF4-FFF2-40B4-BE49-F238E27FC236}">
                    <a16:creationId xmlns:a16="http://schemas.microsoft.com/office/drawing/2014/main" id="{6C9B4C16-296D-0D79-A1B0-DC4F52F08CE9}"/>
                  </a:ext>
                </a:extLst>
              </p:cNvPr>
              <p:cNvSpPr/>
              <p:nvPr/>
            </p:nvSpPr>
            <p:spPr>
              <a:xfrm>
                <a:off x="3310084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4" name="Freeform: Shape 590">
                <a:extLst>
                  <a:ext uri="{FF2B5EF4-FFF2-40B4-BE49-F238E27FC236}">
                    <a16:creationId xmlns:a16="http://schemas.microsoft.com/office/drawing/2014/main" id="{EE20C528-1ED5-63AC-6A4A-A6C2ADB8D2E5}"/>
                  </a:ext>
                </a:extLst>
              </p:cNvPr>
              <p:cNvSpPr/>
              <p:nvPr/>
            </p:nvSpPr>
            <p:spPr>
              <a:xfrm>
                <a:off x="3394666" y="3461398"/>
                <a:ext cx="20192" cy="20193"/>
              </a:xfrm>
              <a:custGeom>
                <a:avLst/>
                <a:gdLst>
                  <a:gd name="connsiteX0" fmla="*/ 20129 w 20192"/>
                  <a:gd name="connsiteY0" fmla="*/ 10041 h 20193"/>
                  <a:gd name="connsiteX1" fmla="*/ 10032 w 20192"/>
                  <a:gd name="connsiteY1" fmla="*/ 20138 h 20193"/>
                  <a:gd name="connsiteX2" fmla="*/ -64 w 20192"/>
                  <a:gd name="connsiteY2" fmla="*/ 10041 h 20193"/>
                  <a:gd name="connsiteX3" fmla="*/ 10032 w 20192"/>
                  <a:gd name="connsiteY3" fmla="*/ -55 h 20193"/>
                  <a:gd name="connsiteX4" fmla="*/ 20129 w 20192"/>
                  <a:gd name="connsiteY4" fmla="*/ 9851 h 20193"/>
                  <a:gd name="connsiteX5" fmla="*/ 20129 w 20192"/>
                  <a:gd name="connsiteY5" fmla="*/ 10041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2" h="20193">
                    <a:moveTo>
                      <a:pt x="20129" y="10041"/>
                    </a:moveTo>
                    <a:cubicBezTo>
                      <a:pt x="20129" y="15613"/>
                      <a:pt x="15604" y="20138"/>
                      <a:pt x="10032" y="20138"/>
                    </a:cubicBezTo>
                    <a:cubicBezTo>
                      <a:pt x="4460" y="20138"/>
                      <a:pt x="-64" y="15613"/>
                      <a:pt x="-64" y="10041"/>
                    </a:cubicBezTo>
                    <a:cubicBezTo>
                      <a:pt x="-64" y="4469"/>
                      <a:pt x="4460" y="-55"/>
                      <a:pt x="10032" y="-55"/>
                    </a:cubicBezTo>
                    <a:cubicBezTo>
                      <a:pt x="15557" y="-112"/>
                      <a:pt x="20072" y="4326"/>
                      <a:pt x="20129" y="9851"/>
                    </a:cubicBezTo>
                    <a:cubicBezTo>
                      <a:pt x="20129" y="9918"/>
                      <a:pt x="20129" y="9975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" name="Freeform: Shape 591">
                <a:extLst>
                  <a:ext uri="{FF2B5EF4-FFF2-40B4-BE49-F238E27FC236}">
                    <a16:creationId xmlns:a16="http://schemas.microsoft.com/office/drawing/2014/main" id="{7C4A19B0-C43A-B854-1AA7-3244B563E260}"/>
                  </a:ext>
                </a:extLst>
              </p:cNvPr>
              <p:cNvSpPr/>
              <p:nvPr/>
            </p:nvSpPr>
            <p:spPr>
              <a:xfrm>
                <a:off x="3435816" y="3455398"/>
                <a:ext cx="34182" cy="45815"/>
              </a:xfrm>
              <a:custGeom>
                <a:avLst/>
                <a:gdLst>
                  <a:gd name="connsiteX0" fmla="*/ 31937 w 34182"/>
                  <a:gd name="connsiteY0" fmla="*/ 7184 h 45815"/>
                  <a:gd name="connsiteX1" fmla="*/ 33557 w 34182"/>
                  <a:gd name="connsiteY1" fmla="*/ 22804 h 45815"/>
                  <a:gd name="connsiteX2" fmla="*/ 26413 w 34182"/>
                  <a:gd name="connsiteY2" fmla="*/ 38521 h 45815"/>
                  <a:gd name="connsiteX3" fmla="*/ 12983 w 34182"/>
                  <a:gd name="connsiteY3" fmla="*/ 45760 h 45815"/>
                  <a:gd name="connsiteX4" fmla="*/ 2124 w 34182"/>
                  <a:gd name="connsiteY4" fmla="*/ 38521 h 45815"/>
                  <a:gd name="connsiteX5" fmla="*/ 505 w 34182"/>
                  <a:gd name="connsiteY5" fmla="*/ 22804 h 45815"/>
                  <a:gd name="connsiteX6" fmla="*/ 7649 w 34182"/>
                  <a:gd name="connsiteY6" fmla="*/ 7184 h 45815"/>
                  <a:gd name="connsiteX7" fmla="*/ 21079 w 34182"/>
                  <a:gd name="connsiteY7" fmla="*/ -56 h 45815"/>
                  <a:gd name="connsiteX8" fmla="*/ 31937 w 34182"/>
                  <a:gd name="connsiteY8" fmla="*/ 7184 h 45815"/>
                  <a:gd name="connsiteX9" fmla="*/ 26413 w 34182"/>
                  <a:gd name="connsiteY9" fmla="*/ 22804 h 45815"/>
                  <a:gd name="connsiteX10" fmla="*/ 25175 w 34182"/>
                  <a:gd name="connsiteY10" fmla="*/ 11184 h 45815"/>
                  <a:gd name="connsiteX11" fmla="*/ 19841 w 34182"/>
                  <a:gd name="connsiteY11" fmla="*/ 7184 h 45815"/>
                  <a:gd name="connsiteX12" fmla="*/ 12983 w 34182"/>
                  <a:gd name="connsiteY12" fmla="*/ 11184 h 45815"/>
                  <a:gd name="connsiteX13" fmla="*/ 7744 w 34182"/>
                  <a:gd name="connsiteY13" fmla="*/ 22804 h 45815"/>
                  <a:gd name="connsiteX14" fmla="*/ 8887 w 34182"/>
                  <a:gd name="connsiteY14" fmla="*/ 34425 h 45815"/>
                  <a:gd name="connsiteX15" fmla="*/ 14221 w 34182"/>
                  <a:gd name="connsiteY15" fmla="*/ 38521 h 45815"/>
                  <a:gd name="connsiteX16" fmla="*/ 21174 w 34182"/>
                  <a:gd name="connsiteY16" fmla="*/ 34425 h 45815"/>
                  <a:gd name="connsiteX17" fmla="*/ 26127 w 34182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82" h="45815">
                    <a:moveTo>
                      <a:pt x="31937" y="7184"/>
                    </a:moveTo>
                    <a:cubicBezTo>
                      <a:pt x="34109" y="12089"/>
                      <a:pt x="34680" y="17556"/>
                      <a:pt x="33557" y="22804"/>
                    </a:cubicBezTo>
                    <a:cubicBezTo>
                      <a:pt x="32585" y="28577"/>
                      <a:pt x="30118" y="33996"/>
                      <a:pt x="26413" y="38521"/>
                    </a:cubicBezTo>
                    <a:cubicBezTo>
                      <a:pt x="23222" y="42797"/>
                      <a:pt x="18307" y="45445"/>
                      <a:pt x="12983" y="45760"/>
                    </a:cubicBezTo>
                    <a:cubicBezTo>
                      <a:pt x="8249" y="45693"/>
                      <a:pt x="4000" y="42864"/>
                      <a:pt x="2124" y="38521"/>
                    </a:cubicBezTo>
                    <a:cubicBezTo>
                      <a:pt x="-57" y="33587"/>
                      <a:pt x="-629" y="28081"/>
                      <a:pt x="505" y="22804"/>
                    </a:cubicBezTo>
                    <a:cubicBezTo>
                      <a:pt x="1495" y="17070"/>
                      <a:pt x="3962" y="11689"/>
                      <a:pt x="7649" y="7184"/>
                    </a:cubicBezTo>
                    <a:cubicBezTo>
                      <a:pt x="10849" y="2916"/>
                      <a:pt x="15754" y="278"/>
                      <a:pt x="21079" y="-56"/>
                    </a:cubicBezTo>
                    <a:cubicBezTo>
                      <a:pt x="25813" y="-18"/>
                      <a:pt x="30080" y="2821"/>
                      <a:pt x="31937" y="7184"/>
                    </a:cubicBezTo>
                    <a:close/>
                    <a:moveTo>
                      <a:pt x="26413" y="22804"/>
                    </a:moveTo>
                    <a:cubicBezTo>
                      <a:pt x="27194" y="18899"/>
                      <a:pt x="26765" y="14841"/>
                      <a:pt x="25175" y="11184"/>
                    </a:cubicBezTo>
                    <a:cubicBezTo>
                      <a:pt x="24346" y="8908"/>
                      <a:pt x="22250" y="7336"/>
                      <a:pt x="19841" y="7184"/>
                    </a:cubicBezTo>
                    <a:cubicBezTo>
                      <a:pt x="17078" y="7460"/>
                      <a:pt x="14573" y="8917"/>
                      <a:pt x="12983" y="11184"/>
                    </a:cubicBezTo>
                    <a:cubicBezTo>
                      <a:pt x="10306" y="14565"/>
                      <a:pt x="8506" y="18556"/>
                      <a:pt x="7744" y="22804"/>
                    </a:cubicBezTo>
                    <a:cubicBezTo>
                      <a:pt x="6972" y="26710"/>
                      <a:pt x="7372" y="30748"/>
                      <a:pt x="8887" y="34425"/>
                    </a:cubicBezTo>
                    <a:cubicBezTo>
                      <a:pt x="9706" y="36720"/>
                      <a:pt x="11792" y="38321"/>
                      <a:pt x="14221" y="38521"/>
                    </a:cubicBezTo>
                    <a:cubicBezTo>
                      <a:pt x="17031" y="38254"/>
                      <a:pt x="19574" y="36749"/>
                      <a:pt x="21174" y="34425"/>
                    </a:cubicBezTo>
                    <a:cubicBezTo>
                      <a:pt x="23746" y="31015"/>
                      <a:pt x="25441" y="27024"/>
                      <a:pt x="26127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6" name="Freeform: Shape 592">
                <a:extLst>
                  <a:ext uri="{FF2B5EF4-FFF2-40B4-BE49-F238E27FC236}">
                    <a16:creationId xmlns:a16="http://schemas.microsoft.com/office/drawing/2014/main" id="{CDAF40E4-9853-7B19-FF9D-3741F56A466E}"/>
                  </a:ext>
                </a:extLst>
              </p:cNvPr>
              <p:cNvSpPr/>
              <p:nvPr/>
            </p:nvSpPr>
            <p:spPr>
              <a:xfrm>
                <a:off x="3481832" y="3455396"/>
                <a:ext cx="34850" cy="45726"/>
              </a:xfrm>
              <a:custGeom>
                <a:avLst/>
                <a:gdLst>
                  <a:gd name="connsiteX0" fmla="*/ 27641 w 34850"/>
                  <a:gd name="connsiteY0" fmla="*/ 17949 h 45726"/>
                  <a:gd name="connsiteX1" fmla="*/ 30403 w 34850"/>
                  <a:gd name="connsiteY1" fmla="*/ 29378 h 45726"/>
                  <a:gd name="connsiteX2" fmla="*/ 23545 w 34850"/>
                  <a:gd name="connsiteY2" fmla="*/ 40904 h 45726"/>
                  <a:gd name="connsiteX3" fmla="*/ 11258 w 34850"/>
                  <a:gd name="connsiteY3" fmla="*/ 45666 h 45726"/>
                  <a:gd name="connsiteX4" fmla="*/ 590 w 34850"/>
                  <a:gd name="connsiteY4" fmla="*/ 40904 h 45726"/>
                  <a:gd name="connsiteX5" fmla="*/ 1542 w 34850"/>
                  <a:gd name="connsiteY5" fmla="*/ 35665 h 45726"/>
                  <a:gd name="connsiteX6" fmla="*/ 6781 w 34850"/>
                  <a:gd name="connsiteY6" fmla="*/ 35665 h 45726"/>
                  <a:gd name="connsiteX7" fmla="*/ 12496 w 34850"/>
                  <a:gd name="connsiteY7" fmla="*/ 38237 h 45726"/>
                  <a:gd name="connsiteX8" fmla="*/ 19259 w 34850"/>
                  <a:gd name="connsiteY8" fmla="*/ 35665 h 45726"/>
                  <a:gd name="connsiteX9" fmla="*/ 22974 w 34850"/>
                  <a:gd name="connsiteY9" fmla="*/ 29378 h 45726"/>
                  <a:gd name="connsiteX10" fmla="*/ 21450 w 34850"/>
                  <a:gd name="connsiteY10" fmla="*/ 23187 h 45726"/>
                  <a:gd name="connsiteX11" fmla="*/ 15735 w 34850"/>
                  <a:gd name="connsiteY11" fmla="*/ 20520 h 45726"/>
                  <a:gd name="connsiteX12" fmla="*/ 13163 w 34850"/>
                  <a:gd name="connsiteY12" fmla="*/ 19377 h 45726"/>
                  <a:gd name="connsiteX13" fmla="*/ 13163 w 34850"/>
                  <a:gd name="connsiteY13" fmla="*/ 19377 h 45726"/>
                  <a:gd name="connsiteX14" fmla="*/ 14020 w 34850"/>
                  <a:gd name="connsiteY14" fmla="*/ 14139 h 45726"/>
                  <a:gd name="connsiteX15" fmla="*/ 21926 w 34850"/>
                  <a:gd name="connsiteY15" fmla="*/ 7376 h 45726"/>
                  <a:gd name="connsiteX16" fmla="*/ 11353 w 34850"/>
                  <a:gd name="connsiteY16" fmla="*/ 7376 h 45726"/>
                  <a:gd name="connsiteX17" fmla="*/ 8210 w 34850"/>
                  <a:gd name="connsiteY17" fmla="*/ 4623 h 45726"/>
                  <a:gd name="connsiteX18" fmla="*/ 8305 w 34850"/>
                  <a:gd name="connsiteY18" fmla="*/ 3661 h 45726"/>
                  <a:gd name="connsiteX19" fmla="*/ 12687 w 34850"/>
                  <a:gd name="connsiteY19" fmla="*/ -54 h 45726"/>
                  <a:gd name="connsiteX20" fmla="*/ 31737 w 34850"/>
                  <a:gd name="connsiteY20" fmla="*/ -54 h 45726"/>
                  <a:gd name="connsiteX21" fmla="*/ 34785 w 34850"/>
                  <a:gd name="connsiteY21" fmla="*/ 2794 h 45726"/>
                  <a:gd name="connsiteX22" fmla="*/ 34689 w 34850"/>
                  <a:gd name="connsiteY22" fmla="*/ 3661 h 45726"/>
                  <a:gd name="connsiteX23" fmla="*/ 34022 w 34850"/>
                  <a:gd name="connsiteY23" fmla="*/ 5376 h 45726"/>
                  <a:gd name="connsiteX24" fmla="*/ 33165 w 34850"/>
                  <a:gd name="connsiteY24" fmla="*/ 6328 h 45726"/>
                  <a:gd name="connsiteX25" fmla="*/ 23640 w 34850"/>
                  <a:gd name="connsiteY25" fmla="*/ 14805 h 45726"/>
                  <a:gd name="connsiteX26" fmla="*/ 27641 w 34850"/>
                  <a:gd name="connsiteY26" fmla="*/ 17949 h 4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850" h="45726">
                    <a:moveTo>
                      <a:pt x="27641" y="17949"/>
                    </a:moveTo>
                    <a:cubicBezTo>
                      <a:pt x="30156" y="21187"/>
                      <a:pt x="31165" y="25349"/>
                      <a:pt x="30403" y="29378"/>
                    </a:cubicBezTo>
                    <a:cubicBezTo>
                      <a:pt x="29508" y="33893"/>
                      <a:pt x="27079" y="37960"/>
                      <a:pt x="23545" y="40904"/>
                    </a:cubicBezTo>
                    <a:cubicBezTo>
                      <a:pt x="20145" y="43904"/>
                      <a:pt x="15792" y="45590"/>
                      <a:pt x="11258" y="45666"/>
                    </a:cubicBezTo>
                    <a:cubicBezTo>
                      <a:pt x="7162" y="45771"/>
                      <a:pt x="3238" y="44028"/>
                      <a:pt x="590" y="40904"/>
                    </a:cubicBezTo>
                    <a:cubicBezTo>
                      <a:pt x="-572" y="39189"/>
                      <a:pt x="-143" y="36865"/>
                      <a:pt x="1542" y="35665"/>
                    </a:cubicBezTo>
                    <a:cubicBezTo>
                      <a:pt x="2990" y="34227"/>
                      <a:pt x="5333" y="34227"/>
                      <a:pt x="6781" y="35665"/>
                    </a:cubicBezTo>
                    <a:cubicBezTo>
                      <a:pt x="8181" y="37370"/>
                      <a:pt x="10296" y="38322"/>
                      <a:pt x="12496" y="38237"/>
                    </a:cubicBezTo>
                    <a:cubicBezTo>
                      <a:pt x="14982" y="38189"/>
                      <a:pt x="17373" y="37275"/>
                      <a:pt x="19259" y="35665"/>
                    </a:cubicBezTo>
                    <a:cubicBezTo>
                      <a:pt x="21154" y="34036"/>
                      <a:pt x="22459" y="31827"/>
                      <a:pt x="22974" y="29378"/>
                    </a:cubicBezTo>
                    <a:cubicBezTo>
                      <a:pt x="23412" y="27188"/>
                      <a:pt x="22850" y="24921"/>
                      <a:pt x="21450" y="23187"/>
                    </a:cubicBezTo>
                    <a:cubicBezTo>
                      <a:pt x="20040" y="21492"/>
                      <a:pt x="17944" y="20520"/>
                      <a:pt x="15735" y="20520"/>
                    </a:cubicBezTo>
                    <a:cubicBezTo>
                      <a:pt x="14734" y="20635"/>
                      <a:pt x="13744" y="20196"/>
                      <a:pt x="13163" y="19377"/>
                    </a:cubicBezTo>
                    <a:lnTo>
                      <a:pt x="13163" y="19377"/>
                    </a:lnTo>
                    <a:cubicBezTo>
                      <a:pt x="12087" y="17663"/>
                      <a:pt x="12449" y="15415"/>
                      <a:pt x="14020" y="14139"/>
                    </a:cubicBezTo>
                    <a:lnTo>
                      <a:pt x="21926" y="7376"/>
                    </a:lnTo>
                    <a:lnTo>
                      <a:pt x="11353" y="7376"/>
                    </a:lnTo>
                    <a:cubicBezTo>
                      <a:pt x="9724" y="7481"/>
                      <a:pt x="8315" y="6252"/>
                      <a:pt x="8210" y="4623"/>
                    </a:cubicBezTo>
                    <a:cubicBezTo>
                      <a:pt x="8191" y="4299"/>
                      <a:pt x="8219" y="3975"/>
                      <a:pt x="8305" y="3661"/>
                    </a:cubicBezTo>
                    <a:cubicBezTo>
                      <a:pt x="8705" y="1546"/>
                      <a:pt x="10534" y="-6"/>
                      <a:pt x="12687" y="-54"/>
                    </a:cubicBezTo>
                    <a:lnTo>
                      <a:pt x="31737" y="-54"/>
                    </a:lnTo>
                    <a:cubicBezTo>
                      <a:pt x="33365" y="-111"/>
                      <a:pt x="34737" y="1166"/>
                      <a:pt x="34785" y="2794"/>
                    </a:cubicBezTo>
                    <a:cubicBezTo>
                      <a:pt x="34794" y="3090"/>
                      <a:pt x="34765" y="3375"/>
                      <a:pt x="34689" y="3661"/>
                    </a:cubicBezTo>
                    <a:cubicBezTo>
                      <a:pt x="34623" y="4280"/>
                      <a:pt x="34394" y="4880"/>
                      <a:pt x="34022" y="5376"/>
                    </a:cubicBezTo>
                    <a:lnTo>
                      <a:pt x="33165" y="6328"/>
                    </a:lnTo>
                    <a:lnTo>
                      <a:pt x="23640" y="14805"/>
                    </a:lnTo>
                    <a:cubicBezTo>
                      <a:pt x="25155" y="15596"/>
                      <a:pt x="26517" y="16663"/>
                      <a:pt x="27641" y="179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7" name="Freeform: Shape 593">
                <a:extLst>
                  <a:ext uri="{FF2B5EF4-FFF2-40B4-BE49-F238E27FC236}">
                    <a16:creationId xmlns:a16="http://schemas.microsoft.com/office/drawing/2014/main" id="{79B40D2F-DA7F-F75F-B354-B59D8A0DCA6C}"/>
                  </a:ext>
                </a:extLst>
              </p:cNvPr>
              <p:cNvSpPr/>
              <p:nvPr/>
            </p:nvSpPr>
            <p:spPr>
              <a:xfrm>
                <a:off x="3430765" y="3521216"/>
                <a:ext cx="134111" cy="7429"/>
              </a:xfrm>
              <a:custGeom>
                <a:avLst/>
                <a:gdLst>
                  <a:gd name="connsiteX0" fmla="*/ 0 w 134111"/>
                  <a:gd name="connsiteY0" fmla="*/ 0 h 7429"/>
                  <a:gd name="connsiteX1" fmla="*/ 134112 w 134111"/>
                  <a:gd name="connsiteY1" fmla="*/ 0 h 7429"/>
                  <a:gd name="connsiteX2" fmla="*/ 134112 w 134111"/>
                  <a:gd name="connsiteY2" fmla="*/ 7430 h 7429"/>
                  <a:gd name="connsiteX3" fmla="*/ 0 w 134111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11" h="7429">
                    <a:moveTo>
                      <a:pt x="0" y="0"/>
                    </a:moveTo>
                    <a:lnTo>
                      <a:pt x="134112" y="0"/>
                    </a:lnTo>
                    <a:lnTo>
                      <a:pt x="134112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8" name="Freeform: Shape 594">
                <a:extLst>
                  <a:ext uri="{FF2B5EF4-FFF2-40B4-BE49-F238E27FC236}">
                    <a16:creationId xmlns:a16="http://schemas.microsoft.com/office/drawing/2014/main" id="{3BF69C20-9D00-EFE3-8F23-86375D4730A7}"/>
                  </a:ext>
                </a:extLst>
              </p:cNvPr>
              <p:cNvSpPr/>
              <p:nvPr/>
            </p:nvSpPr>
            <p:spPr>
              <a:xfrm>
                <a:off x="3430765" y="3539695"/>
                <a:ext cx="170688" cy="7429"/>
              </a:xfrm>
              <a:custGeom>
                <a:avLst/>
                <a:gdLst>
                  <a:gd name="connsiteX0" fmla="*/ 0 w 170688"/>
                  <a:gd name="connsiteY0" fmla="*/ 0 h 7429"/>
                  <a:gd name="connsiteX1" fmla="*/ 170688 w 170688"/>
                  <a:gd name="connsiteY1" fmla="*/ 0 h 7429"/>
                  <a:gd name="connsiteX2" fmla="*/ 170688 w 170688"/>
                  <a:gd name="connsiteY2" fmla="*/ 7430 h 7429"/>
                  <a:gd name="connsiteX3" fmla="*/ 0 w 170688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8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9" name="Freeform: Shape 595">
                <a:extLst>
                  <a:ext uri="{FF2B5EF4-FFF2-40B4-BE49-F238E27FC236}">
                    <a16:creationId xmlns:a16="http://schemas.microsoft.com/office/drawing/2014/main" id="{88CA6B33-DD72-540B-3ADE-EB9B17CDAC42}"/>
                  </a:ext>
                </a:extLst>
              </p:cNvPr>
              <p:cNvSpPr/>
              <p:nvPr/>
            </p:nvSpPr>
            <p:spPr>
              <a:xfrm>
                <a:off x="3430765" y="3558268"/>
                <a:ext cx="102488" cy="7429"/>
              </a:xfrm>
              <a:custGeom>
                <a:avLst/>
                <a:gdLst>
                  <a:gd name="connsiteX0" fmla="*/ 0 w 102488"/>
                  <a:gd name="connsiteY0" fmla="*/ 0 h 7429"/>
                  <a:gd name="connsiteX1" fmla="*/ 102489 w 102488"/>
                  <a:gd name="connsiteY1" fmla="*/ 0 h 7429"/>
                  <a:gd name="connsiteX2" fmla="*/ 102489 w 102488"/>
                  <a:gd name="connsiteY2" fmla="*/ 7429 h 7429"/>
                  <a:gd name="connsiteX3" fmla="*/ 0 w 102488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88" h="7429">
                    <a:moveTo>
                      <a:pt x="0" y="0"/>
                    </a:moveTo>
                    <a:lnTo>
                      <a:pt x="102489" y="0"/>
                    </a:lnTo>
                    <a:lnTo>
                      <a:pt x="102489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0" name="Freeform: Shape 596">
                <a:extLst>
                  <a:ext uri="{FF2B5EF4-FFF2-40B4-BE49-F238E27FC236}">
                    <a16:creationId xmlns:a16="http://schemas.microsoft.com/office/drawing/2014/main" id="{6A9CA285-6767-169C-4A68-D93176D8B27D}"/>
                  </a:ext>
                </a:extLst>
              </p:cNvPr>
              <p:cNvSpPr/>
              <p:nvPr/>
            </p:nvSpPr>
            <p:spPr>
              <a:xfrm>
                <a:off x="3430765" y="3576747"/>
                <a:ext cx="149066" cy="7429"/>
              </a:xfrm>
              <a:custGeom>
                <a:avLst/>
                <a:gdLst>
                  <a:gd name="connsiteX0" fmla="*/ 0 w 149066"/>
                  <a:gd name="connsiteY0" fmla="*/ 0 h 7429"/>
                  <a:gd name="connsiteX1" fmla="*/ 149066 w 149066"/>
                  <a:gd name="connsiteY1" fmla="*/ 0 h 7429"/>
                  <a:gd name="connsiteX2" fmla="*/ 149066 w 149066"/>
                  <a:gd name="connsiteY2" fmla="*/ 7430 h 7429"/>
                  <a:gd name="connsiteX3" fmla="*/ 0 w 149066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66" h="7429">
                    <a:moveTo>
                      <a:pt x="0" y="0"/>
                    </a:moveTo>
                    <a:lnTo>
                      <a:pt x="149066" y="0"/>
                    </a:lnTo>
                    <a:lnTo>
                      <a:pt x="149066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1" name="Freeform: Shape 597">
                <a:extLst>
                  <a:ext uri="{FF2B5EF4-FFF2-40B4-BE49-F238E27FC236}">
                    <a16:creationId xmlns:a16="http://schemas.microsoft.com/office/drawing/2014/main" id="{E2C87655-706A-07DD-6FF7-260DB7778270}"/>
                  </a:ext>
                </a:extLst>
              </p:cNvPr>
              <p:cNvSpPr/>
              <p:nvPr/>
            </p:nvSpPr>
            <p:spPr>
              <a:xfrm>
                <a:off x="3430765" y="3595225"/>
                <a:ext cx="60197" cy="7429"/>
              </a:xfrm>
              <a:custGeom>
                <a:avLst/>
                <a:gdLst>
                  <a:gd name="connsiteX0" fmla="*/ 0 w 60197"/>
                  <a:gd name="connsiteY0" fmla="*/ 0 h 7429"/>
                  <a:gd name="connsiteX1" fmla="*/ 60198 w 60197"/>
                  <a:gd name="connsiteY1" fmla="*/ 0 h 7429"/>
                  <a:gd name="connsiteX2" fmla="*/ 60198 w 60197"/>
                  <a:gd name="connsiteY2" fmla="*/ 7430 h 7429"/>
                  <a:gd name="connsiteX3" fmla="*/ 0 w 60197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197" h="7429">
                    <a:moveTo>
                      <a:pt x="0" y="0"/>
                    </a:moveTo>
                    <a:lnTo>
                      <a:pt x="60198" y="0"/>
                    </a:lnTo>
                    <a:lnTo>
                      <a:pt x="6019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2" name="Freeform: Shape 598">
                <a:extLst>
                  <a:ext uri="{FF2B5EF4-FFF2-40B4-BE49-F238E27FC236}">
                    <a16:creationId xmlns:a16="http://schemas.microsoft.com/office/drawing/2014/main" id="{1EBE6CB7-9AA1-3D98-DE43-2B218143C9F9}"/>
                  </a:ext>
                </a:extLst>
              </p:cNvPr>
              <p:cNvSpPr/>
              <p:nvPr/>
            </p:nvSpPr>
            <p:spPr>
              <a:xfrm>
                <a:off x="3744995" y="3413203"/>
                <a:ext cx="495966" cy="233743"/>
              </a:xfrm>
              <a:custGeom>
                <a:avLst/>
                <a:gdLst>
                  <a:gd name="connsiteX0" fmla="*/ 0 w 495966"/>
                  <a:gd name="connsiteY0" fmla="*/ 0 h 233743"/>
                  <a:gd name="connsiteX1" fmla="*/ 495967 w 495966"/>
                  <a:gd name="connsiteY1" fmla="*/ 0 h 233743"/>
                  <a:gd name="connsiteX2" fmla="*/ 495967 w 495966"/>
                  <a:gd name="connsiteY2" fmla="*/ 233743 h 233743"/>
                  <a:gd name="connsiteX3" fmla="*/ 0 w 495966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6" h="233743">
                    <a:moveTo>
                      <a:pt x="0" y="0"/>
                    </a:moveTo>
                    <a:lnTo>
                      <a:pt x="495967" y="0"/>
                    </a:lnTo>
                    <a:lnTo>
                      <a:pt x="495967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3" name="Freeform: Shape 599">
                <a:extLst>
                  <a:ext uri="{FF2B5EF4-FFF2-40B4-BE49-F238E27FC236}">
                    <a16:creationId xmlns:a16="http://schemas.microsoft.com/office/drawing/2014/main" id="{5F9B447C-FB0C-1600-E2B0-75036BFD35D4}"/>
                  </a:ext>
                </a:extLst>
              </p:cNvPr>
              <p:cNvSpPr/>
              <p:nvPr/>
            </p:nvSpPr>
            <p:spPr>
              <a:xfrm>
                <a:off x="3744995" y="3413203"/>
                <a:ext cx="237743" cy="233743"/>
              </a:xfrm>
              <a:custGeom>
                <a:avLst/>
                <a:gdLst>
                  <a:gd name="connsiteX0" fmla="*/ 0 w 237743"/>
                  <a:gd name="connsiteY0" fmla="*/ 0 h 233743"/>
                  <a:gd name="connsiteX1" fmla="*/ 237744 w 237743"/>
                  <a:gd name="connsiteY1" fmla="*/ 0 h 233743"/>
                  <a:gd name="connsiteX2" fmla="*/ 237744 w 237743"/>
                  <a:gd name="connsiteY2" fmla="*/ 233743 h 233743"/>
                  <a:gd name="connsiteX3" fmla="*/ 0 w 237743"/>
                  <a:gd name="connsiteY3" fmla="*/ 233743 h 2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3" h="233743">
                    <a:moveTo>
                      <a:pt x="0" y="0"/>
                    </a:moveTo>
                    <a:lnTo>
                      <a:pt x="237744" y="0"/>
                    </a:lnTo>
                    <a:lnTo>
                      <a:pt x="237744" y="233743"/>
                    </a:lnTo>
                    <a:lnTo>
                      <a:pt x="0" y="23374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4" name="Freeform: Shape 600">
                <a:extLst>
                  <a:ext uri="{FF2B5EF4-FFF2-40B4-BE49-F238E27FC236}">
                    <a16:creationId xmlns:a16="http://schemas.microsoft.com/office/drawing/2014/main" id="{390C18FD-2EE7-ABDB-0B97-BF8FB9746192}"/>
                  </a:ext>
                </a:extLst>
              </p:cNvPr>
              <p:cNvSpPr/>
              <p:nvPr/>
            </p:nvSpPr>
            <p:spPr>
              <a:xfrm>
                <a:off x="3779857" y="3445987"/>
                <a:ext cx="168211" cy="168211"/>
              </a:xfrm>
              <a:custGeom>
                <a:avLst/>
                <a:gdLst>
                  <a:gd name="connsiteX0" fmla="*/ 168148 w 168211"/>
                  <a:gd name="connsiteY0" fmla="*/ 84127 h 168211"/>
                  <a:gd name="connsiteX1" fmla="*/ 83965 w 168211"/>
                  <a:gd name="connsiteY1" fmla="*/ 168156 h 168211"/>
                  <a:gd name="connsiteX2" fmla="*/ -64 w 168211"/>
                  <a:gd name="connsiteY2" fmla="*/ 83983 h 168211"/>
                  <a:gd name="connsiteX3" fmla="*/ 84118 w 168211"/>
                  <a:gd name="connsiteY3" fmla="*/ -56 h 168211"/>
                  <a:gd name="connsiteX4" fmla="*/ 157003 w 168211"/>
                  <a:gd name="connsiteY4" fmla="*/ 42217 h 168211"/>
                  <a:gd name="connsiteX5" fmla="*/ 168148 w 168211"/>
                  <a:gd name="connsiteY5" fmla="*/ 84127 h 16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211" h="168211">
                    <a:moveTo>
                      <a:pt x="168148" y="84127"/>
                    </a:moveTo>
                    <a:cubicBezTo>
                      <a:pt x="168109" y="130580"/>
                      <a:pt x="130419" y="168204"/>
                      <a:pt x="83965" y="168156"/>
                    </a:cubicBezTo>
                    <a:cubicBezTo>
                      <a:pt x="37521" y="168118"/>
                      <a:pt x="-102" y="130437"/>
                      <a:pt x="-64" y="83983"/>
                    </a:cubicBezTo>
                    <a:cubicBezTo>
                      <a:pt x="-26" y="37530"/>
                      <a:pt x="37665" y="-94"/>
                      <a:pt x="84118" y="-56"/>
                    </a:cubicBezTo>
                    <a:cubicBezTo>
                      <a:pt x="114226" y="-27"/>
                      <a:pt x="142020" y="16099"/>
                      <a:pt x="157003" y="42217"/>
                    </a:cubicBezTo>
                    <a:cubicBezTo>
                      <a:pt x="164337" y="54961"/>
                      <a:pt x="168186" y="69420"/>
                      <a:pt x="168148" y="841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5" name="Freeform: Shape 601">
                <a:extLst>
                  <a:ext uri="{FF2B5EF4-FFF2-40B4-BE49-F238E27FC236}">
                    <a16:creationId xmlns:a16="http://schemas.microsoft.com/office/drawing/2014/main" id="{7136FCFE-5B72-C4B4-F840-C4224966A0BB}"/>
                  </a:ext>
                </a:extLst>
              </p:cNvPr>
              <p:cNvSpPr/>
              <p:nvPr/>
            </p:nvSpPr>
            <p:spPr>
              <a:xfrm>
                <a:off x="3809289" y="3445968"/>
                <a:ext cx="138779" cy="168297"/>
              </a:xfrm>
              <a:custGeom>
                <a:avLst/>
                <a:gdLst>
                  <a:gd name="connsiteX0" fmla="*/ 138715 w 138779"/>
                  <a:gd name="connsiteY0" fmla="*/ 84145 h 168297"/>
                  <a:gd name="connsiteX1" fmla="*/ 54409 w 138779"/>
                  <a:gd name="connsiteY1" fmla="*/ 168242 h 168297"/>
                  <a:gd name="connsiteX2" fmla="*/ -64 w 138779"/>
                  <a:gd name="connsiteY2" fmla="*/ 148153 h 168297"/>
                  <a:gd name="connsiteX3" fmla="*/ 54514 w 138779"/>
                  <a:gd name="connsiteY3" fmla="*/ 84145 h 168297"/>
                  <a:gd name="connsiteX4" fmla="*/ 54514 w 138779"/>
                  <a:gd name="connsiteY4" fmla="*/ -56 h 168297"/>
                  <a:gd name="connsiteX5" fmla="*/ 138715 w 138779"/>
                  <a:gd name="connsiteY5" fmla="*/ 83955 h 168297"/>
                  <a:gd name="connsiteX6" fmla="*/ 138715 w 138779"/>
                  <a:gd name="connsiteY6" fmla="*/ 84145 h 16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779" h="168297">
                    <a:moveTo>
                      <a:pt x="138715" y="84145"/>
                    </a:moveTo>
                    <a:cubicBezTo>
                      <a:pt x="138658" y="130646"/>
                      <a:pt x="100910" y="168299"/>
                      <a:pt x="54409" y="168242"/>
                    </a:cubicBezTo>
                    <a:cubicBezTo>
                      <a:pt x="34445" y="168213"/>
                      <a:pt x="15138" y="161098"/>
                      <a:pt x="-64" y="148153"/>
                    </a:cubicBezTo>
                    <a:lnTo>
                      <a:pt x="54514" y="84145"/>
                    </a:lnTo>
                    <a:lnTo>
                      <a:pt x="54514" y="-56"/>
                    </a:lnTo>
                    <a:cubicBezTo>
                      <a:pt x="100968" y="-113"/>
                      <a:pt x="138658" y="37501"/>
                      <a:pt x="138715" y="83955"/>
                    </a:cubicBezTo>
                    <a:cubicBezTo>
                      <a:pt x="138715" y="84022"/>
                      <a:pt x="138715" y="84079"/>
                      <a:pt x="138715" y="8414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" name="Freeform: Shape 602">
                <a:extLst>
                  <a:ext uri="{FF2B5EF4-FFF2-40B4-BE49-F238E27FC236}">
                    <a16:creationId xmlns:a16="http://schemas.microsoft.com/office/drawing/2014/main" id="{3A97902E-29A7-D448-8523-6CEE71B6AD73}"/>
                  </a:ext>
                </a:extLst>
              </p:cNvPr>
              <p:cNvSpPr/>
              <p:nvPr/>
            </p:nvSpPr>
            <p:spPr>
              <a:xfrm>
                <a:off x="3805669" y="3471972"/>
                <a:ext cx="116395" cy="116395"/>
              </a:xfrm>
              <a:custGeom>
                <a:avLst/>
                <a:gdLst>
                  <a:gd name="connsiteX0" fmla="*/ 116331 w 116395"/>
                  <a:gd name="connsiteY0" fmla="*/ 58142 h 116395"/>
                  <a:gd name="connsiteX1" fmla="*/ 58134 w 116395"/>
                  <a:gd name="connsiteY1" fmla="*/ 116340 h 116395"/>
                  <a:gd name="connsiteX2" fmla="*/ -64 w 116395"/>
                  <a:gd name="connsiteY2" fmla="*/ 58142 h 116395"/>
                  <a:gd name="connsiteX3" fmla="*/ 58134 w 116395"/>
                  <a:gd name="connsiteY3" fmla="*/ -56 h 116395"/>
                  <a:gd name="connsiteX4" fmla="*/ 116331 w 116395"/>
                  <a:gd name="connsiteY4" fmla="*/ 58142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6395">
                    <a:moveTo>
                      <a:pt x="116331" y="58142"/>
                    </a:moveTo>
                    <a:cubicBezTo>
                      <a:pt x="116331" y="90279"/>
                      <a:pt x="90271" y="116340"/>
                      <a:pt x="58134" y="116340"/>
                    </a:cubicBezTo>
                    <a:cubicBezTo>
                      <a:pt x="25996" y="116340"/>
                      <a:pt x="-64" y="90279"/>
                      <a:pt x="-64" y="58142"/>
                    </a:cubicBezTo>
                    <a:cubicBezTo>
                      <a:pt x="-64" y="26005"/>
                      <a:pt x="25996" y="-56"/>
                      <a:pt x="58134" y="-56"/>
                    </a:cubicBezTo>
                    <a:cubicBezTo>
                      <a:pt x="90271" y="-56"/>
                      <a:pt x="116331" y="26005"/>
                      <a:pt x="116331" y="58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7" name="Freeform: Shape 603">
                <a:extLst>
                  <a:ext uri="{FF2B5EF4-FFF2-40B4-BE49-F238E27FC236}">
                    <a16:creationId xmlns:a16="http://schemas.microsoft.com/office/drawing/2014/main" id="{BC94E334-3D46-7853-2792-C055281FB60B}"/>
                  </a:ext>
                </a:extLst>
              </p:cNvPr>
              <p:cNvSpPr/>
              <p:nvPr/>
            </p:nvSpPr>
            <p:spPr>
              <a:xfrm>
                <a:off x="3836260" y="3521970"/>
                <a:ext cx="12557" cy="20200"/>
              </a:xfrm>
              <a:custGeom>
                <a:avLst/>
                <a:gdLst>
                  <a:gd name="connsiteX0" fmla="*/ 302 w 12557"/>
                  <a:gd name="connsiteY0" fmla="*/ 17193 h 20200"/>
                  <a:gd name="connsiteX1" fmla="*/ 54 w 12557"/>
                  <a:gd name="connsiteY1" fmla="*/ 16145 h 20200"/>
                  <a:gd name="connsiteX2" fmla="*/ 1102 w 12557"/>
                  <a:gd name="connsiteY2" fmla="*/ 15897 h 20200"/>
                  <a:gd name="connsiteX3" fmla="*/ 1349 w 12557"/>
                  <a:gd name="connsiteY3" fmla="*/ 16145 h 20200"/>
                  <a:gd name="connsiteX4" fmla="*/ 5159 w 12557"/>
                  <a:gd name="connsiteY4" fmla="*/ 17764 h 20200"/>
                  <a:gd name="connsiteX5" fmla="*/ 8969 w 12557"/>
                  <a:gd name="connsiteY5" fmla="*/ 16145 h 20200"/>
                  <a:gd name="connsiteX6" fmla="*/ 10589 w 12557"/>
                  <a:gd name="connsiteY6" fmla="*/ 12335 h 20200"/>
                  <a:gd name="connsiteX7" fmla="*/ 5159 w 12557"/>
                  <a:gd name="connsiteY7" fmla="*/ 6905 h 20200"/>
                  <a:gd name="connsiteX8" fmla="*/ 1349 w 12557"/>
                  <a:gd name="connsiteY8" fmla="*/ 8525 h 20200"/>
                  <a:gd name="connsiteX9" fmla="*/ 406 w 12557"/>
                  <a:gd name="connsiteY9" fmla="*/ 8534 h 20200"/>
                  <a:gd name="connsiteX10" fmla="*/ 397 w 12557"/>
                  <a:gd name="connsiteY10" fmla="*/ 8525 h 20200"/>
                  <a:gd name="connsiteX11" fmla="*/ 397 w 12557"/>
                  <a:gd name="connsiteY11" fmla="*/ 8525 h 20200"/>
                  <a:gd name="connsiteX12" fmla="*/ 397 w 12557"/>
                  <a:gd name="connsiteY12" fmla="*/ 8525 h 20200"/>
                  <a:gd name="connsiteX13" fmla="*/ 397 w 12557"/>
                  <a:gd name="connsiteY13" fmla="*/ 8525 h 20200"/>
                  <a:gd name="connsiteX14" fmla="*/ 1445 w 12557"/>
                  <a:gd name="connsiteY14" fmla="*/ 429 h 20200"/>
                  <a:gd name="connsiteX15" fmla="*/ 1445 w 12557"/>
                  <a:gd name="connsiteY15" fmla="*/ -48 h 20200"/>
                  <a:gd name="connsiteX16" fmla="*/ 1921 w 12557"/>
                  <a:gd name="connsiteY16" fmla="*/ -48 h 20200"/>
                  <a:gd name="connsiteX17" fmla="*/ 11446 w 12557"/>
                  <a:gd name="connsiteY17" fmla="*/ -48 h 20200"/>
                  <a:gd name="connsiteX18" fmla="*/ 12198 w 12557"/>
                  <a:gd name="connsiteY18" fmla="*/ 514 h 20200"/>
                  <a:gd name="connsiteX19" fmla="*/ 12208 w 12557"/>
                  <a:gd name="connsiteY19" fmla="*/ 619 h 20200"/>
                  <a:gd name="connsiteX20" fmla="*/ 11655 w 12557"/>
                  <a:gd name="connsiteY20" fmla="*/ 1381 h 20200"/>
                  <a:gd name="connsiteX21" fmla="*/ 11446 w 12557"/>
                  <a:gd name="connsiteY21" fmla="*/ 1381 h 20200"/>
                  <a:gd name="connsiteX22" fmla="*/ 2969 w 12557"/>
                  <a:gd name="connsiteY22" fmla="*/ 1381 h 20200"/>
                  <a:gd name="connsiteX23" fmla="*/ 2207 w 12557"/>
                  <a:gd name="connsiteY23" fmla="*/ 7382 h 20200"/>
                  <a:gd name="connsiteX24" fmla="*/ 5636 w 12557"/>
                  <a:gd name="connsiteY24" fmla="*/ 6429 h 20200"/>
                  <a:gd name="connsiteX25" fmla="*/ 12494 w 12557"/>
                  <a:gd name="connsiteY25" fmla="*/ 13287 h 20200"/>
                  <a:gd name="connsiteX26" fmla="*/ 10493 w 12557"/>
                  <a:gd name="connsiteY26" fmla="*/ 18145 h 20200"/>
                  <a:gd name="connsiteX27" fmla="*/ 5636 w 12557"/>
                  <a:gd name="connsiteY27" fmla="*/ 20145 h 20200"/>
                  <a:gd name="connsiteX28" fmla="*/ 302 w 12557"/>
                  <a:gd name="connsiteY28" fmla="*/ 17193 h 2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57" h="20200">
                    <a:moveTo>
                      <a:pt x="302" y="17193"/>
                    </a:moveTo>
                    <a:cubicBezTo>
                      <a:pt x="-60" y="16973"/>
                      <a:pt x="-174" y="16507"/>
                      <a:pt x="54" y="16145"/>
                    </a:cubicBezTo>
                    <a:cubicBezTo>
                      <a:pt x="273" y="15783"/>
                      <a:pt x="740" y="15669"/>
                      <a:pt x="1102" y="15897"/>
                    </a:cubicBezTo>
                    <a:cubicBezTo>
                      <a:pt x="1197" y="15954"/>
                      <a:pt x="1283" y="16040"/>
                      <a:pt x="1349" y="16145"/>
                    </a:cubicBezTo>
                    <a:cubicBezTo>
                      <a:pt x="2359" y="17155"/>
                      <a:pt x="3731" y="17735"/>
                      <a:pt x="5159" y="17764"/>
                    </a:cubicBezTo>
                    <a:cubicBezTo>
                      <a:pt x="6598" y="17764"/>
                      <a:pt x="7969" y="17173"/>
                      <a:pt x="8969" y="16145"/>
                    </a:cubicBezTo>
                    <a:cubicBezTo>
                      <a:pt x="9979" y="15135"/>
                      <a:pt x="10560" y="13763"/>
                      <a:pt x="10589" y="12335"/>
                    </a:cubicBezTo>
                    <a:cubicBezTo>
                      <a:pt x="10541" y="9354"/>
                      <a:pt x="8141" y="6953"/>
                      <a:pt x="5159" y="6905"/>
                    </a:cubicBezTo>
                    <a:cubicBezTo>
                      <a:pt x="3731" y="6934"/>
                      <a:pt x="2359" y="7515"/>
                      <a:pt x="1349" y="8525"/>
                    </a:cubicBezTo>
                    <a:cubicBezTo>
                      <a:pt x="1092" y="8791"/>
                      <a:pt x="673" y="8791"/>
                      <a:pt x="406" y="8534"/>
                    </a:cubicBezTo>
                    <a:cubicBezTo>
                      <a:pt x="406" y="8534"/>
                      <a:pt x="397" y="8525"/>
                      <a:pt x="397" y="8525"/>
                    </a:cubicBezTo>
                    <a:lnTo>
                      <a:pt x="397" y="8525"/>
                    </a:lnTo>
                    <a:lnTo>
                      <a:pt x="397" y="8525"/>
                    </a:lnTo>
                    <a:lnTo>
                      <a:pt x="397" y="8525"/>
                    </a:lnTo>
                    <a:lnTo>
                      <a:pt x="1445" y="429"/>
                    </a:lnTo>
                    <a:cubicBezTo>
                      <a:pt x="1359" y="286"/>
                      <a:pt x="1359" y="95"/>
                      <a:pt x="1445" y="-48"/>
                    </a:cubicBezTo>
                    <a:cubicBezTo>
                      <a:pt x="1445" y="-48"/>
                      <a:pt x="1445" y="-48"/>
                      <a:pt x="1921" y="-48"/>
                    </a:cubicBezTo>
                    <a:lnTo>
                      <a:pt x="11446" y="-48"/>
                    </a:lnTo>
                    <a:cubicBezTo>
                      <a:pt x="11808" y="-105"/>
                      <a:pt x="12151" y="152"/>
                      <a:pt x="12198" y="514"/>
                    </a:cubicBezTo>
                    <a:cubicBezTo>
                      <a:pt x="12208" y="552"/>
                      <a:pt x="12208" y="581"/>
                      <a:pt x="12208" y="619"/>
                    </a:cubicBezTo>
                    <a:cubicBezTo>
                      <a:pt x="12265" y="981"/>
                      <a:pt x="12018" y="1324"/>
                      <a:pt x="11655" y="1381"/>
                    </a:cubicBezTo>
                    <a:cubicBezTo>
                      <a:pt x="11589" y="1390"/>
                      <a:pt x="11513" y="1390"/>
                      <a:pt x="11446" y="1381"/>
                    </a:cubicBezTo>
                    <a:lnTo>
                      <a:pt x="2969" y="1381"/>
                    </a:lnTo>
                    <a:lnTo>
                      <a:pt x="2207" y="7382"/>
                    </a:lnTo>
                    <a:cubicBezTo>
                      <a:pt x="3254" y="6791"/>
                      <a:pt x="4435" y="6467"/>
                      <a:pt x="5636" y="6429"/>
                    </a:cubicBezTo>
                    <a:cubicBezTo>
                      <a:pt x="9427" y="6429"/>
                      <a:pt x="12494" y="9496"/>
                      <a:pt x="12494" y="13287"/>
                    </a:cubicBezTo>
                    <a:cubicBezTo>
                      <a:pt x="12484" y="15106"/>
                      <a:pt x="11770" y="16850"/>
                      <a:pt x="10493" y="18145"/>
                    </a:cubicBezTo>
                    <a:cubicBezTo>
                      <a:pt x="9179" y="19393"/>
                      <a:pt x="7445" y="20098"/>
                      <a:pt x="5636" y="20145"/>
                    </a:cubicBezTo>
                    <a:cubicBezTo>
                      <a:pt x="3502" y="20031"/>
                      <a:pt x="1530" y="18945"/>
                      <a:pt x="302" y="171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8" name="Freeform: Shape 604">
                <a:extLst>
                  <a:ext uri="{FF2B5EF4-FFF2-40B4-BE49-F238E27FC236}">
                    <a16:creationId xmlns:a16="http://schemas.microsoft.com/office/drawing/2014/main" id="{2D1A0B92-97CC-5A9E-E299-1005A05B1195}"/>
                  </a:ext>
                </a:extLst>
              </p:cNvPr>
              <p:cNvSpPr/>
              <p:nvPr/>
            </p:nvSpPr>
            <p:spPr>
              <a:xfrm>
                <a:off x="3853945" y="3521978"/>
                <a:ext cx="11446" cy="20192"/>
              </a:xfrm>
              <a:custGeom>
                <a:avLst/>
                <a:gdLst>
                  <a:gd name="connsiteX0" fmla="*/ 47 w 11446"/>
                  <a:gd name="connsiteY0" fmla="*/ 17185 h 20192"/>
                  <a:gd name="connsiteX1" fmla="*/ 295 w 11446"/>
                  <a:gd name="connsiteY1" fmla="*/ 16137 h 20192"/>
                  <a:gd name="connsiteX2" fmla="*/ 1095 w 11446"/>
                  <a:gd name="connsiteY2" fmla="*/ 16137 h 20192"/>
                  <a:gd name="connsiteX3" fmla="*/ 4905 w 11446"/>
                  <a:gd name="connsiteY3" fmla="*/ 17756 h 20192"/>
                  <a:gd name="connsiteX4" fmla="*/ 8715 w 11446"/>
                  <a:gd name="connsiteY4" fmla="*/ 16137 h 20192"/>
                  <a:gd name="connsiteX5" fmla="*/ 10239 w 11446"/>
                  <a:gd name="connsiteY5" fmla="*/ 12327 h 20192"/>
                  <a:gd name="connsiteX6" fmla="*/ 8715 w 11446"/>
                  <a:gd name="connsiteY6" fmla="*/ 8517 h 20192"/>
                  <a:gd name="connsiteX7" fmla="*/ 1172 w 11446"/>
                  <a:gd name="connsiteY7" fmla="*/ 8441 h 20192"/>
                  <a:gd name="connsiteX8" fmla="*/ 1095 w 11446"/>
                  <a:gd name="connsiteY8" fmla="*/ 8517 h 20192"/>
                  <a:gd name="connsiteX9" fmla="*/ 47 w 11446"/>
                  <a:gd name="connsiteY9" fmla="*/ 8517 h 20192"/>
                  <a:gd name="connsiteX10" fmla="*/ 47 w 11446"/>
                  <a:gd name="connsiteY10" fmla="*/ 8517 h 20192"/>
                  <a:gd name="connsiteX11" fmla="*/ 47 w 11446"/>
                  <a:gd name="connsiteY11" fmla="*/ 8517 h 20192"/>
                  <a:gd name="connsiteX12" fmla="*/ 47 w 11446"/>
                  <a:gd name="connsiteY12" fmla="*/ 8517 h 20192"/>
                  <a:gd name="connsiteX13" fmla="*/ 1095 w 11446"/>
                  <a:gd name="connsiteY13" fmla="*/ 421 h 20192"/>
                  <a:gd name="connsiteX14" fmla="*/ 1095 w 11446"/>
                  <a:gd name="connsiteY14" fmla="*/ -56 h 20192"/>
                  <a:gd name="connsiteX15" fmla="*/ 1095 w 11446"/>
                  <a:gd name="connsiteY15" fmla="*/ -56 h 20192"/>
                  <a:gd name="connsiteX16" fmla="*/ 10620 w 11446"/>
                  <a:gd name="connsiteY16" fmla="*/ -56 h 20192"/>
                  <a:gd name="connsiteX17" fmla="*/ 11382 w 11446"/>
                  <a:gd name="connsiteY17" fmla="*/ 611 h 20192"/>
                  <a:gd name="connsiteX18" fmla="*/ 10620 w 11446"/>
                  <a:gd name="connsiteY18" fmla="*/ 1373 h 20192"/>
                  <a:gd name="connsiteX19" fmla="*/ 1857 w 11446"/>
                  <a:gd name="connsiteY19" fmla="*/ 1373 h 20192"/>
                  <a:gd name="connsiteX20" fmla="*/ 1095 w 11446"/>
                  <a:gd name="connsiteY20" fmla="*/ 7374 h 20192"/>
                  <a:gd name="connsiteX21" fmla="*/ 4524 w 11446"/>
                  <a:gd name="connsiteY21" fmla="*/ 6421 h 20192"/>
                  <a:gd name="connsiteX22" fmla="*/ 11382 w 11446"/>
                  <a:gd name="connsiteY22" fmla="*/ 13279 h 20192"/>
                  <a:gd name="connsiteX23" fmla="*/ 9382 w 11446"/>
                  <a:gd name="connsiteY23" fmla="*/ 18137 h 20192"/>
                  <a:gd name="connsiteX24" fmla="*/ 4524 w 11446"/>
                  <a:gd name="connsiteY24" fmla="*/ 20137 h 20192"/>
                  <a:gd name="connsiteX25" fmla="*/ 47 w 11446"/>
                  <a:gd name="connsiteY25" fmla="*/ 17185 h 2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446" h="20192">
                    <a:moveTo>
                      <a:pt x="47" y="17185"/>
                    </a:moveTo>
                    <a:cubicBezTo>
                      <a:pt x="-171" y="16822"/>
                      <a:pt x="-57" y="16356"/>
                      <a:pt x="295" y="16137"/>
                    </a:cubicBezTo>
                    <a:cubicBezTo>
                      <a:pt x="543" y="15984"/>
                      <a:pt x="848" y="15984"/>
                      <a:pt x="1095" y="16137"/>
                    </a:cubicBezTo>
                    <a:cubicBezTo>
                      <a:pt x="2096" y="17165"/>
                      <a:pt x="3467" y="17756"/>
                      <a:pt x="4905" y="17756"/>
                    </a:cubicBezTo>
                    <a:cubicBezTo>
                      <a:pt x="6334" y="17727"/>
                      <a:pt x="7706" y="17147"/>
                      <a:pt x="8715" y="16137"/>
                    </a:cubicBezTo>
                    <a:cubicBezTo>
                      <a:pt x="9706" y="15118"/>
                      <a:pt x="10249" y="13746"/>
                      <a:pt x="10239" y="12327"/>
                    </a:cubicBezTo>
                    <a:cubicBezTo>
                      <a:pt x="10268" y="10898"/>
                      <a:pt x="9715" y="9526"/>
                      <a:pt x="8715" y="8517"/>
                    </a:cubicBezTo>
                    <a:cubicBezTo>
                      <a:pt x="6658" y="6412"/>
                      <a:pt x="3277" y="6383"/>
                      <a:pt x="1172" y="8441"/>
                    </a:cubicBezTo>
                    <a:cubicBezTo>
                      <a:pt x="1143" y="8469"/>
                      <a:pt x="1124" y="8488"/>
                      <a:pt x="1095" y="8517"/>
                    </a:cubicBezTo>
                    <a:cubicBezTo>
                      <a:pt x="800" y="8793"/>
                      <a:pt x="343" y="8793"/>
                      <a:pt x="47" y="8517"/>
                    </a:cubicBezTo>
                    <a:cubicBezTo>
                      <a:pt x="47" y="8517"/>
                      <a:pt x="47" y="8517"/>
                      <a:pt x="47" y="8517"/>
                    </a:cubicBezTo>
                    <a:lnTo>
                      <a:pt x="47" y="8517"/>
                    </a:lnTo>
                    <a:lnTo>
                      <a:pt x="47" y="8517"/>
                    </a:lnTo>
                    <a:lnTo>
                      <a:pt x="1095" y="421"/>
                    </a:lnTo>
                    <a:cubicBezTo>
                      <a:pt x="1010" y="278"/>
                      <a:pt x="1010" y="87"/>
                      <a:pt x="1095" y="-56"/>
                    </a:cubicBezTo>
                    <a:lnTo>
                      <a:pt x="1095" y="-56"/>
                    </a:lnTo>
                    <a:lnTo>
                      <a:pt x="10620" y="-56"/>
                    </a:lnTo>
                    <a:cubicBezTo>
                      <a:pt x="11011" y="-56"/>
                      <a:pt x="11335" y="230"/>
                      <a:pt x="11382" y="611"/>
                    </a:cubicBezTo>
                    <a:cubicBezTo>
                      <a:pt x="11382" y="1030"/>
                      <a:pt x="11040" y="1373"/>
                      <a:pt x="10620" y="1373"/>
                    </a:cubicBezTo>
                    <a:lnTo>
                      <a:pt x="1857" y="1373"/>
                    </a:lnTo>
                    <a:lnTo>
                      <a:pt x="1095" y="7374"/>
                    </a:lnTo>
                    <a:cubicBezTo>
                      <a:pt x="2143" y="6783"/>
                      <a:pt x="3324" y="6459"/>
                      <a:pt x="4524" y="6421"/>
                    </a:cubicBezTo>
                    <a:cubicBezTo>
                      <a:pt x="8315" y="6421"/>
                      <a:pt x="11382" y="9488"/>
                      <a:pt x="11382" y="13279"/>
                    </a:cubicBezTo>
                    <a:cubicBezTo>
                      <a:pt x="11373" y="15098"/>
                      <a:pt x="10658" y="16842"/>
                      <a:pt x="9382" y="18137"/>
                    </a:cubicBezTo>
                    <a:cubicBezTo>
                      <a:pt x="8068" y="19385"/>
                      <a:pt x="6334" y="20090"/>
                      <a:pt x="4524" y="20137"/>
                    </a:cubicBezTo>
                    <a:cubicBezTo>
                      <a:pt x="2686" y="19814"/>
                      <a:pt x="1067" y="18747"/>
                      <a:pt x="47" y="171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9" name="Freeform: Shape 605">
                <a:extLst>
                  <a:ext uri="{FF2B5EF4-FFF2-40B4-BE49-F238E27FC236}">
                    <a16:creationId xmlns:a16="http://schemas.microsoft.com/office/drawing/2014/main" id="{4F5A6C39-B674-6317-00D8-343FFA6B7971}"/>
                  </a:ext>
                </a:extLst>
              </p:cNvPr>
              <p:cNvSpPr/>
              <p:nvPr/>
            </p:nvSpPr>
            <p:spPr>
              <a:xfrm>
                <a:off x="3870914" y="3520481"/>
                <a:ext cx="20719" cy="20910"/>
              </a:xfrm>
              <a:custGeom>
                <a:avLst/>
                <a:gdLst>
                  <a:gd name="connsiteX0" fmla="*/ 33 w 20719"/>
                  <a:gd name="connsiteY0" fmla="*/ 5442 h 20910"/>
                  <a:gd name="connsiteX1" fmla="*/ 33 w 20719"/>
                  <a:gd name="connsiteY1" fmla="*/ 5442 h 20910"/>
                  <a:gd name="connsiteX2" fmla="*/ 3586 w 20719"/>
                  <a:gd name="connsiteY2" fmla="*/ 41 h 20910"/>
                  <a:gd name="connsiteX3" fmla="*/ 8986 w 20719"/>
                  <a:gd name="connsiteY3" fmla="*/ 3585 h 20910"/>
                  <a:gd name="connsiteX4" fmla="*/ 8986 w 20719"/>
                  <a:gd name="connsiteY4" fmla="*/ 5442 h 20910"/>
                  <a:gd name="connsiteX5" fmla="*/ 8986 w 20719"/>
                  <a:gd name="connsiteY5" fmla="*/ 5442 h 20910"/>
                  <a:gd name="connsiteX6" fmla="*/ 4509 w 20719"/>
                  <a:gd name="connsiteY6" fmla="*/ 9919 h 20910"/>
                  <a:gd name="connsiteX7" fmla="*/ 33 w 20719"/>
                  <a:gd name="connsiteY7" fmla="*/ 5442 h 20910"/>
                  <a:gd name="connsiteX8" fmla="*/ 7462 w 20719"/>
                  <a:gd name="connsiteY8" fmla="*/ 5442 h 20910"/>
                  <a:gd name="connsiteX9" fmla="*/ 7462 w 20719"/>
                  <a:gd name="connsiteY9" fmla="*/ 5442 h 20910"/>
                  <a:gd name="connsiteX10" fmla="*/ 4509 w 20719"/>
                  <a:gd name="connsiteY10" fmla="*/ 1442 h 20910"/>
                  <a:gd name="connsiteX11" fmla="*/ 1557 w 20719"/>
                  <a:gd name="connsiteY11" fmla="*/ 5347 h 20910"/>
                  <a:gd name="connsiteX12" fmla="*/ 1557 w 20719"/>
                  <a:gd name="connsiteY12" fmla="*/ 5347 h 20910"/>
                  <a:gd name="connsiteX13" fmla="*/ 4509 w 20719"/>
                  <a:gd name="connsiteY13" fmla="*/ 9252 h 20910"/>
                  <a:gd name="connsiteX14" fmla="*/ 7462 w 20719"/>
                  <a:gd name="connsiteY14" fmla="*/ 5442 h 20910"/>
                  <a:gd name="connsiteX15" fmla="*/ 2795 w 20719"/>
                  <a:gd name="connsiteY15" fmla="*/ 19825 h 20910"/>
                  <a:gd name="connsiteX16" fmla="*/ 16892 w 20719"/>
                  <a:gd name="connsiteY16" fmla="*/ 775 h 20910"/>
                  <a:gd name="connsiteX17" fmla="*/ 17559 w 20719"/>
                  <a:gd name="connsiteY17" fmla="*/ 1346 h 20910"/>
                  <a:gd name="connsiteX18" fmla="*/ 3462 w 20719"/>
                  <a:gd name="connsiteY18" fmla="*/ 20396 h 20910"/>
                  <a:gd name="connsiteX19" fmla="*/ 2890 w 20719"/>
                  <a:gd name="connsiteY19" fmla="*/ 20396 h 20910"/>
                  <a:gd name="connsiteX20" fmla="*/ 2319 w 20719"/>
                  <a:gd name="connsiteY20" fmla="*/ 19825 h 20910"/>
                  <a:gd name="connsiteX21" fmla="*/ 2795 w 20719"/>
                  <a:gd name="connsiteY21" fmla="*/ 19825 h 20910"/>
                  <a:gd name="connsiteX22" fmla="*/ 11748 w 20719"/>
                  <a:gd name="connsiteY22" fmla="*/ 15824 h 20910"/>
                  <a:gd name="connsiteX23" fmla="*/ 11748 w 20719"/>
                  <a:gd name="connsiteY23" fmla="*/ 15824 h 20910"/>
                  <a:gd name="connsiteX24" fmla="*/ 16111 w 20719"/>
                  <a:gd name="connsiteY24" fmla="*/ 10690 h 20910"/>
                  <a:gd name="connsiteX25" fmla="*/ 16225 w 20719"/>
                  <a:gd name="connsiteY25" fmla="*/ 10681 h 20910"/>
                  <a:gd name="connsiteX26" fmla="*/ 20616 w 20719"/>
                  <a:gd name="connsiteY26" fmla="*/ 15615 h 20910"/>
                  <a:gd name="connsiteX27" fmla="*/ 20607 w 20719"/>
                  <a:gd name="connsiteY27" fmla="*/ 15729 h 20910"/>
                  <a:gd name="connsiteX28" fmla="*/ 20607 w 20719"/>
                  <a:gd name="connsiteY28" fmla="*/ 15729 h 20910"/>
                  <a:gd name="connsiteX29" fmla="*/ 16825 w 20719"/>
                  <a:gd name="connsiteY29" fmla="*/ 20806 h 20910"/>
                  <a:gd name="connsiteX30" fmla="*/ 11748 w 20719"/>
                  <a:gd name="connsiteY30" fmla="*/ 17034 h 20910"/>
                  <a:gd name="connsiteX31" fmla="*/ 11748 w 20719"/>
                  <a:gd name="connsiteY31" fmla="*/ 15729 h 20910"/>
                  <a:gd name="connsiteX32" fmla="*/ 19178 w 20719"/>
                  <a:gd name="connsiteY32" fmla="*/ 15824 h 20910"/>
                  <a:gd name="connsiteX33" fmla="*/ 19178 w 20719"/>
                  <a:gd name="connsiteY33" fmla="*/ 15824 h 20910"/>
                  <a:gd name="connsiteX34" fmla="*/ 15959 w 20719"/>
                  <a:gd name="connsiteY34" fmla="*/ 12014 h 20910"/>
                  <a:gd name="connsiteX35" fmla="*/ 15939 w 20719"/>
                  <a:gd name="connsiteY35" fmla="*/ 12014 h 20910"/>
                  <a:gd name="connsiteX36" fmla="*/ 12987 w 20719"/>
                  <a:gd name="connsiteY36" fmla="*/ 15824 h 20910"/>
                  <a:gd name="connsiteX37" fmla="*/ 12987 w 20719"/>
                  <a:gd name="connsiteY37" fmla="*/ 15824 h 20910"/>
                  <a:gd name="connsiteX38" fmla="*/ 15939 w 20719"/>
                  <a:gd name="connsiteY38" fmla="*/ 19730 h 20910"/>
                  <a:gd name="connsiteX39" fmla="*/ 19178 w 20719"/>
                  <a:gd name="connsiteY39" fmla="*/ 15824 h 2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719" h="20910">
                    <a:moveTo>
                      <a:pt x="33" y="5442"/>
                    </a:moveTo>
                    <a:lnTo>
                      <a:pt x="33" y="5442"/>
                    </a:lnTo>
                    <a:cubicBezTo>
                      <a:pt x="-482" y="2965"/>
                      <a:pt x="1109" y="546"/>
                      <a:pt x="3586" y="41"/>
                    </a:cubicBezTo>
                    <a:cubicBezTo>
                      <a:pt x="6053" y="-473"/>
                      <a:pt x="8472" y="1108"/>
                      <a:pt x="8986" y="3585"/>
                    </a:cubicBezTo>
                    <a:cubicBezTo>
                      <a:pt x="9110" y="4194"/>
                      <a:pt x="9110" y="4832"/>
                      <a:pt x="8986" y="5442"/>
                    </a:cubicBezTo>
                    <a:lnTo>
                      <a:pt x="8986" y="5442"/>
                    </a:lnTo>
                    <a:cubicBezTo>
                      <a:pt x="8986" y="7919"/>
                      <a:pt x="6986" y="9919"/>
                      <a:pt x="4509" y="9919"/>
                    </a:cubicBezTo>
                    <a:cubicBezTo>
                      <a:pt x="2033" y="9919"/>
                      <a:pt x="33" y="7919"/>
                      <a:pt x="33" y="5442"/>
                    </a:cubicBezTo>
                    <a:close/>
                    <a:moveTo>
                      <a:pt x="7462" y="5442"/>
                    </a:moveTo>
                    <a:lnTo>
                      <a:pt x="7462" y="5442"/>
                    </a:lnTo>
                    <a:cubicBezTo>
                      <a:pt x="7462" y="3156"/>
                      <a:pt x="6129" y="1442"/>
                      <a:pt x="4509" y="1442"/>
                    </a:cubicBezTo>
                    <a:cubicBezTo>
                      <a:pt x="2890" y="1442"/>
                      <a:pt x="1557" y="3251"/>
                      <a:pt x="1557" y="5347"/>
                    </a:cubicBezTo>
                    <a:lnTo>
                      <a:pt x="1557" y="5347"/>
                    </a:lnTo>
                    <a:cubicBezTo>
                      <a:pt x="1557" y="7538"/>
                      <a:pt x="2890" y="9252"/>
                      <a:pt x="4509" y="9252"/>
                    </a:cubicBezTo>
                    <a:cubicBezTo>
                      <a:pt x="6129" y="9252"/>
                      <a:pt x="7462" y="7633"/>
                      <a:pt x="7462" y="5442"/>
                    </a:cubicBezTo>
                    <a:close/>
                    <a:moveTo>
                      <a:pt x="2795" y="19825"/>
                    </a:moveTo>
                    <a:lnTo>
                      <a:pt x="16892" y="775"/>
                    </a:lnTo>
                    <a:cubicBezTo>
                      <a:pt x="16892" y="775"/>
                      <a:pt x="17559" y="775"/>
                      <a:pt x="17559" y="1346"/>
                    </a:cubicBezTo>
                    <a:lnTo>
                      <a:pt x="3462" y="20396"/>
                    </a:lnTo>
                    <a:cubicBezTo>
                      <a:pt x="3281" y="20501"/>
                      <a:pt x="3071" y="20501"/>
                      <a:pt x="2890" y="20396"/>
                    </a:cubicBezTo>
                    <a:cubicBezTo>
                      <a:pt x="2576" y="20396"/>
                      <a:pt x="2319" y="20139"/>
                      <a:pt x="2319" y="19825"/>
                    </a:cubicBezTo>
                    <a:cubicBezTo>
                      <a:pt x="2319" y="19825"/>
                      <a:pt x="2700" y="19920"/>
                      <a:pt x="2795" y="19825"/>
                    </a:cubicBezTo>
                    <a:close/>
                    <a:moveTo>
                      <a:pt x="11748" y="15824"/>
                    </a:moveTo>
                    <a:lnTo>
                      <a:pt x="11748" y="15824"/>
                    </a:lnTo>
                    <a:cubicBezTo>
                      <a:pt x="11529" y="13205"/>
                      <a:pt x="13482" y="10900"/>
                      <a:pt x="16111" y="10690"/>
                    </a:cubicBezTo>
                    <a:cubicBezTo>
                      <a:pt x="16149" y="10690"/>
                      <a:pt x="16187" y="10681"/>
                      <a:pt x="16225" y="10681"/>
                    </a:cubicBezTo>
                    <a:cubicBezTo>
                      <a:pt x="18797" y="10833"/>
                      <a:pt x="20768" y="13033"/>
                      <a:pt x="20616" y="15615"/>
                    </a:cubicBezTo>
                    <a:cubicBezTo>
                      <a:pt x="20616" y="15653"/>
                      <a:pt x="20607" y="15691"/>
                      <a:pt x="20607" y="15729"/>
                    </a:cubicBezTo>
                    <a:lnTo>
                      <a:pt x="20607" y="15729"/>
                    </a:lnTo>
                    <a:cubicBezTo>
                      <a:pt x="20969" y="18177"/>
                      <a:pt x="19273" y="20453"/>
                      <a:pt x="16825" y="20806"/>
                    </a:cubicBezTo>
                    <a:cubicBezTo>
                      <a:pt x="14387" y="21168"/>
                      <a:pt x="12110" y="19482"/>
                      <a:pt x="11748" y="17034"/>
                    </a:cubicBezTo>
                    <a:cubicBezTo>
                      <a:pt x="11682" y="16596"/>
                      <a:pt x="11682" y="16158"/>
                      <a:pt x="11748" y="15729"/>
                    </a:cubicBezTo>
                    <a:close/>
                    <a:moveTo>
                      <a:pt x="19178" y="15824"/>
                    </a:moveTo>
                    <a:lnTo>
                      <a:pt x="19178" y="15824"/>
                    </a:lnTo>
                    <a:cubicBezTo>
                      <a:pt x="19340" y="13881"/>
                      <a:pt x="17901" y="12176"/>
                      <a:pt x="15959" y="12014"/>
                    </a:cubicBezTo>
                    <a:cubicBezTo>
                      <a:pt x="15959" y="12014"/>
                      <a:pt x="15949" y="12014"/>
                      <a:pt x="15939" y="12014"/>
                    </a:cubicBezTo>
                    <a:cubicBezTo>
                      <a:pt x="14225" y="12014"/>
                      <a:pt x="12987" y="13729"/>
                      <a:pt x="12987" y="15824"/>
                    </a:cubicBezTo>
                    <a:lnTo>
                      <a:pt x="12987" y="15824"/>
                    </a:lnTo>
                    <a:cubicBezTo>
                      <a:pt x="12987" y="18110"/>
                      <a:pt x="14320" y="19730"/>
                      <a:pt x="15939" y="19730"/>
                    </a:cubicBezTo>
                    <a:cubicBezTo>
                      <a:pt x="17559" y="19730"/>
                      <a:pt x="19178" y="17920"/>
                      <a:pt x="19178" y="158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0" name="Freeform: Shape 606">
                <a:extLst>
                  <a:ext uri="{FF2B5EF4-FFF2-40B4-BE49-F238E27FC236}">
                    <a16:creationId xmlns:a16="http://schemas.microsoft.com/office/drawing/2014/main" id="{71235D96-C988-EE7A-976C-77F64F37E41E}"/>
                  </a:ext>
                </a:extLst>
              </p:cNvPr>
              <p:cNvSpPr/>
              <p:nvPr/>
            </p:nvSpPr>
            <p:spPr>
              <a:xfrm>
                <a:off x="3917588" y="3469114"/>
                <a:ext cx="94678" cy="4762"/>
              </a:xfrm>
              <a:custGeom>
                <a:avLst/>
                <a:gdLst>
                  <a:gd name="connsiteX0" fmla="*/ 0 w 94678"/>
                  <a:gd name="connsiteY0" fmla="*/ 0 h 4762"/>
                  <a:gd name="connsiteX1" fmla="*/ 94678 w 94678"/>
                  <a:gd name="connsiteY1" fmla="*/ 0 h 4762"/>
                  <a:gd name="connsiteX2" fmla="*/ 94678 w 94678"/>
                  <a:gd name="connsiteY2" fmla="*/ 4763 h 4762"/>
                  <a:gd name="connsiteX3" fmla="*/ 0 w 94678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78" h="4762">
                    <a:moveTo>
                      <a:pt x="0" y="0"/>
                    </a:moveTo>
                    <a:lnTo>
                      <a:pt x="94678" y="0"/>
                    </a:lnTo>
                    <a:lnTo>
                      <a:pt x="9467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1" name="Freeform: Shape 607">
                <a:extLst>
                  <a:ext uri="{FF2B5EF4-FFF2-40B4-BE49-F238E27FC236}">
                    <a16:creationId xmlns:a16="http://schemas.microsoft.com/office/drawing/2014/main" id="{36E7AC14-48A6-CAA7-A6C4-7A0ECAEB9681}"/>
                  </a:ext>
                </a:extLst>
              </p:cNvPr>
              <p:cNvSpPr/>
              <p:nvPr/>
            </p:nvSpPr>
            <p:spPr>
              <a:xfrm>
                <a:off x="4002170" y="3461398"/>
                <a:ext cx="20192" cy="20193"/>
              </a:xfrm>
              <a:custGeom>
                <a:avLst/>
                <a:gdLst>
                  <a:gd name="connsiteX0" fmla="*/ 20129 w 20192"/>
                  <a:gd name="connsiteY0" fmla="*/ 10041 h 20193"/>
                  <a:gd name="connsiteX1" fmla="*/ 10032 w 20192"/>
                  <a:gd name="connsiteY1" fmla="*/ 20138 h 20193"/>
                  <a:gd name="connsiteX2" fmla="*/ -64 w 20192"/>
                  <a:gd name="connsiteY2" fmla="*/ 10041 h 20193"/>
                  <a:gd name="connsiteX3" fmla="*/ 10032 w 20192"/>
                  <a:gd name="connsiteY3" fmla="*/ -55 h 20193"/>
                  <a:gd name="connsiteX4" fmla="*/ 20129 w 20192"/>
                  <a:gd name="connsiteY4" fmla="*/ 9851 h 20193"/>
                  <a:gd name="connsiteX5" fmla="*/ 20129 w 20192"/>
                  <a:gd name="connsiteY5" fmla="*/ 10041 h 2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2" h="20193">
                    <a:moveTo>
                      <a:pt x="20129" y="10041"/>
                    </a:moveTo>
                    <a:cubicBezTo>
                      <a:pt x="20129" y="15613"/>
                      <a:pt x="15604" y="20138"/>
                      <a:pt x="10032" y="20138"/>
                    </a:cubicBezTo>
                    <a:cubicBezTo>
                      <a:pt x="4460" y="20138"/>
                      <a:pt x="-64" y="15613"/>
                      <a:pt x="-64" y="10041"/>
                    </a:cubicBezTo>
                    <a:cubicBezTo>
                      <a:pt x="-64" y="4469"/>
                      <a:pt x="4460" y="-55"/>
                      <a:pt x="10032" y="-55"/>
                    </a:cubicBezTo>
                    <a:cubicBezTo>
                      <a:pt x="15557" y="-112"/>
                      <a:pt x="20072" y="4326"/>
                      <a:pt x="20129" y="9851"/>
                    </a:cubicBezTo>
                    <a:cubicBezTo>
                      <a:pt x="20129" y="9918"/>
                      <a:pt x="20129" y="9975"/>
                      <a:pt x="20129" y="100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2" name="Freeform: Shape 608">
                <a:extLst>
                  <a:ext uri="{FF2B5EF4-FFF2-40B4-BE49-F238E27FC236}">
                    <a16:creationId xmlns:a16="http://schemas.microsoft.com/office/drawing/2014/main" id="{8ED18BCB-3CBC-767A-40BB-80CF8EA94884}"/>
                  </a:ext>
                </a:extLst>
              </p:cNvPr>
              <p:cNvSpPr/>
              <p:nvPr/>
            </p:nvSpPr>
            <p:spPr>
              <a:xfrm>
                <a:off x="4043070" y="3455398"/>
                <a:ext cx="34147" cy="45815"/>
              </a:xfrm>
              <a:custGeom>
                <a:avLst/>
                <a:gdLst>
                  <a:gd name="connsiteX0" fmla="*/ 31902 w 34147"/>
                  <a:gd name="connsiteY0" fmla="*/ 7184 h 45815"/>
                  <a:gd name="connsiteX1" fmla="*/ 33522 w 34147"/>
                  <a:gd name="connsiteY1" fmla="*/ 22804 h 45815"/>
                  <a:gd name="connsiteX2" fmla="*/ 26378 w 34147"/>
                  <a:gd name="connsiteY2" fmla="*/ 38521 h 45815"/>
                  <a:gd name="connsiteX3" fmla="*/ 13043 w 34147"/>
                  <a:gd name="connsiteY3" fmla="*/ 45760 h 45815"/>
                  <a:gd name="connsiteX4" fmla="*/ 2184 w 34147"/>
                  <a:gd name="connsiteY4" fmla="*/ 38521 h 45815"/>
                  <a:gd name="connsiteX5" fmla="*/ 470 w 34147"/>
                  <a:gd name="connsiteY5" fmla="*/ 22804 h 45815"/>
                  <a:gd name="connsiteX6" fmla="*/ 7613 w 34147"/>
                  <a:gd name="connsiteY6" fmla="*/ 7184 h 45815"/>
                  <a:gd name="connsiteX7" fmla="*/ 21043 w 34147"/>
                  <a:gd name="connsiteY7" fmla="*/ -56 h 45815"/>
                  <a:gd name="connsiteX8" fmla="*/ 31902 w 34147"/>
                  <a:gd name="connsiteY8" fmla="*/ 7184 h 45815"/>
                  <a:gd name="connsiteX9" fmla="*/ 26378 w 34147"/>
                  <a:gd name="connsiteY9" fmla="*/ 22804 h 45815"/>
                  <a:gd name="connsiteX10" fmla="*/ 25139 w 34147"/>
                  <a:gd name="connsiteY10" fmla="*/ 11184 h 45815"/>
                  <a:gd name="connsiteX11" fmla="*/ 19805 w 34147"/>
                  <a:gd name="connsiteY11" fmla="*/ 7184 h 45815"/>
                  <a:gd name="connsiteX12" fmla="*/ 12947 w 34147"/>
                  <a:gd name="connsiteY12" fmla="*/ 11184 h 45815"/>
                  <a:gd name="connsiteX13" fmla="*/ 7804 w 34147"/>
                  <a:gd name="connsiteY13" fmla="*/ 22804 h 45815"/>
                  <a:gd name="connsiteX14" fmla="*/ 8852 w 34147"/>
                  <a:gd name="connsiteY14" fmla="*/ 34425 h 45815"/>
                  <a:gd name="connsiteX15" fmla="*/ 14281 w 34147"/>
                  <a:gd name="connsiteY15" fmla="*/ 38521 h 45815"/>
                  <a:gd name="connsiteX16" fmla="*/ 21139 w 34147"/>
                  <a:gd name="connsiteY16" fmla="*/ 34425 h 45815"/>
                  <a:gd name="connsiteX17" fmla="*/ 26378 w 34147"/>
                  <a:gd name="connsiteY17" fmla="*/ 22804 h 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147" h="45815">
                    <a:moveTo>
                      <a:pt x="31902" y="7184"/>
                    </a:moveTo>
                    <a:cubicBezTo>
                      <a:pt x="34074" y="12089"/>
                      <a:pt x="34645" y="17556"/>
                      <a:pt x="33522" y="22804"/>
                    </a:cubicBezTo>
                    <a:cubicBezTo>
                      <a:pt x="32550" y="28577"/>
                      <a:pt x="30083" y="33996"/>
                      <a:pt x="26378" y="38521"/>
                    </a:cubicBezTo>
                    <a:cubicBezTo>
                      <a:pt x="23215" y="42778"/>
                      <a:pt x="18338" y="45426"/>
                      <a:pt x="13043" y="45760"/>
                    </a:cubicBezTo>
                    <a:cubicBezTo>
                      <a:pt x="8299" y="45750"/>
                      <a:pt x="4022" y="42893"/>
                      <a:pt x="2184" y="38521"/>
                    </a:cubicBezTo>
                    <a:cubicBezTo>
                      <a:pt x="-26" y="33596"/>
                      <a:pt x="-626" y="28091"/>
                      <a:pt x="470" y="22804"/>
                    </a:cubicBezTo>
                    <a:cubicBezTo>
                      <a:pt x="1460" y="17070"/>
                      <a:pt x="3927" y="11689"/>
                      <a:pt x="7613" y="7184"/>
                    </a:cubicBezTo>
                    <a:cubicBezTo>
                      <a:pt x="10814" y="2916"/>
                      <a:pt x="15719" y="278"/>
                      <a:pt x="21043" y="-56"/>
                    </a:cubicBezTo>
                    <a:cubicBezTo>
                      <a:pt x="25787" y="-46"/>
                      <a:pt x="30064" y="2811"/>
                      <a:pt x="31902" y="7184"/>
                    </a:cubicBezTo>
                    <a:close/>
                    <a:moveTo>
                      <a:pt x="26378" y="22804"/>
                    </a:moveTo>
                    <a:cubicBezTo>
                      <a:pt x="27159" y="18899"/>
                      <a:pt x="26730" y="14841"/>
                      <a:pt x="25139" y="11184"/>
                    </a:cubicBezTo>
                    <a:cubicBezTo>
                      <a:pt x="24311" y="8908"/>
                      <a:pt x="22215" y="7336"/>
                      <a:pt x="19805" y="7184"/>
                    </a:cubicBezTo>
                    <a:cubicBezTo>
                      <a:pt x="17043" y="7460"/>
                      <a:pt x="14538" y="8917"/>
                      <a:pt x="12947" y="11184"/>
                    </a:cubicBezTo>
                    <a:cubicBezTo>
                      <a:pt x="10261" y="14546"/>
                      <a:pt x="8490" y="18556"/>
                      <a:pt x="7804" y="22804"/>
                    </a:cubicBezTo>
                    <a:cubicBezTo>
                      <a:pt x="6927" y="26691"/>
                      <a:pt x="7299" y="30758"/>
                      <a:pt x="8852" y="34425"/>
                    </a:cubicBezTo>
                    <a:cubicBezTo>
                      <a:pt x="9680" y="36749"/>
                      <a:pt x="11814" y="38359"/>
                      <a:pt x="14281" y="38521"/>
                    </a:cubicBezTo>
                    <a:cubicBezTo>
                      <a:pt x="17053" y="38226"/>
                      <a:pt x="19567" y="36730"/>
                      <a:pt x="21139" y="34425"/>
                    </a:cubicBezTo>
                    <a:cubicBezTo>
                      <a:pt x="23815" y="31044"/>
                      <a:pt x="25616" y="27053"/>
                      <a:pt x="26378" y="22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3" name="Freeform: Shape 609">
                <a:extLst>
                  <a:ext uri="{FF2B5EF4-FFF2-40B4-BE49-F238E27FC236}">
                    <a16:creationId xmlns:a16="http://schemas.microsoft.com/office/drawing/2014/main" id="{644BA767-CB37-C927-A3ED-CE6CD1882DA9}"/>
                  </a:ext>
                </a:extLst>
              </p:cNvPr>
              <p:cNvSpPr/>
              <p:nvPr/>
            </p:nvSpPr>
            <p:spPr>
              <a:xfrm>
                <a:off x="4088166" y="3456827"/>
                <a:ext cx="36657" cy="44482"/>
              </a:xfrm>
              <a:custGeom>
                <a:avLst/>
                <a:gdLst>
                  <a:gd name="connsiteX0" fmla="*/ 35860 w 36657"/>
                  <a:gd name="connsiteY0" fmla="*/ 32234 h 44482"/>
                  <a:gd name="connsiteX1" fmla="*/ 31574 w 36657"/>
                  <a:gd name="connsiteY1" fmla="*/ 35854 h 44482"/>
                  <a:gd name="connsiteX2" fmla="*/ 30907 w 36657"/>
                  <a:gd name="connsiteY2" fmla="*/ 35854 h 44482"/>
                  <a:gd name="connsiteX3" fmla="*/ 30050 w 36657"/>
                  <a:gd name="connsiteY3" fmla="*/ 40807 h 44482"/>
                  <a:gd name="connsiteX4" fmla="*/ 25859 w 36657"/>
                  <a:gd name="connsiteY4" fmla="*/ 44426 h 44482"/>
                  <a:gd name="connsiteX5" fmla="*/ 22753 w 36657"/>
                  <a:gd name="connsiteY5" fmla="*/ 41435 h 44482"/>
                  <a:gd name="connsiteX6" fmla="*/ 22811 w 36657"/>
                  <a:gd name="connsiteY6" fmla="*/ 40807 h 44482"/>
                  <a:gd name="connsiteX7" fmla="*/ 23763 w 36657"/>
                  <a:gd name="connsiteY7" fmla="*/ 35854 h 44482"/>
                  <a:gd name="connsiteX8" fmla="*/ 3094 w 36657"/>
                  <a:gd name="connsiteY8" fmla="*/ 35854 h 44482"/>
                  <a:gd name="connsiteX9" fmla="*/ 998 w 36657"/>
                  <a:gd name="connsiteY9" fmla="*/ 34997 h 44482"/>
                  <a:gd name="connsiteX10" fmla="*/ 932 w 36657"/>
                  <a:gd name="connsiteY10" fmla="*/ 30015 h 44482"/>
                  <a:gd name="connsiteX11" fmla="*/ 998 w 36657"/>
                  <a:gd name="connsiteY11" fmla="*/ 29948 h 44482"/>
                  <a:gd name="connsiteX12" fmla="*/ 30430 w 36657"/>
                  <a:gd name="connsiteY12" fmla="*/ -56 h 44482"/>
                  <a:gd name="connsiteX13" fmla="*/ 30430 w 36657"/>
                  <a:gd name="connsiteY13" fmla="*/ -56 h 44482"/>
                  <a:gd name="connsiteX14" fmla="*/ 30430 w 36657"/>
                  <a:gd name="connsiteY14" fmla="*/ -56 h 44482"/>
                  <a:gd name="connsiteX15" fmla="*/ 30430 w 36657"/>
                  <a:gd name="connsiteY15" fmla="*/ -56 h 44482"/>
                  <a:gd name="connsiteX16" fmla="*/ 30430 w 36657"/>
                  <a:gd name="connsiteY16" fmla="*/ -56 h 44482"/>
                  <a:gd name="connsiteX17" fmla="*/ 30430 w 36657"/>
                  <a:gd name="connsiteY17" fmla="*/ -56 h 44482"/>
                  <a:gd name="connsiteX18" fmla="*/ 30430 w 36657"/>
                  <a:gd name="connsiteY18" fmla="*/ -56 h 44482"/>
                  <a:gd name="connsiteX19" fmla="*/ 33193 w 36657"/>
                  <a:gd name="connsiteY19" fmla="*/ -56 h 44482"/>
                  <a:gd name="connsiteX20" fmla="*/ 33193 w 36657"/>
                  <a:gd name="connsiteY20" fmla="*/ -56 h 44482"/>
                  <a:gd name="connsiteX21" fmla="*/ 33193 w 36657"/>
                  <a:gd name="connsiteY21" fmla="*/ -56 h 44482"/>
                  <a:gd name="connsiteX22" fmla="*/ 33193 w 36657"/>
                  <a:gd name="connsiteY22" fmla="*/ -56 h 44482"/>
                  <a:gd name="connsiteX23" fmla="*/ 33193 w 36657"/>
                  <a:gd name="connsiteY23" fmla="*/ -56 h 44482"/>
                  <a:gd name="connsiteX24" fmla="*/ 33193 w 36657"/>
                  <a:gd name="connsiteY24" fmla="*/ -56 h 44482"/>
                  <a:gd name="connsiteX25" fmla="*/ 33193 w 36657"/>
                  <a:gd name="connsiteY25" fmla="*/ -56 h 44482"/>
                  <a:gd name="connsiteX26" fmla="*/ 33193 w 36657"/>
                  <a:gd name="connsiteY26" fmla="*/ -56 h 44482"/>
                  <a:gd name="connsiteX27" fmla="*/ 33193 w 36657"/>
                  <a:gd name="connsiteY27" fmla="*/ 1088 h 44482"/>
                  <a:gd name="connsiteX28" fmla="*/ 33193 w 36657"/>
                  <a:gd name="connsiteY28" fmla="*/ 1088 h 44482"/>
                  <a:gd name="connsiteX29" fmla="*/ 28526 w 36657"/>
                  <a:gd name="connsiteY29" fmla="*/ 27567 h 44482"/>
                  <a:gd name="connsiteX30" fmla="*/ 29192 w 36657"/>
                  <a:gd name="connsiteY30" fmla="*/ 27567 h 44482"/>
                  <a:gd name="connsiteX31" fmla="*/ 34860 w 36657"/>
                  <a:gd name="connsiteY31" fmla="*/ 26567 h 44482"/>
                  <a:gd name="connsiteX32" fmla="*/ 35860 w 36657"/>
                  <a:gd name="connsiteY32" fmla="*/ 32234 h 44482"/>
                  <a:gd name="connsiteX33" fmla="*/ 25001 w 36657"/>
                  <a:gd name="connsiteY33" fmla="*/ 28615 h 44482"/>
                  <a:gd name="connsiteX34" fmla="*/ 27859 w 36657"/>
                  <a:gd name="connsiteY34" fmla="*/ 12422 h 44482"/>
                  <a:gd name="connsiteX35" fmla="*/ 11952 w 36657"/>
                  <a:gd name="connsiteY35" fmla="*/ 28615 h 4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6657" h="44482">
                    <a:moveTo>
                      <a:pt x="35860" y="32234"/>
                    </a:moveTo>
                    <a:cubicBezTo>
                      <a:pt x="35422" y="34282"/>
                      <a:pt x="33660" y="35768"/>
                      <a:pt x="31574" y="35854"/>
                    </a:cubicBezTo>
                    <a:lnTo>
                      <a:pt x="30907" y="35854"/>
                    </a:lnTo>
                    <a:lnTo>
                      <a:pt x="30050" y="40807"/>
                    </a:lnTo>
                    <a:cubicBezTo>
                      <a:pt x="29659" y="42836"/>
                      <a:pt x="27925" y="44331"/>
                      <a:pt x="25859" y="44426"/>
                    </a:cubicBezTo>
                    <a:cubicBezTo>
                      <a:pt x="24173" y="44455"/>
                      <a:pt x="22782" y="43112"/>
                      <a:pt x="22753" y="41435"/>
                    </a:cubicBezTo>
                    <a:cubicBezTo>
                      <a:pt x="22753" y="41226"/>
                      <a:pt x="22772" y="41016"/>
                      <a:pt x="22811" y="40807"/>
                    </a:cubicBezTo>
                    <a:lnTo>
                      <a:pt x="23763" y="35854"/>
                    </a:lnTo>
                    <a:lnTo>
                      <a:pt x="3094" y="35854"/>
                    </a:lnTo>
                    <a:cubicBezTo>
                      <a:pt x="2303" y="35911"/>
                      <a:pt x="1522" y="35587"/>
                      <a:pt x="998" y="34997"/>
                    </a:cubicBezTo>
                    <a:cubicBezTo>
                      <a:pt x="-392" y="33635"/>
                      <a:pt x="-421" y="31406"/>
                      <a:pt x="932" y="30015"/>
                    </a:cubicBezTo>
                    <a:cubicBezTo>
                      <a:pt x="951" y="29986"/>
                      <a:pt x="979" y="29967"/>
                      <a:pt x="998" y="29948"/>
                    </a:cubicBez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0430" y="-56"/>
                    </a:lnTo>
                    <a:lnTo>
                      <a:pt x="33193" y="-56"/>
                    </a:lnTo>
                    <a:lnTo>
                      <a:pt x="33193" y="-56"/>
                    </a:lnTo>
                    <a:cubicBezTo>
                      <a:pt x="33193" y="-56"/>
                      <a:pt x="33193" y="-56"/>
                      <a:pt x="33193" y="-56"/>
                    </a:cubicBezTo>
                    <a:lnTo>
                      <a:pt x="33193" y="-56"/>
                    </a:lnTo>
                    <a:lnTo>
                      <a:pt x="33193" y="-56"/>
                    </a:lnTo>
                    <a:lnTo>
                      <a:pt x="33193" y="-56"/>
                    </a:lnTo>
                    <a:lnTo>
                      <a:pt x="33193" y="-56"/>
                    </a:lnTo>
                    <a:cubicBezTo>
                      <a:pt x="33193" y="-56"/>
                      <a:pt x="33193" y="-56"/>
                      <a:pt x="33193" y="-56"/>
                    </a:cubicBezTo>
                    <a:lnTo>
                      <a:pt x="33193" y="1088"/>
                    </a:lnTo>
                    <a:lnTo>
                      <a:pt x="33193" y="1088"/>
                    </a:lnTo>
                    <a:lnTo>
                      <a:pt x="28526" y="27567"/>
                    </a:lnTo>
                    <a:lnTo>
                      <a:pt x="29192" y="27567"/>
                    </a:lnTo>
                    <a:cubicBezTo>
                      <a:pt x="30478" y="25729"/>
                      <a:pt x="33021" y="25281"/>
                      <a:pt x="34860" y="26567"/>
                    </a:cubicBezTo>
                    <a:cubicBezTo>
                      <a:pt x="36698" y="27853"/>
                      <a:pt x="37146" y="30396"/>
                      <a:pt x="35860" y="32234"/>
                    </a:cubicBezTo>
                    <a:close/>
                    <a:moveTo>
                      <a:pt x="25001" y="28615"/>
                    </a:moveTo>
                    <a:lnTo>
                      <a:pt x="27859" y="12422"/>
                    </a:lnTo>
                    <a:lnTo>
                      <a:pt x="11952" y="286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4" name="Freeform: Shape 610">
                <a:extLst>
                  <a:ext uri="{FF2B5EF4-FFF2-40B4-BE49-F238E27FC236}">
                    <a16:creationId xmlns:a16="http://schemas.microsoft.com/office/drawing/2014/main" id="{743970B6-48B8-12C0-5929-E8F513C8F3FE}"/>
                  </a:ext>
                </a:extLst>
              </p:cNvPr>
              <p:cNvSpPr/>
              <p:nvPr/>
            </p:nvSpPr>
            <p:spPr>
              <a:xfrm>
                <a:off x="4038270" y="3521216"/>
                <a:ext cx="109632" cy="7429"/>
              </a:xfrm>
              <a:custGeom>
                <a:avLst/>
                <a:gdLst>
                  <a:gd name="connsiteX0" fmla="*/ 0 w 109632"/>
                  <a:gd name="connsiteY0" fmla="*/ 0 h 7429"/>
                  <a:gd name="connsiteX1" fmla="*/ 109633 w 109632"/>
                  <a:gd name="connsiteY1" fmla="*/ 0 h 7429"/>
                  <a:gd name="connsiteX2" fmla="*/ 109633 w 109632"/>
                  <a:gd name="connsiteY2" fmla="*/ 7430 h 7429"/>
                  <a:gd name="connsiteX3" fmla="*/ 0 w 109632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632" h="7429">
                    <a:moveTo>
                      <a:pt x="0" y="0"/>
                    </a:moveTo>
                    <a:lnTo>
                      <a:pt x="109633" y="0"/>
                    </a:lnTo>
                    <a:lnTo>
                      <a:pt x="109633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5" name="Freeform: Shape 611">
                <a:extLst>
                  <a:ext uri="{FF2B5EF4-FFF2-40B4-BE49-F238E27FC236}">
                    <a16:creationId xmlns:a16="http://schemas.microsoft.com/office/drawing/2014/main" id="{019DC685-6C93-D6E9-807D-CCB82072D723}"/>
                  </a:ext>
                </a:extLst>
              </p:cNvPr>
              <p:cNvSpPr/>
              <p:nvPr/>
            </p:nvSpPr>
            <p:spPr>
              <a:xfrm>
                <a:off x="4038270" y="3539695"/>
                <a:ext cx="170688" cy="7429"/>
              </a:xfrm>
              <a:custGeom>
                <a:avLst/>
                <a:gdLst>
                  <a:gd name="connsiteX0" fmla="*/ 0 w 170688"/>
                  <a:gd name="connsiteY0" fmla="*/ 0 h 7429"/>
                  <a:gd name="connsiteX1" fmla="*/ 170688 w 170688"/>
                  <a:gd name="connsiteY1" fmla="*/ 0 h 7429"/>
                  <a:gd name="connsiteX2" fmla="*/ 170688 w 170688"/>
                  <a:gd name="connsiteY2" fmla="*/ 7430 h 7429"/>
                  <a:gd name="connsiteX3" fmla="*/ 0 w 170688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88" h="7429">
                    <a:moveTo>
                      <a:pt x="0" y="0"/>
                    </a:moveTo>
                    <a:lnTo>
                      <a:pt x="170688" y="0"/>
                    </a:lnTo>
                    <a:lnTo>
                      <a:pt x="170688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6" name="Freeform: Shape 612">
                <a:extLst>
                  <a:ext uri="{FF2B5EF4-FFF2-40B4-BE49-F238E27FC236}">
                    <a16:creationId xmlns:a16="http://schemas.microsoft.com/office/drawing/2014/main" id="{C623DA96-1B43-57DB-8629-BF8759472FEC}"/>
                  </a:ext>
                </a:extLst>
              </p:cNvPr>
              <p:cNvSpPr/>
              <p:nvPr/>
            </p:nvSpPr>
            <p:spPr>
              <a:xfrm>
                <a:off x="4038270" y="3558268"/>
                <a:ext cx="77724" cy="7429"/>
              </a:xfrm>
              <a:custGeom>
                <a:avLst/>
                <a:gdLst>
                  <a:gd name="connsiteX0" fmla="*/ 0 w 77724"/>
                  <a:gd name="connsiteY0" fmla="*/ 0 h 7429"/>
                  <a:gd name="connsiteX1" fmla="*/ 77724 w 77724"/>
                  <a:gd name="connsiteY1" fmla="*/ 0 h 7429"/>
                  <a:gd name="connsiteX2" fmla="*/ 77724 w 77724"/>
                  <a:gd name="connsiteY2" fmla="*/ 7429 h 7429"/>
                  <a:gd name="connsiteX3" fmla="*/ 0 w 77724"/>
                  <a:gd name="connsiteY3" fmla="*/ 7429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24" h="7429">
                    <a:moveTo>
                      <a:pt x="0" y="0"/>
                    </a:moveTo>
                    <a:lnTo>
                      <a:pt x="77724" y="0"/>
                    </a:lnTo>
                    <a:lnTo>
                      <a:pt x="77724" y="7429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7" name="Freeform: Shape 613">
                <a:extLst>
                  <a:ext uri="{FF2B5EF4-FFF2-40B4-BE49-F238E27FC236}">
                    <a16:creationId xmlns:a16="http://schemas.microsoft.com/office/drawing/2014/main" id="{BF179999-AAE3-7FCC-F929-E146BD3F6ECB}"/>
                  </a:ext>
                </a:extLst>
              </p:cNvPr>
              <p:cNvSpPr/>
              <p:nvPr/>
            </p:nvSpPr>
            <p:spPr>
              <a:xfrm>
                <a:off x="4038270" y="3576747"/>
                <a:ext cx="139445" cy="7429"/>
              </a:xfrm>
              <a:custGeom>
                <a:avLst/>
                <a:gdLst>
                  <a:gd name="connsiteX0" fmla="*/ 0 w 139445"/>
                  <a:gd name="connsiteY0" fmla="*/ 0 h 7429"/>
                  <a:gd name="connsiteX1" fmla="*/ 139446 w 139445"/>
                  <a:gd name="connsiteY1" fmla="*/ 0 h 7429"/>
                  <a:gd name="connsiteX2" fmla="*/ 139446 w 139445"/>
                  <a:gd name="connsiteY2" fmla="*/ 7430 h 7429"/>
                  <a:gd name="connsiteX3" fmla="*/ 0 w 139445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45" h="7429">
                    <a:moveTo>
                      <a:pt x="0" y="0"/>
                    </a:moveTo>
                    <a:lnTo>
                      <a:pt x="139446" y="0"/>
                    </a:lnTo>
                    <a:lnTo>
                      <a:pt x="139446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8" name="Freeform: Shape 614">
                <a:extLst>
                  <a:ext uri="{FF2B5EF4-FFF2-40B4-BE49-F238E27FC236}">
                    <a16:creationId xmlns:a16="http://schemas.microsoft.com/office/drawing/2014/main" id="{6EE4C5AC-DCDD-E7A2-3390-4BECBA74611D}"/>
                  </a:ext>
                </a:extLst>
              </p:cNvPr>
              <p:cNvSpPr/>
              <p:nvPr/>
            </p:nvSpPr>
            <p:spPr>
              <a:xfrm>
                <a:off x="4038270" y="3595225"/>
                <a:ext cx="123443" cy="7429"/>
              </a:xfrm>
              <a:custGeom>
                <a:avLst/>
                <a:gdLst>
                  <a:gd name="connsiteX0" fmla="*/ 0 w 123443"/>
                  <a:gd name="connsiteY0" fmla="*/ 0 h 7429"/>
                  <a:gd name="connsiteX1" fmla="*/ 123444 w 123443"/>
                  <a:gd name="connsiteY1" fmla="*/ 0 h 7429"/>
                  <a:gd name="connsiteX2" fmla="*/ 123444 w 123443"/>
                  <a:gd name="connsiteY2" fmla="*/ 7430 h 7429"/>
                  <a:gd name="connsiteX3" fmla="*/ 0 w 123443"/>
                  <a:gd name="connsiteY3" fmla="*/ 7430 h 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443" h="7429">
                    <a:moveTo>
                      <a:pt x="0" y="0"/>
                    </a:moveTo>
                    <a:lnTo>
                      <a:pt x="123444" y="0"/>
                    </a:lnTo>
                    <a:lnTo>
                      <a:pt x="123444" y="7430"/>
                    </a:lnTo>
                    <a:lnTo>
                      <a:pt x="0" y="7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9" name="Freeform: Shape 615">
                <a:extLst>
                  <a:ext uri="{FF2B5EF4-FFF2-40B4-BE49-F238E27FC236}">
                    <a16:creationId xmlns:a16="http://schemas.microsoft.com/office/drawing/2014/main" id="{66E1C039-7126-6DB8-854B-23195EE52D71}"/>
                  </a:ext>
                </a:extLst>
              </p:cNvPr>
              <p:cNvSpPr/>
              <p:nvPr/>
            </p:nvSpPr>
            <p:spPr>
              <a:xfrm>
                <a:off x="4352500" y="3408535"/>
                <a:ext cx="798766" cy="238505"/>
              </a:xfrm>
              <a:custGeom>
                <a:avLst/>
                <a:gdLst>
                  <a:gd name="connsiteX0" fmla="*/ 0 w 798766"/>
                  <a:gd name="connsiteY0" fmla="*/ 0 h 238505"/>
                  <a:gd name="connsiteX1" fmla="*/ 798766 w 798766"/>
                  <a:gd name="connsiteY1" fmla="*/ 0 h 238505"/>
                  <a:gd name="connsiteX2" fmla="*/ 798766 w 798766"/>
                  <a:gd name="connsiteY2" fmla="*/ 238506 h 238505"/>
                  <a:gd name="connsiteX3" fmla="*/ 0 w 798766"/>
                  <a:gd name="connsiteY3" fmla="*/ 238506 h 23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8766" h="238505">
                    <a:moveTo>
                      <a:pt x="0" y="0"/>
                    </a:moveTo>
                    <a:lnTo>
                      <a:pt x="798766" y="0"/>
                    </a:lnTo>
                    <a:lnTo>
                      <a:pt x="798766" y="238506"/>
                    </a:lnTo>
                    <a:lnTo>
                      <a:pt x="0" y="23850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0" name="Freeform: Shape 616">
                <a:extLst>
                  <a:ext uri="{FF2B5EF4-FFF2-40B4-BE49-F238E27FC236}">
                    <a16:creationId xmlns:a16="http://schemas.microsoft.com/office/drawing/2014/main" id="{ED405B10-7C07-0C49-6C68-4934774DAF12}"/>
                  </a:ext>
                </a:extLst>
              </p:cNvPr>
              <p:cNvSpPr/>
              <p:nvPr/>
            </p:nvSpPr>
            <p:spPr>
              <a:xfrm>
                <a:off x="4394886" y="3438634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1" name="Freeform: Shape 617">
                <a:extLst>
                  <a:ext uri="{FF2B5EF4-FFF2-40B4-BE49-F238E27FC236}">
                    <a16:creationId xmlns:a16="http://schemas.microsoft.com/office/drawing/2014/main" id="{7EE49024-04F3-4371-0F13-E5A4EE76EFB1}"/>
                  </a:ext>
                </a:extLst>
              </p:cNvPr>
              <p:cNvSpPr/>
              <p:nvPr/>
            </p:nvSpPr>
            <p:spPr>
              <a:xfrm>
                <a:off x="4394886" y="3438634"/>
                <a:ext cx="364997" cy="20573"/>
              </a:xfrm>
              <a:custGeom>
                <a:avLst/>
                <a:gdLst>
                  <a:gd name="connsiteX0" fmla="*/ 0 w 364997"/>
                  <a:gd name="connsiteY0" fmla="*/ 0 h 20573"/>
                  <a:gd name="connsiteX1" fmla="*/ 364998 w 364997"/>
                  <a:gd name="connsiteY1" fmla="*/ 0 h 20573"/>
                  <a:gd name="connsiteX2" fmla="*/ 364998 w 364997"/>
                  <a:gd name="connsiteY2" fmla="*/ 20574 h 20573"/>
                  <a:gd name="connsiteX3" fmla="*/ 0 w 364997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997" h="20573">
                    <a:moveTo>
                      <a:pt x="0" y="0"/>
                    </a:moveTo>
                    <a:lnTo>
                      <a:pt x="364998" y="0"/>
                    </a:lnTo>
                    <a:lnTo>
                      <a:pt x="364998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2" name="Freeform: Shape 618">
                <a:extLst>
                  <a:ext uri="{FF2B5EF4-FFF2-40B4-BE49-F238E27FC236}">
                    <a16:creationId xmlns:a16="http://schemas.microsoft.com/office/drawing/2014/main" id="{30DFD179-53FF-1E38-B16C-1ECDA1142F0D}"/>
                  </a:ext>
                </a:extLst>
              </p:cNvPr>
              <p:cNvSpPr/>
              <p:nvPr/>
            </p:nvSpPr>
            <p:spPr>
              <a:xfrm>
                <a:off x="4394886" y="3478068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3" name="Freeform: Shape 619">
                <a:extLst>
                  <a:ext uri="{FF2B5EF4-FFF2-40B4-BE49-F238E27FC236}">
                    <a16:creationId xmlns:a16="http://schemas.microsoft.com/office/drawing/2014/main" id="{1B2A2B5E-2139-6A14-D961-B74ADDFC0106}"/>
                  </a:ext>
                </a:extLst>
              </p:cNvPr>
              <p:cNvSpPr/>
              <p:nvPr/>
            </p:nvSpPr>
            <p:spPr>
              <a:xfrm>
                <a:off x="4394886" y="3478068"/>
                <a:ext cx="654843" cy="20573"/>
              </a:xfrm>
              <a:custGeom>
                <a:avLst/>
                <a:gdLst>
                  <a:gd name="connsiteX0" fmla="*/ 0 w 654843"/>
                  <a:gd name="connsiteY0" fmla="*/ 0 h 20573"/>
                  <a:gd name="connsiteX1" fmla="*/ 654844 w 654843"/>
                  <a:gd name="connsiteY1" fmla="*/ 0 h 20573"/>
                  <a:gd name="connsiteX2" fmla="*/ 654844 w 654843"/>
                  <a:gd name="connsiteY2" fmla="*/ 20574 h 20573"/>
                  <a:gd name="connsiteX3" fmla="*/ 0 w 654843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43" h="20573">
                    <a:moveTo>
                      <a:pt x="0" y="0"/>
                    </a:moveTo>
                    <a:lnTo>
                      <a:pt x="654844" y="0"/>
                    </a:lnTo>
                    <a:lnTo>
                      <a:pt x="654844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4" name="Freeform: Shape 620">
                <a:extLst>
                  <a:ext uri="{FF2B5EF4-FFF2-40B4-BE49-F238E27FC236}">
                    <a16:creationId xmlns:a16="http://schemas.microsoft.com/office/drawing/2014/main" id="{3F5CF7FB-A080-07F2-5F8D-D81C80F55D55}"/>
                  </a:ext>
                </a:extLst>
              </p:cNvPr>
              <p:cNvSpPr/>
              <p:nvPr/>
            </p:nvSpPr>
            <p:spPr>
              <a:xfrm>
                <a:off x="4394886" y="3517501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5" name="Freeform: Shape 621">
                <a:extLst>
                  <a:ext uri="{FF2B5EF4-FFF2-40B4-BE49-F238E27FC236}">
                    <a16:creationId xmlns:a16="http://schemas.microsoft.com/office/drawing/2014/main" id="{8C2C34E7-7093-635D-D360-855202BAA3DD}"/>
                  </a:ext>
                </a:extLst>
              </p:cNvPr>
              <p:cNvSpPr/>
              <p:nvPr/>
            </p:nvSpPr>
            <p:spPr>
              <a:xfrm>
                <a:off x="4394886" y="3517501"/>
                <a:ext cx="211264" cy="20573"/>
              </a:xfrm>
              <a:custGeom>
                <a:avLst/>
                <a:gdLst>
                  <a:gd name="connsiteX0" fmla="*/ 0 w 211264"/>
                  <a:gd name="connsiteY0" fmla="*/ 0 h 20573"/>
                  <a:gd name="connsiteX1" fmla="*/ 211265 w 211264"/>
                  <a:gd name="connsiteY1" fmla="*/ 0 h 20573"/>
                  <a:gd name="connsiteX2" fmla="*/ 211265 w 211264"/>
                  <a:gd name="connsiteY2" fmla="*/ 20574 h 20573"/>
                  <a:gd name="connsiteX3" fmla="*/ 0 w 211264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264" h="20573">
                    <a:moveTo>
                      <a:pt x="0" y="0"/>
                    </a:moveTo>
                    <a:lnTo>
                      <a:pt x="211265" y="0"/>
                    </a:lnTo>
                    <a:lnTo>
                      <a:pt x="211265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6" name="Freeform: Shape 622">
                <a:extLst>
                  <a:ext uri="{FF2B5EF4-FFF2-40B4-BE49-F238E27FC236}">
                    <a16:creationId xmlns:a16="http://schemas.microsoft.com/office/drawing/2014/main" id="{7A325E10-432D-24D1-5C66-17F86B0A0AA6}"/>
                  </a:ext>
                </a:extLst>
              </p:cNvPr>
              <p:cNvSpPr/>
              <p:nvPr/>
            </p:nvSpPr>
            <p:spPr>
              <a:xfrm>
                <a:off x="4394886" y="3556840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7" name="Freeform: Shape 623">
                <a:extLst>
                  <a:ext uri="{FF2B5EF4-FFF2-40B4-BE49-F238E27FC236}">
                    <a16:creationId xmlns:a16="http://schemas.microsoft.com/office/drawing/2014/main" id="{C93D2BF8-F5A6-4EB9-D2CA-88D3C81CB852}"/>
                  </a:ext>
                </a:extLst>
              </p:cNvPr>
              <p:cNvSpPr/>
              <p:nvPr/>
            </p:nvSpPr>
            <p:spPr>
              <a:xfrm>
                <a:off x="4394886" y="3556840"/>
                <a:ext cx="561022" cy="20573"/>
              </a:xfrm>
              <a:custGeom>
                <a:avLst/>
                <a:gdLst>
                  <a:gd name="connsiteX0" fmla="*/ 0 w 561022"/>
                  <a:gd name="connsiteY0" fmla="*/ 0 h 20573"/>
                  <a:gd name="connsiteX1" fmla="*/ 561023 w 561022"/>
                  <a:gd name="connsiteY1" fmla="*/ 0 h 20573"/>
                  <a:gd name="connsiteX2" fmla="*/ 561023 w 561022"/>
                  <a:gd name="connsiteY2" fmla="*/ 20574 h 20573"/>
                  <a:gd name="connsiteX3" fmla="*/ 0 w 561022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022" h="20573">
                    <a:moveTo>
                      <a:pt x="0" y="0"/>
                    </a:moveTo>
                    <a:lnTo>
                      <a:pt x="561023" y="0"/>
                    </a:lnTo>
                    <a:lnTo>
                      <a:pt x="561023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8" name="Freeform: Shape 624">
                <a:extLst>
                  <a:ext uri="{FF2B5EF4-FFF2-40B4-BE49-F238E27FC236}">
                    <a16:creationId xmlns:a16="http://schemas.microsoft.com/office/drawing/2014/main" id="{FF1164C7-58FF-2D33-81B2-44CF9F17ACC9}"/>
                  </a:ext>
                </a:extLst>
              </p:cNvPr>
              <p:cNvSpPr/>
              <p:nvPr/>
            </p:nvSpPr>
            <p:spPr>
              <a:xfrm>
                <a:off x="4394886" y="3596273"/>
                <a:ext cx="713898" cy="20573"/>
              </a:xfrm>
              <a:custGeom>
                <a:avLst/>
                <a:gdLst>
                  <a:gd name="connsiteX0" fmla="*/ 0 w 713898"/>
                  <a:gd name="connsiteY0" fmla="*/ 0 h 20573"/>
                  <a:gd name="connsiteX1" fmla="*/ 713899 w 713898"/>
                  <a:gd name="connsiteY1" fmla="*/ 0 h 20573"/>
                  <a:gd name="connsiteX2" fmla="*/ 713899 w 713898"/>
                  <a:gd name="connsiteY2" fmla="*/ 20574 h 20573"/>
                  <a:gd name="connsiteX3" fmla="*/ 0 w 713898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898" h="20573">
                    <a:moveTo>
                      <a:pt x="0" y="0"/>
                    </a:moveTo>
                    <a:lnTo>
                      <a:pt x="713899" y="0"/>
                    </a:lnTo>
                    <a:lnTo>
                      <a:pt x="713899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9" name="Freeform: Shape 625">
                <a:extLst>
                  <a:ext uri="{FF2B5EF4-FFF2-40B4-BE49-F238E27FC236}">
                    <a16:creationId xmlns:a16="http://schemas.microsoft.com/office/drawing/2014/main" id="{817158E6-0D14-513F-A056-BD87F613406F}"/>
                  </a:ext>
                </a:extLst>
              </p:cNvPr>
              <p:cNvSpPr/>
              <p:nvPr/>
            </p:nvSpPr>
            <p:spPr>
              <a:xfrm>
                <a:off x="4394886" y="3596273"/>
                <a:ext cx="412527" cy="20573"/>
              </a:xfrm>
              <a:custGeom>
                <a:avLst/>
                <a:gdLst>
                  <a:gd name="connsiteX0" fmla="*/ 0 w 412527"/>
                  <a:gd name="connsiteY0" fmla="*/ 0 h 20573"/>
                  <a:gd name="connsiteX1" fmla="*/ 412528 w 412527"/>
                  <a:gd name="connsiteY1" fmla="*/ 0 h 20573"/>
                  <a:gd name="connsiteX2" fmla="*/ 412528 w 412527"/>
                  <a:gd name="connsiteY2" fmla="*/ 20574 h 20573"/>
                  <a:gd name="connsiteX3" fmla="*/ 0 w 412527"/>
                  <a:gd name="connsiteY3" fmla="*/ 20574 h 20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527" h="20573">
                    <a:moveTo>
                      <a:pt x="0" y="0"/>
                    </a:moveTo>
                    <a:lnTo>
                      <a:pt x="412528" y="0"/>
                    </a:lnTo>
                    <a:lnTo>
                      <a:pt x="412528" y="20574"/>
                    </a:lnTo>
                    <a:lnTo>
                      <a:pt x="0" y="2057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0" name="Freeform: Shape 626">
                <a:extLst>
                  <a:ext uri="{FF2B5EF4-FFF2-40B4-BE49-F238E27FC236}">
                    <a16:creationId xmlns:a16="http://schemas.microsoft.com/office/drawing/2014/main" id="{898E027D-05E1-F483-8882-A27175DF29A2}"/>
                  </a:ext>
                </a:extLst>
              </p:cNvPr>
              <p:cNvSpPr/>
              <p:nvPr/>
            </p:nvSpPr>
            <p:spPr>
              <a:xfrm>
                <a:off x="1922482" y="3762199"/>
                <a:ext cx="1103471" cy="648176"/>
              </a:xfrm>
              <a:custGeom>
                <a:avLst/>
                <a:gdLst>
                  <a:gd name="connsiteX0" fmla="*/ 0 w 1103471"/>
                  <a:gd name="connsiteY0" fmla="*/ 0 h 648176"/>
                  <a:gd name="connsiteX1" fmla="*/ 1103471 w 1103471"/>
                  <a:gd name="connsiteY1" fmla="*/ 0 h 648176"/>
                  <a:gd name="connsiteX2" fmla="*/ 1103471 w 1103471"/>
                  <a:gd name="connsiteY2" fmla="*/ 648176 h 648176"/>
                  <a:gd name="connsiteX3" fmla="*/ 0 w 1103471"/>
                  <a:gd name="connsiteY3" fmla="*/ 648176 h 64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471" h="648176">
                    <a:moveTo>
                      <a:pt x="0" y="0"/>
                    </a:moveTo>
                    <a:lnTo>
                      <a:pt x="1103471" y="0"/>
                    </a:lnTo>
                    <a:lnTo>
                      <a:pt x="1103471" y="648176"/>
                    </a:lnTo>
                    <a:lnTo>
                      <a:pt x="0" y="6481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1" name="Freeform: Shape 627">
                <a:extLst>
                  <a:ext uri="{FF2B5EF4-FFF2-40B4-BE49-F238E27FC236}">
                    <a16:creationId xmlns:a16="http://schemas.microsoft.com/office/drawing/2014/main" id="{F4930541-BED0-89BF-05AC-A3C460ECD5E8}"/>
                  </a:ext>
                </a:extLst>
              </p:cNvPr>
              <p:cNvSpPr/>
              <p:nvPr/>
            </p:nvSpPr>
            <p:spPr>
              <a:xfrm>
                <a:off x="2020017" y="4302266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50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2" name="Freeform: Shape 628">
                <a:extLst>
                  <a:ext uri="{FF2B5EF4-FFF2-40B4-BE49-F238E27FC236}">
                    <a16:creationId xmlns:a16="http://schemas.microsoft.com/office/drawing/2014/main" id="{2863E257-82C4-92DC-3E34-54AE643D61A8}"/>
                  </a:ext>
                </a:extLst>
              </p:cNvPr>
              <p:cNvSpPr/>
              <p:nvPr/>
            </p:nvSpPr>
            <p:spPr>
              <a:xfrm>
                <a:off x="2020017" y="4352653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49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3" name="Freeform: Shape 629">
                <a:extLst>
                  <a:ext uri="{FF2B5EF4-FFF2-40B4-BE49-F238E27FC236}">
                    <a16:creationId xmlns:a16="http://schemas.microsoft.com/office/drawing/2014/main" id="{2DF9B125-E9BC-36F5-0800-FA72E7C10845}"/>
                  </a:ext>
                </a:extLst>
              </p:cNvPr>
              <p:cNvSpPr/>
              <p:nvPr/>
            </p:nvSpPr>
            <p:spPr>
              <a:xfrm>
                <a:off x="2020017" y="4244354"/>
                <a:ext cx="908208" cy="2285"/>
              </a:xfrm>
              <a:custGeom>
                <a:avLst/>
                <a:gdLst>
                  <a:gd name="connsiteX0" fmla="*/ -64 w 908208"/>
                  <a:gd name="connsiteY0" fmla="*/ 1087 h 2285"/>
                  <a:gd name="connsiteX1" fmla="*/ 453993 w 908208"/>
                  <a:gd name="connsiteY1" fmla="*/ -56 h 2285"/>
                  <a:gd name="connsiteX2" fmla="*/ 908145 w 908208"/>
                  <a:gd name="connsiteY2" fmla="*/ 1087 h 2285"/>
                  <a:gd name="connsiteX3" fmla="*/ 453993 w 908208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285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49"/>
                      <a:pt x="453993" y="2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4" name="Freeform: Shape 630">
                <a:extLst>
                  <a:ext uri="{FF2B5EF4-FFF2-40B4-BE49-F238E27FC236}">
                    <a16:creationId xmlns:a16="http://schemas.microsoft.com/office/drawing/2014/main" id="{D332BBF3-E2EA-8E9C-574C-F228EB8E8ABC}"/>
                  </a:ext>
                </a:extLst>
              </p:cNvPr>
              <p:cNvSpPr/>
              <p:nvPr/>
            </p:nvSpPr>
            <p:spPr>
              <a:xfrm>
                <a:off x="2020017" y="4186347"/>
                <a:ext cx="908208" cy="2381"/>
              </a:xfrm>
              <a:custGeom>
                <a:avLst/>
                <a:gdLst>
                  <a:gd name="connsiteX0" fmla="*/ -64 w 908208"/>
                  <a:gd name="connsiteY0" fmla="*/ 1182 h 2381"/>
                  <a:gd name="connsiteX1" fmla="*/ 453993 w 908208"/>
                  <a:gd name="connsiteY1" fmla="*/ -56 h 2381"/>
                  <a:gd name="connsiteX2" fmla="*/ 908145 w 908208"/>
                  <a:gd name="connsiteY2" fmla="*/ 1182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2"/>
                    </a:moveTo>
                    <a:lnTo>
                      <a:pt x="453993" y="-56"/>
                    </a:lnTo>
                    <a:cubicBezTo>
                      <a:pt x="605440" y="421"/>
                      <a:pt x="756792" y="-56"/>
                      <a:pt x="908145" y="1182"/>
                    </a:cubicBezTo>
                    <a:cubicBezTo>
                      <a:pt x="756792" y="2230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5" name="Freeform: Shape 631">
                <a:extLst>
                  <a:ext uri="{FF2B5EF4-FFF2-40B4-BE49-F238E27FC236}">
                    <a16:creationId xmlns:a16="http://schemas.microsoft.com/office/drawing/2014/main" id="{9A08AB23-37D3-DB58-F0EA-5DBDABD4E10C}"/>
                  </a:ext>
                </a:extLst>
              </p:cNvPr>
              <p:cNvSpPr/>
              <p:nvPr/>
            </p:nvSpPr>
            <p:spPr>
              <a:xfrm>
                <a:off x="2020017" y="4128435"/>
                <a:ext cx="908208" cy="2381"/>
              </a:xfrm>
              <a:custGeom>
                <a:avLst/>
                <a:gdLst>
                  <a:gd name="connsiteX0" fmla="*/ -64 w 908208"/>
                  <a:gd name="connsiteY0" fmla="*/ 1183 h 2381"/>
                  <a:gd name="connsiteX1" fmla="*/ 453993 w 908208"/>
                  <a:gd name="connsiteY1" fmla="*/ -56 h 2381"/>
                  <a:gd name="connsiteX2" fmla="*/ 908145 w 908208"/>
                  <a:gd name="connsiteY2" fmla="*/ 1183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3"/>
                    </a:moveTo>
                    <a:lnTo>
                      <a:pt x="453993" y="-56"/>
                    </a:lnTo>
                    <a:cubicBezTo>
                      <a:pt x="605440" y="421"/>
                      <a:pt x="756792" y="-56"/>
                      <a:pt x="908145" y="1183"/>
                    </a:cubicBezTo>
                    <a:cubicBezTo>
                      <a:pt x="756792" y="2135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6" name="Freeform: Shape 632">
                <a:extLst>
                  <a:ext uri="{FF2B5EF4-FFF2-40B4-BE49-F238E27FC236}">
                    <a16:creationId xmlns:a16="http://schemas.microsoft.com/office/drawing/2014/main" id="{ACA3BEF3-664A-1A38-7C47-D885346200CF}"/>
                  </a:ext>
                </a:extLst>
              </p:cNvPr>
              <p:cNvSpPr/>
              <p:nvPr/>
            </p:nvSpPr>
            <p:spPr>
              <a:xfrm>
                <a:off x="2020017" y="4070523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7" name="Freeform: Shape 633">
                <a:extLst>
                  <a:ext uri="{FF2B5EF4-FFF2-40B4-BE49-F238E27FC236}">
                    <a16:creationId xmlns:a16="http://schemas.microsoft.com/office/drawing/2014/main" id="{9601A664-90B7-FF19-0551-12CB9F964C08}"/>
                  </a:ext>
                </a:extLst>
              </p:cNvPr>
              <p:cNvSpPr/>
              <p:nvPr/>
            </p:nvSpPr>
            <p:spPr>
              <a:xfrm>
                <a:off x="2020017" y="4012611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50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8" name="Freeform: Shape 634">
                <a:extLst>
                  <a:ext uri="{FF2B5EF4-FFF2-40B4-BE49-F238E27FC236}">
                    <a16:creationId xmlns:a16="http://schemas.microsoft.com/office/drawing/2014/main" id="{6DEA311A-F56B-1235-ADCF-DFC640483843}"/>
                  </a:ext>
                </a:extLst>
              </p:cNvPr>
              <p:cNvSpPr/>
              <p:nvPr/>
            </p:nvSpPr>
            <p:spPr>
              <a:xfrm>
                <a:off x="2020017" y="3954699"/>
                <a:ext cx="908208" cy="2381"/>
              </a:xfrm>
              <a:custGeom>
                <a:avLst/>
                <a:gdLst>
                  <a:gd name="connsiteX0" fmla="*/ -64 w 908208"/>
                  <a:gd name="connsiteY0" fmla="*/ 1087 h 2381"/>
                  <a:gd name="connsiteX1" fmla="*/ 453993 w 908208"/>
                  <a:gd name="connsiteY1" fmla="*/ -56 h 2381"/>
                  <a:gd name="connsiteX2" fmla="*/ 908145 w 908208"/>
                  <a:gd name="connsiteY2" fmla="*/ 1087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087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087"/>
                    </a:cubicBezTo>
                    <a:cubicBezTo>
                      <a:pt x="756792" y="2135"/>
                      <a:pt x="605440" y="1849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9" name="Freeform: Shape 635">
                <a:extLst>
                  <a:ext uri="{FF2B5EF4-FFF2-40B4-BE49-F238E27FC236}">
                    <a16:creationId xmlns:a16="http://schemas.microsoft.com/office/drawing/2014/main" id="{4536631D-B1A6-9175-4D0C-3D6CC66974D4}"/>
                  </a:ext>
                </a:extLst>
              </p:cNvPr>
              <p:cNvSpPr/>
              <p:nvPr/>
            </p:nvSpPr>
            <p:spPr>
              <a:xfrm>
                <a:off x="2020017" y="3896692"/>
                <a:ext cx="908208" cy="2381"/>
              </a:xfrm>
              <a:custGeom>
                <a:avLst/>
                <a:gdLst>
                  <a:gd name="connsiteX0" fmla="*/ -64 w 908208"/>
                  <a:gd name="connsiteY0" fmla="*/ 1182 h 2381"/>
                  <a:gd name="connsiteX1" fmla="*/ 453993 w 908208"/>
                  <a:gd name="connsiteY1" fmla="*/ -56 h 2381"/>
                  <a:gd name="connsiteX2" fmla="*/ 908145 w 908208"/>
                  <a:gd name="connsiteY2" fmla="*/ 1182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2"/>
                    </a:moveTo>
                    <a:lnTo>
                      <a:pt x="453993" y="-56"/>
                    </a:lnTo>
                    <a:cubicBezTo>
                      <a:pt x="605440" y="-56"/>
                      <a:pt x="756792" y="-56"/>
                      <a:pt x="908145" y="1182"/>
                    </a:cubicBezTo>
                    <a:cubicBezTo>
                      <a:pt x="756792" y="2230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0" name="Freeform: Shape 636">
                <a:extLst>
                  <a:ext uri="{FF2B5EF4-FFF2-40B4-BE49-F238E27FC236}">
                    <a16:creationId xmlns:a16="http://schemas.microsoft.com/office/drawing/2014/main" id="{A6FEF816-14C6-A946-51CC-ADA38D39A197}"/>
                  </a:ext>
                </a:extLst>
              </p:cNvPr>
              <p:cNvSpPr/>
              <p:nvPr/>
            </p:nvSpPr>
            <p:spPr>
              <a:xfrm>
                <a:off x="2020017" y="3838779"/>
                <a:ext cx="908208" cy="2381"/>
              </a:xfrm>
              <a:custGeom>
                <a:avLst/>
                <a:gdLst>
                  <a:gd name="connsiteX0" fmla="*/ -64 w 908208"/>
                  <a:gd name="connsiteY0" fmla="*/ 1183 h 2381"/>
                  <a:gd name="connsiteX1" fmla="*/ 453993 w 908208"/>
                  <a:gd name="connsiteY1" fmla="*/ -56 h 2381"/>
                  <a:gd name="connsiteX2" fmla="*/ 908145 w 908208"/>
                  <a:gd name="connsiteY2" fmla="*/ 1183 h 2381"/>
                  <a:gd name="connsiteX3" fmla="*/ 453993 w 908208"/>
                  <a:gd name="connsiteY3" fmla="*/ 232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208" h="2381">
                    <a:moveTo>
                      <a:pt x="-64" y="1183"/>
                    </a:moveTo>
                    <a:lnTo>
                      <a:pt x="453993" y="-56"/>
                    </a:lnTo>
                    <a:cubicBezTo>
                      <a:pt x="605440" y="421"/>
                      <a:pt x="756792" y="-56"/>
                      <a:pt x="908145" y="1183"/>
                    </a:cubicBezTo>
                    <a:cubicBezTo>
                      <a:pt x="756792" y="2231"/>
                      <a:pt x="605440" y="1945"/>
                      <a:pt x="453993" y="2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1" name="Freeform: Shape 637">
                <a:extLst>
                  <a:ext uri="{FF2B5EF4-FFF2-40B4-BE49-F238E27FC236}">
                    <a16:creationId xmlns:a16="http://schemas.microsoft.com/office/drawing/2014/main" id="{21B3BC6D-AA97-BF11-E615-3088D4B70EA3}"/>
                  </a:ext>
                </a:extLst>
              </p:cNvPr>
              <p:cNvSpPr/>
              <p:nvPr/>
            </p:nvSpPr>
            <p:spPr>
              <a:xfrm>
                <a:off x="2060880" y="4028041"/>
                <a:ext cx="867346" cy="328517"/>
              </a:xfrm>
              <a:custGeom>
                <a:avLst/>
                <a:gdLst>
                  <a:gd name="connsiteX0" fmla="*/ 0 w 867346"/>
                  <a:gd name="connsiteY0" fmla="*/ 248507 h 328517"/>
                  <a:gd name="connsiteX1" fmla="*/ 121444 w 867346"/>
                  <a:gd name="connsiteY1" fmla="*/ 123444 h 328517"/>
                  <a:gd name="connsiteX2" fmla="*/ 171164 w 867346"/>
                  <a:gd name="connsiteY2" fmla="*/ 148019 h 328517"/>
                  <a:gd name="connsiteX3" fmla="*/ 302133 w 867346"/>
                  <a:gd name="connsiteY3" fmla="*/ 22574 h 328517"/>
                  <a:gd name="connsiteX4" fmla="*/ 338328 w 867346"/>
                  <a:gd name="connsiteY4" fmla="*/ 50483 h 328517"/>
                  <a:gd name="connsiteX5" fmla="*/ 422529 w 867346"/>
                  <a:gd name="connsiteY5" fmla="*/ 0 h 328517"/>
                  <a:gd name="connsiteX6" fmla="*/ 539305 w 867346"/>
                  <a:gd name="connsiteY6" fmla="*/ 80486 h 328517"/>
                  <a:gd name="connsiteX7" fmla="*/ 565309 w 867346"/>
                  <a:gd name="connsiteY7" fmla="*/ 52578 h 328517"/>
                  <a:gd name="connsiteX8" fmla="*/ 631984 w 867346"/>
                  <a:gd name="connsiteY8" fmla="*/ 110490 h 328517"/>
                  <a:gd name="connsiteX9" fmla="*/ 736663 w 867346"/>
                  <a:gd name="connsiteY9" fmla="*/ 28289 h 328517"/>
                  <a:gd name="connsiteX10" fmla="*/ 798767 w 867346"/>
                  <a:gd name="connsiteY10" fmla="*/ 78296 h 328517"/>
                  <a:gd name="connsiteX11" fmla="*/ 867347 w 867346"/>
                  <a:gd name="connsiteY11" fmla="*/ 59055 h 328517"/>
                  <a:gd name="connsiteX12" fmla="*/ 867347 w 867346"/>
                  <a:gd name="connsiteY12" fmla="*/ 328517 h 328517"/>
                  <a:gd name="connsiteX13" fmla="*/ 0 w 867346"/>
                  <a:gd name="connsiteY13" fmla="*/ 328517 h 328517"/>
                  <a:gd name="connsiteX14" fmla="*/ 0 w 867346"/>
                  <a:gd name="connsiteY14" fmla="*/ 248507 h 32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7346" h="328517">
                    <a:moveTo>
                      <a:pt x="0" y="248507"/>
                    </a:moveTo>
                    <a:lnTo>
                      <a:pt x="121444" y="123444"/>
                    </a:lnTo>
                    <a:lnTo>
                      <a:pt x="171164" y="148019"/>
                    </a:lnTo>
                    <a:lnTo>
                      <a:pt x="302133" y="22574"/>
                    </a:lnTo>
                    <a:lnTo>
                      <a:pt x="338328" y="50483"/>
                    </a:lnTo>
                    <a:lnTo>
                      <a:pt x="422529" y="0"/>
                    </a:lnTo>
                    <a:lnTo>
                      <a:pt x="539305" y="80486"/>
                    </a:lnTo>
                    <a:lnTo>
                      <a:pt x="565309" y="52578"/>
                    </a:lnTo>
                    <a:lnTo>
                      <a:pt x="631984" y="110490"/>
                    </a:lnTo>
                    <a:lnTo>
                      <a:pt x="736663" y="28289"/>
                    </a:lnTo>
                    <a:lnTo>
                      <a:pt x="798767" y="78296"/>
                    </a:lnTo>
                    <a:lnTo>
                      <a:pt x="867347" y="59055"/>
                    </a:lnTo>
                    <a:lnTo>
                      <a:pt x="867347" y="328517"/>
                    </a:lnTo>
                    <a:lnTo>
                      <a:pt x="0" y="328517"/>
                    </a:lnTo>
                    <a:lnTo>
                      <a:pt x="0" y="248507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2" name="Freeform: Shape 638">
                <a:extLst>
                  <a:ext uri="{FF2B5EF4-FFF2-40B4-BE49-F238E27FC236}">
                    <a16:creationId xmlns:a16="http://schemas.microsoft.com/office/drawing/2014/main" id="{07E8BCD8-B320-B19B-9CC0-6BE30E69709A}"/>
                  </a:ext>
                </a:extLst>
              </p:cNvPr>
              <p:cNvSpPr/>
              <p:nvPr/>
            </p:nvSpPr>
            <p:spPr>
              <a:xfrm>
                <a:off x="2060880" y="4056330"/>
                <a:ext cx="867346" cy="300228"/>
              </a:xfrm>
              <a:custGeom>
                <a:avLst/>
                <a:gdLst>
                  <a:gd name="connsiteX0" fmla="*/ 0 w 867346"/>
                  <a:gd name="connsiteY0" fmla="*/ 220980 h 300228"/>
                  <a:gd name="connsiteX1" fmla="*/ 116110 w 867346"/>
                  <a:gd name="connsiteY1" fmla="*/ 196120 h 300228"/>
                  <a:gd name="connsiteX2" fmla="*/ 225362 w 867346"/>
                  <a:gd name="connsiteY2" fmla="*/ 95155 h 300228"/>
                  <a:gd name="connsiteX3" fmla="*/ 269748 w 867346"/>
                  <a:gd name="connsiteY3" fmla="*/ 122968 h 300228"/>
                  <a:gd name="connsiteX4" fmla="*/ 357950 w 867346"/>
                  <a:gd name="connsiteY4" fmla="*/ 40005 h 300228"/>
                  <a:gd name="connsiteX5" fmla="*/ 428244 w 867346"/>
                  <a:gd name="connsiteY5" fmla="*/ 67151 h 300228"/>
                  <a:gd name="connsiteX6" fmla="*/ 459105 w 867346"/>
                  <a:gd name="connsiteY6" fmla="*/ 42863 h 300228"/>
                  <a:gd name="connsiteX7" fmla="*/ 545306 w 867346"/>
                  <a:gd name="connsiteY7" fmla="*/ 130493 h 300228"/>
                  <a:gd name="connsiteX8" fmla="*/ 667036 w 867346"/>
                  <a:gd name="connsiteY8" fmla="*/ 0 h 300228"/>
                  <a:gd name="connsiteX9" fmla="*/ 761905 w 867346"/>
                  <a:gd name="connsiteY9" fmla="*/ 95155 h 300228"/>
                  <a:gd name="connsiteX10" fmla="*/ 867347 w 867346"/>
                  <a:gd name="connsiteY10" fmla="*/ 46482 h 300228"/>
                  <a:gd name="connsiteX11" fmla="*/ 867347 w 867346"/>
                  <a:gd name="connsiteY11" fmla="*/ 300228 h 300228"/>
                  <a:gd name="connsiteX12" fmla="*/ 0 w 867346"/>
                  <a:gd name="connsiteY12" fmla="*/ 300228 h 300228"/>
                  <a:gd name="connsiteX13" fmla="*/ 0 w 867346"/>
                  <a:gd name="connsiteY13" fmla="*/ 220980 h 300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7346" h="300228">
                    <a:moveTo>
                      <a:pt x="0" y="220980"/>
                    </a:moveTo>
                    <a:lnTo>
                      <a:pt x="116110" y="196120"/>
                    </a:lnTo>
                    <a:lnTo>
                      <a:pt x="225362" y="95155"/>
                    </a:lnTo>
                    <a:lnTo>
                      <a:pt x="269748" y="122968"/>
                    </a:lnTo>
                    <a:lnTo>
                      <a:pt x="357950" y="40005"/>
                    </a:lnTo>
                    <a:lnTo>
                      <a:pt x="428244" y="67151"/>
                    </a:lnTo>
                    <a:lnTo>
                      <a:pt x="459105" y="42863"/>
                    </a:lnTo>
                    <a:lnTo>
                      <a:pt x="545306" y="130493"/>
                    </a:lnTo>
                    <a:lnTo>
                      <a:pt x="667036" y="0"/>
                    </a:lnTo>
                    <a:lnTo>
                      <a:pt x="761905" y="95155"/>
                    </a:lnTo>
                    <a:lnTo>
                      <a:pt x="867347" y="46482"/>
                    </a:lnTo>
                    <a:lnTo>
                      <a:pt x="867347" y="300228"/>
                    </a:lnTo>
                    <a:lnTo>
                      <a:pt x="0" y="300228"/>
                    </a:lnTo>
                    <a:lnTo>
                      <a:pt x="0" y="22098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3" name="Freeform: Shape 639">
                <a:extLst>
                  <a:ext uri="{FF2B5EF4-FFF2-40B4-BE49-F238E27FC236}">
                    <a16:creationId xmlns:a16="http://schemas.microsoft.com/office/drawing/2014/main" id="{0EAFD86F-A217-CAB8-D609-BA831444D75E}"/>
                  </a:ext>
                </a:extLst>
              </p:cNvPr>
              <p:cNvSpPr/>
              <p:nvPr/>
            </p:nvSpPr>
            <p:spPr>
              <a:xfrm>
                <a:off x="2063547" y="4148342"/>
                <a:ext cx="864679" cy="208216"/>
              </a:xfrm>
              <a:custGeom>
                <a:avLst/>
                <a:gdLst>
                  <a:gd name="connsiteX0" fmla="*/ 0 w 864679"/>
                  <a:gd name="connsiteY0" fmla="*/ 125825 h 208216"/>
                  <a:gd name="connsiteX1" fmla="*/ 148114 w 864679"/>
                  <a:gd name="connsiteY1" fmla="*/ 45720 h 208216"/>
                  <a:gd name="connsiteX2" fmla="*/ 227933 w 864679"/>
                  <a:gd name="connsiteY2" fmla="*/ 79534 h 208216"/>
                  <a:gd name="connsiteX3" fmla="*/ 271653 w 864679"/>
                  <a:gd name="connsiteY3" fmla="*/ 65722 h 208216"/>
                  <a:gd name="connsiteX4" fmla="*/ 318325 w 864679"/>
                  <a:gd name="connsiteY4" fmla="*/ 92869 h 208216"/>
                  <a:gd name="connsiteX5" fmla="*/ 435483 w 864679"/>
                  <a:gd name="connsiteY5" fmla="*/ 27051 h 208216"/>
                  <a:gd name="connsiteX6" fmla="*/ 456343 w 864679"/>
                  <a:gd name="connsiteY6" fmla="*/ 55721 h 208216"/>
                  <a:gd name="connsiteX7" fmla="*/ 497110 w 864679"/>
                  <a:gd name="connsiteY7" fmla="*/ 44291 h 208216"/>
                  <a:gd name="connsiteX8" fmla="*/ 578072 w 864679"/>
                  <a:gd name="connsiteY8" fmla="*/ 79534 h 208216"/>
                  <a:gd name="connsiteX9" fmla="*/ 688467 w 864679"/>
                  <a:gd name="connsiteY9" fmla="*/ 32861 h 208216"/>
                  <a:gd name="connsiteX10" fmla="*/ 754666 w 864679"/>
                  <a:gd name="connsiteY10" fmla="*/ 79534 h 208216"/>
                  <a:gd name="connsiteX11" fmla="*/ 864680 w 864679"/>
                  <a:gd name="connsiteY11" fmla="*/ 0 h 208216"/>
                  <a:gd name="connsiteX12" fmla="*/ 864680 w 864679"/>
                  <a:gd name="connsiteY12" fmla="*/ 208217 h 208216"/>
                  <a:gd name="connsiteX13" fmla="*/ 0 w 864679"/>
                  <a:gd name="connsiteY13" fmla="*/ 208217 h 208216"/>
                  <a:gd name="connsiteX14" fmla="*/ 0 w 864679"/>
                  <a:gd name="connsiteY14" fmla="*/ 125825 h 2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4679" h="208216">
                    <a:moveTo>
                      <a:pt x="0" y="125825"/>
                    </a:moveTo>
                    <a:lnTo>
                      <a:pt x="148114" y="45720"/>
                    </a:lnTo>
                    <a:lnTo>
                      <a:pt x="227933" y="79534"/>
                    </a:lnTo>
                    <a:lnTo>
                      <a:pt x="271653" y="65722"/>
                    </a:lnTo>
                    <a:lnTo>
                      <a:pt x="318325" y="92869"/>
                    </a:lnTo>
                    <a:lnTo>
                      <a:pt x="435483" y="27051"/>
                    </a:lnTo>
                    <a:lnTo>
                      <a:pt x="456343" y="55721"/>
                    </a:lnTo>
                    <a:lnTo>
                      <a:pt x="497110" y="44291"/>
                    </a:lnTo>
                    <a:lnTo>
                      <a:pt x="578072" y="79534"/>
                    </a:lnTo>
                    <a:lnTo>
                      <a:pt x="688467" y="32861"/>
                    </a:lnTo>
                    <a:lnTo>
                      <a:pt x="754666" y="79534"/>
                    </a:lnTo>
                    <a:lnTo>
                      <a:pt x="864680" y="0"/>
                    </a:lnTo>
                    <a:lnTo>
                      <a:pt x="864680" y="208217"/>
                    </a:lnTo>
                    <a:lnTo>
                      <a:pt x="0" y="208217"/>
                    </a:lnTo>
                    <a:lnTo>
                      <a:pt x="0" y="125825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4" name="Freeform: Shape 640">
                <a:extLst>
                  <a:ext uri="{FF2B5EF4-FFF2-40B4-BE49-F238E27FC236}">
                    <a16:creationId xmlns:a16="http://schemas.microsoft.com/office/drawing/2014/main" id="{DCB63488-27EC-F495-4F5B-EB8005ED79E0}"/>
                  </a:ext>
                </a:extLst>
              </p:cNvPr>
              <p:cNvSpPr/>
              <p:nvPr/>
            </p:nvSpPr>
            <p:spPr>
              <a:xfrm>
                <a:off x="2051164" y="3812776"/>
                <a:ext cx="12382" cy="546830"/>
              </a:xfrm>
              <a:custGeom>
                <a:avLst/>
                <a:gdLst>
                  <a:gd name="connsiteX0" fmla="*/ 0 w 12382"/>
                  <a:gd name="connsiteY0" fmla="*/ 0 h 546830"/>
                  <a:gd name="connsiteX1" fmla="*/ 12382 w 12382"/>
                  <a:gd name="connsiteY1" fmla="*/ 0 h 546830"/>
                  <a:gd name="connsiteX2" fmla="*/ 12382 w 12382"/>
                  <a:gd name="connsiteY2" fmla="*/ 546830 h 546830"/>
                  <a:gd name="connsiteX3" fmla="*/ 0 w 12382"/>
                  <a:gd name="connsiteY3" fmla="*/ 546830 h 546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" h="546830">
                    <a:moveTo>
                      <a:pt x="0" y="0"/>
                    </a:moveTo>
                    <a:lnTo>
                      <a:pt x="12382" y="0"/>
                    </a:lnTo>
                    <a:lnTo>
                      <a:pt x="12382" y="546830"/>
                    </a:lnTo>
                    <a:lnTo>
                      <a:pt x="0" y="54683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5" name="Freeform: Shape 641">
                <a:extLst>
                  <a:ext uri="{FF2B5EF4-FFF2-40B4-BE49-F238E27FC236}">
                    <a16:creationId xmlns:a16="http://schemas.microsoft.com/office/drawing/2014/main" id="{13AEA715-AA5E-97DD-B888-86649BDEEEF5}"/>
                  </a:ext>
                </a:extLst>
              </p:cNvPr>
              <p:cNvSpPr/>
              <p:nvPr/>
            </p:nvSpPr>
            <p:spPr>
              <a:xfrm rot="5400000">
                <a:off x="2483933" y="3915218"/>
                <a:ext cx="11715" cy="877061"/>
              </a:xfrm>
              <a:custGeom>
                <a:avLst/>
                <a:gdLst>
                  <a:gd name="connsiteX0" fmla="*/ -64 w 11715"/>
                  <a:gd name="connsiteY0" fmla="*/ -56 h 877061"/>
                  <a:gd name="connsiteX1" fmla="*/ 11652 w 11715"/>
                  <a:gd name="connsiteY1" fmla="*/ -56 h 877061"/>
                  <a:gd name="connsiteX2" fmla="*/ 11652 w 11715"/>
                  <a:gd name="connsiteY2" fmla="*/ 877006 h 877061"/>
                  <a:gd name="connsiteX3" fmla="*/ -64 w 11715"/>
                  <a:gd name="connsiteY3" fmla="*/ 877006 h 87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5" h="877061">
                    <a:moveTo>
                      <a:pt x="-64" y="-56"/>
                    </a:moveTo>
                    <a:lnTo>
                      <a:pt x="11652" y="-56"/>
                    </a:lnTo>
                    <a:lnTo>
                      <a:pt x="11652" y="877006"/>
                    </a:lnTo>
                    <a:lnTo>
                      <a:pt x="-64" y="87700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6" name="Freeform: Shape 642">
                <a:extLst>
                  <a:ext uri="{FF2B5EF4-FFF2-40B4-BE49-F238E27FC236}">
                    <a16:creationId xmlns:a16="http://schemas.microsoft.com/office/drawing/2014/main" id="{DD4DB309-D2CE-C89C-45D7-314E8E33E579}"/>
                  </a:ext>
                </a:extLst>
              </p:cNvPr>
              <p:cNvSpPr/>
              <p:nvPr/>
            </p:nvSpPr>
            <p:spPr>
              <a:xfrm>
                <a:off x="3130633" y="3762199"/>
                <a:ext cx="1110329" cy="648176"/>
              </a:xfrm>
              <a:custGeom>
                <a:avLst/>
                <a:gdLst>
                  <a:gd name="connsiteX0" fmla="*/ 0 w 1110329"/>
                  <a:gd name="connsiteY0" fmla="*/ 0 h 648176"/>
                  <a:gd name="connsiteX1" fmla="*/ 1110329 w 1110329"/>
                  <a:gd name="connsiteY1" fmla="*/ 0 h 648176"/>
                  <a:gd name="connsiteX2" fmla="*/ 1110329 w 1110329"/>
                  <a:gd name="connsiteY2" fmla="*/ 648176 h 648176"/>
                  <a:gd name="connsiteX3" fmla="*/ 0 w 1110329"/>
                  <a:gd name="connsiteY3" fmla="*/ 648176 h 64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0329" h="648176">
                    <a:moveTo>
                      <a:pt x="0" y="0"/>
                    </a:moveTo>
                    <a:lnTo>
                      <a:pt x="1110329" y="0"/>
                    </a:lnTo>
                    <a:lnTo>
                      <a:pt x="1110329" y="648176"/>
                    </a:lnTo>
                    <a:lnTo>
                      <a:pt x="0" y="6481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7" name="Freeform: Shape 643">
                <a:extLst>
                  <a:ext uri="{FF2B5EF4-FFF2-40B4-BE49-F238E27FC236}">
                    <a16:creationId xmlns:a16="http://schemas.microsoft.com/office/drawing/2014/main" id="{CB4830CE-4D05-73B6-BB05-8C57463944FC}"/>
                  </a:ext>
                </a:extLst>
              </p:cNvPr>
              <p:cNvSpPr/>
              <p:nvPr/>
            </p:nvSpPr>
            <p:spPr>
              <a:xfrm>
                <a:off x="3266269" y="4289693"/>
                <a:ext cx="46672" cy="46196"/>
              </a:xfrm>
              <a:custGeom>
                <a:avLst/>
                <a:gdLst>
                  <a:gd name="connsiteX0" fmla="*/ 0 w 46672"/>
                  <a:gd name="connsiteY0" fmla="*/ 0 h 46196"/>
                  <a:gd name="connsiteX1" fmla="*/ 46672 w 46672"/>
                  <a:gd name="connsiteY1" fmla="*/ 0 h 46196"/>
                  <a:gd name="connsiteX2" fmla="*/ 46672 w 46672"/>
                  <a:gd name="connsiteY2" fmla="*/ 46196 h 46196"/>
                  <a:gd name="connsiteX3" fmla="*/ 0 w 46672"/>
                  <a:gd name="connsiteY3" fmla="*/ 46196 h 4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" h="46196">
                    <a:moveTo>
                      <a:pt x="0" y="0"/>
                    </a:moveTo>
                    <a:lnTo>
                      <a:pt x="46672" y="0"/>
                    </a:lnTo>
                    <a:lnTo>
                      <a:pt x="46672" y="46196"/>
                    </a:lnTo>
                    <a:lnTo>
                      <a:pt x="0" y="46196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8" name="Freeform: Shape 644">
                <a:extLst>
                  <a:ext uri="{FF2B5EF4-FFF2-40B4-BE49-F238E27FC236}">
                    <a16:creationId xmlns:a16="http://schemas.microsoft.com/office/drawing/2014/main" id="{2BE3035B-AD2A-CEC3-411C-FA77D53E098D}"/>
                  </a:ext>
                </a:extLst>
              </p:cNvPr>
              <p:cNvSpPr/>
              <p:nvPr/>
            </p:nvSpPr>
            <p:spPr>
              <a:xfrm>
                <a:off x="3345326" y="4289693"/>
                <a:ext cx="510635" cy="13620"/>
              </a:xfrm>
              <a:custGeom>
                <a:avLst/>
                <a:gdLst>
                  <a:gd name="connsiteX0" fmla="*/ 0 w 510635"/>
                  <a:gd name="connsiteY0" fmla="*/ 0 h 13620"/>
                  <a:gd name="connsiteX1" fmla="*/ 510635 w 510635"/>
                  <a:gd name="connsiteY1" fmla="*/ 0 h 13620"/>
                  <a:gd name="connsiteX2" fmla="*/ 510635 w 510635"/>
                  <a:gd name="connsiteY2" fmla="*/ 13621 h 13620"/>
                  <a:gd name="connsiteX3" fmla="*/ 0 w 510635"/>
                  <a:gd name="connsiteY3" fmla="*/ 13621 h 1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635" h="13620">
                    <a:moveTo>
                      <a:pt x="0" y="0"/>
                    </a:moveTo>
                    <a:lnTo>
                      <a:pt x="510635" y="0"/>
                    </a:lnTo>
                    <a:lnTo>
                      <a:pt x="510635" y="13621"/>
                    </a:lnTo>
                    <a:lnTo>
                      <a:pt x="0" y="13621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9" name="Freeform: Shape 645">
                <a:extLst>
                  <a:ext uri="{FF2B5EF4-FFF2-40B4-BE49-F238E27FC236}">
                    <a16:creationId xmlns:a16="http://schemas.microsoft.com/office/drawing/2014/main" id="{26A210A7-011F-8B48-8355-F16462BA4ED3}"/>
                  </a:ext>
                </a:extLst>
              </p:cNvPr>
              <p:cNvSpPr/>
              <p:nvPr/>
            </p:nvSpPr>
            <p:spPr>
              <a:xfrm>
                <a:off x="3345326" y="4322269"/>
                <a:ext cx="329945" cy="13620"/>
              </a:xfrm>
              <a:custGeom>
                <a:avLst/>
                <a:gdLst>
                  <a:gd name="connsiteX0" fmla="*/ 0 w 329945"/>
                  <a:gd name="connsiteY0" fmla="*/ 0 h 13620"/>
                  <a:gd name="connsiteX1" fmla="*/ 329946 w 329945"/>
                  <a:gd name="connsiteY1" fmla="*/ 0 h 13620"/>
                  <a:gd name="connsiteX2" fmla="*/ 329946 w 329945"/>
                  <a:gd name="connsiteY2" fmla="*/ 13621 h 13620"/>
                  <a:gd name="connsiteX3" fmla="*/ 0 w 329945"/>
                  <a:gd name="connsiteY3" fmla="*/ 13621 h 1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945" h="13620">
                    <a:moveTo>
                      <a:pt x="0" y="0"/>
                    </a:moveTo>
                    <a:lnTo>
                      <a:pt x="329946" y="0"/>
                    </a:lnTo>
                    <a:lnTo>
                      <a:pt x="329946" y="13621"/>
                    </a:lnTo>
                    <a:lnTo>
                      <a:pt x="0" y="13621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0" name="Freeform: Shape 646">
                <a:extLst>
                  <a:ext uri="{FF2B5EF4-FFF2-40B4-BE49-F238E27FC236}">
                    <a16:creationId xmlns:a16="http://schemas.microsoft.com/office/drawing/2014/main" id="{F61B00DB-EF7F-E2C9-2CEE-8907C1869BC6}"/>
                  </a:ext>
                </a:extLst>
              </p:cNvPr>
              <p:cNvSpPr/>
              <p:nvPr/>
            </p:nvSpPr>
            <p:spPr>
              <a:xfrm>
                <a:off x="3244075" y="3881154"/>
                <a:ext cx="883443" cy="1916"/>
              </a:xfrm>
              <a:custGeom>
                <a:avLst/>
                <a:gdLst>
                  <a:gd name="connsiteX0" fmla="*/ -64 w 883443"/>
                  <a:gd name="connsiteY0" fmla="*/ 909 h 1916"/>
                  <a:gd name="connsiteX1" fmla="*/ 441706 w 883443"/>
                  <a:gd name="connsiteY1" fmla="*/ 52 h 1916"/>
                  <a:gd name="connsiteX2" fmla="*/ 883380 w 883443"/>
                  <a:gd name="connsiteY2" fmla="*/ 909 h 1916"/>
                  <a:gd name="connsiteX3" fmla="*/ 441706 w 883443"/>
                  <a:gd name="connsiteY3" fmla="*/ 1766 h 1916"/>
                  <a:gd name="connsiteX4" fmla="*/ -64 w 883443"/>
                  <a:gd name="connsiteY4" fmla="*/ 909 h 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916">
                    <a:moveTo>
                      <a:pt x="-64" y="909"/>
                    </a:moveTo>
                    <a:cubicBezTo>
                      <a:pt x="147192" y="147"/>
                      <a:pt x="294449" y="338"/>
                      <a:pt x="441706" y="52"/>
                    </a:cubicBezTo>
                    <a:cubicBezTo>
                      <a:pt x="588962" y="-234"/>
                      <a:pt x="736123" y="52"/>
                      <a:pt x="883380" y="909"/>
                    </a:cubicBezTo>
                    <a:cubicBezTo>
                      <a:pt x="736123" y="1671"/>
                      <a:pt x="588962" y="1481"/>
                      <a:pt x="441706" y="1766"/>
                    </a:cubicBezTo>
                    <a:cubicBezTo>
                      <a:pt x="294449" y="2052"/>
                      <a:pt x="147478" y="1671"/>
                      <a:pt x="-64" y="9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1" name="Freeform: Shape 647">
                <a:extLst>
                  <a:ext uri="{FF2B5EF4-FFF2-40B4-BE49-F238E27FC236}">
                    <a16:creationId xmlns:a16="http://schemas.microsoft.com/office/drawing/2014/main" id="{1D3D6C1C-3E09-5756-72F7-059C3BB1E753}"/>
                  </a:ext>
                </a:extLst>
              </p:cNvPr>
              <p:cNvSpPr/>
              <p:nvPr/>
            </p:nvSpPr>
            <p:spPr>
              <a:xfrm>
                <a:off x="3244075" y="3951651"/>
                <a:ext cx="883443" cy="1801"/>
              </a:xfrm>
              <a:custGeom>
                <a:avLst/>
                <a:gdLst>
                  <a:gd name="connsiteX0" fmla="*/ -64 w 883443"/>
                  <a:gd name="connsiteY0" fmla="*/ 421 h 1801"/>
                  <a:gd name="connsiteX1" fmla="*/ 441706 w 883443"/>
                  <a:gd name="connsiteY1" fmla="*/ -56 h 1801"/>
                  <a:gd name="connsiteX2" fmla="*/ 883380 w 883443"/>
                  <a:gd name="connsiteY2" fmla="*/ 802 h 1801"/>
                  <a:gd name="connsiteX3" fmla="*/ 441706 w 883443"/>
                  <a:gd name="connsiteY3" fmla="*/ 1659 h 1801"/>
                  <a:gd name="connsiteX4" fmla="*/ -64 w 883443"/>
                  <a:gd name="connsiteY4" fmla="*/ 421 h 1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801">
                    <a:moveTo>
                      <a:pt x="-64" y="421"/>
                    </a:moveTo>
                    <a:cubicBezTo>
                      <a:pt x="147478" y="-56"/>
                      <a:pt x="294449" y="-56"/>
                      <a:pt x="441706" y="-56"/>
                    </a:cubicBezTo>
                    <a:cubicBezTo>
                      <a:pt x="588962" y="-56"/>
                      <a:pt x="736123" y="-56"/>
                      <a:pt x="883380" y="802"/>
                    </a:cubicBezTo>
                    <a:cubicBezTo>
                      <a:pt x="736123" y="1468"/>
                      <a:pt x="588962" y="1278"/>
                      <a:pt x="441706" y="1659"/>
                    </a:cubicBezTo>
                    <a:cubicBezTo>
                      <a:pt x="294449" y="2040"/>
                      <a:pt x="147478" y="1087"/>
                      <a:pt x="-64" y="4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2" name="Freeform: Shape 648">
                <a:extLst>
                  <a:ext uri="{FF2B5EF4-FFF2-40B4-BE49-F238E27FC236}">
                    <a16:creationId xmlns:a16="http://schemas.microsoft.com/office/drawing/2014/main" id="{6B1A5073-3803-F413-46FA-74E61D4ECF9E}"/>
                  </a:ext>
                </a:extLst>
              </p:cNvPr>
              <p:cNvSpPr/>
              <p:nvPr/>
            </p:nvSpPr>
            <p:spPr>
              <a:xfrm>
                <a:off x="3244075" y="4021036"/>
                <a:ext cx="883443" cy="1957"/>
              </a:xfrm>
              <a:custGeom>
                <a:avLst/>
                <a:gdLst>
                  <a:gd name="connsiteX0" fmla="*/ -64 w 883443"/>
                  <a:gd name="connsiteY0" fmla="*/ 950 h 1957"/>
                  <a:gd name="connsiteX1" fmla="*/ 441706 w 883443"/>
                  <a:gd name="connsiteY1" fmla="*/ 92 h 1957"/>
                  <a:gd name="connsiteX2" fmla="*/ 883380 w 883443"/>
                  <a:gd name="connsiteY2" fmla="*/ 950 h 1957"/>
                  <a:gd name="connsiteX3" fmla="*/ 441706 w 883443"/>
                  <a:gd name="connsiteY3" fmla="*/ 1807 h 1957"/>
                  <a:gd name="connsiteX4" fmla="*/ -64 w 883443"/>
                  <a:gd name="connsiteY4" fmla="*/ 950 h 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957">
                    <a:moveTo>
                      <a:pt x="-64" y="950"/>
                    </a:moveTo>
                    <a:cubicBezTo>
                      <a:pt x="147192" y="283"/>
                      <a:pt x="294449" y="473"/>
                      <a:pt x="441706" y="92"/>
                    </a:cubicBezTo>
                    <a:cubicBezTo>
                      <a:pt x="588962" y="-289"/>
                      <a:pt x="736123" y="92"/>
                      <a:pt x="883380" y="950"/>
                    </a:cubicBezTo>
                    <a:cubicBezTo>
                      <a:pt x="736123" y="1711"/>
                      <a:pt x="588962" y="1521"/>
                      <a:pt x="441706" y="1807"/>
                    </a:cubicBezTo>
                    <a:cubicBezTo>
                      <a:pt x="294449" y="2092"/>
                      <a:pt x="147478" y="1711"/>
                      <a:pt x="-64" y="95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3" name="Freeform: Shape 649">
                <a:extLst>
                  <a:ext uri="{FF2B5EF4-FFF2-40B4-BE49-F238E27FC236}">
                    <a16:creationId xmlns:a16="http://schemas.microsoft.com/office/drawing/2014/main" id="{73C361B3-F54E-D346-F931-E579D254B11E}"/>
                  </a:ext>
                </a:extLst>
              </p:cNvPr>
              <p:cNvSpPr/>
              <p:nvPr/>
            </p:nvSpPr>
            <p:spPr>
              <a:xfrm>
                <a:off x="3244075" y="4091085"/>
                <a:ext cx="883443" cy="1916"/>
              </a:xfrm>
              <a:custGeom>
                <a:avLst/>
                <a:gdLst>
                  <a:gd name="connsiteX0" fmla="*/ -64 w 883443"/>
                  <a:gd name="connsiteY0" fmla="*/ 909 h 1916"/>
                  <a:gd name="connsiteX1" fmla="*/ 441706 w 883443"/>
                  <a:gd name="connsiteY1" fmla="*/ 52 h 1916"/>
                  <a:gd name="connsiteX2" fmla="*/ 883380 w 883443"/>
                  <a:gd name="connsiteY2" fmla="*/ 909 h 1916"/>
                  <a:gd name="connsiteX3" fmla="*/ 441706 w 883443"/>
                  <a:gd name="connsiteY3" fmla="*/ 1766 h 1916"/>
                  <a:gd name="connsiteX4" fmla="*/ -64 w 883443"/>
                  <a:gd name="connsiteY4" fmla="*/ 909 h 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916">
                    <a:moveTo>
                      <a:pt x="-64" y="909"/>
                    </a:moveTo>
                    <a:cubicBezTo>
                      <a:pt x="147192" y="147"/>
                      <a:pt x="294449" y="337"/>
                      <a:pt x="441706" y="52"/>
                    </a:cubicBezTo>
                    <a:cubicBezTo>
                      <a:pt x="588962" y="-234"/>
                      <a:pt x="736123" y="52"/>
                      <a:pt x="883380" y="909"/>
                    </a:cubicBezTo>
                    <a:cubicBezTo>
                      <a:pt x="736123" y="1671"/>
                      <a:pt x="588962" y="1480"/>
                      <a:pt x="441706" y="1766"/>
                    </a:cubicBezTo>
                    <a:cubicBezTo>
                      <a:pt x="294449" y="2052"/>
                      <a:pt x="147478" y="1671"/>
                      <a:pt x="-64" y="9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4" name="Freeform: Shape 650">
                <a:extLst>
                  <a:ext uri="{FF2B5EF4-FFF2-40B4-BE49-F238E27FC236}">
                    <a16:creationId xmlns:a16="http://schemas.microsoft.com/office/drawing/2014/main" id="{9E08B597-1743-F216-2E2B-E6A67E9182AF}"/>
                  </a:ext>
                </a:extLst>
              </p:cNvPr>
              <p:cNvSpPr/>
              <p:nvPr/>
            </p:nvSpPr>
            <p:spPr>
              <a:xfrm>
                <a:off x="3244075" y="4161201"/>
                <a:ext cx="883443" cy="1836"/>
              </a:xfrm>
              <a:custGeom>
                <a:avLst/>
                <a:gdLst>
                  <a:gd name="connsiteX0" fmla="*/ -64 w 883443"/>
                  <a:gd name="connsiteY0" fmla="*/ 802 h 1836"/>
                  <a:gd name="connsiteX1" fmla="*/ 441706 w 883443"/>
                  <a:gd name="connsiteY1" fmla="*/ -56 h 1836"/>
                  <a:gd name="connsiteX2" fmla="*/ 883380 w 883443"/>
                  <a:gd name="connsiteY2" fmla="*/ 802 h 1836"/>
                  <a:gd name="connsiteX3" fmla="*/ 441706 w 883443"/>
                  <a:gd name="connsiteY3" fmla="*/ 1659 h 1836"/>
                  <a:gd name="connsiteX4" fmla="*/ -64 w 883443"/>
                  <a:gd name="connsiteY4" fmla="*/ 802 h 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443" h="1836">
                    <a:moveTo>
                      <a:pt x="-64" y="802"/>
                    </a:moveTo>
                    <a:cubicBezTo>
                      <a:pt x="147478" y="-56"/>
                      <a:pt x="294449" y="-56"/>
                      <a:pt x="441706" y="-56"/>
                    </a:cubicBezTo>
                    <a:cubicBezTo>
                      <a:pt x="588962" y="-56"/>
                      <a:pt x="736123" y="-56"/>
                      <a:pt x="883380" y="802"/>
                    </a:cubicBezTo>
                    <a:cubicBezTo>
                      <a:pt x="736123" y="1468"/>
                      <a:pt x="588962" y="1278"/>
                      <a:pt x="441706" y="1659"/>
                    </a:cubicBezTo>
                    <a:cubicBezTo>
                      <a:pt x="294449" y="2040"/>
                      <a:pt x="147478" y="1468"/>
                      <a:pt x="-64" y="8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5" name="Freeform: Shape 651">
                <a:extLst>
                  <a:ext uri="{FF2B5EF4-FFF2-40B4-BE49-F238E27FC236}">
                    <a16:creationId xmlns:a16="http://schemas.microsoft.com/office/drawing/2014/main" id="{3FB7DA8F-950F-FD2E-F96F-B4C16A8C96F8}"/>
                  </a:ext>
                </a:extLst>
              </p:cNvPr>
              <p:cNvSpPr/>
              <p:nvPr/>
            </p:nvSpPr>
            <p:spPr>
              <a:xfrm>
                <a:off x="3420202" y="3836589"/>
                <a:ext cx="3446" cy="392334"/>
              </a:xfrm>
              <a:custGeom>
                <a:avLst/>
                <a:gdLst>
                  <a:gd name="connsiteX0" fmla="*/ 1641 w 3446"/>
                  <a:gd name="connsiteY0" fmla="*/ -56 h 392334"/>
                  <a:gd name="connsiteX1" fmla="*/ 3165 w 3446"/>
                  <a:gd name="connsiteY1" fmla="*/ 196159 h 392334"/>
                  <a:gd name="connsiteX2" fmla="*/ 1641 w 3446"/>
                  <a:gd name="connsiteY2" fmla="*/ 392279 h 392334"/>
                  <a:gd name="connsiteX3" fmla="*/ 117 w 3446"/>
                  <a:gd name="connsiteY3" fmla="*/ 196159 h 392334"/>
                  <a:gd name="connsiteX4" fmla="*/ 1641 w 3446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6" h="392334">
                    <a:moveTo>
                      <a:pt x="1641" y="-56"/>
                    </a:moveTo>
                    <a:cubicBezTo>
                      <a:pt x="2975" y="65381"/>
                      <a:pt x="2593" y="130722"/>
                      <a:pt x="3165" y="196159"/>
                    </a:cubicBezTo>
                    <a:cubicBezTo>
                      <a:pt x="3736" y="261596"/>
                      <a:pt x="3165" y="326938"/>
                      <a:pt x="1641" y="392279"/>
                    </a:cubicBezTo>
                    <a:cubicBezTo>
                      <a:pt x="403" y="326938"/>
                      <a:pt x="688" y="261501"/>
                      <a:pt x="117" y="196159"/>
                    </a:cubicBezTo>
                    <a:cubicBezTo>
                      <a:pt x="-455" y="130818"/>
                      <a:pt x="403" y="65381"/>
                      <a:pt x="1641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6" name="Freeform: Shape 652">
                <a:extLst>
                  <a:ext uri="{FF2B5EF4-FFF2-40B4-BE49-F238E27FC236}">
                    <a16:creationId xmlns:a16="http://schemas.microsoft.com/office/drawing/2014/main" id="{409B2C0F-E3C4-7053-A6E1-EB28DD57086B}"/>
                  </a:ext>
                </a:extLst>
              </p:cNvPr>
              <p:cNvSpPr/>
              <p:nvPr/>
            </p:nvSpPr>
            <p:spPr>
              <a:xfrm>
                <a:off x="3572983" y="3836589"/>
                <a:ext cx="3446" cy="392334"/>
              </a:xfrm>
              <a:custGeom>
                <a:avLst/>
                <a:gdLst>
                  <a:gd name="connsiteX0" fmla="*/ 1641 w 3446"/>
                  <a:gd name="connsiteY0" fmla="*/ -56 h 392334"/>
                  <a:gd name="connsiteX1" fmla="*/ 3165 w 3446"/>
                  <a:gd name="connsiteY1" fmla="*/ 196159 h 392334"/>
                  <a:gd name="connsiteX2" fmla="*/ 1641 w 3446"/>
                  <a:gd name="connsiteY2" fmla="*/ 392279 h 392334"/>
                  <a:gd name="connsiteX3" fmla="*/ 117 w 3446"/>
                  <a:gd name="connsiteY3" fmla="*/ 196159 h 392334"/>
                  <a:gd name="connsiteX4" fmla="*/ 1641 w 3446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6" h="392334">
                    <a:moveTo>
                      <a:pt x="1641" y="-56"/>
                    </a:moveTo>
                    <a:cubicBezTo>
                      <a:pt x="2974" y="65381"/>
                      <a:pt x="2593" y="130722"/>
                      <a:pt x="3165" y="196159"/>
                    </a:cubicBezTo>
                    <a:cubicBezTo>
                      <a:pt x="3736" y="261596"/>
                      <a:pt x="3165" y="326938"/>
                      <a:pt x="1641" y="392279"/>
                    </a:cubicBezTo>
                    <a:cubicBezTo>
                      <a:pt x="403" y="326938"/>
                      <a:pt x="688" y="261501"/>
                      <a:pt x="117" y="196159"/>
                    </a:cubicBezTo>
                    <a:cubicBezTo>
                      <a:pt x="-455" y="130818"/>
                      <a:pt x="403" y="65381"/>
                      <a:pt x="1641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7" name="Freeform: Shape 653">
                <a:extLst>
                  <a:ext uri="{FF2B5EF4-FFF2-40B4-BE49-F238E27FC236}">
                    <a16:creationId xmlns:a16="http://schemas.microsoft.com/office/drawing/2014/main" id="{A3868201-EB98-5147-0D4F-BD5EE2599CFC}"/>
                  </a:ext>
                </a:extLst>
              </p:cNvPr>
              <p:cNvSpPr/>
              <p:nvPr/>
            </p:nvSpPr>
            <p:spPr>
              <a:xfrm>
                <a:off x="3725764" y="3836589"/>
                <a:ext cx="3446" cy="392334"/>
              </a:xfrm>
              <a:custGeom>
                <a:avLst/>
                <a:gdLst>
                  <a:gd name="connsiteX0" fmla="*/ 1641 w 3446"/>
                  <a:gd name="connsiteY0" fmla="*/ -56 h 392334"/>
                  <a:gd name="connsiteX1" fmla="*/ 3165 w 3446"/>
                  <a:gd name="connsiteY1" fmla="*/ 196159 h 392334"/>
                  <a:gd name="connsiteX2" fmla="*/ 1641 w 3446"/>
                  <a:gd name="connsiteY2" fmla="*/ 392279 h 392334"/>
                  <a:gd name="connsiteX3" fmla="*/ 117 w 3446"/>
                  <a:gd name="connsiteY3" fmla="*/ 196159 h 392334"/>
                  <a:gd name="connsiteX4" fmla="*/ 1641 w 3446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6" h="392334">
                    <a:moveTo>
                      <a:pt x="1641" y="-56"/>
                    </a:moveTo>
                    <a:cubicBezTo>
                      <a:pt x="2974" y="65381"/>
                      <a:pt x="2593" y="130722"/>
                      <a:pt x="3165" y="196159"/>
                    </a:cubicBezTo>
                    <a:cubicBezTo>
                      <a:pt x="3736" y="261596"/>
                      <a:pt x="3165" y="326938"/>
                      <a:pt x="1641" y="392279"/>
                    </a:cubicBezTo>
                    <a:cubicBezTo>
                      <a:pt x="403" y="326938"/>
                      <a:pt x="688" y="261501"/>
                      <a:pt x="117" y="196159"/>
                    </a:cubicBezTo>
                    <a:cubicBezTo>
                      <a:pt x="-455" y="130818"/>
                      <a:pt x="403" y="65381"/>
                      <a:pt x="1641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8" name="Freeform: Shape 654">
                <a:extLst>
                  <a:ext uri="{FF2B5EF4-FFF2-40B4-BE49-F238E27FC236}">
                    <a16:creationId xmlns:a16="http://schemas.microsoft.com/office/drawing/2014/main" id="{266E0617-9870-B78C-82EA-304CE1CD2922}"/>
                  </a:ext>
                </a:extLst>
              </p:cNvPr>
              <p:cNvSpPr/>
              <p:nvPr/>
            </p:nvSpPr>
            <p:spPr>
              <a:xfrm>
                <a:off x="3878667" y="3836589"/>
                <a:ext cx="3284" cy="392334"/>
              </a:xfrm>
              <a:custGeom>
                <a:avLst/>
                <a:gdLst>
                  <a:gd name="connsiteX0" fmla="*/ 1519 w 3284"/>
                  <a:gd name="connsiteY0" fmla="*/ -56 h 392334"/>
                  <a:gd name="connsiteX1" fmla="*/ 3043 w 3284"/>
                  <a:gd name="connsiteY1" fmla="*/ 196159 h 392334"/>
                  <a:gd name="connsiteX2" fmla="*/ 1519 w 3284"/>
                  <a:gd name="connsiteY2" fmla="*/ 392279 h 392334"/>
                  <a:gd name="connsiteX3" fmla="*/ 90 w 3284"/>
                  <a:gd name="connsiteY3" fmla="*/ 196159 h 392334"/>
                  <a:gd name="connsiteX4" fmla="*/ 1519 w 3284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" h="392334">
                    <a:moveTo>
                      <a:pt x="1519" y="-56"/>
                    </a:moveTo>
                    <a:cubicBezTo>
                      <a:pt x="2853" y="65381"/>
                      <a:pt x="2567" y="130722"/>
                      <a:pt x="3043" y="196159"/>
                    </a:cubicBezTo>
                    <a:cubicBezTo>
                      <a:pt x="3519" y="261596"/>
                      <a:pt x="3043" y="326938"/>
                      <a:pt x="1519" y="392279"/>
                    </a:cubicBezTo>
                    <a:cubicBezTo>
                      <a:pt x="281" y="326938"/>
                      <a:pt x="567" y="261501"/>
                      <a:pt x="90" y="196159"/>
                    </a:cubicBezTo>
                    <a:cubicBezTo>
                      <a:pt x="-386" y="130818"/>
                      <a:pt x="281" y="65381"/>
                      <a:pt x="1519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9" name="Freeform: Shape 655">
                <a:extLst>
                  <a:ext uri="{FF2B5EF4-FFF2-40B4-BE49-F238E27FC236}">
                    <a16:creationId xmlns:a16="http://schemas.microsoft.com/office/drawing/2014/main" id="{35711D38-352B-344D-AE38-3450AB164734}"/>
                  </a:ext>
                </a:extLst>
              </p:cNvPr>
              <p:cNvSpPr/>
              <p:nvPr/>
            </p:nvSpPr>
            <p:spPr>
              <a:xfrm>
                <a:off x="4031448" y="3836589"/>
                <a:ext cx="3284" cy="392334"/>
              </a:xfrm>
              <a:custGeom>
                <a:avLst/>
                <a:gdLst>
                  <a:gd name="connsiteX0" fmla="*/ 1519 w 3284"/>
                  <a:gd name="connsiteY0" fmla="*/ -56 h 392334"/>
                  <a:gd name="connsiteX1" fmla="*/ 3043 w 3284"/>
                  <a:gd name="connsiteY1" fmla="*/ 196159 h 392334"/>
                  <a:gd name="connsiteX2" fmla="*/ 1519 w 3284"/>
                  <a:gd name="connsiteY2" fmla="*/ 392279 h 392334"/>
                  <a:gd name="connsiteX3" fmla="*/ 90 w 3284"/>
                  <a:gd name="connsiteY3" fmla="*/ 196159 h 392334"/>
                  <a:gd name="connsiteX4" fmla="*/ 1519 w 3284"/>
                  <a:gd name="connsiteY4" fmla="*/ -56 h 39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" h="392334">
                    <a:moveTo>
                      <a:pt x="1519" y="-56"/>
                    </a:moveTo>
                    <a:cubicBezTo>
                      <a:pt x="2853" y="65381"/>
                      <a:pt x="2567" y="130722"/>
                      <a:pt x="3043" y="196159"/>
                    </a:cubicBezTo>
                    <a:cubicBezTo>
                      <a:pt x="3519" y="261596"/>
                      <a:pt x="3043" y="326938"/>
                      <a:pt x="1519" y="392279"/>
                    </a:cubicBezTo>
                    <a:cubicBezTo>
                      <a:pt x="281" y="326938"/>
                      <a:pt x="567" y="261501"/>
                      <a:pt x="90" y="196159"/>
                    </a:cubicBezTo>
                    <a:cubicBezTo>
                      <a:pt x="-386" y="130818"/>
                      <a:pt x="281" y="65381"/>
                      <a:pt x="1519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0" name="Freeform: Shape 657">
                <a:extLst>
                  <a:ext uri="{FF2B5EF4-FFF2-40B4-BE49-F238E27FC236}">
                    <a16:creationId xmlns:a16="http://schemas.microsoft.com/office/drawing/2014/main" id="{44D9EEFC-28A1-E75E-4882-ABE9E72DC17F}"/>
                  </a:ext>
                </a:extLst>
              </p:cNvPr>
              <p:cNvSpPr/>
              <p:nvPr/>
            </p:nvSpPr>
            <p:spPr>
              <a:xfrm>
                <a:off x="3266268" y="3952222"/>
                <a:ext cx="861250" cy="277082"/>
              </a:xfrm>
              <a:custGeom>
                <a:avLst/>
                <a:gdLst>
                  <a:gd name="connsiteX0" fmla="*/ -64 w 861250"/>
                  <a:gd name="connsiteY0" fmla="*/ 159012 h 277082"/>
                  <a:gd name="connsiteX1" fmla="*/ 81184 w 861250"/>
                  <a:gd name="connsiteY1" fmla="*/ 87860 h 277082"/>
                  <a:gd name="connsiteX2" fmla="*/ 155574 w 861250"/>
                  <a:gd name="connsiteY2" fmla="*/ 139771 h 277082"/>
                  <a:gd name="connsiteX3" fmla="*/ 229965 w 861250"/>
                  <a:gd name="connsiteY3" fmla="*/ 48712 h 277082"/>
                  <a:gd name="connsiteX4" fmla="*/ 308356 w 861250"/>
                  <a:gd name="connsiteY4" fmla="*/ 85669 h 277082"/>
                  <a:gd name="connsiteX5" fmla="*/ 383794 w 861250"/>
                  <a:gd name="connsiteY5" fmla="*/ -56 h 277082"/>
                  <a:gd name="connsiteX6" fmla="*/ 461137 w 861250"/>
                  <a:gd name="connsiteY6" fmla="*/ 118150 h 277082"/>
                  <a:gd name="connsiteX7" fmla="*/ 541623 w 861250"/>
                  <a:gd name="connsiteY7" fmla="*/ 80621 h 277082"/>
                  <a:gd name="connsiteX8" fmla="*/ 612965 w 861250"/>
                  <a:gd name="connsiteY8" fmla="*/ 99671 h 277082"/>
                  <a:gd name="connsiteX9" fmla="*/ 692404 w 861250"/>
                  <a:gd name="connsiteY9" fmla="*/ 27472 h 277082"/>
                  <a:gd name="connsiteX10" fmla="*/ 766698 w 861250"/>
                  <a:gd name="connsiteY10" fmla="*/ 70144 h 277082"/>
                  <a:gd name="connsiteX11" fmla="*/ 861187 w 861250"/>
                  <a:gd name="connsiteY11" fmla="*/ 230 h 277082"/>
                  <a:gd name="connsiteX12" fmla="*/ 861187 w 861250"/>
                  <a:gd name="connsiteY12" fmla="*/ 277027 h 277082"/>
                  <a:gd name="connsiteX13" fmla="*/ -64 w 861250"/>
                  <a:gd name="connsiteY13" fmla="*/ 277027 h 27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1250" h="277082">
                    <a:moveTo>
                      <a:pt x="-64" y="159012"/>
                    </a:moveTo>
                    <a:cubicBezTo>
                      <a:pt x="26892" y="159012"/>
                      <a:pt x="42989" y="87860"/>
                      <a:pt x="81184" y="87860"/>
                    </a:cubicBezTo>
                    <a:cubicBezTo>
                      <a:pt x="119380" y="87860"/>
                      <a:pt x="123475" y="139771"/>
                      <a:pt x="155574" y="139771"/>
                    </a:cubicBezTo>
                    <a:cubicBezTo>
                      <a:pt x="187674" y="139771"/>
                      <a:pt x="186721" y="48712"/>
                      <a:pt x="229965" y="48712"/>
                    </a:cubicBezTo>
                    <a:cubicBezTo>
                      <a:pt x="273208" y="48712"/>
                      <a:pt x="263112" y="85669"/>
                      <a:pt x="308356" y="85669"/>
                    </a:cubicBezTo>
                    <a:cubicBezTo>
                      <a:pt x="353599" y="85669"/>
                      <a:pt x="336931" y="-56"/>
                      <a:pt x="383794" y="-56"/>
                    </a:cubicBezTo>
                    <a:cubicBezTo>
                      <a:pt x="430656" y="-56"/>
                      <a:pt x="411892" y="118150"/>
                      <a:pt x="461137" y="118150"/>
                    </a:cubicBezTo>
                    <a:cubicBezTo>
                      <a:pt x="492283" y="118150"/>
                      <a:pt x="504380" y="80621"/>
                      <a:pt x="541623" y="80621"/>
                    </a:cubicBezTo>
                    <a:cubicBezTo>
                      <a:pt x="566197" y="80621"/>
                      <a:pt x="580771" y="99671"/>
                      <a:pt x="612965" y="99671"/>
                    </a:cubicBezTo>
                    <a:cubicBezTo>
                      <a:pt x="645159" y="99671"/>
                      <a:pt x="652113" y="27472"/>
                      <a:pt x="692404" y="27472"/>
                    </a:cubicBezTo>
                    <a:cubicBezTo>
                      <a:pt x="732694" y="27472"/>
                      <a:pt x="737171" y="70144"/>
                      <a:pt x="766698" y="70144"/>
                    </a:cubicBezTo>
                    <a:cubicBezTo>
                      <a:pt x="796226" y="70144"/>
                      <a:pt x="806989" y="230"/>
                      <a:pt x="861187" y="230"/>
                    </a:cubicBezTo>
                    <a:lnTo>
                      <a:pt x="861187" y="277027"/>
                    </a:lnTo>
                    <a:lnTo>
                      <a:pt x="-64" y="277027"/>
                    </a:lnTo>
                    <a:close/>
                  </a:path>
                </a:pathLst>
              </a:custGeom>
              <a:solidFill>
                <a:srgbClr val="FFC727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1" name="Freeform: Shape 658">
                <a:extLst>
                  <a:ext uri="{FF2B5EF4-FFF2-40B4-BE49-F238E27FC236}">
                    <a16:creationId xmlns:a16="http://schemas.microsoft.com/office/drawing/2014/main" id="{FE10984B-ADC7-2879-D8AF-AE70CAED59F4}"/>
                  </a:ext>
                </a:extLst>
              </p:cNvPr>
              <p:cNvSpPr/>
              <p:nvPr/>
            </p:nvSpPr>
            <p:spPr>
              <a:xfrm>
                <a:off x="3266268" y="3948603"/>
                <a:ext cx="861250" cy="166116"/>
              </a:xfrm>
              <a:custGeom>
                <a:avLst/>
                <a:gdLst>
                  <a:gd name="connsiteX0" fmla="*/ -64 w 861250"/>
                  <a:gd name="connsiteY0" fmla="*/ 166060 h 166116"/>
                  <a:gd name="connsiteX1" fmla="*/ -64 w 861250"/>
                  <a:gd name="connsiteY1" fmla="*/ 159202 h 166116"/>
                  <a:gd name="connsiteX2" fmla="*/ 27558 w 861250"/>
                  <a:gd name="connsiteY2" fmla="*/ 130627 h 166116"/>
                  <a:gd name="connsiteX3" fmla="*/ 81184 w 861250"/>
                  <a:gd name="connsiteY3" fmla="*/ 88336 h 166116"/>
                  <a:gd name="connsiteX4" fmla="*/ 127476 w 861250"/>
                  <a:gd name="connsiteY4" fmla="*/ 117959 h 166116"/>
                  <a:gd name="connsiteX5" fmla="*/ 155574 w 861250"/>
                  <a:gd name="connsiteY5" fmla="*/ 140152 h 166116"/>
                  <a:gd name="connsiteX6" fmla="*/ 180721 w 861250"/>
                  <a:gd name="connsiteY6" fmla="*/ 102052 h 166116"/>
                  <a:gd name="connsiteX7" fmla="*/ 229965 w 861250"/>
                  <a:gd name="connsiteY7" fmla="*/ 48808 h 166116"/>
                  <a:gd name="connsiteX8" fmla="*/ 273494 w 861250"/>
                  <a:gd name="connsiteY8" fmla="*/ 68810 h 166116"/>
                  <a:gd name="connsiteX9" fmla="*/ 308356 w 861250"/>
                  <a:gd name="connsiteY9" fmla="*/ 85765 h 166116"/>
                  <a:gd name="connsiteX10" fmla="*/ 339121 w 861250"/>
                  <a:gd name="connsiteY10" fmla="*/ 46331 h 166116"/>
                  <a:gd name="connsiteX11" fmla="*/ 383794 w 861250"/>
                  <a:gd name="connsiteY11" fmla="*/ -56 h 166116"/>
                  <a:gd name="connsiteX12" fmla="*/ 427513 w 861250"/>
                  <a:gd name="connsiteY12" fmla="*/ 61095 h 166116"/>
                  <a:gd name="connsiteX13" fmla="*/ 461137 w 861250"/>
                  <a:gd name="connsiteY13" fmla="*/ 118245 h 166116"/>
                  <a:gd name="connsiteX14" fmla="*/ 492664 w 861250"/>
                  <a:gd name="connsiteY14" fmla="*/ 102148 h 166116"/>
                  <a:gd name="connsiteX15" fmla="*/ 541623 w 861250"/>
                  <a:gd name="connsiteY15" fmla="*/ 80717 h 166116"/>
                  <a:gd name="connsiteX16" fmla="*/ 576008 w 861250"/>
                  <a:gd name="connsiteY16" fmla="*/ 90242 h 166116"/>
                  <a:gd name="connsiteX17" fmla="*/ 612870 w 861250"/>
                  <a:gd name="connsiteY17" fmla="*/ 99767 h 166116"/>
                  <a:gd name="connsiteX18" fmla="*/ 642397 w 861250"/>
                  <a:gd name="connsiteY18" fmla="*/ 68810 h 166116"/>
                  <a:gd name="connsiteX19" fmla="*/ 692404 w 861250"/>
                  <a:gd name="connsiteY19" fmla="*/ 27567 h 166116"/>
                  <a:gd name="connsiteX20" fmla="*/ 741172 w 861250"/>
                  <a:gd name="connsiteY20" fmla="*/ 53189 h 166116"/>
                  <a:gd name="connsiteX21" fmla="*/ 766698 w 861250"/>
                  <a:gd name="connsiteY21" fmla="*/ 70239 h 166116"/>
                  <a:gd name="connsiteX22" fmla="*/ 793369 w 861250"/>
                  <a:gd name="connsiteY22" fmla="*/ 45284 h 166116"/>
                  <a:gd name="connsiteX23" fmla="*/ 861187 w 861250"/>
                  <a:gd name="connsiteY23" fmla="*/ 325 h 166116"/>
                  <a:gd name="connsiteX24" fmla="*/ 861187 w 861250"/>
                  <a:gd name="connsiteY24" fmla="*/ 7088 h 166116"/>
                  <a:gd name="connsiteX25" fmla="*/ 804608 w 861250"/>
                  <a:gd name="connsiteY25" fmla="*/ 47855 h 166116"/>
                  <a:gd name="connsiteX26" fmla="*/ 766508 w 861250"/>
                  <a:gd name="connsiteY26" fmla="*/ 77097 h 166116"/>
                  <a:gd name="connsiteX27" fmla="*/ 730218 w 861250"/>
                  <a:gd name="connsiteY27" fmla="*/ 56333 h 166116"/>
                  <a:gd name="connsiteX28" fmla="*/ 692118 w 861250"/>
                  <a:gd name="connsiteY28" fmla="*/ 34425 h 166116"/>
                  <a:gd name="connsiteX29" fmla="*/ 654018 w 861250"/>
                  <a:gd name="connsiteY29" fmla="*/ 71001 h 166116"/>
                  <a:gd name="connsiteX30" fmla="*/ 612965 w 861250"/>
                  <a:gd name="connsiteY30" fmla="*/ 106625 h 166116"/>
                  <a:gd name="connsiteX31" fmla="*/ 568674 w 861250"/>
                  <a:gd name="connsiteY31" fmla="*/ 95575 h 166116"/>
                  <a:gd name="connsiteX32" fmla="*/ 541718 w 861250"/>
                  <a:gd name="connsiteY32" fmla="*/ 87860 h 166116"/>
                  <a:gd name="connsiteX33" fmla="*/ 502665 w 861250"/>
                  <a:gd name="connsiteY33" fmla="*/ 106339 h 166116"/>
                  <a:gd name="connsiteX34" fmla="*/ 461232 w 861250"/>
                  <a:gd name="connsiteY34" fmla="*/ 125389 h 166116"/>
                  <a:gd name="connsiteX35" fmla="*/ 415607 w 861250"/>
                  <a:gd name="connsiteY35" fmla="*/ 62333 h 166116"/>
                  <a:gd name="connsiteX36" fmla="*/ 383889 w 861250"/>
                  <a:gd name="connsiteY36" fmla="*/ 7088 h 166116"/>
                  <a:gd name="connsiteX37" fmla="*/ 351123 w 861250"/>
                  <a:gd name="connsiteY37" fmla="*/ 47950 h 166116"/>
                  <a:gd name="connsiteX38" fmla="*/ 308451 w 861250"/>
                  <a:gd name="connsiteY38" fmla="*/ 93004 h 166116"/>
                  <a:gd name="connsiteX39" fmla="*/ 262921 w 861250"/>
                  <a:gd name="connsiteY39" fmla="*/ 72334 h 166116"/>
                  <a:gd name="connsiteX40" fmla="*/ 230060 w 861250"/>
                  <a:gd name="connsiteY40" fmla="*/ 55951 h 166116"/>
                  <a:gd name="connsiteX41" fmla="*/ 192627 w 861250"/>
                  <a:gd name="connsiteY41" fmla="*/ 103576 h 166116"/>
                  <a:gd name="connsiteX42" fmla="*/ 155670 w 861250"/>
                  <a:gd name="connsiteY42" fmla="*/ 146820 h 166116"/>
                  <a:gd name="connsiteX43" fmla="*/ 116427 w 861250"/>
                  <a:gd name="connsiteY43" fmla="*/ 120436 h 166116"/>
                  <a:gd name="connsiteX44" fmla="*/ 81280 w 861250"/>
                  <a:gd name="connsiteY44" fmla="*/ 94909 h 166116"/>
                  <a:gd name="connsiteX45" fmla="*/ 38989 w 861250"/>
                  <a:gd name="connsiteY45" fmla="*/ 133009 h 166116"/>
                  <a:gd name="connsiteX46" fmla="*/ -64 w 861250"/>
                  <a:gd name="connsiteY46" fmla="*/ 166060 h 16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61250" h="166116">
                    <a:moveTo>
                      <a:pt x="-64" y="166060"/>
                    </a:moveTo>
                    <a:lnTo>
                      <a:pt x="-64" y="159202"/>
                    </a:lnTo>
                    <a:cubicBezTo>
                      <a:pt x="8128" y="159202"/>
                      <a:pt x="18986" y="142629"/>
                      <a:pt x="27558" y="130627"/>
                    </a:cubicBezTo>
                    <a:cubicBezTo>
                      <a:pt x="41751" y="109863"/>
                      <a:pt x="56133" y="88336"/>
                      <a:pt x="81184" y="88336"/>
                    </a:cubicBezTo>
                    <a:cubicBezTo>
                      <a:pt x="106235" y="88336"/>
                      <a:pt x="116998" y="104053"/>
                      <a:pt x="127476" y="117959"/>
                    </a:cubicBezTo>
                    <a:cubicBezTo>
                      <a:pt x="135667" y="128913"/>
                      <a:pt x="144240" y="140152"/>
                      <a:pt x="155574" y="140152"/>
                    </a:cubicBezTo>
                    <a:cubicBezTo>
                      <a:pt x="166909" y="140152"/>
                      <a:pt x="174624" y="118245"/>
                      <a:pt x="180721" y="102052"/>
                    </a:cubicBezTo>
                    <a:cubicBezTo>
                      <a:pt x="191198" y="75859"/>
                      <a:pt x="201961" y="48808"/>
                      <a:pt x="229965" y="48808"/>
                    </a:cubicBezTo>
                    <a:cubicBezTo>
                      <a:pt x="246891" y="47865"/>
                      <a:pt x="263188" y="55351"/>
                      <a:pt x="273494" y="68810"/>
                    </a:cubicBezTo>
                    <a:cubicBezTo>
                      <a:pt x="281533" y="79954"/>
                      <a:pt x="294630" y="86317"/>
                      <a:pt x="308356" y="85765"/>
                    </a:cubicBezTo>
                    <a:cubicBezTo>
                      <a:pt x="325786" y="85765"/>
                      <a:pt x="332549" y="65667"/>
                      <a:pt x="339121" y="46331"/>
                    </a:cubicBezTo>
                    <a:cubicBezTo>
                      <a:pt x="346932" y="23471"/>
                      <a:pt x="354933" y="-56"/>
                      <a:pt x="383794" y="-56"/>
                    </a:cubicBezTo>
                    <a:cubicBezTo>
                      <a:pt x="412654" y="-56"/>
                      <a:pt x="419703" y="29567"/>
                      <a:pt x="427513" y="61095"/>
                    </a:cubicBezTo>
                    <a:cubicBezTo>
                      <a:pt x="433800" y="86527"/>
                      <a:pt x="441515" y="118245"/>
                      <a:pt x="461137" y="118245"/>
                    </a:cubicBezTo>
                    <a:cubicBezTo>
                      <a:pt x="472852" y="118245"/>
                      <a:pt x="482473" y="110434"/>
                      <a:pt x="492664" y="102148"/>
                    </a:cubicBezTo>
                    <a:cubicBezTo>
                      <a:pt x="505732" y="89137"/>
                      <a:pt x="523201" y="81488"/>
                      <a:pt x="541623" y="80717"/>
                    </a:cubicBezTo>
                    <a:cubicBezTo>
                      <a:pt x="553643" y="81355"/>
                      <a:pt x="565378" y="84603"/>
                      <a:pt x="576008" y="90242"/>
                    </a:cubicBezTo>
                    <a:cubicBezTo>
                      <a:pt x="587429" y="96137"/>
                      <a:pt x="600021" y="99395"/>
                      <a:pt x="612870" y="99767"/>
                    </a:cubicBezTo>
                    <a:cubicBezTo>
                      <a:pt x="624109" y="99767"/>
                      <a:pt x="634206" y="82621"/>
                      <a:pt x="642397" y="68810"/>
                    </a:cubicBezTo>
                    <a:cubicBezTo>
                      <a:pt x="654399" y="48522"/>
                      <a:pt x="666876" y="27567"/>
                      <a:pt x="692404" y="27567"/>
                    </a:cubicBezTo>
                    <a:cubicBezTo>
                      <a:pt x="717931" y="27567"/>
                      <a:pt x="730504" y="41188"/>
                      <a:pt x="741172" y="53189"/>
                    </a:cubicBezTo>
                    <a:cubicBezTo>
                      <a:pt x="749173" y="61952"/>
                      <a:pt x="756792" y="70239"/>
                      <a:pt x="766698" y="70239"/>
                    </a:cubicBezTo>
                    <a:cubicBezTo>
                      <a:pt x="776605" y="70239"/>
                      <a:pt x="784891" y="56999"/>
                      <a:pt x="793369" y="45284"/>
                    </a:cubicBezTo>
                    <a:cubicBezTo>
                      <a:pt x="807847" y="25186"/>
                      <a:pt x="825944" y="325"/>
                      <a:pt x="861187" y="325"/>
                    </a:cubicBezTo>
                    <a:lnTo>
                      <a:pt x="861187" y="7088"/>
                    </a:lnTo>
                    <a:cubicBezTo>
                      <a:pt x="834040" y="7088"/>
                      <a:pt x="818419" y="28805"/>
                      <a:pt x="804608" y="47855"/>
                    </a:cubicBezTo>
                    <a:cubicBezTo>
                      <a:pt x="792702" y="64238"/>
                      <a:pt x="783367" y="77097"/>
                      <a:pt x="766508" y="77097"/>
                    </a:cubicBezTo>
                    <a:cubicBezTo>
                      <a:pt x="749649" y="77097"/>
                      <a:pt x="740029" y="67000"/>
                      <a:pt x="730218" y="56333"/>
                    </a:cubicBezTo>
                    <a:cubicBezTo>
                      <a:pt x="720407" y="45665"/>
                      <a:pt x="710120" y="34425"/>
                      <a:pt x="692118" y="34425"/>
                    </a:cubicBezTo>
                    <a:cubicBezTo>
                      <a:pt x="674115" y="34425"/>
                      <a:pt x="663543" y="53475"/>
                      <a:pt x="654018" y="71001"/>
                    </a:cubicBezTo>
                    <a:cubicBezTo>
                      <a:pt x="642683" y="90051"/>
                      <a:pt x="632872" y="106625"/>
                      <a:pt x="612965" y="106625"/>
                    </a:cubicBezTo>
                    <a:cubicBezTo>
                      <a:pt x="597554" y="106329"/>
                      <a:pt x="582418" y="102548"/>
                      <a:pt x="568674" y="95575"/>
                    </a:cubicBezTo>
                    <a:cubicBezTo>
                      <a:pt x="560339" y="91108"/>
                      <a:pt x="551148" y="88479"/>
                      <a:pt x="541718" y="87860"/>
                    </a:cubicBezTo>
                    <a:cubicBezTo>
                      <a:pt x="525430" y="87860"/>
                      <a:pt x="513810" y="97385"/>
                      <a:pt x="502665" y="106339"/>
                    </a:cubicBezTo>
                    <a:cubicBezTo>
                      <a:pt x="491521" y="115292"/>
                      <a:pt x="479329" y="125389"/>
                      <a:pt x="461232" y="125389"/>
                    </a:cubicBezTo>
                    <a:cubicBezTo>
                      <a:pt x="431133" y="125389"/>
                      <a:pt x="423608" y="94814"/>
                      <a:pt x="415607" y="62333"/>
                    </a:cubicBezTo>
                    <a:cubicBezTo>
                      <a:pt x="409511" y="37759"/>
                      <a:pt x="401986" y="7088"/>
                      <a:pt x="383889" y="7088"/>
                    </a:cubicBezTo>
                    <a:cubicBezTo>
                      <a:pt x="365791" y="7088"/>
                      <a:pt x="357600" y="28805"/>
                      <a:pt x="351123" y="47950"/>
                    </a:cubicBezTo>
                    <a:cubicBezTo>
                      <a:pt x="343217" y="71096"/>
                      <a:pt x="335883" y="93004"/>
                      <a:pt x="308451" y="93004"/>
                    </a:cubicBezTo>
                    <a:cubicBezTo>
                      <a:pt x="290791" y="94080"/>
                      <a:pt x="273742" y="86336"/>
                      <a:pt x="262921" y="72334"/>
                    </a:cubicBezTo>
                    <a:cubicBezTo>
                      <a:pt x="255377" y="61743"/>
                      <a:pt x="243062" y="55599"/>
                      <a:pt x="230060" y="55951"/>
                    </a:cubicBezTo>
                    <a:cubicBezTo>
                      <a:pt x="211677" y="55951"/>
                      <a:pt x="201485" y="82526"/>
                      <a:pt x="192627" y="103576"/>
                    </a:cubicBezTo>
                    <a:cubicBezTo>
                      <a:pt x="183102" y="127770"/>
                      <a:pt x="175387" y="146820"/>
                      <a:pt x="155670" y="146820"/>
                    </a:cubicBezTo>
                    <a:cubicBezTo>
                      <a:pt x="135953" y="146820"/>
                      <a:pt x="127095" y="134057"/>
                      <a:pt x="116427" y="120436"/>
                    </a:cubicBezTo>
                    <a:cubicBezTo>
                      <a:pt x="105759" y="106815"/>
                      <a:pt x="97377" y="94909"/>
                      <a:pt x="81280" y="94909"/>
                    </a:cubicBezTo>
                    <a:cubicBezTo>
                      <a:pt x="65182" y="94909"/>
                      <a:pt x="50419" y="115959"/>
                      <a:pt x="38989" y="133009"/>
                    </a:cubicBezTo>
                    <a:cubicBezTo>
                      <a:pt x="26320" y="151392"/>
                      <a:pt x="16414" y="166060"/>
                      <a:pt x="-64" y="16606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2" name="Freeform: Shape 660">
                <a:extLst>
                  <a:ext uri="{FF2B5EF4-FFF2-40B4-BE49-F238E27FC236}">
                    <a16:creationId xmlns:a16="http://schemas.microsoft.com/office/drawing/2014/main" id="{9B98A036-8C10-1FC0-0AAC-0547957C5825}"/>
                  </a:ext>
                </a:extLst>
              </p:cNvPr>
              <p:cNvSpPr/>
              <p:nvPr/>
            </p:nvSpPr>
            <p:spPr>
              <a:xfrm>
                <a:off x="3263506" y="3840875"/>
                <a:ext cx="864012" cy="388620"/>
              </a:xfrm>
              <a:custGeom>
                <a:avLst/>
                <a:gdLst>
                  <a:gd name="connsiteX0" fmla="*/ 2698 w 864012"/>
                  <a:gd name="connsiteY0" fmla="*/ -56 h 388620"/>
                  <a:gd name="connsiteX1" fmla="*/ 4603 w 864012"/>
                  <a:gd name="connsiteY1" fmla="*/ 193969 h 388620"/>
                  <a:gd name="connsiteX2" fmla="*/ 5556 w 864012"/>
                  <a:gd name="connsiteY2" fmla="*/ 387993 h 388620"/>
                  <a:gd name="connsiteX3" fmla="*/ 2698 w 864012"/>
                  <a:gd name="connsiteY3" fmla="*/ 386374 h 388620"/>
                  <a:gd name="connsiteX4" fmla="*/ 433323 w 864012"/>
                  <a:gd name="connsiteY4" fmla="*/ 386850 h 388620"/>
                  <a:gd name="connsiteX5" fmla="*/ 648684 w 864012"/>
                  <a:gd name="connsiteY5" fmla="*/ 386850 h 388620"/>
                  <a:gd name="connsiteX6" fmla="*/ 863949 w 864012"/>
                  <a:gd name="connsiteY6" fmla="*/ 387707 h 388620"/>
                  <a:gd name="connsiteX7" fmla="*/ 648684 w 864012"/>
                  <a:gd name="connsiteY7" fmla="*/ 388565 h 388620"/>
                  <a:gd name="connsiteX8" fmla="*/ 433323 w 864012"/>
                  <a:gd name="connsiteY8" fmla="*/ 388565 h 388620"/>
                  <a:gd name="connsiteX9" fmla="*/ 2698 w 864012"/>
                  <a:gd name="connsiteY9" fmla="*/ 388565 h 388620"/>
                  <a:gd name="connsiteX10" fmla="*/ -64 w 864012"/>
                  <a:gd name="connsiteY10" fmla="*/ 388565 h 388620"/>
                  <a:gd name="connsiteX11" fmla="*/ -64 w 864012"/>
                  <a:gd name="connsiteY11" fmla="*/ 386945 h 388620"/>
                  <a:gd name="connsiteX12" fmla="*/ 793 w 864012"/>
                  <a:gd name="connsiteY12" fmla="*/ 192921 h 388620"/>
                  <a:gd name="connsiteX13" fmla="*/ 2698 w 864012"/>
                  <a:gd name="connsiteY13" fmla="*/ -56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4012" h="388620">
                    <a:moveTo>
                      <a:pt x="2698" y="-56"/>
                    </a:moveTo>
                    <a:cubicBezTo>
                      <a:pt x="3746" y="64619"/>
                      <a:pt x="4508" y="129294"/>
                      <a:pt x="4603" y="193969"/>
                    </a:cubicBezTo>
                    <a:lnTo>
                      <a:pt x="5556" y="387993"/>
                    </a:lnTo>
                    <a:lnTo>
                      <a:pt x="2698" y="386374"/>
                    </a:lnTo>
                    <a:lnTo>
                      <a:pt x="433323" y="386850"/>
                    </a:lnTo>
                    <a:lnTo>
                      <a:pt x="648684" y="386850"/>
                    </a:lnTo>
                    <a:lnTo>
                      <a:pt x="863949" y="387707"/>
                    </a:lnTo>
                    <a:lnTo>
                      <a:pt x="648684" y="388565"/>
                    </a:lnTo>
                    <a:lnTo>
                      <a:pt x="433323" y="388565"/>
                    </a:lnTo>
                    <a:lnTo>
                      <a:pt x="2698" y="388565"/>
                    </a:lnTo>
                    <a:lnTo>
                      <a:pt x="-64" y="388565"/>
                    </a:lnTo>
                    <a:lnTo>
                      <a:pt x="-64" y="386945"/>
                    </a:lnTo>
                    <a:lnTo>
                      <a:pt x="793" y="192921"/>
                    </a:lnTo>
                    <a:cubicBezTo>
                      <a:pt x="889" y="129770"/>
                      <a:pt x="1746" y="64619"/>
                      <a:pt x="2698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3" name="Freeform: Shape 661">
                <a:extLst>
                  <a:ext uri="{FF2B5EF4-FFF2-40B4-BE49-F238E27FC236}">
                    <a16:creationId xmlns:a16="http://schemas.microsoft.com/office/drawing/2014/main" id="{D21DD16A-78A7-65C6-CD03-686BC94A4F1B}"/>
                  </a:ext>
                </a:extLst>
              </p:cNvPr>
              <p:cNvSpPr/>
              <p:nvPr/>
            </p:nvSpPr>
            <p:spPr>
              <a:xfrm>
                <a:off x="4351928" y="3762199"/>
                <a:ext cx="799338" cy="648176"/>
              </a:xfrm>
              <a:custGeom>
                <a:avLst/>
                <a:gdLst>
                  <a:gd name="connsiteX0" fmla="*/ 0 w 799338"/>
                  <a:gd name="connsiteY0" fmla="*/ 0 h 648176"/>
                  <a:gd name="connsiteX1" fmla="*/ 799338 w 799338"/>
                  <a:gd name="connsiteY1" fmla="*/ 0 h 648176"/>
                  <a:gd name="connsiteX2" fmla="*/ 799338 w 799338"/>
                  <a:gd name="connsiteY2" fmla="*/ 648176 h 648176"/>
                  <a:gd name="connsiteX3" fmla="*/ 0 w 799338"/>
                  <a:gd name="connsiteY3" fmla="*/ 648176 h 64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338" h="648176">
                    <a:moveTo>
                      <a:pt x="0" y="0"/>
                    </a:moveTo>
                    <a:lnTo>
                      <a:pt x="799338" y="0"/>
                    </a:lnTo>
                    <a:lnTo>
                      <a:pt x="799338" y="648176"/>
                    </a:lnTo>
                    <a:lnTo>
                      <a:pt x="0" y="6481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4" name="Freeform: Shape 662">
                <a:extLst>
                  <a:ext uri="{FF2B5EF4-FFF2-40B4-BE49-F238E27FC236}">
                    <a16:creationId xmlns:a16="http://schemas.microsoft.com/office/drawing/2014/main" id="{3EDB5C0E-C951-73FD-A4B4-91AC9CCD576B}"/>
                  </a:ext>
                </a:extLst>
              </p:cNvPr>
              <p:cNvSpPr/>
              <p:nvPr/>
            </p:nvSpPr>
            <p:spPr>
              <a:xfrm>
                <a:off x="4443940" y="3849543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5" name="Freeform: Shape 663">
                <a:extLst>
                  <a:ext uri="{FF2B5EF4-FFF2-40B4-BE49-F238E27FC236}">
                    <a16:creationId xmlns:a16="http://schemas.microsoft.com/office/drawing/2014/main" id="{C271A5BB-417C-2314-8C54-E52CFDB8C762}"/>
                  </a:ext>
                </a:extLst>
              </p:cNvPr>
              <p:cNvSpPr/>
              <p:nvPr/>
            </p:nvSpPr>
            <p:spPr>
              <a:xfrm>
                <a:off x="4443940" y="3880023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49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6" name="Freeform: Shape 664">
                <a:extLst>
                  <a:ext uri="{FF2B5EF4-FFF2-40B4-BE49-F238E27FC236}">
                    <a16:creationId xmlns:a16="http://schemas.microsoft.com/office/drawing/2014/main" id="{5448E0B1-926B-14CE-ABA3-927A548A0EF7}"/>
                  </a:ext>
                </a:extLst>
              </p:cNvPr>
              <p:cNvSpPr/>
              <p:nvPr/>
            </p:nvSpPr>
            <p:spPr>
              <a:xfrm>
                <a:off x="4443940" y="3910503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7" name="Freeform: Shape 665">
                <a:extLst>
                  <a:ext uri="{FF2B5EF4-FFF2-40B4-BE49-F238E27FC236}">
                    <a16:creationId xmlns:a16="http://schemas.microsoft.com/office/drawing/2014/main" id="{86AF3F76-CFDE-BD80-8B90-394D75814891}"/>
                  </a:ext>
                </a:extLst>
              </p:cNvPr>
              <p:cNvSpPr/>
              <p:nvPr/>
            </p:nvSpPr>
            <p:spPr>
              <a:xfrm>
                <a:off x="4443940" y="394117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8" name="Freeform: Shape 666">
                <a:extLst>
                  <a:ext uri="{FF2B5EF4-FFF2-40B4-BE49-F238E27FC236}">
                    <a16:creationId xmlns:a16="http://schemas.microsoft.com/office/drawing/2014/main" id="{664FF3B2-3DB3-2235-C29A-4A72AEFDDDCD}"/>
                  </a:ext>
                </a:extLst>
              </p:cNvPr>
              <p:cNvSpPr/>
              <p:nvPr/>
            </p:nvSpPr>
            <p:spPr>
              <a:xfrm>
                <a:off x="4443940" y="397146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9" name="Freeform: Shape 667">
                <a:extLst>
                  <a:ext uri="{FF2B5EF4-FFF2-40B4-BE49-F238E27FC236}">
                    <a16:creationId xmlns:a16="http://schemas.microsoft.com/office/drawing/2014/main" id="{0503CF85-21CA-CE57-F9AC-BF9009CC9327}"/>
                  </a:ext>
                </a:extLst>
              </p:cNvPr>
              <p:cNvSpPr/>
              <p:nvPr/>
            </p:nvSpPr>
            <p:spPr>
              <a:xfrm>
                <a:off x="4443940" y="400194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0" name="Freeform: Shape 668">
                <a:extLst>
                  <a:ext uri="{FF2B5EF4-FFF2-40B4-BE49-F238E27FC236}">
                    <a16:creationId xmlns:a16="http://schemas.microsoft.com/office/drawing/2014/main" id="{B03FA5A3-2123-B7AD-4492-C6A78C6B92D2}"/>
                  </a:ext>
                </a:extLst>
              </p:cNvPr>
              <p:cNvSpPr/>
              <p:nvPr/>
            </p:nvSpPr>
            <p:spPr>
              <a:xfrm>
                <a:off x="4443940" y="403242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1" name="Freeform: Shape 669">
                <a:extLst>
                  <a:ext uri="{FF2B5EF4-FFF2-40B4-BE49-F238E27FC236}">
                    <a16:creationId xmlns:a16="http://schemas.microsoft.com/office/drawing/2014/main" id="{3826162A-FEF3-D14A-AB45-6CBBAD51560B}"/>
                  </a:ext>
                </a:extLst>
              </p:cNvPr>
              <p:cNvSpPr/>
              <p:nvPr/>
            </p:nvSpPr>
            <p:spPr>
              <a:xfrm>
                <a:off x="4443940" y="4062903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2" name="Freeform: Shape 670">
                <a:extLst>
                  <a:ext uri="{FF2B5EF4-FFF2-40B4-BE49-F238E27FC236}">
                    <a16:creationId xmlns:a16="http://schemas.microsoft.com/office/drawing/2014/main" id="{23A22E6A-FDEB-60F6-43B9-01879D2950E3}"/>
                  </a:ext>
                </a:extLst>
              </p:cNvPr>
              <p:cNvSpPr/>
              <p:nvPr/>
            </p:nvSpPr>
            <p:spPr>
              <a:xfrm>
                <a:off x="4443940" y="4093573"/>
                <a:ext cx="615410" cy="1905"/>
              </a:xfrm>
              <a:custGeom>
                <a:avLst/>
                <a:gdLst>
                  <a:gd name="connsiteX0" fmla="*/ -64 w 615410"/>
                  <a:gd name="connsiteY0" fmla="*/ 897 h 1905"/>
                  <a:gd name="connsiteX1" fmla="*/ 368839 w 615410"/>
                  <a:gd name="connsiteY1" fmla="*/ -56 h 1905"/>
                  <a:gd name="connsiteX2" fmla="*/ 615346 w 615410"/>
                  <a:gd name="connsiteY2" fmla="*/ 897 h 1905"/>
                  <a:gd name="connsiteX3" fmla="*/ 368839 w 615410"/>
                  <a:gd name="connsiteY3" fmla="*/ 185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1905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85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3" name="Freeform: Shape 671">
                <a:extLst>
                  <a:ext uri="{FF2B5EF4-FFF2-40B4-BE49-F238E27FC236}">
                    <a16:creationId xmlns:a16="http://schemas.microsoft.com/office/drawing/2014/main" id="{64913301-BCF3-B6A1-1E12-4E7105C698EF}"/>
                  </a:ext>
                </a:extLst>
              </p:cNvPr>
              <p:cNvSpPr/>
              <p:nvPr/>
            </p:nvSpPr>
            <p:spPr>
              <a:xfrm>
                <a:off x="4443940" y="4123863"/>
                <a:ext cx="615410" cy="1905"/>
              </a:xfrm>
              <a:custGeom>
                <a:avLst/>
                <a:gdLst>
                  <a:gd name="connsiteX0" fmla="*/ -64 w 615410"/>
                  <a:gd name="connsiteY0" fmla="*/ 897 h 1905"/>
                  <a:gd name="connsiteX1" fmla="*/ 368839 w 615410"/>
                  <a:gd name="connsiteY1" fmla="*/ -56 h 1905"/>
                  <a:gd name="connsiteX2" fmla="*/ 615346 w 615410"/>
                  <a:gd name="connsiteY2" fmla="*/ 897 h 1905"/>
                  <a:gd name="connsiteX3" fmla="*/ 368839 w 615410"/>
                  <a:gd name="connsiteY3" fmla="*/ 185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1905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4"/>
                      <a:pt x="368839" y="185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4" name="Freeform: Shape 672">
                <a:extLst>
                  <a:ext uri="{FF2B5EF4-FFF2-40B4-BE49-F238E27FC236}">
                    <a16:creationId xmlns:a16="http://schemas.microsoft.com/office/drawing/2014/main" id="{5369A9E0-0E7C-3C4A-596D-5004344848A5}"/>
                  </a:ext>
                </a:extLst>
              </p:cNvPr>
              <p:cNvSpPr/>
              <p:nvPr/>
            </p:nvSpPr>
            <p:spPr>
              <a:xfrm>
                <a:off x="4443940" y="4154247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659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5" name="Freeform: Shape 673">
                <a:extLst>
                  <a:ext uri="{FF2B5EF4-FFF2-40B4-BE49-F238E27FC236}">
                    <a16:creationId xmlns:a16="http://schemas.microsoft.com/office/drawing/2014/main" id="{FBAEE733-B892-8F42-4119-29BDE7E485A3}"/>
                  </a:ext>
                </a:extLst>
              </p:cNvPr>
              <p:cNvSpPr/>
              <p:nvPr/>
            </p:nvSpPr>
            <p:spPr>
              <a:xfrm>
                <a:off x="4443940" y="4184728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50"/>
                      <a:pt x="491521" y="1564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6" name="Freeform: Shape 674">
                <a:extLst>
                  <a:ext uri="{FF2B5EF4-FFF2-40B4-BE49-F238E27FC236}">
                    <a16:creationId xmlns:a16="http://schemas.microsoft.com/office/drawing/2014/main" id="{D1D92393-7C13-3920-73A5-5A33100DBB3B}"/>
                  </a:ext>
                </a:extLst>
              </p:cNvPr>
              <p:cNvSpPr/>
              <p:nvPr/>
            </p:nvSpPr>
            <p:spPr>
              <a:xfrm>
                <a:off x="4443940" y="4215208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49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7" name="Freeform: Shape 675">
                <a:extLst>
                  <a:ext uri="{FF2B5EF4-FFF2-40B4-BE49-F238E27FC236}">
                    <a16:creationId xmlns:a16="http://schemas.microsoft.com/office/drawing/2014/main" id="{0DA52968-053E-A0A0-04FD-7DEEBA71202B}"/>
                  </a:ext>
                </a:extLst>
              </p:cNvPr>
              <p:cNvSpPr/>
              <p:nvPr/>
            </p:nvSpPr>
            <p:spPr>
              <a:xfrm>
                <a:off x="4443940" y="4245878"/>
                <a:ext cx="615410" cy="2000"/>
              </a:xfrm>
              <a:custGeom>
                <a:avLst/>
                <a:gdLst>
                  <a:gd name="connsiteX0" fmla="*/ -64 w 615410"/>
                  <a:gd name="connsiteY0" fmla="*/ 992 h 2000"/>
                  <a:gd name="connsiteX1" fmla="*/ 368839 w 615410"/>
                  <a:gd name="connsiteY1" fmla="*/ -56 h 2000"/>
                  <a:gd name="connsiteX2" fmla="*/ 615346 w 615410"/>
                  <a:gd name="connsiteY2" fmla="*/ 992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992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992"/>
                    </a:cubicBezTo>
                    <a:cubicBezTo>
                      <a:pt x="492378" y="1849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8" name="Freeform: Shape 676">
                <a:extLst>
                  <a:ext uri="{FF2B5EF4-FFF2-40B4-BE49-F238E27FC236}">
                    <a16:creationId xmlns:a16="http://schemas.microsoft.com/office/drawing/2014/main" id="{04D1A681-CE64-78B6-29AA-492DAFB47A61}"/>
                  </a:ext>
                </a:extLst>
              </p:cNvPr>
              <p:cNvSpPr/>
              <p:nvPr/>
            </p:nvSpPr>
            <p:spPr>
              <a:xfrm>
                <a:off x="4443940" y="4276168"/>
                <a:ext cx="615410" cy="2000"/>
              </a:xfrm>
              <a:custGeom>
                <a:avLst/>
                <a:gdLst>
                  <a:gd name="connsiteX0" fmla="*/ -64 w 615410"/>
                  <a:gd name="connsiteY0" fmla="*/ 897 h 2000"/>
                  <a:gd name="connsiteX1" fmla="*/ 368839 w 615410"/>
                  <a:gd name="connsiteY1" fmla="*/ -56 h 2000"/>
                  <a:gd name="connsiteX2" fmla="*/ 615346 w 615410"/>
                  <a:gd name="connsiteY2" fmla="*/ 897 h 2000"/>
                  <a:gd name="connsiteX3" fmla="*/ 368839 w 615410"/>
                  <a:gd name="connsiteY3" fmla="*/ 1945 h 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410" h="2000">
                    <a:moveTo>
                      <a:pt x="-64" y="897"/>
                    </a:moveTo>
                    <a:lnTo>
                      <a:pt x="368839" y="-56"/>
                    </a:lnTo>
                    <a:cubicBezTo>
                      <a:pt x="491902" y="-56"/>
                      <a:pt x="492664" y="-56"/>
                      <a:pt x="615346" y="897"/>
                    </a:cubicBezTo>
                    <a:cubicBezTo>
                      <a:pt x="492378" y="1754"/>
                      <a:pt x="491521" y="1563"/>
                      <a:pt x="368839" y="194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9" name="Freeform: Shape 677">
                <a:extLst>
                  <a:ext uri="{FF2B5EF4-FFF2-40B4-BE49-F238E27FC236}">
                    <a16:creationId xmlns:a16="http://schemas.microsoft.com/office/drawing/2014/main" id="{B3639BB2-3DD4-F9E7-E54B-136607D52700}"/>
                  </a:ext>
                </a:extLst>
              </p:cNvPr>
              <p:cNvSpPr/>
              <p:nvPr/>
            </p:nvSpPr>
            <p:spPr>
              <a:xfrm>
                <a:off x="4521949" y="4063855"/>
                <a:ext cx="55911" cy="248793"/>
              </a:xfrm>
              <a:custGeom>
                <a:avLst/>
                <a:gdLst>
                  <a:gd name="connsiteX0" fmla="*/ 0 w 55911"/>
                  <a:gd name="connsiteY0" fmla="*/ 0 h 248793"/>
                  <a:gd name="connsiteX1" fmla="*/ 55912 w 55911"/>
                  <a:gd name="connsiteY1" fmla="*/ 0 h 248793"/>
                  <a:gd name="connsiteX2" fmla="*/ 55912 w 55911"/>
                  <a:gd name="connsiteY2" fmla="*/ 248793 h 248793"/>
                  <a:gd name="connsiteX3" fmla="*/ 0 w 55911"/>
                  <a:gd name="connsiteY3" fmla="*/ 248793 h 24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24879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248793"/>
                    </a:lnTo>
                    <a:lnTo>
                      <a:pt x="0" y="24879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0" name="Freeform: Shape 678">
                <a:extLst>
                  <a:ext uri="{FF2B5EF4-FFF2-40B4-BE49-F238E27FC236}">
                    <a16:creationId xmlns:a16="http://schemas.microsoft.com/office/drawing/2014/main" id="{E86FD95D-2F3A-15DA-BF25-92EFA4F9CB18}"/>
                  </a:ext>
                </a:extLst>
              </p:cNvPr>
              <p:cNvSpPr/>
              <p:nvPr/>
            </p:nvSpPr>
            <p:spPr>
              <a:xfrm>
                <a:off x="4625772" y="3958604"/>
                <a:ext cx="55911" cy="354044"/>
              </a:xfrm>
              <a:custGeom>
                <a:avLst/>
                <a:gdLst>
                  <a:gd name="connsiteX0" fmla="*/ 0 w 55911"/>
                  <a:gd name="connsiteY0" fmla="*/ 0 h 354044"/>
                  <a:gd name="connsiteX1" fmla="*/ 55912 w 55911"/>
                  <a:gd name="connsiteY1" fmla="*/ 0 h 354044"/>
                  <a:gd name="connsiteX2" fmla="*/ 55912 w 55911"/>
                  <a:gd name="connsiteY2" fmla="*/ 354045 h 354044"/>
                  <a:gd name="connsiteX3" fmla="*/ 0 w 55911"/>
                  <a:gd name="connsiteY3" fmla="*/ 354045 h 35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354044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354045"/>
                    </a:lnTo>
                    <a:lnTo>
                      <a:pt x="0" y="3540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1" name="Freeform: Shape 679">
                <a:extLst>
                  <a:ext uri="{FF2B5EF4-FFF2-40B4-BE49-F238E27FC236}">
                    <a16:creationId xmlns:a16="http://schemas.microsoft.com/office/drawing/2014/main" id="{576B5B41-0416-7228-9F28-6278407B9205}"/>
                  </a:ext>
                </a:extLst>
              </p:cNvPr>
              <p:cNvSpPr/>
              <p:nvPr/>
            </p:nvSpPr>
            <p:spPr>
              <a:xfrm>
                <a:off x="4729499" y="4034423"/>
                <a:ext cx="55911" cy="278225"/>
              </a:xfrm>
              <a:custGeom>
                <a:avLst/>
                <a:gdLst>
                  <a:gd name="connsiteX0" fmla="*/ 0 w 55911"/>
                  <a:gd name="connsiteY0" fmla="*/ 0 h 278225"/>
                  <a:gd name="connsiteX1" fmla="*/ 55912 w 55911"/>
                  <a:gd name="connsiteY1" fmla="*/ 0 h 278225"/>
                  <a:gd name="connsiteX2" fmla="*/ 55912 w 55911"/>
                  <a:gd name="connsiteY2" fmla="*/ 278225 h 278225"/>
                  <a:gd name="connsiteX3" fmla="*/ 0 w 55911"/>
                  <a:gd name="connsiteY3" fmla="*/ 278225 h 27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278225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278225"/>
                    </a:lnTo>
                    <a:lnTo>
                      <a:pt x="0" y="278225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2" name="Freeform: Shape 680">
                <a:extLst>
                  <a:ext uri="{FF2B5EF4-FFF2-40B4-BE49-F238E27FC236}">
                    <a16:creationId xmlns:a16="http://schemas.microsoft.com/office/drawing/2014/main" id="{F1EC18BF-0FBF-4C51-A312-040E79F505B8}"/>
                  </a:ext>
                </a:extLst>
              </p:cNvPr>
              <p:cNvSpPr/>
              <p:nvPr/>
            </p:nvSpPr>
            <p:spPr>
              <a:xfrm>
                <a:off x="4833322" y="3941935"/>
                <a:ext cx="55911" cy="370713"/>
              </a:xfrm>
              <a:custGeom>
                <a:avLst/>
                <a:gdLst>
                  <a:gd name="connsiteX0" fmla="*/ 0 w 55911"/>
                  <a:gd name="connsiteY0" fmla="*/ 0 h 370713"/>
                  <a:gd name="connsiteX1" fmla="*/ 55912 w 55911"/>
                  <a:gd name="connsiteY1" fmla="*/ 0 h 370713"/>
                  <a:gd name="connsiteX2" fmla="*/ 55912 w 55911"/>
                  <a:gd name="connsiteY2" fmla="*/ 370713 h 370713"/>
                  <a:gd name="connsiteX3" fmla="*/ 0 w 55911"/>
                  <a:gd name="connsiteY3" fmla="*/ 370713 h 37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37071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370713"/>
                    </a:lnTo>
                    <a:lnTo>
                      <a:pt x="0" y="370713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3" name="Freeform: Shape 681">
                <a:extLst>
                  <a:ext uri="{FF2B5EF4-FFF2-40B4-BE49-F238E27FC236}">
                    <a16:creationId xmlns:a16="http://schemas.microsoft.com/office/drawing/2014/main" id="{4F6B6FA1-F1F9-B960-3B8D-A698BFF501EE}"/>
                  </a:ext>
                </a:extLst>
              </p:cNvPr>
              <p:cNvSpPr/>
              <p:nvPr/>
            </p:nvSpPr>
            <p:spPr>
              <a:xfrm>
                <a:off x="4937144" y="3991656"/>
                <a:ext cx="55911" cy="320992"/>
              </a:xfrm>
              <a:custGeom>
                <a:avLst/>
                <a:gdLst>
                  <a:gd name="connsiteX0" fmla="*/ 0 w 55911"/>
                  <a:gd name="connsiteY0" fmla="*/ 0 h 320992"/>
                  <a:gd name="connsiteX1" fmla="*/ 55912 w 55911"/>
                  <a:gd name="connsiteY1" fmla="*/ 0 h 320992"/>
                  <a:gd name="connsiteX2" fmla="*/ 55912 w 55911"/>
                  <a:gd name="connsiteY2" fmla="*/ 320992 h 320992"/>
                  <a:gd name="connsiteX3" fmla="*/ 0 w 55911"/>
                  <a:gd name="connsiteY3" fmla="*/ 320992 h 32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320992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320992"/>
                    </a:lnTo>
                    <a:lnTo>
                      <a:pt x="0" y="3209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4" name="Freeform: Shape 682">
                <a:extLst>
                  <a:ext uri="{FF2B5EF4-FFF2-40B4-BE49-F238E27FC236}">
                    <a16:creationId xmlns:a16="http://schemas.microsoft.com/office/drawing/2014/main" id="{ADB8106C-3650-8E33-077C-4D0864F31BD8}"/>
                  </a:ext>
                </a:extLst>
              </p:cNvPr>
              <p:cNvSpPr/>
              <p:nvPr/>
            </p:nvSpPr>
            <p:spPr>
              <a:xfrm>
                <a:off x="4460323" y="3829159"/>
                <a:ext cx="599217" cy="487584"/>
              </a:xfrm>
              <a:custGeom>
                <a:avLst/>
                <a:gdLst>
                  <a:gd name="connsiteX0" fmla="*/ 3555 w 599217"/>
                  <a:gd name="connsiteY0" fmla="*/ -56 h 487584"/>
                  <a:gd name="connsiteX1" fmla="*/ 5079 w 599217"/>
                  <a:gd name="connsiteY1" fmla="*/ 120816 h 487584"/>
                  <a:gd name="connsiteX2" fmla="*/ 6127 w 599217"/>
                  <a:gd name="connsiteY2" fmla="*/ 241689 h 487584"/>
                  <a:gd name="connsiteX3" fmla="*/ 7175 w 599217"/>
                  <a:gd name="connsiteY3" fmla="*/ 483433 h 487584"/>
                  <a:gd name="connsiteX4" fmla="*/ 3555 w 599217"/>
                  <a:gd name="connsiteY4" fmla="*/ 479814 h 487584"/>
                  <a:gd name="connsiteX5" fmla="*/ 183006 w 599217"/>
                  <a:gd name="connsiteY5" fmla="*/ 479814 h 487584"/>
                  <a:gd name="connsiteX6" fmla="*/ 362553 w 599217"/>
                  <a:gd name="connsiteY6" fmla="*/ 480290 h 487584"/>
                  <a:gd name="connsiteX7" fmla="*/ 542003 w 599217"/>
                  <a:gd name="connsiteY7" fmla="*/ 481433 h 487584"/>
                  <a:gd name="connsiteX8" fmla="*/ 599153 w 599217"/>
                  <a:gd name="connsiteY8" fmla="*/ 483624 h 487584"/>
                  <a:gd name="connsiteX9" fmla="*/ 542003 w 599217"/>
                  <a:gd name="connsiteY9" fmla="*/ 485814 h 487584"/>
                  <a:gd name="connsiteX10" fmla="*/ 362553 w 599217"/>
                  <a:gd name="connsiteY10" fmla="*/ 487053 h 487584"/>
                  <a:gd name="connsiteX11" fmla="*/ 183006 w 599217"/>
                  <a:gd name="connsiteY11" fmla="*/ 487529 h 487584"/>
                  <a:gd name="connsiteX12" fmla="*/ 3555 w 599217"/>
                  <a:gd name="connsiteY12" fmla="*/ 487529 h 487584"/>
                  <a:gd name="connsiteX13" fmla="*/ -64 w 599217"/>
                  <a:gd name="connsiteY13" fmla="*/ 487529 h 487584"/>
                  <a:gd name="connsiteX14" fmla="*/ -64 w 599217"/>
                  <a:gd name="connsiteY14" fmla="*/ 483814 h 487584"/>
                  <a:gd name="connsiteX15" fmla="*/ 984 w 599217"/>
                  <a:gd name="connsiteY15" fmla="*/ 242070 h 487584"/>
                  <a:gd name="connsiteX16" fmla="*/ 2031 w 599217"/>
                  <a:gd name="connsiteY16" fmla="*/ 121197 h 4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9217" h="487584">
                    <a:moveTo>
                      <a:pt x="3555" y="-56"/>
                    </a:moveTo>
                    <a:lnTo>
                      <a:pt x="5079" y="120816"/>
                    </a:lnTo>
                    <a:lnTo>
                      <a:pt x="6127" y="241689"/>
                    </a:lnTo>
                    <a:cubicBezTo>
                      <a:pt x="6889" y="322270"/>
                      <a:pt x="7080" y="402852"/>
                      <a:pt x="7175" y="483433"/>
                    </a:cubicBezTo>
                    <a:lnTo>
                      <a:pt x="3555" y="479814"/>
                    </a:lnTo>
                    <a:lnTo>
                      <a:pt x="183006" y="479814"/>
                    </a:lnTo>
                    <a:lnTo>
                      <a:pt x="362553" y="480290"/>
                    </a:lnTo>
                    <a:lnTo>
                      <a:pt x="542003" y="481433"/>
                    </a:lnTo>
                    <a:lnTo>
                      <a:pt x="599153" y="483624"/>
                    </a:lnTo>
                    <a:lnTo>
                      <a:pt x="542003" y="485814"/>
                    </a:lnTo>
                    <a:lnTo>
                      <a:pt x="362553" y="487053"/>
                    </a:lnTo>
                    <a:lnTo>
                      <a:pt x="183006" y="487529"/>
                    </a:lnTo>
                    <a:lnTo>
                      <a:pt x="3555" y="487529"/>
                    </a:lnTo>
                    <a:lnTo>
                      <a:pt x="-64" y="487529"/>
                    </a:lnTo>
                    <a:lnTo>
                      <a:pt x="-64" y="483814"/>
                    </a:lnTo>
                    <a:cubicBezTo>
                      <a:pt x="-64" y="403233"/>
                      <a:pt x="-64" y="322651"/>
                      <a:pt x="984" y="242070"/>
                    </a:cubicBezTo>
                    <a:lnTo>
                      <a:pt x="2031" y="121197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5" name="Freeform: Shape 683">
                <a:extLst>
                  <a:ext uri="{FF2B5EF4-FFF2-40B4-BE49-F238E27FC236}">
                    <a16:creationId xmlns:a16="http://schemas.microsoft.com/office/drawing/2014/main" id="{BB0B02AE-9570-5407-6266-7D0B5011CC51}"/>
                  </a:ext>
                </a:extLst>
              </p:cNvPr>
              <p:cNvSpPr/>
              <p:nvPr/>
            </p:nvSpPr>
            <p:spPr>
              <a:xfrm>
                <a:off x="4521949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6" name="Freeform: Shape 684">
                <a:extLst>
                  <a:ext uri="{FF2B5EF4-FFF2-40B4-BE49-F238E27FC236}">
                    <a16:creationId xmlns:a16="http://schemas.microsoft.com/office/drawing/2014/main" id="{D43A7EC3-D263-9A61-5D2B-CDDA852C753C}"/>
                  </a:ext>
                </a:extLst>
              </p:cNvPr>
              <p:cNvSpPr/>
              <p:nvPr/>
            </p:nvSpPr>
            <p:spPr>
              <a:xfrm>
                <a:off x="4625772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7" name="Freeform: Shape 685">
                <a:extLst>
                  <a:ext uri="{FF2B5EF4-FFF2-40B4-BE49-F238E27FC236}">
                    <a16:creationId xmlns:a16="http://schemas.microsoft.com/office/drawing/2014/main" id="{A781F53B-4EA9-AA32-1FC6-64378EECA9EA}"/>
                  </a:ext>
                </a:extLst>
              </p:cNvPr>
              <p:cNvSpPr/>
              <p:nvPr/>
            </p:nvSpPr>
            <p:spPr>
              <a:xfrm>
                <a:off x="4729499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8" name="Freeform: Shape 686">
                <a:extLst>
                  <a:ext uri="{FF2B5EF4-FFF2-40B4-BE49-F238E27FC236}">
                    <a16:creationId xmlns:a16="http://schemas.microsoft.com/office/drawing/2014/main" id="{F107F1B2-FEF8-27DA-C0D4-7702FBF95FFA}"/>
                  </a:ext>
                </a:extLst>
              </p:cNvPr>
              <p:cNvSpPr/>
              <p:nvPr/>
            </p:nvSpPr>
            <p:spPr>
              <a:xfrm>
                <a:off x="4833322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9" name="Freeform: Shape 687">
                <a:extLst>
                  <a:ext uri="{FF2B5EF4-FFF2-40B4-BE49-F238E27FC236}">
                    <a16:creationId xmlns:a16="http://schemas.microsoft.com/office/drawing/2014/main" id="{95E456AE-0E9B-7F21-5C69-4924769EB687}"/>
                  </a:ext>
                </a:extLst>
              </p:cNvPr>
              <p:cNvSpPr/>
              <p:nvPr/>
            </p:nvSpPr>
            <p:spPr>
              <a:xfrm>
                <a:off x="4937144" y="4338175"/>
                <a:ext cx="55911" cy="5143"/>
              </a:xfrm>
              <a:custGeom>
                <a:avLst/>
                <a:gdLst>
                  <a:gd name="connsiteX0" fmla="*/ 0 w 55911"/>
                  <a:gd name="connsiteY0" fmla="*/ 0 h 5143"/>
                  <a:gd name="connsiteX1" fmla="*/ 55912 w 55911"/>
                  <a:gd name="connsiteY1" fmla="*/ 0 h 5143"/>
                  <a:gd name="connsiteX2" fmla="*/ 55912 w 55911"/>
                  <a:gd name="connsiteY2" fmla="*/ 5143 h 5143"/>
                  <a:gd name="connsiteX3" fmla="*/ 0 w 55911"/>
                  <a:gd name="connsiteY3" fmla="*/ 5143 h 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11" h="5143">
                    <a:moveTo>
                      <a:pt x="0" y="0"/>
                    </a:moveTo>
                    <a:lnTo>
                      <a:pt x="55912" y="0"/>
                    </a:lnTo>
                    <a:lnTo>
                      <a:pt x="55912" y="5143"/>
                    </a:lnTo>
                    <a:lnTo>
                      <a:pt x="0" y="514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0" name="Freeform: Shape 689">
                <a:extLst>
                  <a:ext uri="{FF2B5EF4-FFF2-40B4-BE49-F238E27FC236}">
                    <a16:creationId xmlns:a16="http://schemas.microsoft.com/office/drawing/2014/main" id="{851D6E0A-B5AC-D7DA-B93A-F5A78CFDBC93}"/>
                  </a:ext>
                </a:extLst>
              </p:cNvPr>
              <p:cNvSpPr/>
              <p:nvPr/>
            </p:nvSpPr>
            <p:spPr>
              <a:xfrm>
                <a:off x="5696096" y="2294491"/>
                <a:ext cx="737996" cy="947356"/>
              </a:xfrm>
              <a:custGeom>
                <a:avLst/>
                <a:gdLst>
                  <a:gd name="connsiteX0" fmla="*/ 737997 w 737996"/>
                  <a:gd name="connsiteY0" fmla="*/ 947261 h 947356"/>
                  <a:gd name="connsiteX1" fmla="*/ 0 w 737996"/>
                  <a:gd name="connsiteY1" fmla="*/ 947357 h 947356"/>
                  <a:gd name="connsiteX2" fmla="*/ 0 w 737996"/>
                  <a:gd name="connsiteY2" fmla="*/ 95 h 947356"/>
                  <a:gd name="connsiteX3" fmla="*/ 625221 w 737996"/>
                  <a:gd name="connsiteY3" fmla="*/ 0 h 947356"/>
                  <a:gd name="connsiteX4" fmla="*/ 737902 w 737996"/>
                  <a:gd name="connsiteY4" fmla="*/ 112681 h 947356"/>
                  <a:gd name="connsiteX5" fmla="*/ 737997 w 737996"/>
                  <a:gd name="connsiteY5" fmla="*/ 947261 h 94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7996" h="947356">
                    <a:moveTo>
                      <a:pt x="737997" y="947261"/>
                    </a:moveTo>
                    <a:lnTo>
                      <a:pt x="0" y="947357"/>
                    </a:lnTo>
                    <a:lnTo>
                      <a:pt x="0" y="95"/>
                    </a:lnTo>
                    <a:lnTo>
                      <a:pt x="625221" y="0"/>
                    </a:lnTo>
                    <a:lnTo>
                      <a:pt x="737902" y="112681"/>
                    </a:lnTo>
                    <a:lnTo>
                      <a:pt x="737997" y="94726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1" name="Freeform: Shape 690">
                <a:extLst>
                  <a:ext uri="{FF2B5EF4-FFF2-40B4-BE49-F238E27FC236}">
                    <a16:creationId xmlns:a16="http://schemas.microsoft.com/office/drawing/2014/main" id="{56BA1CAC-8E5E-BA30-BFF4-6B64B272E147}"/>
                  </a:ext>
                </a:extLst>
              </p:cNvPr>
              <p:cNvSpPr/>
              <p:nvPr/>
            </p:nvSpPr>
            <p:spPr>
              <a:xfrm>
                <a:off x="5694953" y="2293158"/>
                <a:ext cx="739139" cy="949261"/>
              </a:xfrm>
              <a:custGeom>
                <a:avLst/>
                <a:gdLst>
                  <a:gd name="connsiteX0" fmla="*/ 739076 w 739139"/>
                  <a:gd name="connsiteY0" fmla="*/ 948634 h 949261"/>
                  <a:gd name="connsiteX1" fmla="*/ 1174 w 739139"/>
                  <a:gd name="connsiteY1" fmla="*/ 949206 h 949261"/>
                  <a:gd name="connsiteX2" fmla="*/ 603 w 739139"/>
                  <a:gd name="connsiteY2" fmla="*/ 949206 h 949261"/>
                  <a:gd name="connsiteX3" fmla="*/ 603 w 739139"/>
                  <a:gd name="connsiteY3" fmla="*/ 948634 h 949261"/>
                  <a:gd name="connsiteX4" fmla="*/ -64 w 739139"/>
                  <a:gd name="connsiteY4" fmla="*/ 1087 h 949261"/>
                  <a:gd name="connsiteX5" fmla="*/ -64 w 739139"/>
                  <a:gd name="connsiteY5" fmla="*/ -56 h 949261"/>
                  <a:gd name="connsiteX6" fmla="*/ 1079 w 739139"/>
                  <a:gd name="connsiteY6" fmla="*/ -56 h 949261"/>
                  <a:gd name="connsiteX7" fmla="*/ 626300 w 739139"/>
                  <a:gd name="connsiteY7" fmla="*/ -56 h 949261"/>
                  <a:gd name="connsiteX8" fmla="*/ 626300 w 739139"/>
                  <a:gd name="connsiteY8" fmla="*/ -56 h 949261"/>
                  <a:gd name="connsiteX9" fmla="*/ 626300 w 739139"/>
                  <a:gd name="connsiteY9" fmla="*/ -56 h 949261"/>
                  <a:gd name="connsiteX10" fmla="*/ 738980 w 739139"/>
                  <a:gd name="connsiteY10" fmla="*/ 112720 h 949261"/>
                  <a:gd name="connsiteX11" fmla="*/ 738980 w 739139"/>
                  <a:gd name="connsiteY11" fmla="*/ 112720 h 949261"/>
                  <a:gd name="connsiteX12" fmla="*/ 738980 w 739139"/>
                  <a:gd name="connsiteY12" fmla="*/ 112720 h 949261"/>
                  <a:gd name="connsiteX13" fmla="*/ 739076 w 739139"/>
                  <a:gd name="connsiteY13" fmla="*/ 948634 h 949261"/>
                  <a:gd name="connsiteX14" fmla="*/ 738409 w 739139"/>
                  <a:gd name="connsiteY14" fmla="*/ 114054 h 949261"/>
                  <a:gd name="connsiteX15" fmla="*/ 738409 w 739139"/>
                  <a:gd name="connsiteY15" fmla="*/ 114054 h 949261"/>
                  <a:gd name="connsiteX16" fmla="*/ 625633 w 739139"/>
                  <a:gd name="connsiteY16" fmla="*/ 1468 h 949261"/>
                  <a:gd name="connsiteX17" fmla="*/ 626109 w 739139"/>
                  <a:gd name="connsiteY17" fmla="*/ 1468 h 949261"/>
                  <a:gd name="connsiteX18" fmla="*/ 888 w 739139"/>
                  <a:gd name="connsiteY18" fmla="*/ 1945 h 949261"/>
                  <a:gd name="connsiteX19" fmla="*/ 2031 w 739139"/>
                  <a:gd name="connsiteY19" fmla="*/ 802 h 949261"/>
                  <a:gd name="connsiteX20" fmla="*/ 1650 w 739139"/>
                  <a:gd name="connsiteY20" fmla="*/ 948634 h 949261"/>
                  <a:gd name="connsiteX21" fmla="*/ 1650 w 739139"/>
                  <a:gd name="connsiteY21" fmla="*/ 948158 h 94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9139" h="949261">
                    <a:moveTo>
                      <a:pt x="739076" y="948634"/>
                    </a:moveTo>
                    <a:lnTo>
                      <a:pt x="1174" y="949206"/>
                    </a:lnTo>
                    <a:lnTo>
                      <a:pt x="603" y="949206"/>
                    </a:lnTo>
                    <a:lnTo>
                      <a:pt x="603" y="948634"/>
                    </a:lnTo>
                    <a:lnTo>
                      <a:pt x="-64" y="1087"/>
                    </a:lnTo>
                    <a:lnTo>
                      <a:pt x="-64" y="-56"/>
                    </a:lnTo>
                    <a:lnTo>
                      <a:pt x="1079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738980" y="112720"/>
                    </a:lnTo>
                    <a:lnTo>
                      <a:pt x="738980" y="112720"/>
                    </a:lnTo>
                    <a:lnTo>
                      <a:pt x="738980" y="112720"/>
                    </a:lnTo>
                    <a:close/>
                    <a:moveTo>
                      <a:pt x="739076" y="948634"/>
                    </a:moveTo>
                    <a:lnTo>
                      <a:pt x="738409" y="114054"/>
                    </a:lnTo>
                    <a:lnTo>
                      <a:pt x="738409" y="114054"/>
                    </a:lnTo>
                    <a:lnTo>
                      <a:pt x="625633" y="1468"/>
                    </a:lnTo>
                    <a:lnTo>
                      <a:pt x="626109" y="1468"/>
                    </a:lnTo>
                    <a:lnTo>
                      <a:pt x="888" y="1945"/>
                    </a:lnTo>
                    <a:lnTo>
                      <a:pt x="2031" y="802"/>
                    </a:lnTo>
                    <a:lnTo>
                      <a:pt x="1650" y="948634"/>
                    </a:lnTo>
                    <a:lnTo>
                      <a:pt x="1650" y="9481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2" name="Freeform: Shape 691">
                <a:extLst>
                  <a:ext uri="{FF2B5EF4-FFF2-40B4-BE49-F238E27FC236}">
                    <a16:creationId xmlns:a16="http://schemas.microsoft.com/office/drawing/2014/main" id="{41D97B36-A094-7F93-5F00-2A7AFE5BA89B}"/>
                  </a:ext>
                </a:extLst>
              </p:cNvPr>
              <p:cNvSpPr/>
              <p:nvPr/>
            </p:nvSpPr>
            <p:spPr>
              <a:xfrm>
                <a:off x="5776773" y="2496231"/>
                <a:ext cx="576548" cy="1523"/>
              </a:xfrm>
              <a:custGeom>
                <a:avLst/>
                <a:gdLst>
                  <a:gd name="connsiteX0" fmla="*/ 0 w 576548"/>
                  <a:gd name="connsiteY0" fmla="*/ 762 h 1523"/>
                  <a:gd name="connsiteX1" fmla="*/ 288227 w 576548"/>
                  <a:gd name="connsiteY1" fmla="*/ 0 h 1523"/>
                  <a:gd name="connsiteX2" fmla="*/ 576549 w 576548"/>
                  <a:gd name="connsiteY2" fmla="*/ 762 h 1523"/>
                  <a:gd name="connsiteX3" fmla="*/ 288227 w 576548"/>
                  <a:gd name="connsiteY3" fmla="*/ 1524 h 1523"/>
                  <a:gd name="connsiteX4" fmla="*/ 0 w 576548"/>
                  <a:gd name="connsiteY4" fmla="*/ 762 h 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3">
                    <a:moveTo>
                      <a:pt x="0" y="762"/>
                    </a:moveTo>
                    <a:lnTo>
                      <a:pt x="288227" y="0"/>
                    </a:lnTo>
                    <a:lnTo>
                      <a:pt x="576549" y="762"/>
                    </a:lnTo>
                    <a:lnTo>
                      <a:pt x="288227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3" name="Freeform: Shape 692">
                <a:extLst>
                  <a:ext uri="{FF2B5EF4-FFF2-40B4-BE49-F238E27FC236}">
                    <a16:creationId xmlns:a16="http://schemas.microsoft.com/office/drawing/2014/main" id="{B4B3945D-F0CA-B4F7-E65B-4C73400EEEC1}"/>
                  </a:ext>
                </a:extLst>
              </p:cNvPr>
              <p:cNvSpPr/>
              <p:nvPr/>
            </p:nvSpPr>
            <p:spPr>
              <a:xfrm>
                <a:off x="5776773" y="2519758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227 w 576548"/>
                  <a:gd name="connsiteY1" fmla="*/ 0 h 1428"/>
                  <a:gd name="connsiteX2" fmla="*/ 576549 w 576548"/>
                  <a:gd name="connsiteY2" fmla="*/ 667 h 1428"/>
                  <a:gd name="connsiteX3" fmla="*/ 288227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549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4" name="Freeform: Shape 693">
                <a:extLst>
                  <a:ext uri="{FF2B5EF4-FFF2-40B4-BE49-F238E27FC236}">
                    <a16:creationId xmlns:a16="http://schemas.microsoft.com/office/drawing/2014/main" id="{63DB3A56-DA4F-73F0-D76B-A4E59772DE1A}"/>
                  </a:ext>
                </a:extLst>
              </p:cNvPr>
              <p:cNvSpPr/>
              <p:nvPr/>
            </p:nvSpPr>
            <p:spPr>
              <a:xfrm>
                <a:off x="5776773" y="2543284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227 w 576548"/>
                  <a:gd name="connsiteY1" fmla="*/ 0 h 1428"/>
                  <a:gd name="connsiteX2" fmla="*/ 576549 w 576548"/>
                  <a:gd name="connsiteY2" fmla="*/ 667 h 1428"/>
                  <a:gd name="connsiteX3" fmla="*/ 288227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549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5" name="Freeform: Shape 694">
                <a:extLst>
                  <a:ext uri="{FF2B5EF4-FFF2-40B4-BE49-F238E27FC236}">
                    <a16:creationId xmlns:a16="http://schemas.microsoft.com/office/drawing/2014/main" id="{0577740B-2C3A-FDB4-8065-932CA7FCA379}"/>
                  </a:ext>
                </a:extLst>
              </p:cNvPr>
              <p:cNvSpPr/>
              <p:nvPr/>
            </p:nvSpPr>
            <p:spPr>
              <a:xfrm>
                <a:off x="5776773" y="2566811"/>
                <a:ext cx="576548" cy="1428"/>
              </a:xfrm>
              <a:custGeom>
                <a:avLst/>
                <a:gdLst>
                  <a:gd name="connsiteX0" fmla="*/ 0 w 576548"/>
                  <a:gd name="connsiteY0" fmla="*/ 667 h 1428"/>
                  <a:gd name="connsiteX1" fmla="*/ 288322 w 576548"/>
                  <a:gd name="connsiteY1" fmla="*/ 0 h 1428"/>
                  <a:gd name="connsiteX2" fmla="*/ 576549 w 576548"/>
                  <a:gd name="connsiteY2" fmla="*/ 667 h 1428"/>
                  <a:gd name="connsiteX3" fmla="*/ 288322 w 576548"/>
                  <a:gd name="connsiteY3" fmla="*/ 1429 h 1428"/>
                  <a:gd name="connsiteX4" fmla="*/ 0 w 576548"/>
                  <a:gd name="connsiteY4" fmla="*/ 667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667"/>
                    </a:moveTo>
                    <a:lnTo>
                      <a:pt x="288322" y="0"/>
                    </a:lnTo>
                    <a:lnTo>
                      <a:pt x="576549" y="667"/>
                    </a:lnTo>
                    <a:lnTo>
                      <a:pt x="288322" y="1429"/>
                    </a:lnTo>
                    <a:lnTo>
                      <a:pt x="0" y="667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6" name="Freeform: Shape 695">
                <a:extLst>
                  <a:ext uri="{FF2B5EF4-FFF2-40B4-BE49-F238E27FC236}">
                    <a16:creationId xmlns:a16="http://schemas.microsoft.com/office/drawing/2014/main" id="{22B56679-E57B-611F-0ADC-BE730EF624F4}"/>
                  </a:ext>
                </a:extLst>
              </p:cNvPr>
              <p:cNvSpPr/>
              <p:nvPr/>
            </p:nvSpPr>
            <p:spPr>
              <a:xfrm>
                <a:off x="5776773" y="2590242"/>
                <a:ext cx="576548" cy="1524"/>
              </a:xfrm>
              <a:custGeom>
                <a:avLst/>
                <a:gdLst>
                  <a:gd name="connsiteX0" fmla="*/ 0 w 576548"/>
                  <a:gd name="connsiteY0" fmla="*/ 762 h 1524"/>
                  <a:gd name="connsiteX1" fmla="*/ 288322 w 576548"/>
                  <a:gd name="connsiteY1" fmla="*/ 0 h 1524"/>
                  <a:gd name="connsiteX2" fmla="*/ 576549 w 576548"/>
                  <a:gd name="connsiteY2" fmla="*/ 762 h 1524"/>
                  <a:gd name="connsiteX3" fmla="*/ 288322 w 576548"/>
                  <a:gd name="connsiteY3" fmla="*/ 1524 h 1524"/>
                  <a:gd name="connsiteX4" fmla="*/ 0 w 576548"/>
                  <a:gd name="connsiteY4" fmla="*/ 762 h 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4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7" name="Freeform: Shape 696">
                <a:extLst>
                  <a:ext uri="{FF2B5EF4-FFF2-40B4-BE49-F238E27FC236}">
                    <a16:creationId xmlns:a16="http://schemas.microsoft.com/office/drawing/2014/main" id="{8B55AD5D-4D83-1BDF-D4C0-7698C7BD99BB}"/>
                  </a:ext>
                </a:extLst>
              </p:cNvPr>
              <p:cNvSpPr/>
              <p:nvPr/>
            </p:nvSpPr>
            <p:spPr>
              <a:xfrm>
                <a:off x="5776773" y="2613769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762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8" name="Freeform: Shape 697">
                <a:extLst>
                  <a:ext uri="{FF2B5EF4-FFF2-40B4-BE49-F238E27FC236}">
                    <a16:creationId xmlns:a16="http://schemas.microsoft.com/office/drawing/2014/main" id="{F6D83E33-4E3C-B852-CE44-138FB27226C3}"/>
                  </a:ext>
                </a:extLst>
              </p:cNvPr>
              <p:cNvSpPr/>
              <p:nvPr/>
            </p:nvSpPr>
            <p:spPr>
              <a:xfrm>
                <a:off x="5776773" y="2637296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762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9" name="Freeform: Shape 698">
                <a:extLst>
                  <a:ext uri="{FF2B5EF4-FFF2-40B4-BE49-F238E27FC236}">
                    <a16:creationId xmlns:a16="http://schemas.microsoft.com/office/drawing/2014/main" id="{030CFB37-2CF5-62AF-4E82-3B1B92E93D1E}"/>
                  </a:ext>
                </a:extLst>
              </p:cNvPr>
              <p:cNvSpPr/>
              <p:nvPr/>
            </p:nvSpPr>
            <p:spPr>
              <a:xfrm>
                <a:off x="5776773" y="2660823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667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667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0" name="Freeform: Shape 699">
                <a:extLst>
                  <a:ext uri="{FF2B5EF4-FFF2-40B4-BE49-F238E27FC236}">
                    <a16:creationId xmlns:a16="http://schemas.microsoft.com/office/drawing/2014/main" id="{9BBE453F-66F2-BFEB-1DCE-3E7D7C29E08A}"/>
                  </a:ext>
                </a:extLst>
              </p:cNvPr>
              <p:cNvSpPr/>
              <p:nvPr/>
            </p:nvSpPr>
            <p:spPr>
              <a:xfrm>
                <a:off x="5776773" y="2684350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667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667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1" name="Freeform: Shape 700">
                <a:extLst>
                  <a:ext uri="{FF2B5EF4-FFF2-40B4-BE49-F238E27FC236}">
                    <a16:creationId xmlns:a16="http://schemas.microsoft.com/office/drawing/2014/main" id="{5F45FC55-14A9-3D4F-4836-657C8EC072CD}"/>
                  </a:ext>
                </a:extLst>
              </p:cNvPr>
              <p:cNvSpPr/>
              <p:nvPr/>
            </p:nvSpPr>
            <p:spPr>
              <a:xfrm>
                <a:off x="5776773" y="2707781"/>
                <a:ext cx="576548" cy="1523"/>
              </a:xfrm>
              <a:custGeom>
                <a:avLst/>
                <a:gdLst>
                  <a:gd name="connsiteX0" fmla="*/ 0 w 576548"/>
                  <a:gd name="connsiteY0" fmla="*/ 762 h 1523"/>
                  <a:gd name="connsiteX1" fmla="*/ 288322 w 576548"/>
                  <a:gd name="connsiteY1" fmla="*/ 0 h 1523"/>
                  <a:gd name="connsiteX2" fmla="*/ 576549 w 576548"/>
                  <a:gd name="connsiteY2" fmla="*/ 762 h 1523"/>
                  <a:gd name="connsiteX3" fmla="*/ 288322 w 576548"/>
                  <a:gd name="connsiteY3" fmla="*/ 1524 h 1523"/>
                  <a:gd name="connsiteX4" fmla="*/ 0 w 576548"/>
                  <a:gd name="connsiteY4" fmla="*/ 762 h 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3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2" name="Freeform: Shape 701">
                <a:extLst>
                  <a:ext uri="{FF2B5EF4-FFF2-40B4-BE49-F238E27FC236}">
                    <a16:creationId xmlns:a16="http://schemas.microsoft.com/office/drawing/2014/main" id="{41C97073-842B-B802-1836-B2CEA184ECBF}"/>
                  </a:ext>
                </a:extLst>
              </p:cNvPr>
              <p:cNvSpPr/>
              <p:nvPr/>
            </p:nvSpPr>
            <p:spPr>
              <a:xfrm>
                <a:off x="5776773" y="2731308"/>
                <a:ext cx="576548" cy="1524"/>
              </a:xfrm>
              <a:custGeom>
                <a:avLst/>
                <a:gdLst>
                  <a:gd name="connsiteX0" fmla="*/ 0 w 576548"/>
                  <a:gd name="connsiteY0" fmla="*/ 762 h 1524"/>
                  <a:gd name="connsiteX1" fmla="*/ 288322 w 576548"/>
                  <a:gd name="connsiteY1" fmla="*/ 0 h 1524"/>
                  <a:gd name="connsiteX2" fmla="*/ 576549 w 576548"/>
                  <a:gd name="connsiteY2" fmla="*/ 762 h 1524"/>
                  <a:gd name="connsiteX3" fmla="*/ 288322 w 576548"/>
                  <a:gd name="connsiteY3" fmla="*/ 1524 h 1524"/>
                  <a:gd name="connsiteX4" fmla="*/ 0 w 576548"/>
                  <a:gd name="connsiteY4" fmla="*/ 762 h 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524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3" name="Freeform: Shape 702">
                <a:extLst>
                  <a:ext uri="{FF2B5EF4-FFF2-40B4-BE49-F238E27FC236}">
                    <a16:creationId xmlns:a16="http://schemas.microsoft.com/office/drawing/2014/main" id="{BE014B92-A042-EC81-8EDA-C7F51F9F7CE8}"/>
                  </a:ext>
                </a:extLst>
              </p:cNvPr>
              <p:cNvSpPr/>
              <p:nvPr/>
            </p:nvSpPr>
            <p:spPr>
              <a:xfrm>
                <a:off x="5776773" y="2754834"/>
                <a:ext cx="576548" cy="1428"/>
              </a:xfrm>
              <a:custGeom>
                <a:avLst/>
                <a:gdLst>
                  <a:gd name="connsiteX0" fmla="*/ 0 w 576548"/>
                  <a:gd name="connsiteY0" fmla="*/ 762 h 1428"/>
                  <a:gd name="connsiteX1" fmla="*/ 288322 w 576548"/>
                  <a:gd name="connsiteY1" fmla="*/ 0 h 1428"/>
                  <a:gd name="connsiteX2" fmla="*/ 576549 w 576548"/>
                  <a:gd name="connsiteY2" fmla="*/ 762 h 1428"/>
                  <a:gd name="connsiteX3" fmla="*/ 288322 w 576548"/>
                  <a:gd name="connsiteY3" fmla="*/ 1429 h 1428"/>
                  <a:gd name="connsiteX4" fmla="*/ 0 w 576548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548" h="1428">
                    <a:moveTo>
                      <a:pt x="0" y="762"/>
                    </a:moveTo>
                    <a:lnTo>
                      <a:pt x="288322" y="0"/>
                    </a:lnTo>
                    <a:lnTo>
                      <a:pt x="576549" y="762"/>
                    </a:lnTo>
                    <a:lnTo>
                      <a:pt x="288322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4" name="Freeform: Shape 703">
                <a:extLst>
                  <a:ext uri="{FF2B5EF4-FFF2-40B4-BE49-F238E27FC236}">
                    <a16:creationId xmlns:a16="http://schemas.microsoft.com/office/drawing/2014/main" id="{E18B74C8-F599-9EA7-E24D-C64168375451}"/>
                  </a:ext>
                </a:extLst>
              </p:cNvPr>
              <p:cNvSpPr/>
              <p:nvPr/>
            </p:nvSpPr>
            <p:spPr>
              <a:xfrm>
                <a:off x="5776868" y="2778361"/>
                <a:ext cx="576453" cy="1428"/>
              </a:xfrm>
              <a:custGeom>
                <a:avLst/>
                <a:gdLst>
                  <a:gd name="connsiteX0" fmla="*/ 0 w 576453"/>
                  <a:gd name="connsiteY0" fmla="*/ 762 h 1428"/>
                  <a:gd name="connsiteX1" fmla="*/ 288227 w 576453"/>
                  <a:gd name="connsiteY1" fmla="*/ 0 h 1428"/>
                  <a:gd name="connsiteX2" fmla="*/ 576453 w 576453"/>
                  <a:gd name="connsiteY2" fmla="*/ 667 h 1428"/>
                  <a:gd name="connsiteX3" fmla="*/ 288227 w 576453"/>
                  <a:gd name="connsiteY3" fmla="*/ 1429 h 1428"/>
                  <a:gd name="connsiteX4" fmla="*/ 0 w 576453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453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453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5" name="Freeform: Shape 704">
                <a:extLst>
                  <a:ext uri="{FF2B5EF4-FFF2-40B4-BE49-F238E27FC236}">
                    <a16:creationId xmlns:a16="http://schemas.microsoft.com/office/drawing/2014/main" id="{85297556-53FF-D4F0-41CF-F05043999CB4}"/>
                  </a:ext>
                </a:extLst>
              </p:cNvPr>
              <p:cNvSpPr/>
              <p:nvPr/>
            </p:nvSpPr>
            <p:spPr>
              <a:xfrm>
                <a:off x="5776868" y="2801888"/>
                <a:ext cx="576453" cy="1428"/>
              </a:xfrm>
              <a:custGeom>
                <a:avLst/>
                <a:gdLst>
                  <a:gd name="connsiteX0" fmla="*/ 0 w 576453"/>
                  <a:gd name="connsiteY0" fmla="*/ 762 h 1428"/>
                  <a:gd name="connsiteX1" fmla="*/ 288227 w 576453"/>
                  <a:gd name="connsiteY1" fmla="*/ 0 h 1428"/>
                  <a:gd name="connsiteX2" fmla="*/ 576453 w 576453"/>
                  <a:gd name="connsiteY2" fmla="*/ 667 h 1428"/>
                  <a:gd name="connsiteX3" fmla="*/ 288227 w 576453"/>
                  <a:gd name="connsiteY3" fmla="*/ 1429 h 1428"/>
                  <a:gd name="connsiteX4" fmla="*/ 0 w 576453"/>
                  <a:gd name="connsiteY4" fmla="*/ 762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453" h="1428">
                    <a:moveTo>
                      <a:pt x="0" y="762"/>
                    </a:moveTo>
                    <a:lnTo>
                      <a:pt x="288227" y="0"/>
                    </a:lnTo>
                    <a:lnTo>
                      <a:pt x="576453" y="667"/>
                    </a:lnTo>
                    <a:lnTo>
                      <a:pt x="288227" y="1429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6" name="Freeform: Shape 705">
                <a:extLst>
                  <a:ext uri="{FF2B5EF4-FFF2-40B4-BE49-F238E27FC236}">
                    <a16:creationId xmlns:a16="http://schemas.microsoft.com/office/drawing/2014/main" id="{1168C59F-4152-3FBB-31AB-8E7ED48E5477}"/>
                  </a:ext>
                </a:extLst>
              </p:cNvPr>
              <p:cNvSpPr/>
              <p:nvPr/>
            </p:nvSpPr>
            <p:spPr>
              <a:xfrm>
                <a:off x="5776868" y="2825320"/>
                <a:ext cx="576453" cy="1524"/>
              </a:xfrm>
              <a:custGeom>
                <a:avLst/>
                <a:gdLst>
                  <a:gd name="connsiteX0" fmla="*/ 0 w 576453"/>
                  <a:gd name="connsiteY0" fmla="*/ 762 h 1524"/>
                  <a:gd name="connsiteX1" fmla="*/ 288227 w 576453"/>
                  <a:gd name="connsiteY1" fmla="*/ 0 h 1524"/>
                  <a:gd name="connsiteX2" fmla="*/ 576453 w 576453"/>
                  <a:gd name="connsiteY2" fmla="*/ 762 h 1524"/>
                  <a:gd name="connsiteX3" fmla="*/ 288227 w 576453"/>
                  <a:gd name="connsiteY3" fmla="*/ 1524 h 1524"/>
                  <a:gd name="connsiteX4" fmla="*/ 0 w 576453"/>
                  <a:gd name="connsiteY4" fmla="*/ 762 h 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453" h="1524">
                    <a:moveTo>
                      <a:pt x="0" y="762"/>
                    </a:moveTo>
                    <a:lnTo>
                      <a:pt x="288227" y="0"/>
                    </a:lnTo>
                    <a:lnTo>
                      <a:pt x="576453" y="762"/>
                    </a:lnTo>
                    <a:lnTo>
                      <a:pt x="288227" y="1524"/>
                    </a:lnTo>
                    <a:lnTo>
                      <a:pt x="0" y="7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7" name="Freeform: Shape 706">
                <a:extLst>
                  <a:ext uri="{FF2B5EF4-FFF2-40B4-BE49-F238E27FC236}">
                    <a16:creationId xmlns:a16="http://schemas.microsoft.com/office/drawing/2014/main" id="{3388F1A2-9025-E50F-7C58-659FD3DF593D}"/>
                  </a:ext>
                </a:extLst>
              </p:cNvPr>
              <p:cNvSpPr/>
              <p:nvPr/>
            </p:nvSpPr>
            <p:spPr>
              <a:xfrm>
                <a:off x="5837828" y="2754835"/>
                <a:ext cx="43719" cy="98679"/>
              </a:xfrm>
              <a:custGeom>
                <a:avLst/>
                <a:gdLst>
                  <a:gd name="connsiteX0" fmla="*/ 0 w 43719"/>
                  <a:gd name="connsiteY0" fmla="*/ 0 h 98679"/>
                  <a:gd name="connsiteX1" fmla="*/ 43720 w 43719"/>
                  <a:gd name="connsiteY1" fmla="*/ 0 h 98679"/>
                  <a:gd name="connsiteX2" fmla="*/ 43720 w 43719"/>
                  <a:gd name="connsiteY2" fmla="*/ 98679 h 98679"/>
                  <a:gd name="connsiteX3" fmla="*/ 0 w 43719"/>
                  <a:gd name="connsiteY3" fmla="*/ 98679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98679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98679"/>
                    </a:lnTo>
                    <a:lnTo>
                      <a:pt x="0" y="98679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8" name="Freeform: Shape 707">
                <a:extLst>
                  <a:ext uri="{FF2B5EF4-FFF2-40B4-BE49-F238E27FC236}">
                    <a16:creationId xmlns:a16="http://schemas.microsoft.com/office/drawing/2014/main" id="{86E409B4-063E-1174-D536-F367F3796EA7}"/>
                  </a:ext>
                </a:extLst>
              </p:cNvPr>
              <p:cNvSpPr/>
              <p:nvPr/>
            </p:nvSpPr>
            <p:spPr>
              <a:xfrm>
                <a:off x="5918886" y="2702257"/>
                <a:ext cx="43719" cy="151256"/>
              </a:xfrm>
              <a:custGeom>
                <a:avLst/>
                <a:gdLst>
                  <a:gd name="connsiteX0" fmla="*/ 0 w 43719"/>
                  <a:gd name="connsiteY0" fmla="*/ 0 h 151256"/>
                  <a:gd name="connsiteX1" fmla="*/ 43720 w 43719"/>
                  <a:gd name="connsiteY1" fmla="*/ 0 h 151256"/>
                  <a:gd name="connsiteX2" fmla="*/ 43720 w 43719"/>
                  <a:gd name="connsiteY2" fmla="*/ 151257 h 151256"/>
                  <a:gd name="connsiteX3" fmla="*/ 0 w 43719"/>
                  <a:gd name="connsiteY3" fmla="*/ 151257 h 15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151256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151257"/>
                    </a:lnTo>
                    <a:lnTo>
                      <a:pt x="0" y="15125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9" name="Freeform: Shape 708">
                <a:extLst>
                  <a:ext uri="{FF2B5EF4-FFF2-40B4-BE49-F238E27FC236}">
                    <a16:creationId xmlns:a16="http://schemas.microsoft.com/office/drawing/2014/main" id="{CCA5B267-F840-AC5B-7F2E-C5D3193011A2}"/>
                  </a:ext>
                </a:extLst>
              </p:cNvPr>
              <p:cNvSpPr/>
              <p:nvPr/>
            </p:nvSpPr>
            <p:spPr>
              <a:xfrm>
                <a:off x="5999944" y="2643297"/>
                <a:ext cx="43719" cy="210216"/>
              </a:xfrm>
              <a:custGeom>
                <a:avLst/>
                <a:gdLst>
                  <a:gd name="connsiteX0" fmla="*/ 0 w 43719"/>
                  <a:gd name="connsiteY0" fmla="*/ 0 h 210216"/>
                  <a:gd name="connsiteX1" fmla="*/ 43720 w 43719"/>
                  <a:gd name="connsiteY1" fmla="*/ 0 h 210216"/>
                  <a:gd name="connsiteX2" fmla="*/ 43720 w 43719"/>
                  <a:gd name="connsiteY2" fmla="*/ 210217 h 210216"/>
                  <a:gd name="connsiteX3" fmla="*/ 0 w 43719"/>
                  <a:gd name="connsiteY3" fmla="*/ 210217 h 210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210216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210217"/>
                    </a:lnTo>
                    <a:lnTo>
                      <a:pt x="0" y="21021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0" name="Freeform: Shape 709">
                <a:extLst>
                  <a:ext uri="{FF2B5EF4-FFF2-40B4-BE49-F238E27FC236}">
                    <a16:creationId xmlns:a16="http://schemas.microsoft.com/office/drawing/2014/main" id="{E53509E1-DF61-D495-CB23-BDDE2611AA81}"/>
                  </a:ext>
                </a:extLst>
              </p:cNvPr>
              <p:cNvSpPr/>
              <p:nvPr/>
            </p:nvSpPr>
            <p:spPr>
              <a:xfrm>
                <a:off x="6081097" y="2617960"/>
                <a:ext cx="43719" cy="235458"/>
              </a:xfrm>
              <a:custGeom>
                <a:avLst/>
                <a:gdLst>
                  <a:gd name="connsiteX0" fmla="*/ 0 w 43719"/>
                  <a:gd name="connsiteY0" fmla="*/ 0 h 235458"/>
                  <a:gd name="connsiteX1" fmla="*/ 43720 w 43719"/>
                  <a:gd name="connsiteY1" fmla="*/ 0 h 235458"/>
                  <a:gd name="connsiteX2" fmla="*/ 43720 w 43719"/>
                  <a:gd name="connsiteY2" fmla="*/ 235458 h 235458"/>
                  <a:gd name="connsiteX3" fmla="*/ 0 w 43719"/>
                  <a:gd name="connsiteY3" fmla="*/ 235458 h 23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235458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235458"/>
                    </a:lnTo>
                    <a:lnTo>
                      <a:pt x="0" y="235458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1" name="Freeform: Shape 710">
                <a:extLst>
                  <a:ext uri="{FF2B5EF4-FFF2-40B4-BE49-F238E27FC236}">
                    <a16:creationId xmlns:a16="http://schemas.microsoft.com/office/drawing/2014/main" id="{56408265-FADD-DD11-CD1C-B604E5502977}"/>
                  </a:ext>
                </a:extLst>
              </p:cNvPr>
              <p:cNvSpPr/>
              <p:nvPr/>
            </p:nvSpPr>
            <p:spPr>
              <a:xfrm>
                <a:off x="6162154" y="2572907"/>
                <a:ext cx="43719" cy="280606"/>
              </a:xfrm>
              <a:custGeom>
                <a:avLst/>
                <a:gdLst>
                  <a:gd name="connsiteX0" fmla="*/ 0 w 43719"/>
                  <a:gd name="connsiteY0" fmla="*/ 0 h 280606"/>
                  <a:gd name="connsiteX1" fmla="*/ 43720 w 43719"/>
                  <a:gd name="connsiteY1" fmla="*/ 0 h 280606"/>
                  <a:gd name="connsiteX2" fmla="*/ 43720 w 43719"/>
                  <a:gd name="connsiteY2" fmla="*/ 280607 h 280606"/>
                  <a:gd name="connsiteX3" fmla="*/ 0 w 43719"/>
                  <a:gd name="connsiteY3" fmla="*/ 280607 h 28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280606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280607"/>
                    </a:lnTo>
                    <a:lnTo>
                      <a:pt x="0" y="28060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2" name="Freeform: Shape 711">
                <a:extLst>
                  <a:ext uri="{FF2B5EF4-FFF2-40B4-BE49-F238E27FC236}">
                    <a16:creationId xmlns:a16="http://schemas.microsoft.com/office/drawing/2014/main" id="{100E389B-E2F6-08F4-7934-462E27A1B986}"/>
                  </a:ext>
                </a:extLst>
              </p:cNvPr>
              <p:cNvSpPr/>
              <p:nvPr/>
            </p:nvSpPr>
            <p:spPr>
              <a:xfrm>
                <a:off x="6243307" y="2528330"/>
                <a:ext cx="43719" cy="325183"/>
              </a:xfrm>
              <a:custGeom>
                <a:avLst/>
                <a:gdLst>
                  <a:gd name="connsiteX0" fmla="*/ 0 w 43719"/>
                  <a:gd name="connsiteY0" fmla="*/ 0 h 325183"/>
                  <a:gd name="connsiteX1" fmla="*/ 43720 w 43719"/>
                  <a:gd name="connsiteY1" fmla="*/ 0 h 325183"/>
                  <a:gd name="connsiteX2" fmla="*/ 43720 w 43719"/>
                  <a:gd name="connsiteY2" fmla="*/ 325184 h 325183"/>
                  <a:gd name="connsiteX3" fmla="*/ 0 w 43719"/>
                  <a:gd name="connsiteY3" fmla="*/ 325184 h 325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25183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25184"/>
                    </a:lnTo>
                    <a:lnTo>
                      <a:pt x="0" y="325184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3" name="Freeform: Shape 712">
                <a:extLst>
                  <a:ext uri="{FF2B5EF4-FFF2-40B4-BE49-F238E27FC236}">
                    <a16:creationId xmlns:a16="http://schemas.microsoft.com/office/drawing/2014/main" id="{7AA5DA36-805B-349C-04A5-882C5FDCD30B}"/>
                  </a:ext>
                </a:extLst>
              </p:cNvPr>
              <p:cNvSpPr/>
              <p:nvPr/>
            </p:nvSpPr>
            <p:spPr>
              <a:xfrm>
                <a:off x="5789822" y="2480515"/>
                <a:ext cx="563498" cy="375761"/>
              </a:xfrm>
              <a:custGeom>
                <a:avLst/>
                <a:gdLst>
                  <a:gd name="connsiteX0" fmla="*/ 2603 w 563498"/>
                  <a:gd name="connsiteY0" fmla="*/ -56 h 375761"/>
                  <a:gd name="connsiteX1" fmla="*/ 3746 w 563498"/>
                  <a:gd name="connsiteY1" fmla="*/ 93194 h 375761"/>
                  <a:gd name="connsiteX2" fmla="*/ 4508 w 563498"/>
                  <a:gd name="connsiteY2" fmla="*/ 186444 h 375761"/>
                  <a:gd name="connsiteX3" fmla="*/ 5365 w 563498"/>
                  <a:gd name="connsiteY3" fmla="*/ 372943 h 375761"/>
                  <a:gd name="connsiteX4" fmla="*/ 2603 w 563498"/>
                  <a:gd name="connsiteY4" fmla="*/ 370276 h 375761"/>
                  <a:gd name="connsiteX5" fmla="*/ 142811 w 563498"/>
                  <a:gd name="connsiteY5" fmla="*/ 370276 h 375761"/>
                  <a:gd name="connsiteX6" fmla="*/ 283019 w 563498"/>
                  <a:gd name="connsiteY6" fmla="*/ 370276 h 375761"/>
                  <a:gd name="connsiteX7" fmla="*/ 423226 w 563498"/>
                  <a:gd name="connsiteY7" fmla="*/ 371134 h 375761"/>
                  <a:gd name="connsiteX8" fmla="*/ 563435 w 563498"/>
                  <a:gd name="connsiteY8" fmla="*/ 372753 h 375761"/>
                  <a:gd name="connsiteX9" fmla="*/ 423226 w 563498"/>
                  <a:gd name="connsiteY9" fmla="*/ 374372 h 375761"/>
                  <a:gd name="connsiteX10" fmla="*/ 283019 w 563498"/>
                  <a:gd name="connsiteY10" fmla="*/ 375706 h 375761"/>
                  <a:gd name="connsiteX11" fmla="*/ 142811 w 563498"/>
                  <a:gd name="connsiteY11" fmla="*/ 375706 h 375761"/>
                  <a:gd name="connsiteX12" fmla="*/ -64 w 563498"/>
                  <a:gd name="connsiteY12" fmla="*/ 375706 h 375761"/>
                  <a:gd name="connsiteX13" fmla="*/ -64 w 563498"/>
                  <a:gd name="connsiteY13" fmla="*/ 372943 h 375761"/>
                  <a:gd name="connsiteX14" fmla="*/ 698 w 563498"/>
                  <a:gd name="connsiteY14" fmla="*/ 186444 h 375761"/>
                  <a:gd name="connsiteX15" fmla="*/ 1460 w 563498"/>
                  <a:gd name="connsiteY15" fmla="*/ 93194 h 37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63498" h="375761">
                    <a:moveTo>
                      <a:pt x="2603" y="-56"/>
                    </a:moveTo>
                    <a:lnTo>
                      <a:pt x="3746" y="93194"/>
                    </a:lnTo>
                    <a:lnTo>
                      <a:pt x="4508" y="186444"/>
                    </a:lnTo>
                    <a:cubicBezTo>
                      <a:pt x="5079" y="248642"/>
                      <a:pt x="5175" y="310840"/>
                      <a:pt x="5365" y="372943"/>
                    </a:cubicBezTo>
                    <a:lnTo>
                      <a:pt x="2603" y="370276"/>
                    </a:lnTo>
                    <a:lnTo>
                      <a:pt x="142811" y="370276"/>
                    </a:lnTo>
                    <a:lnTo>
                      <a:pt x="283019" y="370276"/>
                    </a:lnTo>
                    <a:lnTo>
                      <a:pt x="423226" y="371134"/>
                    </a:lnTo>
                    <a:lnTo>
                      <a:pt x="563435" y="372753"/>
                    </a:lnTo>
                    <a:lnTo>
                      <a:pt x="423226" y="374372"/>
                    </a:lnTo>
                    <a:lnTo>
                      <a:pt x="283019" y="375706"/>
                    </a:lnTo>
                    <a:lnTo>
                      <a:pt x="142811" y="375706"/>
                    </a:lnTo>
                    <a:lnTo>
                      <a:pt x="-64" y="375706"/>
                    </a:lnTo>
                    <a:lnTo>
                      <a:pt x="-64" y="372943"/>
                    </a:lnTo>
                    <a:cubicBezTo>
                      <a:pt x="-64" y="310840"/>
                      <a:pt x="-64" y="248642"/>
                      <a:pt x="698" y="186444"/>
                    </a:cubicBezTo>
                    <a:lnTo>
                      <a:pt x="1460" y="93194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4" name="Freeform: Shape 713">
                <a:extLst>
                  <a:ext uri="{FF2B5EF4-FFF2-40B4-BE49-F238E27FC236}">
                    <a16:creationId xmlns:a16="http://schemas.microsoft.com/office/drawing/2014/main" id="{AF1CDCF7-BD60-49B3-31ED-4E64AFB9AB37}"/>
                  </a:ext>
                </a:extLst>
              </p:cNvPr>
              <p:cNvSpPr/>
              <p:nvPr/>
            </p:nvSpPr>
            <p:spPr>
              <a:xfrm>
                <a:off x="5837828" y="2873230"/>
                <a:ext cx="43719" cy="4000"/>
              </a:xfrm>
              <a:custGeom>
                <a:avLst/>
                <a:gdLst>
                  <a:gd name="connsiteX0" fmla="*/ 0 w 43719"/>
                  <a:gd name="connsiteY0" fmla="*/ 0 h 4000"/>
                  <a:gd name="connsiteX1" fmla="*/ 43720 w 43719"/>
                  <a:gd name="connsiteY1" fmla="*/ 0 h 4000"/>
                  <a:gd name="connsiteX2" fmla="*/ 43720 w 43719"/>
                  <a:gd name="connsiteY2" fmla="*/ 4001 h 4000"/>
                  <a:gd name="connsiteX3" fmla="*/ 0 w 43719"/>
                  <a:gd name="connsiteY3" fmla="*/ 4001 h 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4000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4001"/>
                    </a:lnTo>
                    <a:lnTo>
                      <a:pt x="0" y="400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5" name="Freeform: Shape 714">
                <a:extLst>
                  <a:ext uri="{FF2B5EF4-FFF2-40B4-BE49-F238E27FC236}">
                    <a16:creationId xmlns:a16="http://schemas.microsoft.com/office/drawing/2014/main" id="{6AA4A5E0-9CF7-D3A0-92FC-F38FAFC65A31}"/>
                  </a:ext>
                </a:extLst>
              </p:cNvPr>
              <p:cNvSpPr/>
              <p:nvPr/>
            </p:nvSpPr>
            <p:spPr>
              <a:xfrm>
                <a:off x="5918886" y="2873230"/>
                <a:ext cx="43719" cy="4000"/>
              </a:xfrm>
              <a:custGeom>
                <a:avLst/>
                <a:gdLst>
                  <a:gd name="connsiteX0" fmla="*/ 0 w 43719"/>
                  <a:gd name="connsiteY0" fmla="*/ 0 h 4000"/>
                  <a:gd name="connsiteX1" fmla="*/ 43720 w 43719"/>
                  <a:gd name="connsiteY1" fmla="*/ 0 h 4000"/>
                  <a:gd name="connsiteX2" fmla="*/ 43720 w 43719"/>
                  <a:gd name="connsiteY2" fmla="*/ 4001 h 4000"/>
                  <a:gd name="connsiteX3" fmla="*/ 0 w 43719"/>
                  <a:gd name="connsiteY3" fmla="*/ 4001 h 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4000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4001"/>
                    </a:lnTo>
                    <a:lnTo>
                      <a:pt x="0" y="400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6" name="Freeform: Shape 715">
                <a:extLst>
                  <a:ext uri="{FF2B5EF4-FFF2-40B4-BE49-F238E27FC236}">
                    <a16:creationId xmlns:a16="http://schemas.microsoft.com/office/drawing/2014/main" id="{537030DE-3000-065C-DF3A-136CA82310C9}"/>
                  </a:ext>
                </a:extLst>
              </p:cNvPr>
              <p:cNvSpPr/>
              <p:nvPr/>
            </p:nvSpPr>
            <p:spPr>
              <a:xfrm>
                <a:off x="5999944" y="2873230"/>
                <a:ext cx="43719" cy="4000"/>
              </a:xfrm>
              <a:custGeom>
                <a:avLst/>
                <a:gdLst>
                  <a:gd name="connsiteX0" fmla="*/ 0 w 43719"/>
                  <a:gd name="connsiteY0" fmla="*/ 0 h 4000"/>
                  <a:gd name="connsiteX1" fmla="*/ 43720 w 43719"/>
                  <a:gd name="connsiteY1" fmla="*/ 0 h 4000"/>
                  <a:gd name="connsiteX2" fmla="*/ 43720 w 43719"/>
                  <a:gd name="connsiteY2" fmla="*/ 4001 h 4000"/>
                  <a:gd name="connsiteX3" fmla="*/ 0 w 43719"/>
                  <a:gd name="connsiteY3" fmla="*/ 4001 h 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4000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4001"/>
                    </a:lnTo>
                    <a:lnTo>
                      <a:pt x="0" y="400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7" name="Freeform: Shape 716">
                <a:extLst>
                  <a:ext uri="{FF2B5EF4-FFF2-40B4-BE49-F238E27FC236}">
                    <a16:creationId xmlns:a16="http://schemas.microsoft.com/office/drawing/2014/main" id="{B14E3584-E324-ABFC-5F21-EA249F474624}"/>
                  </a:ext>
                </a:extLst>
              </p:cNvPr>
              <p:cNvSpPr/>
              <p:nvPr/>
            </p:nvSpPr>
            <p:spPr>
              <a:xfrm>
                <a:off x="6081097" y="2873230"/>
                <a:ext cx="43719" cy="3905"/>
              </a:xfrm>
              <a:custGeom>
                <a:avLst/>
                <a:gdLst>
                  <a:gd name="connsiteX0" fmla="*/ 0 w 43719"/>
                  <a:gd name="connsiteY0" fmla="*/ 0 h 3905"/>
                  <a:gd name="connsiteX1" fmla="*/ 43720 w 43719"/>
                  <a:gd name="connsiteY1" fmla="*/ 0 h 3905"/>
                  <a:gd name="connsiteX2" fmla="*/ 43720 w 43719"/>
                  <a:gd name="connsiteY2" fmla="*/ 3905 h 3905"/>
                  <a:gd name="connsiteX3" fmla="*/ 0 w 43719"/>
                  <a:gd name="connsiteY3" fmla="*/ 3905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905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905"/>
                    </a:lnTo>
                    <a:lnTo>
                      <a:pt x="0" y="3905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8" name="Freeform: Shape 717">
                <a:extLst>
                  <a:ext uri="{FF2B5EF4-FFF2-40B4-BE49-F238E27FC236}">
                    <a16:creationId xmlns:a16="http://schemas.microsoft.com/office/drawing/2014/main" id="{B7B85663-ED68-B257-8047-57C2E7BE67A4}"/>
                  </a:ext>
                </a:extLst>
              </p:cNvPr>
              <p:cNvSpPr/>
              <p:nvPr/>
            </p:nvSpPr>
            <p:spPr>
              <a:xfrm>
                <a:off x="6162154" y="2873230"/>
                <a:ext cx="43719" cy="3905"/>
              </a:xfrm>
              <a:custGeom>
                <a:avLst/>
                <a:gdLst>
                  <a:gd name="connsiteX0" fmla="*/ 0 w 43719"/>
                  <a:gd name="connsiteY0" fmla="*/ 0 h 3905"/>
                  <a:gd name="connsiteX1" fmla="*/ 43720 w 43719"/>
                  <a:gd name="connsiteY1" fmla="*/ 0 h 3905"/>
                  <a:gd name="connsiteX2" fmla="*/ 43720 w 43719"/>
                  <a:gd name="connsiteY2" fmla="*/ 3905 h 3905"/>
                  <a:gd name="connsiteX3" fmla="*/ 0 w 43719"/>
                  <a:gd name="connsiteY3" fmla="*/ 3905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905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905"/>
                    </a:lnTo>
                    <a:lnTo>
                      <a:pt x="0" y="3905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9" name="Freeform: Shape 718">
                <a:extLst>
                  <a:ext uri="{FF2B5EF4-FFF2-40B4-BE49-F238E27FC236}">
                    <a16:creationId xmlns:a16="http://schemas.microsoft.com/office/drawing/2014/main" id="{79C30052-FB90-8F34-C353-79107CE78F34}"/>
                  </a:ext>
                </a:extLst>
              </p:cNvPr>
              <p:cNvSpPr/>
              <p:nvPr/>
            </p:nvSpPr>
            <p:spPr>
              <a:xfrm>
                <a:off x="6243307" y="2873230"/>
                <a:ext cx="43719" cy="3905"/>
              </a:xfrm>
              <a:custGeom>
                <a:avLst/>
                <a:gdLst>
                  <a:gd name="connsiteX0" fmla="*/ 0 w 43719"/>
                  <a:gd name="connsiteY0" fmla="*/ 0 h 3905"/>
                  <a:gd name="connsiteX1" fmla="*/ 43720 w 43719"/>
                  <a:gd name="connsiteY1" fmla="*/ 0 h 3905"/>
                  <a:gd name="connsiteX2" fmla="*/ 43720 w 43719"/>
                  <a:gd name="connsiteY2" fmla="*/ 3905 h 3905"/>
                  <a:gd name="connsiteX3" fmla="*/ 0 w 43719"/>
                  <a:gd name="connsiteY3" fmla="*/ 3905 h 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19" h="3905">
                    <a:moveTo>
                      <a:pt x="0" y="0"/>
                    </a:moveTo>
                    <a:lnTo>
                      <a:pt x="43720" y="0"/>
                    </a:lnTo>
                    <a:lnTo>
                      <a:pt x="43720" y="3905"/>
                    </a:lnTo>
                    <a:lnTo>
                      <a:pt x="0" y="3905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0" name="Freeform: Shape 719">
                <a:extLst>
                  <a:ext uri="{FF2B5EF4-FFF2-40B4-BE49-F238E27FC236}">
                    <a16:creationId xmlns:a16="http://schemas.microsoft.com/office/drawing/2014/main" id="{E2D06C35-2CA7-A233-987F-C03AB0A8A9D0}"/>
                  </a:ext>
                </a:extLst>
              </p:cNvPr>
              <p:cNvSpPr/>
              <p:nvPr/>
            </p:nvSpPr>
            <p:spPr>
              <a:xfrm>
                <a:off x="5842781" y="2537474"/>
                <a:ext cx="430624" cy="230057"/>
              </a:xfrm>
              <a:custGeom>
                <a:avLst/>
                <a:gdLst>
                  <a:gd name="connsiteX0" fmla="*/ -64 w 430624"/>
                  <a:gd name="connsiteY0" fmla="*/ 229783 h 230057"/>
                  <a:gd name="connsiteX1" fmla="*/ 63753 w 430624"/>
                  <a:gd name="connsiteY1" fmla="*/ 224925 h 230057"/>
                  <a:gd name="connsiteX2" fmla="*/ 126618 w 430624"/>
                  <a:gd name="connsiteY2" fmla="*/ 213590 h 230057"/>
                  <a:gd name="connsiteX3" fmla="*/ 246728 w 430624"/>
                  <a:gd name="connsiteY3" fmla="*/ 171299 h 230057"/>
                  <a:gd name="connsiteX4" fmla="*/ 351503 w 430624"/>
                  <a:gd name="connsiteY4" fmla="*/ 99862 h 230057"/>
                  <a:gd name="connsiteX5" fmla="*/ 357409 w 430624"/>
                  <a:gd name="connsiteY5" fmla="*/ 94432 h 230057"/>
                  <a:gd name="connsiteX6" fmla="*/ 363029 w 430624"/>
                  <a:gd name="connsiteY6" fmla="*/ 88813 h 230057"/>
                  <a:gd name="connsiteX7" fmla="*/ 374173 w 430624"/>
                  <a:gd name="connsiteY7" fmla="*/ 77383 h 230057"/>
                  <a:gd name="connsiteX8" fmla="*/ 394747 w 430624"/>
                  <a:gd name="connsiteY8" fmla="*/ 52999 h 230057"/>
                  <a:gd name="connsiteX9" fmla="*/ 430561 w 430624"/>
                  <a:gd name="connsiteY9" fmla="*/ -56 h 230057"/>
                  <a:gd name="connsiteX10" fmla="*/ 430561 w 430624"/>
                  <a:gd name="connsiteY10" fmla="*/ -56 h 230057"/>
                  <a:gd name="connsiteX11" fmla="*/ 354361 w 430624"/>
                  <a:gd name="connsiteY11" fmla="*/ 103195 h 230057"/>
                  <a:gd name="connsiteX12" fmla="*/ 304355 w 430624"/>
                  <a:gd name="connsiteY12" fmla="*/ 143962 h 230057"/>
                  <a:gd name="connsiteX13" fmla="*/ 248729 w 430624"/>
                  <a:gd name="connsiteY13" fmla="*/ 176633 h 230057"/>
                  <a:gd name="connsiteX14" fmla="*/ 126904 w 430624"/>
                  <a:gd name="connsiteY14" fmla="*/ 218067 h 230057"/>
                  <a:gd name="connsiteX15" fmla="*/ -64 w 430624"/>
                  <a:gd name="connsiteY15" fmla="*/ 229783 h 23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0624" h="230057">
                    <a:moveTo>
                      <a:pt x="-64" y="229783"/>
                    </a:moveTo>
                    <a:cubicBezTo>
                      <a:pt x="21290" y="229449"/>
                      <a:pt x="42598" y="227830"/>
                      <a:pt x="63753" y="224925"/>
                    </a:cubicBezTo>
                    <a:cubicBezTo>
                      <a:pt x="84899" y="222296"/>
                      <a:pt x="105882" y="218515"/>
                      <a:pt x="126618" y="213590"/>
                    </a:cubicBezTo>
                    <a:cubicBezTo>
                      <a:pt x="168176" y="204246"/>
                      <a:pt x="208485" y="190054"/>
                      <a:pt x="246728" y="171299"/>
                    </a:cubicBezTo>
                    <a:cubicBezTo>
                      <a:pt x="285019" y="152830"/>
                      <a:pt x="320328" y="128761"/>
                      <a:pt x="351503" y="99862"/>
                    </a:cubicBezTo>
                    <a:lnTo>
                      <a:pt x="357409" y="94432"/>
                    </a:lnTo>
                    <a:lnTo>
                      <a:pt x="363029" y="88813"/>
                    </a:lnTo>
                    <a:lnTo>
                      <a:pt x="374173" y="77383"/>
                    </a:lnTo>
                    <a:cubicBezTo>
                      <a:pt x="381031" y="69286"/>
                      <a:pt x="388461" y="61571"/>
                      <a:pt x="394747" y="52999"/>
                    </a:cubicBezTo>
                    <a:cubicBezTo>
                      <a:pt x="407920" y="36178"/>
                      <a:pt x="419884" y="18452"/>
                      <a:pt x="430561" y="-56"/>
                    </a:cubicBezTo>
                    <a:lnTo>
                      <a:pt x="430561" y="-56"/>
                    </a:lnTo>
                    <a:cubicBezTo>
                      <a:pt x="411178" y="38425"/>
                      <a:pt x="385412" y="73335"/>
                      <a:pt x="354361" y="103195"/>
                    </a:cubicBezTo>
                    <a:cubicBezTo>
                      <a:pt x="338902" y="118197"/>
                      <a:pt x="322166" y="131837"/>
                      <a:pt x="304355" y="143962"/>
                    </a:cubicBezTo>
                    <a:cubicBezTo>
                      <a:pt x="286667" y="156250"/>
                      <a:pt x="268074" y="167175"/>
                      <a:pt x="248729" y="176633"/>
                    </a:cubicBezTo>
                    <a:cubicBezTo>
                      <a:pt x="209991" y="195426"/>
                      <a:pt x="169071" y="209342"/>
                      <a:pt x="126904" y="218067"/>
                    </a:cubicBezTo>
                    <a:cubicBezTo>
                      <a:pt x="85213" y="227078"/>
                      <a:pt x="42579" y="231011"/>
                      <a:pt x="-64" y="2297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1" name="Freeform: Shape 720">
                <a:extLst>
                  <a:ext uri="{FF2B5EF4-FFF2-40B4-BE49-F238E27FC236}">
                    <a16:creationId xmlns:a16="http://schemas.microsoft.com/office/drawing/2014/main" id="{F3F007B6-849D-61A7-C1A0-3B9EC4F9786E}"/>
                  </a:ext>
                </a:extLst>
              </p:cNvPr>
              <p:cNvSpPr/>
              <p:nvPr/>
            </p:nvSpPr>
            <p:spPr>
              <a:xfrm>
                <a:off x="6241212" y="2531568"/>
                <a:ext cx="44672" cy="37814"/>
              </a:xfrm>
              <a:custGeom>
                <a:avLst/>
                <a:gdLst>
                  <a:gd name="connsiteX0" fmla="*/ 44672 w 44672"/>
                  <a:gd name="connsiteY0" fmla="*/ 36290 h 37814"/>
                  <a:gd name="connsiteX1" fmla="*/ 38671 w 44672"/>
                  <a:gd name="connsiteY1" fmla="*/ 37814 h 37814"/>
                  <a:gd name="connsiteX2" fmla="*/ 31147 w 44672"/>
                  <a:gd name="connsiteY2" fmla="*/ 8001 h 37814"/>
                  <a:gd name="connsiteX3" fmla="*/ 2000 w 44672"/>
                  <a:gd name="connsiteY3" fmla="*/ 17621 h 37814"/>
                  <a:gd name="connsiteX4" fmla="*/ 0 w 44672"/>
                  <a:gd name="connsiteY4" fmla="*/ 11621 h 37814"/>
                  <a:gd name="connsiteX5" fmla="*/ 35623 w 44672"/>
                  <a:gd name="connsiteY5" fmla="*/ 0 h 37814"/>
                  <a:gd name="connsiteX6" fmla="*/ 44672 w 44672"/>
                  <a:gd name="connsiteY6" fmla="*/ 36290 h 37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72" h="37814">
                    <a:moveTo>
                      <a:pt x="44672" y="36290"/>
                    </a:moveTo>
                    <a:lnTo>
                      <a:pt x="38671" y="37814"/>
                    </a:lnTo>
                    <a:lnTo>
                      <a:pt x="31147" y="8001"/>
                    </a:lnTo>
                    <a:lnTo>
                      <a:pt x="2000" y="17621"/>
                    </a:lnTo>
                    <a:lnTo>
                      <a:pt x="0" y="11621"/>
                    </a:lnTo>
                    <a:lnTo>
                      <a:pt x="35623" y="0"/>
                    </a:lnTo>
                    <a:lnTo>
                      <a:pt x="44672" y="3629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2" name="Freeform: Shape 721">
                <a:extLst>
                  <a:ext uri="{FF2B5EF4-FFF2-40B4-BE49-F238E27FC236}">
                    <a16:creationId xmlns:a16="http://schemas.microsoft.com/office/drawing/2014/main" id="{AFD953C6-F6EF-11E9-901A-B154123AA173}"/>
                  </a:ext>
                </a:extLst>
              </p:cNvPr>
              <p:cNvSpPr/>
              <p:nvPr/>
            </p:nvSpPr>
            <p:spPr>
              <a:xfrm rot="10800000">
                <a:off x="5764676" y="2999722"/>
                <a:ext cx="601122" cy="24288"/>
              </a:xfrm>
              <a:custGeom>
                <a:avLst/>
                <a:gdLst>
                  <a:gd name="connsiteX0" fmla="*/ -64 w 601122"/>
                  <a:gd name="connsiteY0" fmla="*/ -56 h 24288"/>
                  <a:gd name="connsiteX1" fmla="*/ 601059 w 601122"/>
                  <a:gd name="connsiteY1" fmla="*/ -56 h 24288"/>
                  <a:gd name="connsiteX2" fmla="*/ 601059 w 601122"/>
                  <a:gd name="connsiteY2" fmla="*/ 24233 h 24288"/>
                  <a:gd name="connsiteX3" fmla="*/ -64 w 601122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1122" h="24288">
                    <a:moveTo>
                      <a:pt x="-64" y="-56"/>
                    </a:moveTo>
                    <a:lnTo>
                      <a:pt x="601059" y="-56"/>
                    </a:lnTo>
                    <a:lnTo>
                      <a:pt x="601059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3" name="Freeform: Shape 722">
                <a:extLst>
                  <a:ext uri="{FF2B5EF4-FFF2-40B4-BE49-F238E27FC236}">
                    <a16:creationId xmlns:a16="http://schemas.microsoft.com/office/drawing/2014/main" id="{6B669FB2-E076-9409-BB0A-ADF6B685267D}"/>
                  </a:ext>
                </a:extLst>
              </p:cNvPr>
              <p:cNvSpPr/>
              <p:nvPr/>
            </p:nvSpPr>
            <p:spPr>
              <a:xfrm rot="10800000">
                <a:off x="5764676" y="3061159"/>
                <a:ext cx="338423" cy="24288"/>
              </a:xfrm>
              <a:custGeom>
                <a:avLst/>
                <a:gdLst>
                  <a:gd name="connsiteX0" fmla="*/ -64 w 338423"/>
                  <a:gd name="connsiteY0" fmla="*/ -56 h 24288"/>
                  <a:gd name="connsiteX1" fmla="*/ 338360 w 338423"/>
                  <a:gd name="connsiteY1" fmla="*/ -56 h 24288"/>
                  <a:gd name="connsiteX2" fmla="*/ 338360 w 338423"/>
                  <a:gd name="connsiteY2" fmla="*/ 24233 h 24288"/>
                  <a:gd name="connsiteX3" fmla="*/ -64 w 338423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423" h="24288">
                    <a:moveTo>
                      <a:pt x="-64" y="-56"/>
                    </a:moveTo>
                    <a:lnTo>
                      <a:pt x="338360" y="-56"/>
                    </a:lnTo>
                    <a:lnTo>
                      <a:pt x="338360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4" name="Freeform: Shape 723">
                <a:extLst>
                  <a:ext uri="{FF2B5EF4-FFF2-40B4-BE49-F238E27FC236}">
                    <a16:creationId xmlns:a16="http://schemas.microsoft.com/office/drawing/2014/main" id="{59D20E7D-905D-12CF-1572-5B9C3ADF0252}"/>
                  </a:ext>
                </a:extLst>
              </p:cNvPr>
              <p:cNvSpPr/>
              <p:nvPr/>
            </p:nvSpPr>
            <p:spPr>
              <a:xfrm rot="10800000">
                <a:off x="5896026" y="2398695"/>
                <a:ext cx="338423" cy="24288"/>
              </a:xfrm>
              <a:custGeom>
                <a:avLst/>
                <a:gdLst>
                  <a:gd name="connsiteX0" fmla="*/ -64 w 338423"/>
                  <a:gd name="connsiteY0" fmla="*/ -56 h 24288"/>
                  <a:gd name="connsiteX1" fmla="*/ 338359 w 338423"/>
                  <a:gd name="connsiteY1" fmla="*/ -56 h 24288"/>
                  <a:gd name="connsiteX2" fmla="*/ 338359 w 338423"/>
                  <a:gd name="connsiteY2" fmla="*/ 24233 h 24288"/>
                  <a:gd name="connsiteX3" fmla="*/ -64 w 338423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423" h="24288">
                    <a:moveTo>
                      <a:pt x="-64" y="-56"/>
                    </a:moveTo>
                    <a:lnTo>
                      <a:pt x="338359" y="-56"/>
                    </a:lnTo>
                    <a:lnTo>
                      <a:pt x="338359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5" name="Freeform: Shape 724">
                <a:extLst>
                  <a:ext uri="{FF2B5EF4-FFF2-40B4-BE49-F238E27FC236}">
                    <a16:creationId xmlns:a16="http://schemas.microsoft.com/office/drawing/2014/main" id="{D4E27810-3105-1825-5419-89D62ABAC864}"/>
                  </a:ext>
                </a:extLst>
              </p:cNvPr>
              <p:cNvSpPr/>
              <p:nvPr/>
            </p:nvSpPr>
            <p:spPr>
              <a:xfrm>
                <a:off x="6321317" y="2294491"/>
                <a:ext cx="112776" cy="112775"/>
              </a:xfrm>
              <a:custGeom>
                <a:avLst/>
                <a:gdLst>
                  <a:gd name="connsiteX0" fmla="*/ 112776 w 112776"/>
                  <a:gd name="connsiteY0" fmla="*/ 112776 h 112775"/>
                  <a:gd name="connsiteX1" fmla="*/ 0 w 112776"/>
                  <a:gd name="connsiteY1" fmla="*/ 112776 h 112775"/>
                  <a:gd name="connsiteX2" fmla="*/ 0 w 112776"/>
                  <a:gd name="connsiteY2" fmla="*/ 0 h 112775"/>
                  <a:gd name="connsiteX3" fmla="*/ 112776 w 112776"/>
                  <a:gd name="connsiteY3" fmla="*/ 112776 h 11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76" h="112775">
                    <a:moveTo>
                      <a:pt x="112776" y="112776"/>
                    </a:moveTo>
                    <a:lnTo>
                      <a:pt x="0" y="112776"/>
                    </a:lnTo>
                    <a:lnTo>
                      <a:pt x="0" y="0"/>
                    </a:lnTo>
                    <a:lnTo>
                      <a:pt x="112776" y="1127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6" name="Freeform: Shape 725">
                <a:extLst>
                  <a:ext uri="{FF2B5EF4-FFF2-40B4-BE49-F238E27FC236}">
                    <a16:creationId xmlns:a16="http://schemas.microsoft.com/office/drawing/2014/main" id="{178C98EF-6332-31C0-E6FA-80A47A5388A4}"/>
                  </a:ext>
                </a:extLst>
              </p:cNvPr>
              <p:cNvSpPr/>
              <p:nvPr/>
            </p:nvSpPr>
            <p:spPr>
              <a:xfrm>
                <a:off x="5871547" y="3030297"/>
                <a:ext cx="737996" cy="947356"/>
              </a:xfrm>
              <a:custGeom>
                <a:avLst/>
                <a:gdLst>
                  <a:gd name="connsiteX0" fmla="*/ 737997 w 737996"/>
                  <a:gd name="connsiteY0" fmla="*/ 947261 h 947356"/>
                  <a:gd name="connsiteX1" fmla="*/ 95 w 737996"/>
                  <a:gd name="connsiteY1" fmla="*/ 947357 h 947356"/>
                  <a:gd name="connsiteX2" fmla="*/ 0 w 737996"/>
                  <a:gd name="connsiteY2" fmla="*/ 95 h 947356"/>
                  <a:gd name="connsiteX3" fmla="*/ 625221 w 737996"/>
                  <a:gd name="connsiteY3" fmla="*/ 0 h 947356"/>
                  <a:gd name="connsiteX4" fmla="*/ 737902 w 737996"/>
                  <a:gd name="connsiteY4" fmla="*/ 112681 h 947356"/>
                  <a:gd name="connsiteX5" fmla="*/ 737997 w 737996"/>
                  <a:gd name="connsiteY5" fmla="*/ 947261 h 94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7996" h="947356">
                    <a:moveTo>
                      <a:pt x="737997" y="947261"/>
                    </a:moveTo>
                    <a:lnTo>
                      <a:pt x="95" y="947357"/>
                    </a:lnTo>
                    <a:lnTo>
                      <a:pt x="0" y="95"/>
                    </a:lnTo>
                    <a:lnTo>
                      <a:pt x="625221" y="0"/>
                    </a:lnTo>
                    <a:lnTo>
                      <a:pt x="737902" y="112681"/>
                    </a:lnTo>
                    <a:lnTo>
                      <a:pt x="737997" y="9472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7" name="Freeform: Shape 726">
                <a:extLst>
                  <a:ext uri="{FF2B5EF4-FFF2-40B4-BE49-F238E27FC236}">
                    <a16:creationId xmlns:a16="http://schemas.microsoft.com/office/drawing/2014/main" id="{8B8C82CD-070A-C06D-8D4A-CD7CA6905D6C}"/>
                  </a:ext>
                </a:extLst>
              </p:cNvPr>
              <p:cNvSpPr/>
              <p:nvPr/>
            </p:nvSpPr>
            <p:spPr>
              <a:xfrm>
                <a:off x="5870403" y="3029250"/>
                <a:ext cx="739140" cy="948975"/>
              </a:xfrm>
              <a:custGeom>
                <a:avLst/>
                <a:gdLst>
                  <a:gd name="connsiteX0" fmla="*/ 739076 w 739140"/>
                  <a:gd name="connsiteY0" fmla="*/ 948349 h 948975"/>
                  <a:gd name="connsiteX1" fmla="*/ 1174 w 739140"/>
                  <a:gd name="connsiteY1" fmla="*/ 948920 h 948975"/>
                  <a:gd name="connsiteX2" fmla="*/ 603 w 739140"/>
                  <a:gd name="connsiteY2" fmla="*/ 948920 h 948975"/>
                  <a:gd name="connsiteX3" fmla="*/ 603 w 739140"/>
                  <a:gd name="connsiteY3" fmla="*/ 948349 h 948975"/>
                  <a:gd name="connsiteX4" fmla="*/ -64 w 739140"/>
                  <a:gd name="connsiteY4" fmla="*/ 1087 h 948975"/>
                  <a:gd name="connsiteX5" fmla="*/ -64 w 739140"/>
                  <a:gd name="connsiteY5" fmla="*/ -56 h 948975"/>
                  <a:gd name="connsiteX6" fmla="*/ 1079 w 739140"/>
                  <a:gd name="connsiteY6" fmla="*/ -56 h 948975"/>
                  <a:gd name="connsiteX7" fmla="*/ 626300 w 739140"/>
                  <a:gd name="connsiteY7" fmla="*/ -56 h 948975"/>
                  <a:gd name="connsiteX8" fmla="*/ 626300 w 739140"/>
                  <a:gd name="connsiteY8" fmla="*/ -56 h 948975"/>
                  <a:gd name="connsiteX9" fmla="*/ 626300 w 739140"/>
                  <a:gd name="connsiteY9" fmla="*/ -56 h 948975"/>
                  <a:gd name="connsiteX10" fmla="*/ 738886 w 739140"/>
                  <a:gd name="connsiteY10" fmla="*/ 112720 h 948975"/>
                  <a:gd name="connsiteX11" fmla="*/ 738886 w 739140"/>
                  <a:gd name="connsiteY11" fmla="*/ 112720 h 948975"/>
                  <a:gd name="connsiteX12" fmla="*/ 738886 w 739140"/>
                  <a:gd name="connsiteY12" fmla="*/ 112720 h 948975"/>
                  <a:gd name="connsiteX13" fmla="*/ 739076 w 739140"/>
                  <a:gd name="connsiteY13" fmla="*/ 948349 h 948975"/>
                  <a:gd name="connsiteX14" fmla="*/ 738410 w 739140"/>
                  <a:gd name="connsiteY14" fmla="*/ 113768 h 948975"/>
                  <a:gd name="connsiteX15" fmla="*/ 738410 w 739140"/>
                  <a:gd name="connsiteY15" fmla="*/ 113768 h 948975"/>
                  <a:gd name="connsiteX16" fmla="*/ 626300 w 739140"/>
                  <a:gd name="connsiteY16" fmla="*/ 1564 h 948975"/>
                  <a:gd name="connsiteX17" fmla="*/ 626300 w 739140"/>
                  <a:gd name="connsiteY17" fmla="*/ 1564 h 948975"/>
                  <a:gd name="connsiteX18" fmla="*/ 1079 w 739140"/>
                  <a:gd name="connsiteY18" fmla="*/ 2040 h 948975"/>
                  <a:gd name="connsiteX19" fmla="*/ 2222 w 739140"/>
                  <a:gd name="connsiteY19" fmla="*/ 897 h 948975"/>
                  <a:gd name="connsiteX20" fmla="*/ 1650 w 739140"/>
                  <a:gd name="connsiteY20" fmla="*/ 948158 h 948975"/>
                  <a:gd name="connsiteX21" fmla="*/ 1650 w 739140"/>
                  <a:gd name="connsiteY21" fmla="*/ 947682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39140" h="948975">
                    <a:moveTo>
                      <a:pt x="739076" y="948349"/>
                    </a:moveTo>
                    <a:lnTo>
                      <a:pt x="1174" y="948920"/>
                    </a:lnTo>
                    <a:lnTo>
                      <a:pt x="603" y="948920"/>
                    </a:lnTo>
                    <a:lnTo>
                      <a:pt x="603" y="948349"/>
                    </a:lnTo>
                    <a:lnTo>
                      <a:pt x="-64" y="1087"/>
                    </a:lnTo>
                    <a:lnTo>
                      <a:pt x="-64" y="-56"/>
                    </a:lnTo>
                    <a:lnTo>
                      <a:pt x="1079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626300" y="-56"/>
                    </a:lnTo>
                    <a:lnTo>
                      <a:pt x="738886" y="112720"/>
                    </a:lnTo>
                    <a:lnTo>
                      <a:pt x="738886" y="112720"/>
                    </a:lnTo>
                    <a:lnTo>
                      <a:pt x="738886" y="112720"/>
                    </a:lnTo>
                    <a:close/>
                    <a:moveTo>
                      <a:pt x="739076" y="948349"/>
                    </a:moveTo>
                    <a:lnTo>
                      <a:pt x="738410" y="113768"/>
                    </a:lnTo>
                    <a:lnTo>
                      <a:pt x="738410" y="113768"/>
                    </a:lnTo>
                    <a:lnTo>
                      <a:pt x="626300" y="1564"/>
                    </a:lnTo>
                    <a:lnTo>
                      <a:pt x="626300" y="1564"/>
                    </a:lnTo>
                    <a:lnTo>
                      <a:pt x="1079" y="2040"/>
                    </a:lnTo>
                    <a:lnTo>
                      <a:pt x="2222" y="897"/>
                    </a:lnTo>
                    <a:lnTo>
                      <a:pt x="1650" y="948158"/>
                    </a:lnTo>
                    <a:lnTo>
                      <a:pt x="1650" y="947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8" name="Freeform: Shape 727">
                <a:extLst>
                  <a:ext uri="{FF2B5EF4-FFF2-40B4-BE49-F238E27FC236}">
                    <a16:creationId xmlns:a16="http://schemas.microsoft.com/office/drawing/2014/main" id="{51C234E1-ED35-77A4-1A3F-8F5FCE93CB3C}"/>
                  </a:ext>
                </a:extLst>
              </p:cNvPr>
              <p:cNvSpPr/>
              <p:nvPr/>
            </p:nvSpPr>
            <p:spPr>
              <a:xfrm rot="10800000">
                <a:off x="6071572" y="3134501"/>
                <a:ext cx="338423" cy="24288"/>
              </a:xfrm>
              <a:custGeom>
                <a:avLst/>
                <a:gdLst>
                  <a:gd name="connsiteX0" fmla="*/ -64 w 338423"/>
                  <a:gd name="connsiteY0" fmla="*/ -56 h 24288"/>
                  <a:gd name="connsiteX1" fmla="*/ 338360 w 338423"/>
                  <a:gd name="connsiteY1" fmla="*/ -56 h 24288"/>
                  <a:gd name="connsiteX2" fmla="*/ 338360 w 338423"/>
                  <a:gd name="connsiteY2" fmla="*/ 24233 h 24288"/>
                  <a:gd name="connsiteX3" fmla="*/ -64 w 338423"/>
                  <a:gd name="connsiteY3" fmla="*/ 24233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423" h="24288">
                    <a:moveTo>
                      <a:pt x="-64" y="-56"/>
                    </a:moveTo>
                    <a:lnTo>
                      <a:pt x="338360" y="-56"/>
                    </a:lnTo>
                    <a:lnTo>
                      <a:pt x="338360" y="24233"/>
                    </a:lnTo>
                    <a:lnTo>
                      <a:pt x="-64" y="24233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9" name="Freeform: Shape 728">
                <a:extLst>
                  <a:ext uri="{FF2B5EF4-FFF2-40B4-BE49-F238E27FC236}">
                    <a16:creationId xmlns:a16="http://schemas.microsoft.com/office/drawing/2014/main" id="{F6A77D31-054B-4747-15F0-242FE6AE7F8F}"/>
                  </a:ext>
                </a:extLst>
              </p:cNvPr>
              <p:cNvSpPr/>
              <p:nvPr/>
            </p:nvSpPr>
            <p:spPr>
              <a:xfrm>
                <a:off x="6496768" y="3030297"/>
                <a:ext cx="112775" cy="112776"/>
              </a:xfrm>
              <a:custGeom>
                <a:avLst/>
                <a:gdLst>
                  <a:gd name="connsiteX0" fmla="*/ 112776 w 112775"/>
                  <a:gd name="connsiteY0" fmla="*/ 112776 h 112776"/>
                  <a:gd name="connsiteX1" fmla="*/ 0 w 112775"/>
                  <a:gd name="connsiteY1" fmla="*/ 112776 h 112776"/>
                  <a:gd name="connsiteX2" fmla="*/ 0 w 112775"/>
                  <a:gd name="connsiteY2" fmla="*/ 0 h 112776"/>
                  <a:gd name="connsiteX3" fmla="*/ 112776 w 112775"/>
                  <a:gd name="connsiteY3" fmla="*/ 112776 h 11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75" h="112776">
                    <a:moveTo>
                      <a:pt x="112776" y="112776"/>
                    </a:moveTo>
                    <a:lnTo>
                      <a:pt x="0" y="112776"/>
                    </a:lnTo>
                    <a:lnTo>
                      <a:pt x="0" y="0"/>
                    </a:lnTo>
                    <a:lnTo>
                      <a:pt x="112776" y="11277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0" name="Freeform: Shape 729">
                <a:extLst>
                  <a:ext uri="{FF2B5EF4-FFF2-40B4-BE49-F238E27FC236}">
                    <a16:creationId xmlns:a16="http://schemas.microsoft.com/office/drawing/2014/main" id="{3285013A-B608-683C-6CC7-51C8A54CF4B3}"/>
                  </a:ext>
                </a:extLst>
              </p:cNvPr>
              <p:cNvSpPr/>
              <p:nvPr/>
            </p:nvSpPr>
            <p:spPr>
              <a:xfrm>
                <a:off x="5986037" y="3261574"/>
                <a:ext cx="111442" cy="111443"/>
              </a:xfrm>
              <a:custGeom>
                <a:avLst/>
                <a:gdLst>
                  <a:gd name="connsiteX0" fmla="*/ 111379 w 111442"/>
                  <a:gd name="connsiteY0" fmla="*/ 55847 h 111443"/>
                  <a:gd name="connsiteX1" fmla="*/ 55476 w 111442"/>
                  <a:gd name="connsiteY1" fmla="*/ 111387 h 111443"/>
                  <a:gd name="connsiteX2" fmla="*/ -64 w 111442"/>
                  <a:gd name="connsiteY2" fmla="*/ 55485 h 111443"/>
                  <a:gd name="connsiteX3" fmla="*/ 55839 w 111442"/>
                  <a:gd name="connsiteY3" fmla="*/ -55 h 111443"/>
                  <a:gd name="connsiteX4" fmla="*/ 104044 w 111442"/>
                  <a:gd name="connsiteY4" fmla="*/ 28034 h 111443"/>
                  <a:gd name="connsiteX5" fmla="*/ 111379 w 111442"/>
                  <a:gd name="connsiteY5" fmla="*/ 55847 h 11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442" h="111443">
                    <a:moveTo>
                      <a:pt x="111379" y="55847"/>
                    </a:moveTo>
                    <a:cubicBezTo>
                      <a:pt x="111284" y="86622"/>
                      <a:pt x="86252" y="111492"/>
                      <a:pt x="55476" y="111387"/>
                    </a:cubicBezTo>
                    <a:cubicBezTo>
                      <a:pt x="24701" y="111292"/>
                      <a:pt x="-159" y="86260"/>
                      <a:pt x="-64" y="55485"/>
                    </a:cubicBezTo>
                    <a:cubicBezTo>
                      <a:pt x="41" y="24710"/>
                      <a:pt x="25063" y="-151"/>
                      <a:pt x="55839" y="-55"/>
                    </a:cubicBezTo>
                    <a:cubicBezTo>
                      <a:pt x="75774" y="12"/>
                      <a:pt x="94157" y="10718"/>
                      <a:pt x="104044" y="28034"/>
                    </a:cubicBezTo>
                    <a:cubicBezTo>
                      <a:pt x="108874" y="36511"/>
                      <a:pt x="111397" y="46093"/>
                      <a:pt x="111379" y="558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1" name="Freeform: Shape 730">
                <a:extLst>
                  <a:ext uri="{FF2B5EF4-FFF2-40B4-BE49-F238E27FC236}">
                    <a16:creationId xmlns:a16="http://schemas.microsoft.com/office/drawing/2014/main" id="{663A2F34-68B7-57E8-FA25-2CAFB533C005}"/>
                  </a:ext>
                </a:extLst>
              </p:cNvPr>
              <p:cNvSpPr/>
              <p:nvPr/>
            </p:nvSpPr>
            <p:spPr>
              <a:xfrm>
                <a:off x="6041568" y="3261564"/>
                <a:ext cx="48577" cy="55912"/>
              </a:xfrm>
              <a:custGeom>
                <a:avLst/>
                <a:gdLst>
                  <a:gd name="connsiteX0" fmla="*/ 48513 w 48577"/>
                  <a:gd name="connsiteY0" fmla="*/ 28043 h 55912"/>
                  <a:gd name="connsiteX1" fmla="*/ -64 w 48577"/>
                  <a:gd name="connsiteY1" fmla="*/ 55856 h 55912"/>
                  <a:gd name="connsiteX2" fmla="*/ -64 w 48577"/>
                  <a:gd name="connsiteY2" fmla="*/ -56 h 55912"/>
                  <a:gd name="connsiteX3" fmla="*/ 48513 w 48577"/>
                  <a:gd name="connsiteY3" fmla="*/ 28043 h 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77" h="55912">
                    <a:moveTo>
                      <a:pt x="48513" y="28043"/>
                    </a:moveTo>
                    <a:lnTo>
                      <a:pt x="-64" y="55856"/>
                    </a:lnTo>
                    <a:lnTo>
                      <a:pt x="-64" y="-56"/>
                    </a:lnTo>
                    <a:cubicBezTo>
                      <a:pt x="19995" y="-84"/>
                      <a:pt x="38531" y="10641"/>
                      <a:pt x="48513" y="28043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2" name="Freeform: Shape 731">
                <a:extLst>
                  <a:ext uri="{FF2B5EF4-FFF2-40B4-BE49-F238E27FC236}">
                    <a16:creationId xmlns:a16="http://schemas.microsoft.com/office/drawing/2014/main" id="{47A7BA38-4F18-07B9-25D5-845DA0149E91}"/>
                  </a:ext>
                </a:extLst>
              </p:cNvPr>
              <p:cNvSpPr/>
              <p:nvPr/>
            </p:nvSpPr>
            <p:spPr>
              <a:xfrm>
                <a:off x="6002896" y="3278805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3" name="Freeform: Shape 732">
                <a:extLst>
                  <a:ext uri="{FF2B5EF4-FFF2-40B4-BE49-F238E27FC236}">
                    <a16:creationId xmlns:a16="http://schemas.microsoft.com/office/drawing/2014/main" id="{FB118277-2614-CB8F-1771-33E9D92CA115}"/>
                  </a:ext>
                </a:extLst>
              </p:cNvPr>
              <p:cNvSpPr/>
              <p:nvPr/>
            </p:nvSpPr>
            <p:spPr>
              <a:xfrm>
                <a:off x="6025471" y="3308809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4 w 32194"/>
                  <a:gd name="connsiteY1" fmla="*/ 0 h 4571"/>
                  <a:gd name="connsiteX2" fmla="*/ 32194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4" y="0"/>
                    </a:lnTo>
                    <a:lnTo>
                      <a:pt x="32194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4" name="Freeform: Shape 733">
                <a:extLst>
                  <a:ext uri="{FF2B5EF4-FFF2-40B4-BE49-F238E27FC236}">
                    <a16:creationId xmlns:a16="http://schemas.microsoft.com/office/drawing/2014/main" id="{734E94C0-9370-803D-4C48-28BDFF66F3D3}"/>
                  </a:ext>
                </a:extLst>
              </p:cNvPr>
              <p:cNvSpPr/>
              <p:nvPr/>
            </p:nvSpPr>
            <p:spPr>
              <a:xfrm>
                <a:off x="6017470" y="3321477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7 w 48196"/>
                  <a:gd name="connsiteY1" fmla="*/ 0 h 4571"/>
                  <a:gd name="connsiteX2" fmla="*/ 48197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7" y="0"/>
                    </a:lnTo>
                    <a:lnTo>
                      <a:pt x="48197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5" name="Freeform: Shape 734">
                <a:extLst>
                  <a:ext uri="{FF2B5EF4-FFF2-40B4-BE49-F238E27FC236}">
                    <a16:creationId xmlns:a16="http://schemas.microsoft.com/office/drawing/2014/main" id="{947E8B31-D740-E1AF-9486-EA10862D5B63}"/>
                  </a:ext>
                </a:extLst>
              </p:cNvPr>
              <p:cNvSpPr/>
              <p:nvPr/>
            </p:nvSpPr>
            <p:spPr>
              <a:xfrm>
                <a:off x="5983173" y="3404843"/>
                <a:ext cx="114306" cy="114314"/>
              </a:xfrm>
              <a:custGeom>
                <a:avLst/>
                <a:gdLst>
                  <a:gd name="connsiteX0" fmla="*/ 114242 w 114306"/>
                  <a:gd name="connsiteY0" fmla="*/ 56977 h 114314"/>
                  <a:gd name="connsiteX1" fmla="*/ 113671 w 114306"/>
                  <a:gd name="connsiteY1" fmla="*/ 65168 h 114314"/>
                  <a:gd name="connsiteX2" fmla="*/ 49034 w 114306"/>
                  <a:gd name="connsiteY2" fmla="*/ 113679 h 114314"/>
                  <a:gd name="connsiteX3" fmla="*/ 514 w 114306"/>
                  <a:gd name="connsiteY3" fmla="*/ 49043 h 114314"/>
                  <a:gd name="connsiteX4" fmla="*/ 65160 w 114306"/>
                  <a:gd name="connsiteY4" fmla="*/ 522 h 114314"/>
                  <a:gd name="connsiteX5" fmla="*/ 114242 w 114306"/>
                  <a:gd name="connsiteY5" fmla="*/ 56977 h 11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6" h="114314">
                    <a:moveTo>
                      <a:pt x="114242" y="56977"/>
                    </a:moveTo>
                    <a:cubicBezTo>
                      <a:pt x="114242" y="59720"/>
                      <a:pt x="114052" y="62454"/>
                      <a:pt x="113671" y="65168"/>
                    </a:cubicBezTo>
                    <a:cubicBezTo>
                      <a:pt x="109213" y="96420"/>
                      <a:pt x="80276" y="118137"/>
                      <a:pt x="49034" y="113679"/>
                    </a:cubicBezTo>
                    <a:cubicBezTo>
                      <a:pt x="17783" y="109231"/>
                      <a:pt x="-3935" y="80294"/>
                      <a:pt x="514" y="49043"/>
                    </a:cubicBezTo>
                    <a:cubicBezTo>
                      <a:pt x="4971" y="17791"/>
                      <a:pt x="33908" y="-3926"/>
                      <a:pt x="65160" y="522"/>
                    </a:cubicBezTo>
                    <a:cubicBezTo>
                      <a:pt x="93268" y="4532"/>
                      <a:pt x="114176" y="28573"/>
                      <a:pt x="114242" y="569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6" name="Freeform: Shape 735">
                <a:extLst>
                  <a:ext uri="{FF2B5EF4-FFF2-40B4-BE49-F238E27FC236}">
                    <a16:creationId xmlns:a16="http://schemas.microsoft.com/office/drawing/2014/main" id="{DB823966-90AE-FD7E-BEF3-5ECE27E4DEA5}"/>
                  </a:ext>
                </a:extLst>
              </p:cNvPr>
              <p:cNvSpPr/>
              <p:nvPr/>
            </p:nvSpPr>
            <p:spPr>
              <a:xfrm>
                <a:off x="6041568" y="3405963"/>
                <a:ext cx="55911" cy="64103"/>
              </a:xfrm>
              <a:custGeom>
                <a:avLst/>
                <a:gdLst>
                  <a:gd name="connsiteX0" fmla="*/ 55848 w 55911"/>
                  <a:gd name="connsiteY0" fmla="*/ 55856 h 64103"/>
                  <a:gd name="connsiteX1" fmla="*/ 55276 w 55911"/>
                  <a:gd name="connsiteY1" fmla="*/ 64048 h 64103"/>
                  <a:gd name="connsiteX2" fmla="*/ -64 w 55911"/>
                  <a:gd name="connsiteY2" fmla="*/ 55856 h 64103"/>
                  <a:gd name="connsiteX3" fmla="*/ -64 w 55911"/>
                  <a:gd name="connsiteY3" fmla="*/ -55 h 64103"/>
                  <a:gd name="connsiteX4" fmla="*/ 55848 w 55911"/>
                  <a:gd name="connsiteY4" fmla="*/ 55476 h 64103"/>
                  <a:gd name="connsiteX5" fmla="*/ 55848 w 55911"/>
                  <a:gd name="connsiteY5" fmla="*/ 55856 h 6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911" h="64103">
                    <a:moveTo>
                      <a:pt x="55848" y="55856"/>
                    </a:moveTo>
                    <a:cubicBezTo>
                      <a:pt x="55848" y="58600"/>
                      <a:pt x="55657" y="61333"/>
                      <a:pt x="55276" y="64048"/>
                    </a:cubicBezTo>
                    <a:lnTo>
                      <a:pt x="-64" y="55856"/>
                    </a:lnTo>
                    <a:lnTo>
                      <a:pt x="-64" y="-55"/>
                    </a:lnTo>
                    <a:cubicBezTo>
                      <a:pt x="30711" y="-160"/>
                      <a:pt x="55742" y="24700"/>
                      <a:pt x="55848" y="55476"/>
                    </a:cubicBezTo>
                    <a:cubicBezTo>
                      <a:pt x="55848" y="55599"/>
                      <a:pt x="55848" y="55733"/>
                      <a:pt x="55848" y="5585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7" name="Freeform: Shape 736">
                <a:extLst>
                  <a:ext uri="{FF2B5EF4-FFF2-40B4-BE49-F238E27FC236}">
                    <a16:creationId xmlns:a16="http://schemas.microsoft.com/office/drawing/2014/main" id="{FD0F8F21-FC35-F488-DC2B-051F99627B40}"/>
                  </a:ext>
                </a:extLst>
              </p:cNvPr>
              <p:cNvSpPr/>
              <p:nvPr/>
            </p:nvSpPr>
            <p:spPr>
              <a:xfrm>
                <a:off x="6002896" y="3423204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8" name="Freeform: Shape 737">
                <a:extLst>
                  <a:ext uri="{FF2B5EF4-FFF2-40B4-BE49-F238E27FC236}">
                    <a16:creationId xmlns:a16="http://schemas.microsoft.com/office/drawing/2014/main" id="{BFE316CE-6F81-4A73-0421-14806884A0AB}"/>
                  </a:ext>
                </a:extLst>
              </p:cNvPr>
              <p:cNvSpPr/>
              <p:nvPr/>
            </p:nvSpPr>
            <p:spPr>
              <a:xfrm>
                <a:off x="6025471" y="3453208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4 w 32194"/>
                  <a:gd name="connsiteY1" fmla="*/ 0 h 4571"/>
                  <a:gd name="connsiteX2" fmla="*/ 32194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4" y="0"/>
                    </a:lnTo>
                    <a:lnTo>
                      <a:pt x="32194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9" name="Freeform: Shape 738">
                <a:extLst>
                  <a:ext uri="{FF2B5EF4-FFF2-40B4-BE49-F238E27FC236}">
                    <a16:creationId xmlns:a16="http://schemas.microsoft.com/office/drawing/2014/main" id="{29A068DF-6B9D-9EF2-C697-BC728CE3BE4B}"/>
                  </a:ext>
                </a:extLst>
              </p:cNvPr>
              <p:cNvSpPr/>
              <p:nvPr/>
            </p:nvSpPr>
            <p:spPr>
              <a:xfrm>
                <a:off x="6017470" y="3465876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7 w 48196"/>
                  <a:gd name="connsiteY1" fmla="*/ 0 h 4571"/>
                  <a:gd name="connsiteX2" fmla="*/ 48197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7" y="0"/>
                    </a:lnTo>
                    <a:lnTo>
                      <a:pt x="48197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0" name="Freeform: Shape 739">
                <a:extLst>
                  <a:ext uri="{FF2B5EF4-FFF2-40B4-BE49-F238E27FC236}">
                    <a16:creationId xmlns:a16="http://schemas.microsoft.com/office/drawing/2014/main" id="{7F222AB9-FBC8-A0D7-B59D-5A761EFC3EA2}"/>
                  </a:ext>
                </a:extLst>
              </p:cNvPr>
              <p:cNvSpPr/>
              <p:nvPr/>
            </p:nvSpPr>
            <p:spPr>
              <a:xfrm>
                <a:off x="6273311" y="3261374"/>
                <a:ext cx="112014" cy="112014"/>
              </a:xfrm>
              <a:custGeom>
                <a:avLst/>
                <a:gdLst>
                  <a:gd name="connsiteX0" fmla="*/ 111950 w 112014"/>
                  <a:gd name="connsiteY0" fmla="*/ 56047 h 112014"/>
                  <a:gd name="connsiteX1" fmla="*/ 76136 w 112014"/>
                  <a:gd name="connsiteY1" fmla="*/ 108244 h 112014"/>
                  <a:gd name="connsiteX2" fmla="*/ 56038 w 112014"/>
                  <a:gd name="connsiteY2" fmla="*/ 111959 h 112014"/>
                  <a:gd name="connsiteX3" fmla="*/ -64 w 112014"/>
                  <a:gd name="connsiteY3" fmla="*/ 56047 h 112014"/>
                  <a:gd name="connsiteX4" fmla="*/ 55848 w 112014"/>
                  <a:gd name="connsiteY4" fmla="*/ -56 h 112014"/>
                  <a:gd name="connsiteX5" fmla="*/ 111950 w 112014"/>
                  <a:gd name="connsiteY5" fmla="*/ 55856 h 112014"/>
                  <a:gd name="connsiteX6" fmla="*/ 111950 w 112014"/>
                  <a:gd name="connsiteY6" fmla="*/ 56047 h 112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014" h="112014">
                    <a:moveTo>
                      <a:pt x="111950" y="56047"/>
                    </a:moveTo>
                    <a:cubicBezTo>
                      <a:pt x="111960" y="79183"/>
                      <a:pt x="97720" y="99928"/>
                      <a:pt x="76136" y="108244"/>
                    </a:cubicBezTo>
                    <a:cubicBezTo>
                      <a:pt x="69717" y="110692"/>
                      <a:pt x="62906" y="111949"/>
                      <a:pt x="56038" y="111959"/>
                    </a:cubicBezTo>
                    <a:cubicBezTo>
                      <a:pt x="25111" y="112016"/>
                      <a:pt x="-6" y="86974"/>
                      <a:pt x="-64" y="56047"/>
                    </a:cubicBezTo>
                    <a:cubicBezTo>
                      <a:pt x="-112" y="25119"/>
                      <a:pt x="24921" y="2"/>
                      <a:pt x="55848" y="-56"/>
                    </a:cubicBezTo>
                    <a:cubicBezTo>
                      <a:pt x="86775" y="-103"/>
                      <a:pt x="111893" y="24929"/>
                      <a:pt x="111950" y="55856"/>
                    </a:cubicBezTo>
                    <a:cubicBezTo>
                      <a:pt x="111950" y="55923"/>
                      <a:pt x="111950" y="55980"/>
                      <a:pt x="111950" y="560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1" name="Freeform: Shape 740">
                <a:extLst>
                  <a:ext uri="{FF2B5EF4-FFF2-40B4-BE49-F238E27FC236}">
                    <a16:creationId xmlns:a16="http://schemas.microsoft.com/office/drawing/2014/main" id="{B0E73E34-2446-9BDE-F4D5-FD410ABA4F18}"/>
                  </a:ext>
                </a:extLst>
              </p:cNvPr>
              <p:cNvSpPr/>
              <p:nvPr/>
            </p:nvSpPr>
            <p:spPr>
              <a:xfrm>
                <a:off x="6329413" y="3261564"/>
                <a:ext cx="55911" cy="108109"/>
              </a:xfrm>
              <a:custGeom>
                <a:avLst/>
                <a:gdLst>
                  <a:gd name="connsiteX0" fmla="*/ 55848 w 55911"/>
                  <a:gd name="connsiteY0" fmla="*/ 55857 h 108109"/>
                  <a:gd name="connsiteX1" fmla="*/ 20034 w 55911"/>
                  <a:gd name="connsiteY1" fmla="*/ 108054 h 108109"/>
                  <a:gd name="connsiteX2" fmla="*/ -64 w 55911"/>
                  <a:gd name="connsiteY2" fmla="*/ 55857 h 108109"/>
                  <a:gd name="connsiteX3" fmla="*/ -64 w 55911"/>
                  <a:gd name="connsiteY3" fmla="*/ -55 h 108109"/>
                  <a:gd name="connsiteX4" fmla="*/ 55848 w 55911"/>
                  <a:gd name="connsiteY4" fmla="*/ 55476 h 108109"/>
                  <a:gd name="connsiteX5" fmla="*/ 55848 w 55911"/>
                  <a:gd name="connsiteY5" fmla="*/ 55857 h 10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911" h="108109">
                    <a:moveTo>
                      <a:pt x="55848" y="55857"/>
                    </a:moveTo>
                    <a:cubicBezTo>
                      <a:pt x="55858" y="78993"/>
                      <a:pt x="41618" y="99738"/>
                      <a:pt x="20034" y="108054"/>
                    </a:cubicBezTo>
                    <a:lnTo>
                      <a:pt x="-64" y="55857"/>
                    </a:lnTo>
                    <a:lnTo>
                      <a:pt x="-64" y="-55"/>
                    </a:lnTo>
                    <a:cubicBezTo>
                      <a:pt x="30711" y="-160"/>
                      <a:pt x="55743" y="24700"/>
                      <a:pt x="55848" y="55476"/>
                    </a:cubicBezTo>
                    <a:cubicBezTo>
                      <a:pt x="55848" y="55599"/>
                      <a:pt x="55848" y="55733"/>
                      <a:pt x="55848" y="55857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2" name="Freeform: Shape 741">
                <a:extLst>
                  <a:ext uri="{FF2B5EF4-FFF2-40B4-BE49-F238E27FC236}">
                    <a16:creationId xmlns:a16="http://schemas.microsoft.com/office/drawing/2014/main" id="{AE3F7394-ADEE-08C5-C146-38875CACBECC}"/>
                  </a:ext>
                </a:extLst>
              </p:cNvPr>
              <p:cNvSpPr/>
              <p:nvPr/>
            </p:nvSpPr>
            <p:spPr>
              <a:xfrm>
                <a:off x="6290742" y="3278805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3" name="Freeform: Shape 742">
                <a:extLst>
                  <a:ext uri="{FF2B5EF4-FFF2-40B4-BE49-F238E27FC236}">
                    <a16:creationId xmlns:a16="http://schemas.microsoft.com/office/drawing/2014/main" id="{85CFA6E0-BFAE-4F3D-B2E8-C05C555B897C}"/>
                  </a:ext>
                </a:extLst>
              </p:cNvPr>
              <p:cNvSpPr/>
              <p:nvPr/>
            </p:nvSpPr>
            <p:spPr>
              <a:xfrm>
                <a:off x="6313316" y="3308809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5 w 32194"/>
                  <a:gd name="connsiteY1" fmla="*/ 0 h 4571"/>
                  <a:gd name="connsiteX2" fmla="*/ 32195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5" y="0"/>
                    </a:lnTo>
                    <a:lnTo>
                      <a:pt x="32195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4" name="Freeform: Shape 743">
                <a:extLst>
                  <a:ext uri="{FF2B5EF4-FFF2-40B4-BE49-F238E27FC236}">
                    <a16:creationId xmlns:a16="http://schemas.microsoft.com/office/drawing/2014/main" id="{F19EC9EB-CC8B-2211-3C56-81338C3AF1E3}"/>
                  </a:ext>
                </a:extLst>
              </p:cNvPr>
              <p:cNvSpPr/>
              <p:nvPr/>
            </p:nvSpPr>
            <p:spPr>
              <a:xfrm>
                <a:off x="6305315" y="3321477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6 w 48196"/>
                  <a:gd name="connsiteY1" fmla="*/ 0 h 4571"/>
                  <a:gd name="connsiteX2" fmla="*/ 48196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6" y="0"/>
                    </a:lnTo>
                    <a:lnTo>
                      <a:pt x="48196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5" name="Freeform: Shape 744">
                <a:extLst>
                  <a:ext uri="{FF2B5EF4-FFF2-40B4-BE49-F238E27FC236}">
                    <a16:creationId xmlns:a16="http://schemas.microsoft.com/office/drawing/2014/main" id="{14A0E52C-1014-9328-5255-F55CE94B53F2}"/>
                  </a:ext>
                </a:extLst>
              </p:cNvPr>
              <p:cNvSpPr/>
              <p:nvPr/>
            </p:nvSpPr>
            <p:spPr>
              <a:xfrm>
                <a:off x="6273882" y="3405973"/>
                <a:ext cx="111443" cy="111443"/>
              </a:xfrm>
              <a:custGeom>
                <a:avLst/>
                <a:gdLst>
                  <a:gd name="connsiteX0" fmla="*/ 111379 w 111443"/>
                  <a:gd name="connsiteY0" fmla="*/ 55847 h 111443"/>
                  <a:gd name="connsiteX1" fmla="*/ 55477 w 111443"/>
                  <a:gd name="connsiteY1" fmla="*/ 111387 h 111443"/>
                  <a:gd name="connsiteX2" fmla="*/ -64 w 111443"/>
                  <a:gd name="connsiteY2" fmla="*/ 55485 h 111443"/>
                  <a:gd name="connsiteX3" fmla="*/ 55839 w 111443"/>
                  <a:gd name="connsiteY3" fmla="*/ -55 h 111443"/>
                  <a:gd name="connsiteX4" fmla="*/ 104045 w 111443"/>
                  <a:gd name="connsiteY4" fmla="*/ 28034 h 111443"/>
                  <a:gd name="connsiteX5" fmla="*/ 111379 w 111443"/>
                  <a:gd name="connsiteY5" fmla="*/ 55847 h 11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443" h="111443">
                    <a:moveTo>
                      <a:pt x="111379" y="55847"/>
                    </a:moveTo>
                    <a:cubicBezTo>
                      <a:pt x="111284" y="86622"/>
                      <a:pt x="86252" y="111492"/>
                      <a:pt x="55477" y="111387"/>
                    </a:cubicBezTo>
                    <a:cubicBezTo>
                      <a:pt x="24702" y="111292"/>
                      <a:pt x="-159" y="86260"/>
                      <a:pt x="-64" y="55485"/>
                    </a:cubicBezTo>
                    <a:cubicBezTo>
                      <a:pt x="41" y="24710"/>
                      <a:pt x="25063" y="-151"/>
                      <a:pt x="55839" y="-55"/>
                    </a:cubicBezTo>
                    <a:cubicBezTo>
                      <a:pt x="75775" y="11"/>
                      <a:pt x="94158" y="10718"/>
                      <a:pt x="104045" y="28034"/>
                    </a:cubicBezTo>
                    <a:cubicBezTo>
                      <a:pt x="108884" y="36502"/>
                      <a:pt x="111417" y="46093"/>
                      <a:pt x="111379" y="558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6" name="Freeform: Shape 745">
                <a:extLst>
                  <a:ext uri="{FF2B5EF4-FFF2-40B4-BE49-F238E27FC236}">
                    <a16:creationId xmlns:a16="http://schemas.microsoft.com/office/drawing/2014/main" id="{0A1246C0-421E-C55D-DC65-A3AEA3F62D3E}"/>
                  </a:ext>
                </a:extLst>
              </p:cNvPr>
              <p:cNvSpPr/>
              <p:nvPr/>
            </p:nvSpPr>
            <p:spPr>
              <a:xfrm>
                <a:off x="6293123" y="3405963"/>
                <a:ext cx="92201" cy="111766"/>
              </a:xfrm>
              <a:custGeom>
                <a:avLst/>
                <a:gdLst>
                  <a:gd name="connsiteX0" fmla="*/ 92138 w 92201"/>
                  <a:gd name="connsiteY0" fmla="*/ 55856 h 111766"/>
                  <a:gd name="connsiteX1" fmla="*/ 36169 w 92201"/>
                  <a:gd name="connsiteY1" fmla="*/ 111711 h 111766"/>
                  <a:gd name="connsiteX2" fmla="*/ -64 w 92201"/>
                  <a:gd name="connsiteY2" fmla="*/ 98338 h 111766"/>
                  <a:gd name="connsiteX3" fmla="*/ 36226 w 92201"/>
                  <a:gd name="connsiteY3" fmla="*/ 55856 h 111766"/>
                  <a:gd name="connsiteX4" fmla="*/ 36226 w 92201"/>
                  <a:gd name="connsiteY4" fmla="*/ -55 h 111766"/>
                  <a:gd name="connsiteX5" fmla="*/ 92138 w 92201"/>
                  <a:gd name="connsiteY5" fmla="*/ 55476 h 111766"/>
                  <a:gd name="connsiteX6" fmla="*/ 92138 w 92201"/>
                  <a:gd name="connsiteY6" fmla="*/ 55856 h 11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201" h="111766">
                    <a:moveTo>
                      <a:pt x="92138" y="55856"/>
                    </a:moveTo>
                    <a:cubicBezTo>
                      <a:pt x="92109" y="86737"/>
                      <a:pt x="67049" y="111749"/>
                      <a:pt x="36169" y="111711"/>
                    </a:cubicBezTo>
                    <a:cubicBezTo>
                      <a:pt x="22892" y="111702"/>
                      <a:pt x="10042" y="106958"/>
                      <a:pt x="-64" y="98338"/>
                    </a:cubicBezTo>
                    <a:lnTo>
                      <a:pt x="36226" y="55856"/>
                    </a:lnTo>
                    <a:lnTo>
                      <a:pt x="36226" y="-55"/>
                    </a:lnTo>
                    <a:cubicBezTo>
                      <a:pt x="67002" y="-160"/>
                      <a:pt x="92033" y="24700"/>
                      <a:pt x="92138" y="55476"/>
                    </a:cubicBezTo>
                    <a:cubicBezTo>
                      <a:pt x="92138" y="55599"/>
                      <a:pt x="92138" y="55733"/>
                      <a:pt x="92138" y="5585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7" name="Freeform: Shape 746">
                <a:extLst>
                  <a:ext uri="{FF2B5EF4-FFF2-40B4-BE49-F238E27FC236}">
                    <a16:creationId xmlns:a16="http://schemas.microsoft.com/office/drawing/2014/main" id="{DD27FA88-BB63-B96D-C723-55B036A8B6A7}"/>
                  </a:ext>
                </a:extLst>
              </p:cNvPr>
              <p:cNvSpPr/>
              <p:nvPr/>
            </p:nvSpPr>
            <p:spPr>
              <a:xfrm>
                <a:off x="6290742" y="3423204"/>
                <a:ext cx="77342" cy="77343"/>
              </a:xfrm>
              <a:custGeom>
                <a:avLst/>
                <a:gdLst>
                  <a:gd name="connsiteX0" fmla="*/ 77279 w 77342"/>
                  <a:gd name="connsiteY0" fmla="*/ 38616 h 77343"/>
                  <a:gd name="connsiteX1" fmla="*/ 38607 w 77342"/>
                  <a:gd name="connsiteY1" fmla="*/ 77288 h 77343"/>
                  <a:gd name="connsiteX2" fmla="*/ -64 w 77342"/>
                  <a:gd name="connsiteY2" fmla="*/ 38616 h 77343"/>
                  <a:gd name="connsiteX3" fmla="*/ 38607 w 77342"/>
                  <a:gd name="connsiteY3" fmla="*/ -56 h 77343"/>
                  <a:gd name="connsiteX4" fmla="*/ 77279 w 77342"/>
                  <a:gd name="connsiteY4" fmla="*/ 38616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42" h="77343">
                    <a:moveTo>
                      <a:pt x="77279" y="38616"/>
                    </a:moveTo>
                    <a:cubicBezTo>
                      <a:pt x="77279" y="59971"/>
                      <a:pt x="59963" y="77288"/>
                      <a:pt x="38607" y="77288"/>
                    </a:cubicBezTo>
                    <a:cubicBezTo>
                      <a:pt x="17252" y="77288"/>
                      <a:pt x="-64" y="59971"/>
                      <a:pt x="-64" y="38616"/>
                    </a:cubicBezTo>
                    <a:cubicBezTo>
                      <a:pt x="-64" y="17261"/>
                      <a:pt x="17252" y="-56"/>
                      <a:pt x="38607" y="-56"/>
                    </a:cubicBezTo>
                    <a:cubicBezTo>
                      <a:pt x="59963" y="-56"/>
                      <a:pt x="77279" y="17261"/>
                      <a:pt x="77279" y="386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8" name="Freeform: Shape 747">
                <a:extLst>
                  <a:ext uri="{FF2B5EF4-FFF2-40B4-BE49-F238E27FC236}">
                    <a16:creationId xmlns:a16="http://schemas.microsoft.com/office/drawing/2014/main" id="{3FB2A874-E648-665D-5D77-DCE648069213}"/>
                  </a:ext>
                </a:extLst>
              </p:cNvPr>
              <p:cNvSpPr/>
              <p:nvPr/>
            </p:nvSpPr>
            <p:spPr>
              <a:xfrm>
                <a:off x="6313316" y="3453208"/>
                <a:ext cx="32194" cy="4571"/>
              </a:xfrm>
              <a:custGeom>
                <a:avLst/>
                <a:gdLst>
                  <a:gd name="connsiteX0" fmla="*/ 0 w 32194"/>
                  <a:gd name="connsiteY0" fmla="*/ 0 h 4571"/>
                  <a:gd name="connsiteX1" fmla="*/ 32195 w 32194"/>
                  <a:gd name="connsiteY1" fmla="*/ 0 h 4571"/>
                  <a:gd name="connsiteX2" fmla="*/ 32195 w 32194"/>
                  <a:gd name="connsiteY2" fmla="*/ 4572 h 4571"/>
                  <a:gd name="connsiteX3" fmla="*/ 0 w 32194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94" h="4571">
                    <a:moveTo>
                      <a:pt x="0" y="0"/>
                    </a:moveTo>
                    <a:lnTo>
                      <a:pt x="32195" y="0"/>
                    </a:lnTo>
                    <a:lnTo>
                      <a:pt x="32195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9" name="Freeform: Shape 748">
                <a:extLst>
                  <a:ext uri="{FF2B5EF4-FFF2-40B4-BE49-F238E27FC236}">
                    <a16:creationId xmlns:a16="http://schemas.microsoft.com/office/drawing/2014/main" id="{C8FFC23F-3DBE-65AC-95A9-59F3CAF7EE11}"/>
                  </a:ext>
                </a:extLst>
              </p:cNvPr>
              <p:cNvSpPr/>
              <p:nvPr/>
            </p:nvSpPr>
            <p:spPr>
              <a:xfrm>
                <a:off x="6305315" y="3465876"/>
                <a:ext cx="48196" cy="4571"/>
              </a:xfrm>
              <a:custGeom>
                <a:avLst/>
                <a:gdLst>
                  <a:gd name="connsiteX0" fmla="*/ 0 w 48196"/>
                  <a:gd name="connsiteY0" fmla="*/ 0 h 4571"/>
                  <a:gd name="connsiteX1" fmla="*/ 48196 w 48196"/>
                  <a:gd name="connsiteY1" fmla="*/ 0 h 4571"/>
                  <a:gd name="connsiteX2" fmla="*/ 48196 w 48196"/>
                  <a:gd name="connsiteY2" fmla="*/ 4572 h 4571"/>
                  <a:gd name="connsiteX3" fmla="*/ 0 w 48196"/>
                  <a:gd name="connsiteY3" fmla="*/ 4572 h 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6" h="4571">
                    <a:moveTo>
                      <a:pt x="0" y="0"/>
                    </a:moveTo>
                    <a:lnTo>
                      <a:pt x="48196" y="0"/>
                    </a:lnTo>
                    <a:lnTo>
                      <a:pt x="48196" y="4572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0" name="Freeform: Shape 749">
                <a:extLst>
                  <a:ext uri="{FF2B5EF4-FFF2-40B4-BE49-F238E27FC236}">
                    <a16:creationId xmlns:a16="http://schemas.microsoft.com/office/drawing/2014/main" id="{F1556C16-08B1-04F8-E9AD-B72872034506}"/>
                  </a:ext>
                </a:extLst>
              </p:cNvPr>
              <p:cNvSpPr/>
              <p:nvPr/>
            </p:nvSpPr>
            <p:spPr>
              <a:xfrm>
                <a:off x="6131579" y="330023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1" name="Freeform: Shape 750">
                <a:extLst>
                  <a:ext uri="{FF2B5EF4-FFF2-40B4-BE49-F238E27FC236}">
                    <a16:creationId xmlns:a16="http://schemas.microsoft.com/office/drawing/2014/main" id="{13E6FB5D-FE2B-3557-CA68-749AF5A24FB2}"/>
                  </a:ext>
                </a:extLst>
              </p:cNvPr>
              <p:cNvSpPr/>
              <p:nvPr/>
            </p:nvSpPr>
            <p:spPr>
              <a:xfrm>
                <a:off x="6131579" y="331528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2" name="Freeform: Shape 751">
                <a:extLst>
                  <a:ext uri="{FF2B5EF4-FFF2-40B4-BE49-F238E27FC236}">
                    <a16:creationId xmlns:a16="http://schemas.microsoft.com/office/drawing/2014/main" id="{79F1741C-F4C2-0D0D-AC57-E5246D43D28C}"/>
                  </a:ext>
                </a:extLst>
              </p:cNvPr>
              <p:cNvSpPr/>
              <p:nvPr/>
            </p:nvSpPr>
            <p:spPr>
              <a:xfrm>
                <a:off x="6131579" y="33303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3" name="Freeform: Shape 752">
                <a:extLst>
                  <a:ext uri="{FF2B5EF4-FFF2-40B4-BE49-F238E27FC236}">
                    <a16:creationId xmlns:a16="http://schemas.microsoft.com/office/drawing/2014/main" id="{D1C7C785-2FB8-B2D2-D8EA-F68C16D20BD4}"/>
                  </a:ext>
                </a:extLst>
              </p:cNvPr>
              <p:cNvSpPr/>
              <p:nvPr/>
            </p:nvSpPr>
            <p:spPr>
              <a:xfrm>
                <a:off x="6131579" y="34446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4" name="Freeform: Shape 753">
                <a:extLst>
                  <a:ext uri="{FF2B5EF4-FFF2-40B4-BE49-F238E27FC236}">
                    <a16:creationId xmlns:a16="http://schemas.microsoft.com/office/drawing/2014/main" id="{08C868EB-5DB3-5BD7-387E-49F0632E0F09}"/>
                  </a:ext>
                </a:extLst>
              </p:cNvPr>
              <p:cNvSpPr/>
              <p:nvPr/>
            </p:nvSpPr>
            <p:spPr>
              <a:xfrm>
                <a:off x="6131579" y="345968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5" name="Freeform: Shape 754">
                <a:extLst>
                  <a:ext uri="{FF2B5EF4-FFF2-40B4-BE49-F238E27FC236}">
                    <a16:creationId xmlns:a16="http://schemas.microsoft.com/office/drawing/2014/main" id="{E3A07BAC-9B5B-493D-C993-4DE33619565A}"/>
                  </a:ext>
                </a:extLst>
              </p:cNvPr>
              <p:cNvSpPr/>
              <p:nvPr/>
            </p:nvSpPr>
            <p:spPr>
              <a:xfrm>
                <a:off x="6131579" y="3474734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09 w 76009"/>
                  <a:gd name="connsiteY1" fmla="*/ 0 h 4286"/>
                  <a:gd name="connsiteX2" fmla="*/ 76009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09" y="0"/>
                    </a:lnTo>
                    <a:lnTo>
                      <a:pt x="76009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6" name="Freeform: Shape 755">
                <a:extLst>
                  <a:ext uri="{FF2B5EF4-FFF2-40B4-BE49-F238E27FC236}">
                    <a16:creationId xmlns:a16="http://schemas.microsoft.com/office/drawing/2014/main" id="{43021762-9F70-10A7-A0F2-BC09A1916424}"/>
                  </a:ext>
                </a:extLst>
              </p:cNvPr>
              <p:cNvSpPr/>
              <p:nvPr/>
            </p:nvSpPr>
            <p:spPr>
              <a:xfrm>
                <a:off x="6419425" y="330023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7" name="Freeform: Shape 756">
                <a:extLst>
                  <a:ext uri="{FF2B5EF4-FFF2-40B4-BE49-F238E27FC236}">
                    <a16:creationId xmlns:a16="http://schemas.microsoft.com/office/drawing/2014/main" id="{8CCB931B-08AF-5292-AC51-2C2E263847CA}"/>
                  </a:ext>
                </a:extLst>
              </p:cNvPr>
              <p:cNvSpPr/>
              <p:nvPr/>
            </p:nvSpPr>
            <p:spPr>
              <a:xfrm>
                <a:off x="6419425" y="3315286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8" name="Freeform: Shape 757">
                <a:extLst>
                  <a:ext uri="{FF2B5EF4-FFF2-40B4-BE49-F238E27FC236}">
                    <a16:creationId xmlns:a16="http://schemas.microsoft.com/office/drawing/2014/main" id="{4DB8E416-5E63-9EAD-3CBB-DE634561FC31}"/>
                  </a:ext>
                </a:extLst>
              </p:cNvPr>
              <p:cNvSpPr/>
              <p:nvPr/>
            </p:nvSpPr>
            <p:spPr>
              <a:xfrm>
                <a:off x="6419425" y="33303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9" name="Freeform: Shape 758">
                <a:extLst>
                  <a:ext uri="{FF2B5EF4-FFF2-40B4-BE49-F238E27FC236}">
                    <a16:creationId xmlns:a16="http://schemas.microsoft.com/office/drawing/2014/main" id="{16DAE38E-9165-9DAA-0F60-CDBD087D76D6}"/>
                  </a:ext>
                </a:extLst>
              </p:cNvPr>
              <p:cNvSpPr/>
              <p:nvPr/>
            </p:nvSpPr>
            <p:spPr>
              <a:xfrm>
                <a:off x="6419425" y="344463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0" name="Freeform: Shape 759">
                <a:extLst>
                  <a:ext uri="{FF2B5EF4-FFF2-40B4-BE49-F238E27FC236}">
                    <a16:creationId xmlns:a16="http://schemas.microsoft.com/office/drawing/2014/main" id="{093223E3-EC8E-5391-3A8E-07BC7E85467D}"/>
                  </a:ext>
                </a:extLst>
              </p:cNvPr>
              <p:cNvSpPr/>
              <p:nvPr/>
            </p:nvSpPr>
            <p:spPr>
              <a:xfrm>
                <a:off x="6419425" y="3459685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1" name="Freeform: Shape 760">
                <a:extLst>
                  <a:ext uri="{FF2B5EF4-FFF2-40B4-BE49-F238E27FC236}">
                    <a16:creationId xmlns:a16="http://schemas.microsoft.com/office/drawing/2014/main" id="{12568EE1-5112-9795-BA4C-FB346007B066}"/>
                  </a:ext>
                </a:extLst>
              </p:cNvPr>
              <p:cNvSpPr/>
              <p:nvPr/>
            </p:nvSpPr>
            <p:spPr>
              <a:xfrm>
                <a:off x="6419425" y="3474734"/>
                <a:ext cx="76009" cy="4286"/>
              </a:xfrm>
              <a:custGeom>
                <a:avLst/>
                <a:gdLst>
                  <a:gd name="connsiteX0" fmla="*/ 0 w 76009"/>
                  <a:gd name="connsiteY0" fmla="*/ 0 h 4286"/>
                  <a:gd name="connsiteX1" fmla="*/ 76010 w 76009"/>
                  <a:gd name="connsiteY1" fmla="*/ 0 h 4286"/>
                  <a:gd name="connsiteX2" fmla="*/ 76010 w 76009"/>
                  <a:gd name="connsiteY2" fmla="*/ 4286 h 4286"/>
                  <a:gd name="connsiteX3" fmla="*/ 0 w 76009"/>
                  <a:gd name="connsiteY3" fmla="*/ 4286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9" h="4286">
                    <a:moveTo>
                      <a:pt x="0" y="0"/>
                    </a:moveTo>
                    <a:lnTo>
                      <a:pt x="76010" y="0"/>
                    </a:lnTo>
                    <a:lnTo>
                      <a:pt x="76010" y="4286"/>
                    </a:lnTo>
                    <a:lnTo>
                      <a:pt x="0" y="428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2" name="Freeform: Shape 761">
                <a:extLst>
                  <a:ext uri="{FF2B5EF4-FFF2-40B4-BE49-F238E27FC236}">
                    <a16:creationId xmlns:a16="http://schemas.microsoft.com/office/drawing/2014/main" id="{3285B01F-1C6A-27FA-3D97-08E46564F73D}"/>
                  </a:ext>
                </a:extLst>
              </p:cNvPr>
              <p:cNvSpPr/>
              <p:nvPr/>
            </p:nvSpPr>
            <p:spPr>
              <a:xfrm>
                <a:off x="6211780" y="3595654"/>
                <a:ext cx="283654" cy="2680"/>
              </a:xfrm>
              <a:custGeom>
                <a:avLst/>
                <a:gdLst>
                  <a:gd name="connsiteX0" fmla="*/ -64 w 283654"/>
                  <a:gd name="connsiteY0" fmla="*/ 1230 h 2680"/>
                  <a:gd name="connsiteX1" fmla="*/ 141763 w 283654"/>
                  <a:gd name="connsiteY1" fmla="*/ 87 h 2680"/>
                  <a:gd name="connsiteX2" fmla="*/ 283590 w 283654"/>
                  <a:gd name="connsiteY2" fmla="*/ 1230 h 2680"/>
                  <a:gd name="connsiteX3" fmla="*/ 141763 w 283654"/>
                  <a:gd name="connsiteY3" fmla="*/ 2469 h 2680"/>
                  <a:gd name="connsiteX4" fmla="*/ -64 w 283654"/>
                  <a:gd name="connsiteY4" fmla="*/ 1230 h 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80">
                    <a:moveTo>
                      <a:pt x="-64" y="1230"/>
                    </a:moveTo>
                    <a:cubicBezTo>
                      <a:pt x="47561" y="278"/>
                      <a:pt x="94424" y="468"/>
                      <a:pt x="141763" y="87"/>
                    </a:cubicBezTo>
                    <a:cubicBezTo>
                      <a:pt x="189102" y="-294"/>
                      <a:pt x="236251" y="87"/>
                      <a:pt x="283590" y="1230"/>
                    </a:cubicBezTo>
                    <a:cubicBezTo>
                      <a:pt x="235965" y="2278"/>
                      <a:pt x="189007" y="1992"/>
                      <a:pt x="141763" y="2469"/>
                    </a:cubicBezTo>
                    <a:cubicBezTo>
                      <a:pt x="94519" y="2945"/>
                      <a:pt x="46799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3" name="Freeform: Shape 762">
                <a:extLst>
                  <a:ext uri="{FF2B5EF4-FFF2-40B4-BE49-F238E27FC236}">
                    <a16:creationId xmlns:a16="http://schemas.microsoft.com/office/drawing/2014/main" id="{BE96E644-E620-92E4-72E8-8D1C58D5387E}"/>
                  </a:ext>
                </a:extLst>
              </p:cNvPr>
              <p:cNvSpPr/>
              <p:nvPr/>
            </p:nvSpPr>
            <p:spPr>
              <a:xfrm>
                <a:off x="6211780" y="3622571"/>
                <a:ext cx="283654" cy="2682"/>
              </a:xfrm>
              <a:custGeom>
                <a:avLst/>
                <a:gdLst>
                  <a:gd name="connsiteX0" fmla="*/ -64 w 283654"/>
                  <a:gd name="connsiteY0" fmla="*/ 1364 h 2682"/>
                  <a:gd name="connsiteX1" fmla="*/ 141763 w 283654"/>
                  <a:gd name="connsiteY1" fmla="*/ 126 h 2682"/>
                  <a:gd name="connsiteX2" fmla="*/ 283590 w 283654"/>
                  <a:gd name="connsiteY2" fmla="*/ 1364 h 2682"/>
                  <a:gd name="connsiteX3" fmla="*/ 141763 w 283654"/>
                  <a:gd name="connsiteY3" fmla="*/ 2507 h 2682"/>
                  <a:gd name="connsiteX4" fmla="*/ -64 w 283654"/>
                  <a:gd name="connsiteY4" fmla="*/ 1364 h 2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82">
                    <a:moveTo>
                      <a:pt x="-64" y="1364"/>
                    </a:moveTo>
                    <a:cubicBezTo>
                      <a:pt x="47561" y="316"/>
                      <a:pt x="94424" y="602"/>
                      <a:pt x="141763" y="126"/>
                    </a:cubicBezTo>
                    <a:cubicBezTo>
                      <a:pt x="189102" y="-350"/>
                      <a:pt x="236251" y="126"/>
                      <a:pt x="283590" y="1364"/>
                    </a:cubicBezTo>
                    <a:cubicBezTo>
                      <a:pt x="235965" y="2317"/>
                      <a:pt x="189007" y="2126"/>
                      <a:pt x="141763" y="2507"/>
                    </a:cubicBezTo>
                    <a:cubicBezTo>
                      <a:pt x="94519" y="2888"/>
                      <a:pt x="46799" y="2317"/>
                      <a:pt x="-64" y="13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4" name="Freeform: Shape 763">
                <a:extLst>
                  <a:ext uri="{FF2B5EF4-FFF2-40B4-BE49-F238E27FC236}">
                    <a16:creationId xmlns:a16="http://schemas.microsoft.com/office/drawing/2014/main" id="{188008C7-14EB-ABC8-5298-FEFEC5632610}"/>
                  </a:ext>
                </a:extLst>
              </p:cNvPr>
              <p:cNvSpPr/>
              <p:nvPr/>
            </p:nvSpPr>
            <p:spPr>
              <a:xfrm>
                <a:off x="6211780" y="3649526"/>
                <a:ext cx="283654" cy="2693"/>
              </a:xfrm>
              <a:custGeom>
                <a:avLst/>
                <a:gdLst>
                  <a:gd name="connsiteX0" fmla="*/ -64 w 283654"/>
                  <a:gd name="connsiteY0" fmla="*/ 1364 h 2693"/>
                  <a:gd name="connsiteX1" fmla="*/ 141763 w 283654"/>
                  <a:gd name="connsiteY1" fmla="*/ 126 h 2693"/>
                  <a:gd name="connsiteX2" fmla="*/ 283590 w 283654"/>
                  <a:gd name="connsiteY2" fmla="*/ 1364 h 2693"/>
                  <a:gd name="connsiteX3" fmla="*/ 141763 w 283654"/>
                  <a:gd name="connsiteY3" fmla="*/ 2507 h 2693"/>
                  <a:gd name="connsiteX4" fmla="*/ -64 w 283654"/>
                  <a:gd name="connsiteY4" fmla="*/ 1364 h 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93">
                    <a:moveTo>
                      <a:pt x="-64" y="1364"/>
                    </a:moveTo>
                    <a:cubicBezTo>
                      <a:pt x="47561" y="317"/>
                      <a:pt x="94424" y="602"/>
                      <a:pt x="141763" y="126"/>
                    </a:cubicBezTo>
                    <a:cubicBezTo>
                      <a:pt x="189102" y="-350"/>
                      <a:pt x="236251" y="126"/>
                      <a:pt x="283590" y="1364"/>
                    </a:cubicBezTo>
                    <a:cubicBezTo>
                      <a:pt x="235965" y="2412"/>
                      <a:pt x="189007" y="2127"/>
                      <a:pt x="141763" y="2507"/>
                    </a:cubicBezTo>
                    <a:cubicBezTo>
                      <a:pt x="94519" y="2888"/>
                      <a:pt x="46799" y="2412"/>
                      <a:pt x="-64" y="13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5" name="Freeform: Shape 764">
                <a:extLst>
                  <a:ext uri="{FF2B5EF4-FFF2-40B4-BE49-F238E27FC236}">
                    <a16:creationId xmlns:a16="http://schemas.microsoft.com/office/drawing/2014/main" id="{9330579E-B7A6-20E7-0AE1-E1DEC64D8FE8}"/>
                  </a:ext>
                </a:extLst>
              </p:cNvPr>
              <p:cNvSpPr/>
              <p:nvPr/>
            </p:nvSpPr>
            <p:spPr>
              <a:xfrm>
                <a:off x="6211780" y="3676616"/>
                <a:ext cx="283654" cy="2680"/>
              </a:xfrm>
              <a:custGeom>
                <a:avLst/>
                <a:gdLst>
                  <a:gd name="connsiteX0" fmla="*/ -64 w 283654"/>
                  <a:gd name="connsiteY0" fmla="*/ 1230 h 2680"/>
                  <a:gd name="connsiteX1" fmla="*/ 141763 w 283654"/>
                  <a:gd name="connsiteY1" fmla="*/ 87 h 2680"/>
                  <a:gd name="connsiteX2" fmla="*/ 283590 w 283654"/>
                  <a:gd name="connsiteY2" fmla="*/ 1230 h 2680"/>
                  <a:gd name="connsiteX3" fmla="*/ 141763 w 283654"/>
                  <a:gd name="connsiteY3" fmla="*/ 2469 h 2680"/>
                  <a:gd name="connsiteX4" fmla="*/ -64 w 283654"/>
                  <a:gd name="connsiteY4" fmla="*/ 1230 h 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54" h="2680">
                    <a:moveTo>
                      <a:pt x="-64" y="1230"/>
                    </a:moveTo>
                    <a:cubicBezTo>
                      <a:pt x="47561" y="182"/>
                      <a:pt x="94424" y="468"/>
                      <a:pt x="141763" y="87"/>
                    </a:cubicBezTo>
                    <a:cubicBezTo>
                      <a:pt x="189102" y="-294"/>
                      <a:pt x="236251" y="87"/>
                      <a:pt x="283590" y="1230"/>
                    </a:cubicBezTo>
                    <a:cubicBezTo>
                      <a:pt x="235965" y="2278"/>
                      <a:pt x="189007" y="1992"/>
                      <a:pt x="141763" y="2469"/>
                    </a:cubicBezTo>
                    <a:cubicBezTo>
                      <a:pt x="94519" y="2945"/>
                      <a:pt x="46799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6" name="Freeform: Shape 765">
                <a:extLst>
                  <a:ext uri="{FF2B5EF4-FFF2-40B4-BE49-F238E27FC236}">
                    <a16:creationId xmlns:a16="http://schemas.microsoft.com/office/drawing/2014/main" id="{4F4621D8-54BC-4B61-A9A4-C5993AFD0F25}"/>
                  </a:ext>
                </a:extLst>
              </p:cNvPr>
              <p:cNvSpPr/>
              <p:nvPr/>
            </p:nvSpPr>
            <p:spPr>
              <a:xfrm>
                <a:off x="6211780" y="3704001"/>
                <a:ext cx="283940" cy="2507"/>
              </a:xfrm>
              <a:custGeom>
                <a:avLst/>
                <a:gdLst>
                  <a:gd name="connsiteX0" fmla="*/ -64 w 283940"/>
                  <a:gd name="connsiteY0" fmla="*/ 802 h 2507"/>
                  <a:gd name="connsiteX1" fmla="*/ 142049 w 283940"/>
                  <a:gd name="connsiteY1" fmla="*/ -56 h 2507"/>
                  <a:gd name="connsiteX2" fmla="*/ 283876 w 283940"/>
                  <a:gd name="connsiteY2" fmla="*/ 1087 h 2507"/>
                  <a:gd name="connsiteX3" fmla="*/ 142049 w 283940"/>
                  <a:gd name="connsiteY3" fmla="*/ 2326 h 2507"/>
                  <a:gd name="connsiteX4" fmla="*/ -64 w 283940"/>
                  <a:gd name="connsiteY4" fmla="*/ 802 h 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40" h="2507">
                    <a:moveTo>
                      <a:pt x="-64" y="802"/>
                    </a:moveTo>
                    <a:cubicBezTo>
                      <a:pt x="46799" y="-56"/>
                      <a:pt x="94424" y="-56"/>
                      <a:pt x="142049" y="-56"/>
                    </a:cubicBezTo>
                    <a:cubicBezTo>
                      <a:pt x="189674" y="-56"/>
                      <a:pt x="236537" y="-56"/>
                      <a:pt x="283876" y="1087"/>
                    </a:cubicBezTo>
                    <a:cubicBezTo>
                      <a:pt x="236251" y="2135"/>
                      <a:pt x="189293" y="1850"/>
                      <a:pt x="142049" y="2326"/>
                    </a:cubicBezTo>
                    <a:cubicBezTo>
                      <a:pt x="94805" y="2802"/>
                      <a:pt x="46799" y="1850"/>
                      <a:pt x="-64" y="8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7" name="Freeform: Shape 766">
                <a:extLst>
                  <a:ext uri="{FF2B5EF4-FFF2-40B4-BE49-F238E27FC236}">
                    <a16:creationId xmlns:a16="http://schemas.microsoft.com/office/drawing/2014/main" id="{7805D137-886C-E57D-0750-09FE7E81508C}"/>
                  </a:ext>
                </a:extLst>
              </p:cNvPr>
              <p:cNvSpPr/>
              <p:nvPr/>
            </p:nvSpPr>
            <p:spPr>
              <a:xfrm>
                <a:off x="6211780" y="3730528"/>
                <a:ext cx="147827" cy="2651"/>
              </a:xfrm>
              <a:custGeom>
                <a:avLst/>
                <a:gdLst>
                  <a:gd name="connsiteX0" fmla="*/ -64 w 147827"/>
                  <a:gd name="connsiteY0" fmla="*/ 1230 h 2651"/>
                  <a:gd name="connsiteX1" fmla="*/ 73850 w 147827"/>
                  <a:gd name="connsiteY1" fmla="*/ 87 h 2651"/>
                  <a:gd name="connsiteX2" fmla="*/ 147764 w 147827"/>
                  <a:gd name="connsiteY2" fmla="*/ 1230 h 2651"/>
                  <a:gd name="connsiteX3" fmla="*/ 73850 w 147827"/>
                  <a:gd name="connsiteY3" fmla="*/ 2468 h 2651"/>
                  <a:gd name="connsiteX4" fmla="*/ -64 w 147827"/>
                  <a:gd name="connsiteY4" fmla="*/ 1230 h 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7" h="2651">
                    <a:moveTo>
                      <a:pt x="-64" y="1230"/>
                    </a:moveTo>
                    <a:cubicBezTo>
                      <a:pt x="24510" y="278"/>
                      <a:pt x="49180" y="468"/>
                      <a:pt x="73850" y="87"/>
                    </a:cubicBezTo>
                    <a:cubicBezTo>
                      <a:pt x="98519" y="-294"/>
                      <a:pt x="123094" y="87"/>
                      <a:pt x="147764" y="1230"/>
                    </a:cubicBezTo>
                    <a:cubicBezTo>
                      <a:pt x="123094" y="2278"/>
                      <a:pt x="98424" y="1992"/>
                      <a:pt x="73850" y="2468"/>
                    </a:cubicBezTo>
                    <a:cubicBezTo>
                      <a:pt x="49275" y="2945"/>
                      <a:pt x="24510" y="1992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8" name="Freeform: Shape 767">
                <a:extLst>
                  <a:ext uri="{FF2B5EF4-FFF2-40B4-BE49-F238E27FC236}">
                    <a16:creationId xmlns:a16="http://schemas.microsoft.com/office/drawing/2014/main" id="{EEF3235D-1C6A-AABC-6EF1-B6669FA50720}"/>
                  </a:ext>
                </a:extLst>
              </p:cNvPr>
              <p:cNvSpPr/>
              <p:nvPr/>
            </p:nvSpPr>
            <p:spPr>
              <a:xfrm>
                <a:off x="5985656" y="3806252"/>
                <a:ext cx="509777" cy="2705"/>
              </a:xfrm>
              <a:custGeom>
                <a:avLst/>
                <a:gdLst>
                  <a:gd name="connsiteX0" fmla="*/ -64 w 509777"/>
                  <a:gd name="connsiteY0" fmla="*/ 1230 h 2705"/>
                  <a:gd name="connsiteX1" fmla="*/ 254824 w 509777"/>
                  <a:gd name="connsiteY1" fmla="*/ 87 h 2705"/>
                  <a:gd name="connsiteX2" fmla="*/ 509714 w 509777"/>
                  <a:gd name="connsiteY2" fmla="*/ 1230 h 2705"/>
                  <a:gd name="connsiteX3" fmla="*/ 254824 w 509777"/>
                  <a:gd name="connsiteY3" fmla="*/ 2469 h 2705"/>
                  <a:gd name="connsiteX4" fmla="*/ -64 w 509777"/>
                  <a:gd name="connsiteY4" fmla="*/ 1230 h 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777" h="2705">
                    <a:moveTo>
                      <a:pt x="-64" y="1230"/>
                    </a:moveTo>
                    <a:cubicBezTo>
                      <a:pt x="84899" y="183"/>
                      <a:pt x="169862" y="468"/>
                      <a:pt x="254824" y="87"/>
                    </a:cubicBezTo>
                    <a:cubicBezTo>
                      <a:pt x="339788" y="-294"/>
                      <a:pt x="424751" y="87"/>
                      <a:pt x="509714" y="1230"/>
                    </a:cubicBezTo>
                    <a:cubicBezTo>
                      <a:pt x="424751" y="2278"/>
                      <a:pt x="339788" y="1992"/>
                      <a:pt x="254824" y="2469"/>
                    </a:cubicBezTo>
                    <a:cubicBezTo>
                      <a:pt x="169862" y="2945"/>
                      <a:pt x="84899" y="2469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9" name="Freeform: Shape 768">
                <a:extLst>
                  <a:ext uri="{FF2B5EF4-FFF2-40B4-BE49-F238E27FC236}">
                    <a16:creationId xmlns:a16="http://schemas.microsoft.com/office/drawing/2014/main" id="{CEF45506-0A98-CFF0-AC2F-03C13A507FA0}"/>
                  </a:ext>
                </a:extLst>
              </p:cNvPr>
              <p:cNvSpPr/>
              <p:nvPr/>
            </p:nvSpPr>
            <p:spPr>
              <a:xfrm>
                <a:off x="5985656" y="3833207"/>
                <a:ext cx="509777" cy="2680"/>
              </a:xfrm>
              <a:custGeom>
                <a:avLst/>
                <a:gdLst>
                  <a:gd name="connsiteX0" fmla="*/ -64 w 509777"/>
                  <a:gd name="connsiteY0" fmla="*/ 1230 h 2680"/>
                  <a:gd name="connsiteX1" fmla="*/ 254824 w 509777"/>
                  <a:gd name="connsiteY1" fmla="*/ 87 h 2680"/>
                  <a:gd name="connsiteX2" fmla="*/ 509714 w 509777"/>
                  <a:gd name="connsiteY2" fmla="*/ 1230 h 2680"/>
                  <a:gd name="connsiteX3" fmla="*/ 254824 w 509777"/>
                  <a:gd name="connsiteY3" fmla="*/ 2468 h 2680"/>
                  <a:gd name="connsiteX4" fmla="*/ -64 w 509777"/>
                  <a:gd name="connsiteY4" fmla="*/ 1230 h 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777" h="2680">
                    <a:moveTo>
                      <a:pt x="-64" y="1230"/>
                    </a:moveTo>
                    <a:cubicBezTo>
                      <a:pt x="84899" y="278"/>
                      <a:pt x="169862" y="468"/>
                      <a:pt x="254824" y="87"/>
                    </a:cubicBezTo>
                    <a:cubicBezTo>
                      <a:pt x="339788" y="-294"/>
                      <a:pt x="424751" y="87"/>
                      <a:pt x="509714" y="1230"/>
                    </a:cubicBezTo>
                    <a:cubicBezTo>
                      <a:pt x="424751" y="2278"/>
                      <a:pt x="339788" y="1992"/>
                      <a:pt x="254824" y="2468"/>
                    </a:cubicBezTo>
                    <a:cubicBezTo>
                      <a:pt x="169862" y="2945"/>
                      <a:pt x="84899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0" name="Freeform: Shape 769">
                <a:extLst>
                  <a:ext uri="{FF2B5EF4-FFF2-40B4-BE49-F238E27FC236}">
                    <a16:creationId xmlns:a16="http://schemas.microsoft.com/office/drawing/2014/main" id="{1490BE95-9B4F-8D03-EECE-CE7ED6814A6D}"/>
                  </a:ext>
                </a:extLst>
              </p:cNvPr>
              <p:cNvSpPr/>
              <p:nvPr/>
            </p:nvSpPr>
            <p:spPr>
              <a:xfrm>
                <a:off x="5985656" y="3860163"/>
                <a:ext cx="265651" cy="2642"/>
              </a:xfrm>
              <a:custGeom>
                <a:avLst/>
                <a:gdLst>
                  <a:gd name="connsiteX0" fmla="*/ -64 w 265651"/>
                  <a:gd name="connsiteY0" fmla="*/ 1230 h 2642"/>
                  <a:gd name="connsiteX1" fmla="*/ 132809 w 265651"/>
                  <a:gd name="connsiteY1" fmla="*/ 87 h 2642"/>
                  <a:gd name="connsiteX2" fmla="*/ 265588 w 265651"/>
                  <a:gd name="connsiteY2" fmla="*/ 1230 h 2642"/>
                  <a:gd name="connsiteX3" fmla="*/ 132809 w 265651"/>
                  <a:gd name="connsiteY3" fmla="*/ 2469 h 2642"/>
                  <a:gd name="connsiteX4" fmla="*/ -64 w 265651"/>
                  <a:gd name="connsiteY4" fmla="*/ 1230 h 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651" h="2642">
                    <a:moveTo>
                      <a:pt x="-64" y="1230"/>
                    </a:moveTo>
                    <a:cubicBezTo>
                      <a:pt x="44227" y="278"/>
                      <a:pt x="88518" y="468"/>
                      <a:pt x="132809" y="87"/>
                    </a:cubicBezTo>
                    <a:cubicBezTo>
                      <a:pt x="177101" y="-294"/>
                      <a:pt x="221392" y="87"/>
                      <a:pt x="265588" y="1230"/>
                    </a:cubicBezTo>
                    <a:cubicBezTo>
                      <a:pt x="221392" y="2278"/>
                      <a:pt x="177101" y="2087"/>
                      <a:pt x="132809" y="2469"/>
                    </a:cubicBezTo>
                    <a:cubicBezTo>
                      <a:pt x="88518" y="2850"/>
                      <a:pt x="44322" y="2278"/>
                      <a:pt x="-64" y="12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1" name="Freeform: Shape 770">
                <a:extLst>
                  <a:ext uri="{FF2B5EF4-FFF2-40B4-BE49-F238E27FC236}">
                    <a16:creationId xmlns:a16="http://schemas.microsoft.com/office/drawing/2014/main" id="{3536736D-32F3-573B-520D-3E9EBA6AF4CA}"/>
                  </a:ext>
                </a:extLst>
              </p:cNvPr>
              <p:cNvSpPr/>
              <p:nvPr/>
            </p:nvSpPr>
            <p:spPr>
              <a:xfrm>
                <a:off x="6132055" y="3698762"/>
                <a:ext cx="1904" cy="3238"/>
              </a:xfrm>
              <a:custGeom>
                <a:avLst/>
                <a:gdLst>
                  <a:gd name="connsiteX0" fmla="*/ -64 w 1904"/>
                  <a:gd name="connsiteY0" fmla="*/ 3183 h 3238"/>
                  <a:gd name="connsiteX1" fmla="*/ 1840 w 1904"/>
                  <a:gd name="connsiteY1" fmla="*/ -56 h 3238"/>
                  <a:gd name="connsiteX2" fmla="*/ -64 w 1904"/>
                  <a:gd name="connsiteY2" fmla="*/ 3183 h 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3238">
                    <a:moveTo>
                      <a:pt x="-64" y="3183"/>
                    </a:moveTo>
                    <a:lnTo>
                      <a:pt x="1840" y="-56"/>
                    </a:lnTo>
                    <a:lnTo>
                      <a:pt x="-64" y="318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2" name="Freeform: Shape 771">
                <a:extLst>
                  <a:ext uri="{FF2B5EF4-FFF2-40B4-BE49-F238E27FC236}">
                    <a16:creationId xmlns:a16="http://schemas.microsoft.com/office/drawing/2014/main" id="{8AD01821-667D-9CE6-B65E-61CC214DD225}"/>
                  </a:ext>
                </a:extLst>
              </p:cNvPr>
              <p:cNvSpPr/>
              <p:nvPr/>
            </p:nvSpPr>
            <p:spPr>
              <a:xfrm>
                <a:off x="6133960" y="3681141"/>
                <a:ext cx="6953" cy="17621"/>
              </a:xfrm>
              <a:custGeom>
                <a:avLst/>
                <a:gdLst>
                  <a:gd name="connsiteX0" fmla="*/ -64 w 6953"/>
                  <a:gd name="connsiteY0" fmla="*/ 17566 h 17621"/>
                  <a:gd name="connsiteX1" fmla="*/ 6890 w 6953"/>
                  <a:gd name="connsiteY1" fmla="*/ -56 h 17621"/>
                  <a:gd name="connsiteX2" fmla="*/ -64 w 6953"/>
                  <a:gd name="connsiteY2" fmla="*/ 17566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53" h="17621">
                    <a:moveTo>
                      <a:pt x="-64" y="17566"/>
                    </a:moveTo>
                    <a:cubicBezTo>
                      <a:pt x="3127" y="12079"/>
                      <a:pt x="5471" y="6136"/>
                      <a:pt x="6890" y="-56"/>
                    </a:cubicBezTo>
                    <a:cubicBezTo>
                      <a:pt x="5518" y="6145"/>
                      <a:pt x="3165" y="12098"/>
                      <a:pt x="-64" y="175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3" name="Freeform: Shape 772">
                <a:extLst>
                  <a:ext uri="{FF2B5EF4-FFF2-40B4-BE49-F238E27FC236}">
                    <a16:creationId xmlns:a16="http://schemas.microsoft.com/office/drawing/2014/main" id="{A0DE3533-BCBF-5AEA-9C94-8D825D3336DA}"/>
                  </a:ext>
                </a:extLst>
              </p:cNvPr>
              <p:cNvSpPr/>
              <p:nvPr/>
            </p:nvSpPr>
            <p:spPr>
              <a:xfrm>
                <a:off x="6169298" y="3673426"/>
                <a:ext cx="42" cy="1428"/>
              </a:xfrm>
              <a:custGeom>
                <a:avLst/>
                <a:gdLst>
                  <a:gd name="connsiteX0" fmla="*/ -64 w 42"/>
                  <a:gd name="connsiteY0" fmla="*/ -56 h 1428"/>
                  <a:gd name="connsiteX1" fmla="*/ -64 w 42"/>
                  <a:gd name="connsiteY1" fmla="*/ 1373 h 1428"/>
                  <a:gd name="connsiteX2" fmla="*/ -64 w 42"/>
                  <a:gd name="connsiteY2" fmla="*/ -56 h 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" h="1428">
                    <a:moveTo>
                      <a:pt x="-64" y="-56"/>
                    </a:moveTo>
                    <a:cubicBezTo>
                      <a:pt x="-7" y="421"/>
                      <a:pt x="-7" y="897"/>
                      <a:pt x="-64" y="1373"/>
                    </a:cubicBezTo>
                    <a:cubicBezTo>
                      <a:pt x="-16" y="897"/>
                      <a:pt x="-16" y="421"/>
                      <a:pt x="-64" y="-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4" name="Freeform: Shape 773">
                <a:extLst>
                  <a:ext uri="{FF2B5EF4-FFF2-40B4-BE49-F238E27FC236}">
                    <a16:creationId xmlns:a16="http://schemas.microsoft.com/office/drawing/2014/main" id="{6F0B6526-E896-2BEE-F9D1-A48E655D366E}"/>
                  </a:ext>
                </a:extLst>
              </p:cNvPr>
              <p:cNvSpPr/>
              <p:nvPr/>
            </p:nvSpPr>
            <p:spPr>
              <a:xfrm>
                <a:off x="6114910" y="3588748"/>
                <a:ext cx="54709" cy="126682"/>
              </a:xfrm>
              <a:custGeom>
                <a:avLst/>
                <a:gdLst>
                  <a:gd name="connsiteX0" fmla="*/ 54610 w 54709"/>
                  <a:gd name="connsiteY0" fmla="*/ 77573 h 126682"/>
                  <a:gd name="connsiteX1" fmla="*/ 54610 w 54709"/>
                  <a:gd name="connsiteY1" fmla="*/ 80526 h 126682"/>
                  <a:gd name="connsiteX2" fmla="*/ 54610 w 54709"/>
                  <a:gd name="connsiteY2" fmla="*/ 84622 h 126682"/>
                  <a:gd name="connsiteX3" fmla="*/ 54610 w 54709"/>
                  <a:gd name="connsiteY3" fmla="*/ 86050 h 126682"/>
                  <a:gd name="connsiteX4" fmla="*/ 54610 w 54709"/>
                  <a:gd name="connsiteY4" fmla="*/ 87479 h 126682"/>
                  <a:gd name="connsiteX5" fmla="*/ 54610 w 54709"/>
                  <a:gd name="connsiteY5" fmla="*/ 87956 h 126682"/>
                  <a:gd name="connsiteX6" fmla="*/ 54133 w 54709"/>
                  <a:gd name="connsiteY6" fmla="*/ 91099 h 126682"/>
                  <a:gd name="connsiteX7" fmla="*/ 54133 w 54709"/>
                  <a:gd name="connsiteY7" fmla="*/ 92146 h 126682"/>
                  <a:gd name="connsiteX8" fmla="*/ 53372 w 54709"/>
                  <a:gd name="connsiteY8" fmla="*/ 96147 h 126682"/>
                  <a:gd name="connsiteX9" fmla="*/ 52609 w 54709"/>
                  <a:gd name="connsiteY9" fmla="*/ 99767 h 126682"/>
                  <a:gd name="connsiteX10" fmla="*/ 52609 w 54709"/>
                  <a:gd name="connsiteY10" fmla="*/ 101481 h 126682"/>
                  <a:gd name="connsiteX11" fmla="*/ 51847 w 54709"/>
                  <a:gd name="connsiteY11" fmla="*/ 104148 h 126682"/>
                  <a:gd name="connsiteX12" fmla="*/ 51181 w 54709"/>
                  <a:gd name="connsiteY12" fmla="*/ 106243 h 126682"/>
                  <a:gd name="connsiteX13" fmla="*/ 48895 w 54709"/>
                  <a:gd name="connsiteY13" fmla="*/ 112435 h 126682"/>
                  <a:gd name="connsiteX14" fmla="*/ 48038 w 54709"/>
                  <a:gd name="connsiteY14" fmla="*/ 114530 h 126682"/>
                  <a:gd name="connsiteX15" fmla="*/ 46323 w 54709"/>
                  <a:gd name="connsiteY15" fmla="*/ 118054 h 126682"/>
                  <a:gd name="connsiteX16" fmla="*/ 44894 w 54709"/>
                  <a:gd name="connsiteY16" fmla="*/ 120912 h 126682"/>
                  <a:gd name="connsiteX17" fmla="*/ 42989 w 54709"/>
                  <a:gd name="connsiteY17" fmla="*/ 124341 h 126682"/>
                  <a:gd name="connsiteX18" fmla="*/ 41561 w 54709"/>
                  <a:gd name="connsiteY18" fmla="*/ 126627 h 126682"/>
                  <a:gd name="connsiteX19" fmla="*/ 18224 w 54709"/>
                  <a:gd name="connsiteY19" fmla="*/ 113197 h 126682"/>
                  <a:gd name="connsiteX20" fmla="*/ 20129 w 54709"/>
                  <a:gd name="connsiteY20" fmla="*/ 109958 h 126682"/>
                  <a:gd name="connsiteX21" fmla="*/ 27083 w 54709"/>
                  <a:gd name="connsiteY21" fmla="*/ 92337 h 126682"/>
                  <a:gd name="connsiteX22" fmla="*/ 27845 w 54709"/>
                  <a:gd name="connsiteY22" fmla="*/ 88527 h 126682"/>
                  <a:gd name="connsiteX23" fmla="*/ 28416 w 54709"/>
                  <a:gd name="connsiteY23" fmla="*/ 84622 h 126682"/>
                  <a:gd name="connsiteX24" fmla="*/ 28416 w 54709"/>
                  <a:gd name="connsiteY24" fmla="*/ 80526 h 126682"/>
                  <a:gd name="connsiteX25" fmla="*/ 28416 w 54709"/>
                  <a:gd name="connsiteY25" fmla="*/ 77668 h 126682"/>
                  <a:gd name="connsiteX26" fmla="*/ 28416 w 54709"/>
                  <a:gd name="connsiteY26" fmla="*/ 75478 h 126682"/>
                  <a:gd name="connsiteX27" fmla="*/ 28416 w 54709"/>
                  <a:gd name="connsiteY27" fmla="*/ 73573 h 126682"/>
                  <a:gd name="connsiteX28" fmla="*/ 28416 w 54709"/>
                  <a:gd name="connsiteY28" fmla="*/ 72906 h 126682"/>
                  <a:gd name="connsiteX29" fmla="*/ 28416 w 54709"/>
                  <a:gd name="connsiteY29" fmla="*/ 69191 h 126682"/>
                  <a:gd name="connsiteX30" fmla="*/ 28416 w 54709"/>
                  <a:gd name="connsiteY30" fmla="*/ 67382 h 126682"/>
                  <a:gd name="connsiteX31" fmla="*/ 27654 w 54709"/>
                  <a:gd name="connsiteY31" fmla="*/ 63191 h 126682"/>
                  <a:gd name="connsiteX32" fmla="*/ 25368 w 54709"/>
                  <a:gd name="connsiteY32" fmla="*/ 55380 h 126682"/>
                  <a:gd name="connsiteX33" fmla="*/ 24606 w 54709"/>
                  <a:gd name="connsiteY33" fmla="*/ 53570 h 126682"/>
                  <a:gd name="connsiteX34" fmla="*/ 23844 w 54709"/>
                  <a:gd name="connsiteY34" fmla="*/ 51665 h 126682"/>
                  <a:gd name="connsiteX35" fmla="*/ 23082 w 54709"/>
                  <a:gd name="connsiteY35" fmla="*/ 49856 h 126682"/>
                  <a:gd name="connsiteX36" fmla="*/ 22415 w 54709"/>
                  <a:gd name="connsiteY36" fmla="*/ 48617 h 126682"/>
                  <a:gd name="connsiteX37" fmla="*/ 21082 w 54709"/>
                  <a:gd name="connsiteY37" fmla="*/ 46045 h 126682"/>
                  <a:gd name="connsiteX38" fmla="*/ 19177 w 54709"/>
                  <a:gd name="connsiteY38" fmla="*/ 42902 h 126682"/>
                  <a:gd name="connsiteX39" fmla="*/ 14605 w 54709"/>
                  <a:gd name="connsiteY39" fmla="*/ 36520 h 126682"/>
                  <a:gd name="connsiteX40" fmla="*/ 6318 w 54709"/>
                  <a:gd name="connsiteY40" fmla="*/ 28043 h 126682"/>
                  <a:gd name="connsiteX41" fmla="*/ -64 w 54709"/>
                  <a:gd name="connsiteY41" fmla="*/ 23281 h 126682"/>
                  <a:gd name="connsiteX42" fmla="*/ 13462 w 54709"/>
                  <a:gd name="connsiteY42" fmla="*/ -56 h 126682"/>
                  <a:gd name="connsiteX43" fmla="*/ 19272 w 54709"/>
                  <a:gd name="connsiteY43" fmla="*/ 3945 h 126682"/>
                  <a:gd name="connsiteX44" fmla="*/ 22701 w 54709"/>
                  <a:gd name="connsiteY44" fmla="*/ 6612 h 126682"/>
                  <a:gd name="connsiteX45" fmla="*/ 22701 w 54709"/>
                  <a:gd name="connsiteY45" fmla="*/ 6612 h 126682"/>
                  <a:gd name="connsiteX46" fmla="*/ 26035 w 54709"/>
                  <a:gd name="connsiteY46" fmla="*/ 9469 h 126682"/>
                  <a:gd name="connsiteX47" fmla="*/ 28892 w 54709"/>
                  <a:gd name="connsiteY47" fmla="*/ 12232 h 126682"/>
                  <a:gd name="connsiteX48" fmla="*/ 29368 w 54709"/>
                  <a:gd name="connsiteY48" fmla="*/ 12708 h 126682"/>
                  <a:gd name="connsiteX49" fmla="*/ 32131 w 54709"/>
                  <a:gd name="connsiteY49" fmla="*/ 15566 h 126682"/>
                  <a:gd name="connsiteX50" fmla="*/ 32797 w 54709"/>
                  <a:gd name="connsiteY50" fmla="*/ 16327 h 126682"/>
                  <a:gd name="connsiteX51" fmla="*/ 35083 w 54709"/>
                  <a:gd name="connsiteY51" fmla="*/ 19090 h 126682"/>
                  <a:gd name="connsiteX52" fmla="*/ 37846 w 54709"/>
                  <a:gd name="connsiteY52" fmla="*/ 22519 h 126682"/>
                  <a:gd name="connsiteX53" fmla="*/ 40322 w 54709"/>
                  <a:gd name="connsiteY53" fmla="*/ 25948 h 126682"/>
                  <a:gd name="connsiteX54" fmla="*/ 40322 w 54709"/>
                  <a:gd name="connsiteY54" fmla="*/ 26519 h 126682"/>
                  <a:gd name="connsiteX55" fmla="*/ 42037 w 54709"/>
                  <a:gd name="connsiteY55" fmla="*/ 29186 h 126682"/>
                  <a:gd name="connsiteX56" fmla="*/ 42608 w 54709"/>
                  <a:gd name="connsiteY56" fmla="*/ 30043 h 126682"/>
                  <a:gd name="connsiteX57" fmla="*/ 44608 w 54709"/>
                  <a:gd name="connsiteY57" fmla="*/ 33758 h 126682"/>
                  <a:gd name="connsiteX58" fmla="*/ 48418 w 54709"/>
                  <a:gd name="connsiteY58" fmla="*/ 41474 h 126682"/>
                  <a:gd name="connsiteX59" fmla="*/ 48418 w 54709"/>
                  <a:gd name="connsiteY59" fmla="*/ 41474 h 126682"/>
                  <a:gd name="connsiteX60" fmla="*/ 50038 w 54709"/>
                  <a:gd name="connsiteY60" fmla="*/ 45569 h 126682"/>
                  <a:gd name="connsiteX61" fmla="*/ 51467 w 54709"/>
                  <a:gd name="connsiteY61" fmla="*/ 49570 h 126682"/>
                  <a:gd name="connsiteX62" fmla="*/ 52514 w 54709"/>
                  <a:gd name="connsiteY62" fmla="*/ 53094 h 126682"/>
                  <a:gd name="connsiteX63" fmla="*/ 52514 w 54709"/>
                  <a:gd name="connsiteY63" fmla="*/ 54618 h 126682"/>
                  <a:gd name="connsiteX64" fmla="*/ 54133 w 54709"/>
                  <a:gd name="connsiteY64" fmla="*/ 62619 h 126682"/>
                  <a:gd name="connsiteX65" fmla="*/ 54133 w 54709"/>
                  <a:gd name="connsiteY65" fmla="*/ 62619 h 126682"/>
                  <a:gd name="connsiteX66" fmla="*/ 54610 w 54709"/>
                  <a:gd name="connsiteY66" fmla="*/ 66810 h 126682"/>
                  <a:gd name="connsiteX67" fmla="*/ 54610 w 54709"/>
                  <a:gd name="connsiteY67" fmla="*/ 67382 h 126682"/>
                  <a:gd name="connsiteX68" fmla="*/ 54610 w 54709"/>
                  <a:gd name="connsiteY68" fmla="*/ 71573 h 126682"/>
                  <a:gd name="connsiteX69" fmla="*/ 54610 w 54709"/>
                  <a:gd name="connsiteY69" fmla="*/ 72144 h 126682"/>
                  <a:gd name="connsiteX70" fmla="*/ 54610 w 54709"/>
                  <a:gd name="connsiteY70" fmla="*/ 77573 h 12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54709" h="126682">
                    <a:moveTo>
                      <a:pt x="54610" y="77573"/>
                    </a:moveTo>
                    <a:cubicBezTo>
                      <a:pt x="54610" y="78621"/>
                      <a:pt x="54610" y="79574"/>
                      <a:pt x="54610" y="80526"/>
                    </a:cubicBezTo>
                    <a:cubicBezTo>
                      <a:pt x="54610" y="81478"/>
                      <a:pt x="54610" y="83288"/>
                      <a:pt x="54610" y="84622"/>
                    </a:cubicBezTo>
                    <a:cubicBezTo>
                      <a:pt x="54658" y="85098"/>
                      <a:pt x="54658" y="85574"/>
                      <a:pt x="54610" y="86050"/>
                    </a:cubicBezTo>
                    <a:cubicBezTo>
                      <a:pt x="54658" y="86527"/>
                      <a:pt x="54658" y="87003"/>
                      <a:pt x="54610" y="87479"/>
                    </a:cubicBezTo>
                    <a:lnTo>
                      <a:pt x="54610" y="87956"/>
                    </a:lnTo>
                    <a:cubicBezTo>
                      <a:pt x="54610" y="89003"/>
                      <a:pt x="54610" y="90051"/>
                      <a:pt x="54133" y="91099"/>
                    </a:cubicBezTo>
                    <a:cubicBezTo>
                      <a:pt x="53657" y="92146"/>
                      <a:pt x="54133" y="91766"/>
                      <a:pt x="54133" y="92146"/>
                    </a:cubicBezTo>
                    <a:cubicBezTo>
                      <a:pt x="54133" y="92527"/>
                      <a:pt x="54133" y="94813"/>
                      <a:pt x="53372" y="96147"/>
                    </a:cubicBezTo>
                    <a:cubicBezTo>
                      <a:pt x="52609" y="97481"/>
                      <a:pt x="52895" y="98624"/>
                      <a:pt x="52609" y="99767"/>
                    </a:cubicBezTo>
                    <a:cubicBezTo>
                      <a:pt x="52323" y="100909"/>
                      <a:pt x="52609" y="100909"/>
                      <a:pt x="52609" y="101481"/>
                    </a:cubicBezTo>
                    <a:cubicBezTo>
                      <a:pt x="52609" y="102052"/>
                      <a:pt x="52133" y="103291"/>
                      <a:pt x="51847" y="104148"/>
                    </a:cubicBezTo>
                    <a:cubicBezTo>
                      <a:pt x="51686" y="104862"/>
                      <a:pt x="51457" y="105567"/>
                      <a:pt x="51181" y="106243"/>
                    </a:cubicBezTo>
                    <a:cubicBezTo>
                      <a:pt x="50514" y="108339"/>
                      <a:pt x="49752" y="110434"/>
                      <a:pt x="48895" y="112435"/>
                    </a:cubicBezTo>
                    <a:lnTo>
                      <a:pt x="48038" y="114530"/>
                    </a:lnTo>
                    <a:cubicBezTo>
                      <a:pt x="47466" y="115768"/>
                      <a:pt x="46989" y="116911"/>
                      <a:pt x="46323" y="118054"/>
                    </a:cubicBezTo>
                    <a:cubicBezTo>
                      <a:pt x="45923" y="119045"/>
                      <a:pt x="45447" y="119998"/>
                      <a:pt x="44894" y="120912"/>
                    </a:cubicBezTo>
                    <a:cubicBezTo>
                      <a:pt x="44323" y="122055"/>
                      <a:pt x="43656" y="123198"/>
                      <a:pt x="42989" y="124341"/>
                    </a:cubicBezTo>
                    <a:lnTo>
                      <a:pt x="41561" y="126627"/>
                    </a:lnTo>
                    <a:lnTo>
                      <a:pt x="18224" y="113197"/>
                    </a:lnTo>
                    <a:lnTo>
                      <a:pt x="20129" y="109958"/>
                    </a:lnTo>
                    <a:cubicBezTo>
                      <a:pt x="23358" y="104491"/>
                      <a:pt x="25711" y="98538"/>
                      <a:pt x="27083" y="92337"/>
                    </a:cubicBezTo>
                    <a:cubicBezTo>
                      <a:pt x="27435" y="91089"/>
                      <a:pt x="27692" y="89813"/>
                      <a:pt x="27845" y="88527"/>
                    </a:cubicBezTo>
                    <a:cubicBezTo>
                      <a:pt x="28130" y="87241"/>
                      <a:pt x="28330" y="85936"/>
                      <a:pt x="28416" y="84622"/>
                    </a:cubicBezTo>
                    <a:cubicBezTo>
                      <a:pt x="28416" y="83288"/>
                      <a:pt x="28416" y="81955"/>
                      <a:pt x="28416" y="80526"/>
                    </a:cubicBezTo>
                    <a:cubicBezTo>
                      <a:pt x="28416" y="79097"/>
                      <a:pt x="28416" y="78621"/>
                      <a:pt x="28416" y="77668"/>
                    </a:cubicBezTo>
                    <a:cubicBezTo>
                      <a:pt x="28464" y="76935"/>
                      <a:pt x="28464" y="76211"/>
                      <a:pt x="28416" y="75478"/>
                    </a:cubicBezTo>
                    <a:cubicBezTo>
                      <a:pt x="28464" y="74840"/>
                      <a:pt x="28464" y="74211"/>
                      <a:pt x="28416" y="73573"/>
                    </a:cubicBezTo>
                    <a:lnTo>
                      <a:pt x="28416" y="72906"/>
                    </a:lnTo>
                    <a:cubicBezTo>
                      <a:pt x="28416" y="71668"/>
                      <a:pt x="28416" y="70429"/>
                      <a:pt x="28416" y="69191"/>
                    </a:cubicBezTo>
                    <a:cubicBezTo>
                      <a:pt x="28511" y="68591"/>
                      <a:pt x="28511" y="67982"/>
                      <a:pt x="28416" y="67382"/>
                    </a:cubicBezTo>
                    <a:cubicBezTo>
                      <a:pt x="28416" y="65953"/>
                      <a:pt x="27939" y="64524"/>
                      <a:pt x="27654" y="63191"/>
                    </a:cubicBezTo>
                    <a:cubicBezTo>
                      <a:pt x="27083" y="60533"/>
                      <a:pt x="26320" y="57923"/>
                      <a:pt x="25368" y="55380"/>
                    </a:cubicBezTo>
                    <a:cubicBezTo>
                      <a:pt x="25368" y="54809"/>
                      <a:pt x="25368" y="54142"/>
                      <a:pt x="24606" y="53570"/>
                    </a:cubicBezTo>
                    <a:cubicBezTo>
                      <a:pt x="24397" y="52923"/>
                      <a:pt x="24139" y="52284"/>
                      <a:pt x="23844" y="51665"/>
                    </a:cubicBezTo>
                    <a:lnTo>
                      <a:pt x="23082" y="49856"/>
                    </a:lnTo>
                    <a:lnTo>
                      <a:pt x="22415" y="48617"/>
                    </a:lnTo>
                    <a:cubicBezTo>
                      <a:pt x="22415" y="47760"/>
                      <a:pt x="21558" y="46903"/>
                      <a:pt x="21082" y="46045"/>
                    </a:cubicBezTo>
                    <a:cubicBezTo>
                      <a:pt x="20606" y="45188"/>
                      <a:pt x="19843" y="43950"/>
                      <a:pt x="19177" y="42902"/>
                    </a:cubicBezTo>
                    <a:cubicBezTo>
                      <a:pt x="17767" y="40693"/>
                      <a:pt x="16243" y="38568"/>
                      <a:pt x="14605" y="36520"/>
                    </a:cubicBezTo>
                    <a:cubicBezTo>
                      <a:pt x="12090" y="33463"/>
                      <a:pt x="9319" y="30625"/>
                      <a:pt x="6318" y="28043"/>
                    </a:cubicBezTo>
                    <a:cubicBezTo>
                      <a:pt x="4298" y="26319"/>
                      <a:pt x="2165" y="24729"/>
                      <a:pt x="-64" y="23281"/>
                    </a:cubicBezTo>
                    <a:lnTo>
                      <a:pt x="13462" y="-56"/>
                    </a:lnTo>
                    <a:cubicBezTo>
                      <a:pt x="15462" y="1183"/>
                      <a:pt x="17367" y="2611"/>
                      <a:pt x="19272" y="3945"/>
                    </a:cubicBezTo>
                    <a:lnTo>
                      <a:pt x="22701" y="6612"/>
                    </a:lnTo>
                    <a:lnTo>
                      <a:pt x="22701" y="6612"/>
                    </a:lnTo>
                    <a:lnTo>
                      <a:pt x="26035" y="9469"/>
                    </a:lnTo>
                    <a:lnTo>
                      <a:pt x="28892" y="12232"/>
                    </a:lnTo>
                    <a:lnTo>
                      <a:pt x="29368" y="12708"/>
                    </a:lnTo>
                    <a:lnTo>
                      <a:pt x="32131" y="15566"/>
                    </a:lnTo>
                    <a:lnTo>
                      <a:pt x="32797" y="16327"/>
                    </a:lnTo>
                    <a:lnTo>
                      <a:pt x="35083" y="19090"/>
                    </a:lnTo>
                    <a:lnTo>
                      <a:pt x="37846" y="22519"/>
                    </a:lnTo>
                    <a:lnTo>
                      <a:pt x="40322" y="25948"/>
                    </a:lnTo>
                    <a:lnTo>
                      <a:pt x="40322" y="26519"/>
                    </a:lnTo>
                    <a:lnTo>
                      <a:pt x="42037" y="29186"/>
                    </a:lnTo>
                    <a:lnTo>
                      <a:pt x="42608" y="30043"/>
                    </a:lnTo>
                    <a:lnTo>
                      <a:pt x="44608" y="33758"/>
                    </a:lnTo>
                    <a:cubicBezTo>
                      <a:pt x="46028" y="36254"/>
                      <a:pt x="47304" y="38825"/>
                      <a:pt x="48418" y="41474"/>
                    </a:cubicBezTo>
                    <a:cubicBezTo>
                      <a:pt x="48418" y="41474"/>
                      <a:pt x="48418" y="41474"/>
                      <a:pt x="48418" y="41474"/>
                    </a:cubicBezTo>
                    <a:cubicBezTo>
                      <a:pt x="48418" y="41474"/>
                      <a:pt x="49561" y="44236"/>
                      <a:pt x="50038" y="45569"/>
                    </a:cubicBezTo>
                    <a:lnTo>
                      <a:pt x="51467" y="49570"/>
                    </a:lnTo>
                    <a:cubicBezTo>
                      <a:pt x="51467" y="50713"/>
                      <a:pt x="52229" y="51856"/>
                      <a:pt x="52514" y="53094"/>
                    </a:cubicBezTo>
                    <a:lnTo>
                      <a:pt x="52514" y="54618"/>
                    </a:lnTo>
                    <a:cubicBezTo>
                      <a:pt x="53181" y="57285"/>
                      <a:pt x="53657" y="59952"/>
                      <a:pt x="54133" y="62619"/>
                    </a:cubicBezTo>
                    <a:lnTo>
                      <a:pt x="54133" y="62619"/>
                    </a:lnTo>
                    <a:cubicBezTo>
                      <a:pt x="54133" y="64048"/>
                      <a:pt x="54133" y="65381"/>
                      <a:pt x="54610" y="66810"/>
                    </a:cubicBezTo>
                    <a:cubicBezTo>
                      <a:pt x="54658" y="67000"/>
                      <a:pt x="54658" y="67191"/>
                      <a:pt x="54610" y="67382"/>
                    </a:cubicBezTo>
                    <a:cubicBezTo>
                      <a:pt x="54610" y="68810"/>
                      <a:pt x="54610" y="70239"/>
                      <a:pt x="54610" y="71573"/>
                    </a:cubicBezTo>
                    <a:lnTo>
                      <a:pt x="54610" y="72144"/>
                    </a:lnTo>
                    <a:cubicBezTo>
                      <a:pt x="54610" y="74716"/>
                      <a:pt x="54610" y="76144"/>
                      <a:pt x="54610" y="7757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5" name="Freeform: Shape 774">
                <a:extLst>
                  <a:ext uri="{FF2B5EF4-FFF2-40B4-BE49-F238E27FC236}">
                    <a16:creationId xmlns:a16="http://schemas.microsoft.com/office/drawing/2014/main" id="{9760DA86-0EF0-C43C-8778-822173BCB72C}"/>
                  </a:ext>
                </a:extLst>
              </p:cNvPr>
              <p:cNvSpPr/>
              <p:nvPr/>
            </p:nvSpPr>
            <p:spPr>
              <a:xfrm>
                <a:off x="6113291" y="3612085"/>
                <a:ext cx="6381" cy="4762"/>
              </a:xfrm>
              <a:custGeom>
                <a:avLst/>
                <a:gdLst>
                  <a:gd name="connsiteX0" fmla="*/ -64 w 6381"/>
                  <a:gd name="connsiteY0" fmla="*/ -56 h 4762"/>
                  <a:gd name="connsiteX1" fmla="*/ 6318 w 6381"/>
                  <a:gd name="connsiteY1" fmla="*/ 4707 h 4762"/>
                  <a:gd name="connsiteX2" fmla="*/ -64 w 6381"/>
                  <a:gd name="connsiteY2" fmla="*/ -56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" h="4762">
                    <a:moveTo>
                      <a:pt x="-64" y="-56"/>
                    </a:moveTo>
                    <a:cubicBezTo>
                      <a:pt x="2165" y="1392"/>
                      <a:pt x="4298" y="2983"/>
                      <a:pt x="6318" y="4707"/>
                    </a:cubicBezTo>
                    <a:cubicBezTo>
                      <a:pt x="4222" y="2992"/>
                      <a:pt x="2413" y="1468"/>
                      <a:pt x="-64" y="-56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6" name="Freeform: Shape 775">
                <a:extLst>
                  <a:ext uri="{FF2B5EF4-FFF2-40B4-BE49-F238E27FC236}">
                    <a16:creationId xmlns:a16="http://schemas.microsoft.com/office/drawing/2014/main" id="{25365987-CA18-E2B6-5B03-167B3641D656}"/>
                  </a:ext>
                </a:extLst>
              </p:cNvPr>
              <p:cNvSpPr/>
              <p:nvPr/>
            </p:nvSpPr>
            <p:spPr>
              <a:xfrm>
                <a:off x="6119672" y="3616847"/>
                <a:ext cx="8287" cy="8477"/>
              </a:xfrm>
              <a:custGeom>
                <a:avLst/>
                <a:gdLst>
                  <a:gd name="connsiteX0" fmla="*/ 8223 w 8287"/>
                  <a:gd name="connsiteY0" fmla="*/ 8422 h 8477"/>
                  <a:gd name="connsiteX1" fmla="*/ -64 w 8287"/>
                  <a:gd name="connsiteY1" fmla="*/ -56 h 8477"/>
                  <a:gd name="connsiteX2" fmla="*/ 8223 w 8287"/>
                  <a:gd name="connsiteY2" fmla="*/ 8422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87" h="8477">
                    <a:moveTo>
                      <a:pt x="8223" y="8422"/>
                    </a:moveTo>
                    <a:cubicBezTo>
                      <a:pt x="5680" y="5393"/>
                      <a:pt x="2908" y="2554"/>
                      <a:pt x="-64" y="-56"/>
                    </a:cubicBezTo>
                    <a:cubicBezTo>
                      <a:pt x="2936" y="2526"/>
                      <a:pt x="5708" y="5364"/>
                      <a:pt x="8223" y="8422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7" name="Freeform: Shape 776">
                <a:extLst>
                  <a:ext uri="{FF2B5EF4-FFF2-40B4-BE49-F238E27FC236}">
                    <a16:creationId xmlns:a16="http://schemas.microsoft.com/office/drawing/2014/main" id="{628772B5-8638-63DC-006B-04DA2DF29425}"/>
                  </a:ext>
                </a:extLst>
              </p:cNvPr>
              <p:cNvSpPr/>
              <p:nvPr/>
            </p:nvSpPr>
            <p:spPr>
              <a:xfrm>
                <a:off x="6126816" y="3588558"/>
                <a:ext cx="1715" cy="1142"/>
              </a:xfrm>
              <a:custGeom>
                <a:avLst/>
                <a:gdLst>
                  <a:gd name="connsiteX0" fmla="*/ 1651 w 1715"/>
                  <a:gd name="connsiteY0" fmla="*/ 1087 h 1142"/>
                  <a:gd name="connsiteX1" fmla="*/ -64 w 1715"/>
                  <a:gd name="connsiteY1" fmla="*/ -56 h 1142"/>
                  <a:gd name="connsiteX2" fmla="*/ -64 w 1715"/>
                  <a:gd name="connsiteY2" fmla="*/ -56 h 1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5" h="1142">
                    <a:moveTo>
                      <a:pt x="1651" y="1087"/>
                    </a:moveTo>
                    <a:lnTo>
                      <a:pt x="-64" y="-56"/>
                    </a:lnTo>
                    <a:lnTo>
                      <a:pt x="-64" y="-56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8" name="Freeform: Shape 777">
                <a:extLst>
                  <a:ext uri="{FF2B5EF4-FFF2-40B4-BE49-F238E27FC236}">
                    <a16:creationId xmlns:a16="http://schemas.microsoft.com/office/drawing/2014/main" id="{5AE8CE30-C1C9-F4A6-A520-FA93A0C79E3F}"/>
                  </a:ext>
                </a:extLst>
              </p:cNvPr>
              <p:cNvSpPr/>
              <p:nvPr/>
            </p:nvSpPr>
            <p:spPr>
              <a:xfrm>
                <a:off x="6128531" y="3589891"/>
                <a:ext cx="4095" cy="2857"/>
              </a:xfrm>
              <a:custGeom>
                <a:avLst/>
                <a:gdLst>
                  <a:gd name="connsiteX0" fmla="*/ 4032 w 4095"/>
                  <a:gd name="connsiteY0" fmla="*/ 2802 h 2857"/>
                  <a:gd name="connsiteX1" fmla="*/ -64 w 4095"/>
                  <a:gd name="connsiteY1" fmla="*/ -56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95" h="2857">
                    <a:moveTo>
                      <a:pt x="4032" y="2802"/>
                    </a:moveTo>
                    <a:lnTo>
                      <a:pt x="-64" y="-56"/>
                    </a:ln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9" name="Freeform: Shape 778">
                <a:extLst>
                  <a:ext uri="{FF2B5EF4-FFF2-40B4-BE49-F238E27FC236}">
                    <a16:creationId xmlns:a16="http://schemas.microsoft.com/office/drawing/2014/main" id="{2DF854F3-49F6-ECC7-0F34-CF6992FB8050}"/>
                  </a:ext>
                </a:extLst>
              </p:cNvPr>
              <p:cNvSpPr/>
              <p:nvPr/>
            </p:nvSpPr>
            <p:spPr>
              <a:xfrm>
                <a:off x="6138722" y="3644184"/>
                <a:ext cx="2286" cy="7810"/>
              </a:xfrm>
              <a:custGeom>
                <a:avLst/>
                <a:gdLst>
                  <a:gd name="connsiteX0" fmla="*/ -64 w 2286"/>
                  <a:gd name="connsiteY0" fmla="*/ -56 h 7810"/>
                  <a:gd name="connsiteX1" fmla="*/ 2222 w 2286"/>
                  <a:gd name="connsiteY1" fmla="*/ 7755 h 7810"/>
                  <a:gd name="connsiteX2" fmla="*/ -64 w 2286"/>
                  <a:gd name="connsiteY2" fmla="*/ -56 h 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" h="7810">
                    <a:moveTo>
                      <a:pt x="-64" y="-56"/>
                    </a:moveTo>
                    <a:cubicBezTo>
                      <a:pt x="889" y="2488"/>
                      <a:pt x="1651" y="5097"/>
                      <a:pt x="2222" y="7755"/>
                    </a:cubicBezTo>
                    <a:cubicBezTo>
                      <a:pt x="1556" y="5088"/>
                      <a:pt x="793" y="2611"/>
                      <a:pt x="-64" y="-56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0" name="Freeform: Shape 779">
                <a:extLst>
                  <a:ext uri="{FF2B5EF4-FFF2-40B4-BE49-F238E27FC236}">
                    <a16:creationId xmlns:a16="http://schemas.microsoft.com/office/drawing/2014/main" id="{3D374BA0-BB5E-6390-F3A0-DC31BCAC4D50}"/>
                  </a:ext>
                </a:extLst>
              </p:cNvPr>
              <p:cNvSpPr/>
              <p:nvPr/>
            </p:nvSpPr>
            <p:spPr>
              <a:xfrm>
                <a:off x="6142533" y="3664281"/>
                <a:ext cx="35" cy="5048"/>
              </a:xfrm>
              <a:custGeom>
                <a:avLst/>
                <a:gdLst>
                  <a:gd name="connsiteX0" fmla="*/ -64 w 35"/>
                  <a:gd name="connsiteY0" fmla="*/ -56 h 5048"/>
                  <a:gd name="connsiteX1" fmla="*/ -64 w 35"/>
                  <a:gd name="connsiteY1" fmla="*/ 2135 h 5048"/>
                  <a:gd name="connsiteX2" fmla="*/ -64 w 35"/>
                  <a:gd name="connsiteY2" fmla="*/ 4993 h 5048"/>
                  <a:gd name="connsiteX3" fmla="*/ -64 w 35"/>
                  <a:gd name="connsiteY3" fmla="*/ 4993 h 5048"/>
                  <a:gd name="connsiteX4" fmla="*/ -64 w 35"/>
                  <a:gd name="connsiteY4" fmla="*/ 2040 h 5048"/>
                  <a:gd name="connsiteX5" fmla="*/ -64 w 35"/>
                  <a:gd name="connsiteY5" fmla="*/ -56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" h="5048">
                    <a:moveTo>
                      <a:pt x="-64" y="-56"/>
                    </a:moveTo>
                    <a:cubicBezTo>
                      <a:pt x="-16" y="678"/>
                      <a:pt x="-16" y="1402"/>
                      <a:pt x="-64" y="2135"/>
                    </a:cubicBezTo>
                    <a:cubicBezTo>
                      <a:pt x="-64" y="3088"/>
                      <a:pt x="-64" y="4040"/>
                      <a:pt x="-64" y="4993"/>
                    </a:cubicBezTo>
                    <a:lnTo>
                      <a:pt x="-64" y="4993"/>
                    </a:lnTo>
                    <a:cubicBezTo>
                      <a:pt x="-64" y="4040"/>
                      <a:pt x="-64" y="3088"/>
                      <a:pt x="-64" y="2040"/>
                    </a:cubicBezTo>
                    <a:cubicBezTo>
                      <a:pt x="-16" y="1345"/>
                      <a:pt x="-16" y="640"/>
                      <a:pt x="-64" y="-56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1" name="Freeform: Shape 780">
                <a:extLst>
                  <a:ext uri="{FF2B5EF4-FFF2-40B4-BE49-F238E27FC236}">
                    <a16:creationId xmlns:a16="http://schemas.microsoft.com/office/drawing/2014/main" id="{3A75AD3C-C3B6-12FF-2A18-3DF146DC8531}"/>
                  </a:ext>
                </a:extLst>
              </p:cNvPr>
              <p:cNvSpPr/>
              <p:nvPr/>
            </p:nvSpPr>
            <p:spPr>
              <a:xfrm>
                <a:off x="6079668" y="3574461"/>
                <a:ext cx="43624" cy="35528"/>
              </a:xfrm>
              <a:custGeom>
                <a:avLst/>
                <a:gdLst>
                  <a:gd name="connsiteX0" fmla="*/ 43560 w 43624"/>
                  <a:gd name="connsiteY0" fmla="*/ 12136 h 35528"/>
                  <a:gd name="connsiteX1" fmla="*/ 30130 w 43624"/>
                  <a:gd name="connsiteY1" fmla="*/ 35473 h 35528"/>
                  <a:gd name="connsiteX2" fmla="*/ -64 w 43624"/>
                  <a:gd name="connsiteY2" fmla="*/ 26995 h 35528"/>
                  <a:gd name="connsiteX3" fmla="*/ -64 w 43624"/>
                  <a:gd name="connsiteY3" fmla="*/ -56 h 35528"/>
                  <a:gd name="connsiteX4" fmla="*/ 43560 w 43624"/>
                  <a:gd name="connsiteY4" fmla="*/ 12136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4" h="35528">
                    <a:moveTo>
                      <a:pt x="43560" y="12136"/>
                    </a:moveTo>
                    <a:lnTo>
                      <a:pt x="30130" y="35473"/>
                    </a:lnTo>
                    <a:cubicBezTo>
                      <a:pt x="20929" y="30177"/>
                      <a:pt x="10546" y="27262"/>
                      <a:pt x="-64" y="26995"/>
                    </a:cubicBezTo>
                    <a:lnTo>
                      <a:pt x="-64" y="-56"/>
                    </a:lnTo>
                    <a:cubicBezTo>
                      <a:pt x="15271" y="297"/>
                      <a:pt x="30273" y="4488"/>
                      <a:pt x="43560" y="12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2" name="Freeform: Shape 781">
                <a:extLst>
                  <a:ext uri="{FF2B5EF4-FFF2-40B4-BE49-F238E27FC236}">
                    <a16:creationId xmlns:a16="http://schemas.microsoft.com/office/drawing/2014/main" id="{BAA33C17-E10B-195F-28D6-F62D6F96CB58}"/>
                  </a:ext>
                </a:extLst>
              </p:cNvPr>
              <p:cNvSpPr/>
              <p:nvPr/>
            </p:nvSpPr>
            <p:spPr>
              <a:xfrm>
                <a:off x="5998229" y="3618752"/>
                <a:ext cx="762" cy="1333"/>
              </a:xfrm>
              <a:custGeom>
                <a:avLst/>
                <a:gdLst>
                  <a:gd name="connsiteX0" fmla="*/ -64 w 762"/>
                  <a:gd name="connsiteY0" fmla="*/ 1183 h 1333"/>
                  <a:gd name="connsiteX1" fmla="*/ 698 w 762"/>
                  <a:gd name="connsiteY1" fmla="*/ -56 h 1333"/>
                  <a:gd name="connsiteX2" fmla="*/ -64 w 762"/>
                  <a:gd name="connsiteY2" fmla="*/ 1278 h 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" h="1333">
                    <a:moveTo>
                      <a:pt x="-64" y="1183"/>
                    </a:moveTo>
                    <a:lnTo>
                      <a:pt x="698" y="-56"/>
                    </a:lnTo>
                    <a:lnTo>
                      <a:pt x="-64" y="1278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3" name="Freeform: Shape 782">
                <a:extLst>
                  <a:ext uri="{FF2B5EF4-FFF2-40B4-BE49-F238E27FC236}">
                    <a16:creationId xmlns:a16="http://schemas.microsoft.com/office/drawing/2014/main" id="{B7DD8C5E-89AE-382B-9D93-5DDC84DCABCB}"/>
                  </a:ext>
                </a:extLst>
              </p:cNvPr>
              <p:cNvSpPr/>
              <p:nvPr/>
            </p:nvSpPr>
            <p:spPr>
              <a:xfrm>
                <a:off x="5998991" y="3601417"/>
                <a:ext cx="13620" cy="17335"/>
              </a:xfrm>
              <a:custGeom>
                <a:avLst/>
                <a:gdLst>
                  <a:gd name="connsiteX0" fmla="*/ -64 w 13620"/>
                  <a:gd name="connsiteY0" fmla="*/ 17280 h 17335"/>
                  <a:gd name="connsiteX1" fmla="*/ 13557 w 13620"/>
                  <a:gd name="connsiteY1" fmla="*/ -56 h 17335"/>
                  <a:gd name="connsiteX2" fmla="*/ -64 w 13620"/>
                  <a:gd name="connsiteY2" fmla="*/ 17280 h 1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0" h="17335">
                    <a:moveTo>
                      <a:pt x="-64" y="17280"/>
                    </a:moveTo>
                    <a:cubicBezTo>
                      <a:pt x="3736" y="10955"/>
                      <a:pt x="8318" y="5135"/>
                      <a:pt x="13557" y="-56"/>
                    </a:cubicBezTo>
                    <a:cubicBezTo>
                      <a:pt x="8337" y="5155"/>
                      <a:pt x="3765" y="10974"/>
                      <a:pt x="-64" y="1728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4" name="Freeform: Shape 783">
                <a:extLst>
                  <a:ext uri="{FF2B5EF4-FFF2-40B4-BE49-F238E27FC236}">
                    <a16:creationId xmlns:a16="http://schemas.microsoft.com/office/drawing/2014/main" id="{6E90310F-BA32-7B0C-BFA1-011F34AF016F}"/>
                  </a:ext>
                </a:extLst>
              </p:cNvPr>
              <p:cNvSpPr/>
              <p:nvPr/>
            </p:nvSpPr>
            <p:spPr>
              <a:xfrm>
                <a:off x="6012612" y="3595511"/>
                <a:ext cx="6476" cy="5905"/>
              </a:xfrm>
              <a:custGeom>
                <a:avLst/>
                <a:gdLst>
                  <a:gd name="connsiteX0" fmla="*/ -64 w 6476"/>
                  <a:gd name="connsiteY0" fmla="*/ 5850 h 5905"/>
                  <a:gd name="connsiteX1" fmla="*/ 6413 w 6476"/>
                  <a:gd name="connsiteY1" fmla="*/ -56 h 5905"/>
                  <a:gd name="connsiteX2" fmla="*/ -64 w 6476"/>
                  <a:gd name="connsiteY2" fmla="*/ 585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76" h="5905">
                    <a:moveTo>
                      <a:pt x="-64" y="5850"/>
                    </a:moveTo>
                    <a:cubicBezTo>
                      <a:pt x="1956" y="3735"/>
                      <a:pt x="4118" y="1764"/>
                      <a:pt x="6413" y="-56"/>
                    </a:cubicBezTo>
                    <a:cubicBezTo>
                      <a:pt x="4222" y="1850"/>
                      <a:pt x="2032" y="3659"/>
                      <a:pt x="-64" y="585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5" name="Freeform: Shape 784">
                <a:extLst>
                  <a:ext uri="{FF2B5EF4-FFF2-40B4-BE49-F238E27FC236}">
                    <a16:creationId xmlns:a16="http://schemas.microsoft.com/office/drawing/2014/main" id="{73C63A6C-E794-2481-9C38-D282671DB24C}"/>
                  </a:ext>
                </a:extLst>
              </p:cNvPr>
              <p:cNvSpPr/>
              <p:nvPr/>
            </p:nvSpPr>
            <p:spPr>
              <a:xfrm>
                <a:off x="6019089" y="3581700"/>
                <a:ext cx="22764" cy="13811"/>
              </a:xfrm>
              <a:custGeom>
                <a:avLst/>
                <a:gdLst>
                  <a:gd name="connsiteX0" fmla="*/ -64 w 22764"/>
                  <a:gd name="connsiteY0" fmla="*/ 13755 h 13811"/>
                  <a:gd name="connsiteX1" fmla="*/ 22701 w 22764"/>
                  <a:gd name="connsiteY1" fmla="*/ -56 h 13811"/>
                  <a:gd name="connsiteX2" fmla="*/ -64 w 22764"/>
                  <a:gd name="connsiteY2" fmla="*/ 13755 h 1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4" h="13811">
                    <a:moveTo>
                      <a:pt x="-64" y="13755"/>
                    </a:moveTo>
                    <a:cubicBezTo>
                      <a:pt x="6832" y="8088"/>
                      <a:pt x="14490" y="3440"/>
                      <a:pt x="22701" y="-56"/>
                    </a:cubicBezTo>
                    <a:cubicBezTo>
                      <a:pt x="14490" y="3440"/>
                      <a:pt x="6832" y="8088"/>
                      <a:pt x="-64" y="13755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6" name="Freeform: Shape 785">
                <a:extLst>
                  <a:ext uri="{FF2B5EF4-FFF2-40B4-BE49-F238E27FC236}">
                    <a16:creationId xmlns:a16="http://schemas.microsoft.com/office/drawing/2014/main" id="{07ED9E76-1638-FD1F-6D1E-528C88E1C809}"/>
                  </a:ext>
                </a:extLst>
              </p:cNvPr>
              <p:cNvSpPr/>
              <p:nvPr/>
            </p:nvSpPr>
            <p:spPr>
              <a:xfrm>
                <a:off x="6041853" y="3577413"/>
                <a:ext cx="12763" cy="4286"/>
              </a:xfrm>
              <a:custGeom>
                <a:avLst/>
                <a:gdLst>
                  <a:gd name="connsiteX0" fmla="*/ -64 w 12763"/>
                  <a:gd name="connsiteY0" fmla="*/ 4231 h 4286"/>
                  <a:gd name="connsiteX1" fmla="*/ 12700 w 12763"/>
                  <a:gd name="connsiteY1" fmla="*/ -56 h 4286"/>
                  <a:gd name="connsiteX2" fmla="*/ -64 w 12763"/>
                  <a:gd name="connsiteY2" fmla="*/ 4231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" h="4286">
                    <a:moveTo>
                      <a:pt x="-64" y="4231"/>
                    </a:moveTo>
                    <a:cubicBezTo>
                      <a:pt x="4060" y="2449"/>
                      <a:pt x="8337" y="1011"/>
                      <a:pt x="12700" y="-56"/>
                    </a:cubicBezTo>
                    <a:cubicBezTo>
                      <a:pt x="8346" y="1068"/>
                      <a:pt x="4089" y="2507"/>
                      <a:pt x="-64" y="4231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7" name="Freeform: Shape 786">
                <a:extLst>
                  <a:ext uri="{FF2B5EF4-FFF2-40B4-BE49-F238E27FC236}">
                    <a16:creationId xmlns:a16="http://schemas.microsoft.com/office/drawing/2014/main" id="{C4F39E44-62BA-1D9D-E423-8ECD08E82803}"/>
                  </a:ext>
                </a:extLst>
              </p:cNvPr>
              <p:cNvSpPr/>
              <p:nvPr/>
            </p:nvSpPr>
            <p:spPr>
              <a:xfrm>
                <a:off x="6054617" y="3574461"/>
                <a:ext cx="20955" cy="2857"/>
              </a:xfrm>
              <a:custGeom>
                <a:avLst/>
                <a:gdLst>
                  <a:gd name="connsiteX0" fmla="*/ 20891 w 20955"/>
                  <a:gd name="connsiteY0" fmla="*/ -56 h 2857"/>
                  <a:gd name="connsiteX1" fmla="*/ 20891 w 20955"/>
                  <a:gd name="connsiteY1" fmla="*/ -56 h 2857"/>
                  <a:gd name="connsiteX2" fmla="*/ -64 w 20955"/>
                  <a:gd name="connsiteY2" fmla="*/ 2802 h 2857"/>
                  <a:gd name="connsiteX3" fmla="*/ 20891 w 20955"/>
                  <a:gd name="connsiteY3" fmla="*/ -56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55" h="2857">
                    <a:moveTo>
                      <a:pt x="20891" y="-56"/>
                    </a:moveTo>
                    <a:lnTo>
                      <a:pt x="20891" y="-56"/>
                    </a:lnTo>
                    <a:cubicBezTo>
                      <a:pt x="13814" y="68"/>
                      <a:pt x="6784" y="1030"/>
                      <a:pt x="-64" y="2802"/>
                    </a:cubicBezTo>
                    <a:cubicBezTo>
                      <a:pt x="6784" y="1030"/>
                      <a:pt x="13814" y="68"/>
                      <a:pt x="20891" y="-5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8" name="Freeform: Shape 787">
                <a:extLst>
                  <a:ext uri="{FF2B5EF4-FFF2-40B4-BE49-F238E27FC236}">
                    <a16:creationId xmlns:a16="http://schemas.microsoft.com/office/drawing/2014/main" id="{76815BBA-6FFE-26D2-9161-0793CAA47845}"/>
                  </a:ext>
                </a:extLst>
              </p:cNvPr>
              <p:cNvSpPr/>
              <p:nvPr/>
            </p:nvSpPr>
            <p:spPr>
              <a:xfrm>
                <a:off x="5988894" y="3574322"/>
                <a:ext cx="86677" cy="88625"/>
              </a:xfrm>
              <a:custGeom>
                <a:avLst/>
                <a:gdLst>
                  <a:gd name="connsiteX0" fmla="*/ 86614 w 86677"/>
                  <a:gd name="connsiteY0" fmla="*/ 178 h 88625"/>
                  <a:gd name="connsiteX1" fmla="*/ 86614 w 86677"/>
                  <a:gd name="connsiteY1" fmla="*/ 27134 h 88625"/>
                  <a:gd name="connsiteX2" fmla="*/ 85280 w 86677"/>
                  <a:gd name="connsiteY2" fmla="*/ 27134 h 88625"/>
                  <a:gd name="connsiteX3" fmla="*/ 82327 w 86677"/>
                  <a:gd name="connsiteY3" fmla="*/ 27134 h 88625"/>
                  <a:gd name="connsiteX4" fmla="*/ 82327 w 86677"/>
                  <a:gd name="connsiteY4" fmla="*/ 27134 h 88625"/>
                  <a:gd name="connsiteX5" fmla="*/ 75851 w 86677"/>
                  <a:gd name="connsiteY5" fmla="*/ 28086 h 88625"/>
                  <a:gd name="connsiteX6" fmla="*/ 72707 w 86677"/>
                  <a:gd name="connsiteY6" fmla="*/ 28849 h 88625"/>
                  <a:gd name="connsiteX7" fmla="*/ 70326 w 86677"/>
                  <a:gd name="connsiteY7" fmla="*/ 29515 h 88625"/>
                  <a:gd name="connsiteX8" fmla="*/ 69564 w 86677"/>
                  <a:gd name="connsiteY8" fmla="*/ 29515 h 88625"/>
                  <a:gd name="connsiteX9" fmla="*/ 66611 w 86677"/>
                  <a:gd name="connsiteY9" fmla="*/ 30563 h 88625"/>
                  <a:gd name="connsiteX10" fmla="*/ 66611 w 86677"/>
                  <a:gd name="connsiteY10" fmla="*/ 30563 h 88625"/>
                  <a:gd name="connsiteX11" fmla="*/ 63849 w 86677"/>
                  <a:gd name="connsiteY11" fmla="*/ 31706 h 88625"/>
                  <a:gd name="connsiteX12" fmla="*/ 55467 w 86677"/>
                  <a:gd name="connsiteY12" fmla="*/ 35992 h 88625"/>
                  <a:gd name="connsiteX13" fmla="*/ 50800 w 86677"/>
                  <a:gd name="connsiteY13" fmla="*/ 39136 h 88625"/>
                  <a:gd name="connsiteX14" fmla="*/ 49657 w 86677"/>
                  <a:gd name="connsiteY14" fmla="*/ 39993 h 88625"/>
                  <a:gd name="connsiteX15" fmla="*/ 48323 w 86677"/>
                  <a:gd name="connsiteY15" fmla="*/ 40945 h 88625"/>
                  <a:gd name="connsiteX16" fmla="*/ 46037 w 86677"/>
                  <a:gd name="connsiteY16" fmla="*/ 42850 h 88625"/>
                  <a:gd name="connsiteX17" fmla="*/ 46037 w 86677"/>
                  <a:gd name="connsiteY17" fmla="*/ 42850 h 88625"/>
                  <a:gd name="connsiteX18" fmla="*/ 43370 w 86677"/>
                  <a:gd name="connsiteY18" fmla="*/ 45327 h 88625"/>
                  <a:gd name="connsiteX19" fmla="*/ 43370 w 86677"/>
                  <a:gd name="connsiteY19" fmla="*/ 45327 h 88625"/>
                  <a:gd name="connsiteX20" fmla="*/ 40989 w 86677"/>
                  <a:gd name="connsiteY20" fmla="*/ 47899 h 88625"/>
                  <a:gd name="connsiteX21" fmla="*/ 40989 w 86677"/>
                  <a:gd name="connsiteY21" fmla="*/ 47899 h 88625"/>
                  <a:gd name="connsiteX22" fmla="*/ 38703 w 86677"/>
                  <a:gd name="connsiteY22" fmla="*/ 50756 h 88625"/>
                  <a:gd name="connsiteX23" fmla="*/ 36322 w 86677"/>
                  <a:gd name="connsiteY23" fmla="*/ 54090 h 88625"/>
                  <a:gd name="connsiteX24" fmla="*/ 36322 w 86677"/>
                  <a:gd name="connsiteY24" fmla="*/ 54090 h 88625"/>
                  <a:gd name="connsiteX25" fmla="*/ 34131 w 86677"/>
                  <a:gd name="connsiteY25" fmla="*/ 57519 h 88625"/>
                  <a:gd name="connsiteX26" fmla="*/ 32226 w 86677"/>
                  <a:gd name="connsiteY26" fmla="*/ 61043 h 88625"/>
                  <a:gd name="connsiteX27" fmla="*/ 32226 w 86677"/>
                  <a:gd name="connsiteY27" fmla="*/ 61043 h 88625"/>
                  <a:gd name="connsiteX28" fmla="*/ 30988 w 86677"/>
                  <a:gd name="connsiteY28" fmla="*/ 63805 h 88625"/>
                  <a:gd name="connsiteX29" fmla="*/ 30988 w 86677"/>
                  <a:gd name="connsiteY29" fmla="*/ 63805 h 88625"/>
                  <a:gd name="connsiteX30" fmla="*/ 30130 w 86677"/>
                  <a:gd name="connsiteY30" fmla="*/ 65710 h 88625"/>
                  <a:gd name="connsiteX31" fmla="*/ 29464 w 86677"/>
                  <a:gd name="connsiteY31" fmla="*/ 67425 h 88625"/>
                  <a:gd name="connsiteX32" fmla="*/ 28511 w 86677"/>
                  <a:gd name="connsiteY32" fmla="*/ 70473 h 88625"/>
                  <a:gd name="connsiteX33" fmla="*/ 27559 w 86677"/>
                  <a:gd name="connsiteY33" fmla="*/ 73807 h 88625"/>
                  <a:gd name="connsiteX34" fmla="*/ 26892 w 86677"/>
                  <a:gd name="connsiteY34" fmla="*/ 76664 h 88625"/>
                  <a:gd name="connsiteX35" fmla="*/ 26892 w 86677"/>
                  <a:gd name="connsiteY35" fmla="*/ 79141 h 88625"/>
                  <a:gd name="connsiteX36" fmla="*/ 26892 w 86677"/>
                  <a:gd name="connsiteY36" fmla="*/ 80474 h 88625"/>
                  <a:gd name="connsiteX37" fmla="*/ 26892 w 86677"/>
                  <a:gd name="connsiteY37" fmla="*/ 81903 h 88625"/>
                  <a:gd name="connsiteX38" fmla="*/ 26892 w 86677"/>
                  <a:gd name="connsiteY38" fmla="*/ 84094 h 88625"/>
                  <a:gd name="connsiteX39" fmla="*/ 26892 w 86677"/>
                  <a:gd name="connsiteY39" fmla="*/ 85618 h 88625"/>
                  <a:gd name="connsiteX40" fmla="*/ 26892 w 86677"/>
                  <a:gd name="connsiteY40" fmla="*/ 88570 h 88625"/>
                  <a:gd name="connsiteX41" fmla="*/ -64 w 86677"/>
                  <a:gd name="connsiteY41" fmla="*/ 88570 h 88625"/>
                  <a:gd name="connsiteX42" fmla="*/ 10604 w 86677"/>
                  <a:gd name="connsiteY42" fmla="*/ 46851 h 88625"/>
                  <a:gd name="connsiteX43" fmla="*/ 12509 w 86677"/>
                  <a:gd name="connsiteY43" fmla="*/ 43327 h 88625"/>
                  <a:gd name="connsiteX44" fmla="*/ 13271 w 86677"/>
                  <a:gd name="connsiteY44" fmla="*/ 41993 h 88625"/>
                  <a:gd name="connsiteX45" fmla="*/ 26892 w 86677"/>
                  <a:gd name="connsiteY45" fmla="*/ 24658 h 88625"/>
                  <a:gd name="connsiteX46" fmla="*/ 33369 w 86677"/>
                  <a:gd name="connsiteY46" fmla="*/ 18752 h 88625"/>
                  <a:gd name="connsiteX47" fmla="*/ 56134 w 86677"/>
                  <a:gd name="connsiteY47" fmla="*/ 4941 h 88625"/>
                  <a:gd name="connsiteX48" fmla="*/ 68897 w 86677"/>
                  <a:gd name="connsiteY48" fmla="*/ 654 h 88625"/>
                  <a:gd name="connsiteX49" fmla="*/ 68897 w 86677"/>
                  <a:gd name="connsiteY49" fmla="*/ 654 h 88625"/>
                  <a:gd name="connsiteX50" fmla="*/ 86614 w 86677"/>
                  <a:gd name="connsiteY50" fmla="*/ 178 h 8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677" h="88625">
                    <a:moveTo>
                      <a:pt x="86614" y="178"/>
                    </a:moveTo>
                    <a:lnTo>
                      <a:pt x="86614" y="27134"/>
                    </a:lnTo>
                    <a:lnTo>
                      <a:pt x="85280" y="27134"/>
                    </a:lnTo>
                    <a:lnTo>
                      <a:pt x="82327" y="27134"/>
                    </a:lnTo>
                    <a:lnTo>
                      <a:pt x="82327" y="27134"/>
                    </a:lnTo>
                    <a:cubicBezTo>
                      <a:pt x="80136" y="27134"/>
                      <a:pt x="77946" y="27705"/>
                      <a:pt x="75851" y="28086"/>
                    </a:cubicBezTo>
                    <a:lnTo>
                      <a:pt x="72707" y="28849"/>
                    </a:lnTo>
                    <a:lnTo>
                      <a:pt x="70326" y="29515"/>
                    </a:lnTo>
                    <a:lnTo>
                      <a:pt x="69564" y="29515"/>
                    </a:lnTo>
                    <a:lnTo>
                      <a:pt x="66611" y="30563"/>
                    </a:lnTo>
                    <a:lnTo>
                      <a:pt x="66611" y="30563"/>
                    </a:lnTo>
                    <a:lnTo>
                      <a:pt x="63849" y="31706"/>
                    </a:lnTo>
                    <a:cubicBezTo>
                      <a:pt x="60953" y="32925"/>
                      <a:pt x="58153" y="34354"/>
                      <a:pt x="55467" y="35992"/>
                    </a:cubicBezTo>
                    <a:cubicBezTo>
                      <a:pt x="53857" y="36954"/>
                      <a:pt x="52295" y="38002"/>
                      <a:pt x="50800" y="39136"/>
                    </a:cubicBezTo>
                    <a:cubicBezTo>
                      <a:pt x="50400" y="39393"/>
                      <a:pt x="50018" y="39678"/>
                      <a:pt x="49657" y="39993"/>
                    </a:cubicBezTo>
                    <a:lnTo>
                      <a:pt x="48323" y="40945"/>
                    </a:lnTo>
                    <a:lnTo>
                      <a:pt x="46037" y="42850"/>
                    </a:lnTo>
                    <a:cubicBezTo>
                      <a:pt x="46037" y="42850"/>
                      <a:pt x="46037" y="42850"/>
                      <a:pt x="46037" y="42850"/>
                    </a:cubicBezTo>
                    <a:cubicBezTo>
                      <a:pt x="45104" y="43622"/>
                      <a:pt x="44208" y="44451"/>
                      <a:pt x="43370" y="45327"/>
                    </a:cubicBezTo>
                    <a:lnTo>
                      <a:pt x="43370" y="45327"/>
                    </a:lnTo>
                    <a:lnTo>
                      <a:pt x="40989" y="47899"/>
                    </a:lnTo>
                    <a:lnTo>
                      <a:pt x="40989" y="47899"/>
                    </a:lnTo>
                    <a:cubicBezTo>
                      <a:pt x="40227" y="48851"/>
                      <a:pt x="39370" y="49803"/>
                      <a:pt x="38703" y="50756"/>
                    </a:cubicBezTo>
                    <a:cubicBezTo>
                      <a:pt x="38036" y="51709"/>
                      <a:pt x="37084" y="52947"/>
                      <a:pt x="36322" y="54090"/>
                    </a:cubicBezTo>
                    <a:lnTo>
                      <a:pt x="36322" y="54090"/>
                    </a:lnTo>
                    <a:cubicBezTo>
                      <a:pt x="35559" y="55233"/>
                      <a:pt x="34798" y="56376"/>
                      <a:pt x="34131" y="57519"/>
                    </a:cubicBezTo>
                    <a:lnTo>
                      <a:pt x="32226" y="61043"/>
                    </a:lnTo>
                    <a:lnTo>
                      <a:pt x="32226" y="61043"/>
                    </a:lnTo>
                    <a:cubicBezTo>
                      <a:pt x="32226" y="61900"/>
                      <a:pt x="31368" y="62853"/>
                      <a:pt x="30988" y="63805"/>
                    </a:cubicBezTo>
                    <a:lnTo>
                      <a:pt x="30988" y="63805"/>
                    </a:lnTo>
                    <a:lnTo>
                      <a:pt x="30130" y="65710"/>
                    </a:lnTo>
                    <a:cubicBezTo>
                      <a:pt x="29949" y="66301"/>
                      <a:pt x="29730" y="66872"/>
                      <a:pt x="29464" y="67425"/>
                    </a:cubicBezTo>
                    <a:cubicBezTo>
                      <a:pt x="29464" y="68377"/>
                      <a:pt x="28797" y="69425"/>
                      <a:pt x="28511" y="70473"/>
                    </a:cubicBezTo>
                    <a:cubicBezTo>
                      <a:pt x="28226" y="71520"/>
                      <a:pt x="27844" y="72663"/>
                      <a:pt x="27559" y="73807"/>
                    </a:cubicBezTo>
                    <a:cubicBezTo>
                      <a:pt x="27273" y="74950"/>
                      <a:pt x="27559" y="75711"/>
                      <a:pt x="26892" y="76664"/>
                    </a:cubicBezTo>
                    <a:cubicBezTo>
                      <a:pt x="26225" y="77617"/>
                      <a:pt x="26892" y="78283"/>
                      <a:pt x="26892" y="79141"/>
                    </a:cubicBezTo>
                    <a:cubicBezTo>
                      <a:pt x="26892" y="79998"/>
                      <a:pt x="26892" y="79998"/>
                      <a:pt x="26892" y="80474"/>
                    </a:cubicBezTo>
                    <a:cubicBezTo>
                      <a:pt x="26892" y="80950"/>
                      <a:pt x="26892" y="81427"/>
                      <a:pt x="26892" y="81903"/>
                    </a:cubicBezTo>
                    <a:cubicBezTo>
                      <a:pt x="26844" y="82636"/>
                      <a:pt x="26844" y="83360"/>
                      <a:pt x="26892" y="84094"/>
                    </a:cubicBezTo>
                    <a:cubicBezTo>
                      <a:pt x="26844" y="84598"/>
                      <a:pt x="26844" y="85113"/>
                      <a:pt x="26892" y="85618"/>
                    </a:cubicBezTo>
                    <a:cubicBezTo>
                      <a:pt x="26844" y="86599"/>
                      <a:pt x="26844" y="87589"/>
                      <a:pt x="26892" y="88570"/>
                    </a:cubicBezTo>
                    <a:lnTo>
                      <a:pt x="-64" y="88570"/>
                    </a:lnTo>
                    <a:cubicBezTo>
                      <a:pt x="88" y="74007"/>
                      <a:pt x="3746" y="59700"/>
                      <a:pt x="10604" y="46851"/>
                    </a:cubicBezTo>
                    <a:cubicBezTo>
                      <a:pt x="11175" y="45612"/>
                      <a:pt x="11842" y="44469"/>
                      <a:pt x="12509" y="43327"/>
                    </a:cubicBezTo>
                    <a:lnTo>
                      <a:pt x="13271" y="41993"/>
                    </a:lnTo>
                    <a:cubicBezTo>
                      <a:pt x="17100" y="35687"/>
                      <a:pt x="21672" y="29868"/>
                      <a:pt x="26892" y="24658"/>
                    </a:cubicBezTo>
                    <a:cubicBezTo>
                      <a:pt x="28987" y="22562"/>
                      <a:pt x="31178" y="20657"/>
                      <a:pt x="33369" y="18752"/>
                    </a:cubicBezTo>
                    <a:cubicBezTo>
                      <a:pt x="40265" y="13085"/>
                      <a:pt x="47923" y="8437"/>
                      <a:pt x="56134" y="4941"/>
                    </a:cubicBezTo>
                    <a:cubicBezTo>
                      <a:pt x="60286" y="3217"/>
                      <a:pt x="64544" y="1778"/>
                      <a:pt x="68897" y="654"/>
                    </a:cubicBezTo>
                    <a:lnTo>
                      <a:pt x="68897" y="654"/>
                    </a:lnTo>
                    <a:cubicBezTo>
                      <a:pt x="74774" y="-89"/>
                      <a:pt x="80708" y="-250"/>
                      <a:pt x="86614" y="178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9" name="Freeform: Shape 788">
                <a:extLst>
                  <a:ext uri="{FF2B5EF4-FFF2-40B4-BE49-F238E27FC236}">
                    <a16:creationId xmlns:a16="http://schemas.microsoft.com/office/drawing/2014/main" id="{61777BD3-4569-4B7C-1C4E-BA8D06BD365A}"/>
                  </a:ext>
                </a:extLst>
              </p:cNvPr>
              <p:cNvSpPr/>
              <p:nvPr/>
            </p:nvSpPr>
            <p:spPr>
              <a:xfrm>
                <a:off x="5985561" y="3623610"/>
                <a:ext cx="10667" cy="41719"/>
              </a:xfrm>
              <a:custGeom>
                <a:avLst/>
                <a:gdLst>
                  <a:gd name="connsiteX0" fmla="*/ 10604 w 10667"/>
                  <a:gd name="connsiteY0" fmla="*/ -56 h 41719"/>
                  <a:gd name="connsiteX1" fmla="*/ 10604 w 10667"/>
                  <a:gd name="connsiteY1" fmla="*/ -56 h 41719"/>
                  <a:gd name="connsiteX2" fmla="*/ -64 w 10667"/>
                  <a:gd name="connsiteY2" fmla="*/ 41664 h 41719"/>
                  <a:gd name="connsiteX3" fmla="*/ -64 w 10667"/>
                  <a:gd name="connsiteY3" fmla="*/ 41664 h 41719"/>
                  <a:gd name="connsiteX4" fmla="*/ 10604 w 10667"/>
                  <a:gd name="connsiteY4" fmla="*/ -56 h 4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" h="41719">
                    <a:moveTo>
                      <a:pt x="10604" y="-56"/>
                    </a:moveTo>
                    <a:lnTo>
                      <a:pt x="10604" y="-56"/>
                    </a:lnTo>
                    <a:cubicBezTo>
                      <a:pt x="3746" y="12794"/>
                      <a:pt x="88" y="27100"/>
                      <a:pt x="-64" y="41664"/>
                    </a:cubicBezTo>
                    <a:lnTo>
                      <a:pt x="-64" y="41664"/>
                    </a:lnTo>
                    <a:cubicBezTo>
                      <a:pt x="126" y="27110"/>
                      <a:pt x="3784" y="12803"/>
                      <a:pt x="10604" y="-56"/>
                    </a:cubicBez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0" name="Freeform: Shape 789">
                <a:extLst>
                  <a:ext uri="{FF2B5EF4-FFF2-40B4-BE49-F238E27FC236}">
                    <a16:creationId xmlns:a16="http://schemas.microsoft.com/office/drawing/2014/main" id="{1E2462F8-12DF-FB46-9BAD-F3FF5E9669F9}"/>
                  </a:ext>
                </a:extLst>
              </p:cNvPr>
              <p:cNvSpPr/>
              <p:nvPr/>
            </p:nvSpPr>
            <p:spPr>
              <a:xfrm>
                <a:off x="5985656" y="3669330"/>
                <a:ext cx="55721" cy="74485"/>
              </a:xfrm>
              <a:custGeom>
                <a:avLst/>
                <a:gdLst>
                  <a:gd name="connsiteX0" fmla="*/ 55657 w 55721"/>
                  <a:gd name="connsiteY0" fmla="*/ 50999 h 74485"/>
                  <a:gd name="connsiteX1" fmla="*/ 42132 w 55721"/>
                  <a:gd name="connsiteY1" fmla="*/ 74430 h 74485"/>
                  <a:gd name="connsiteX2" fmla="*/ -64 w 55721"/>
                  <a:gd name="connsiteY2" fmla="*/ -56 h 74485"/>
                  <a:gd name="connsiteX3" fmla="*/ 26987 w 55721"/>
                  <a:gd name="connsiteY3" fmla="*/ -56 h 74485"/>
                  <a:gd name="connsiteX4" fmla="*/ 55657 w 55721"/>
                  <a:gd name="connsiteY4" fmla="*/ 50999 h 7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21" h="74485">
                    <a:moveTo>
                      <a:pt x="55657" y="50999"/>
                    </a:moveTo>
                    <a:lnTo>
                      <a:pt x="42132" y="74430"/>
                    </a:lnTo>
                    <a:cubicBezTo>
                      <a:pt x="16642" y="58076"/>
                      <a:pt x="860" y="30215"/>
                      <a:pt x="-64" y="-56"/>
                    </a:cubicBezTo>
                    <a:lnTo>
                      <a:pt x="26987" y="-56"/>
                    </a:lnTo>
                    <a:cubicBezTo>
                      <a:pt x="27882" y="20557"/>
                      <a:pt x="38521" y="39511"/>
                      <a:pt x="55657" y="5099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1" name="Freeform: Shape 790">
                <a:extLst>
                  <a:ext uri="{FF2B5EF4-FFF2-40B4-BE49-F238E27FC236}">
                    <a16:creationId xmlns:a16="http://schemas.microsoft.com/office/drawing/2014/main" id="{F8F81449-A18A-EE64-7039-C2EAA92061FA}"/>
                  </a:ext>
                </a:extLst>
              </p:cNvPr>
              <p:cNvSpPr/>
              <p:nvPr/>
            </p:nvSpPr>
            <p:spPr>
              <a:xfrm>
                <a:off x="6031376" y="3705334"/>
                <a:ext cx="121729" cy="53054"/>
              </a:xfrm>
              <a:custGeom>
                <a:avLst/>
                <a:gdLst>
                  <a:gd name="connsiteX0" fmla="*/ 121665 w 121729"/>
                  <a:gd name="connsiteY0" fmla="*/ 13470 h 53054"/>
                  <a:gd name="connsiteX1" fmla="*/ 46132 w 121729"/>
                  <a:gd name="connsiteY1" fmla="*/ 52998 h 53054"/>
                  <a:gd name="connsiteX2" fmla="*/ -64 w 121729"/>
                  <a:gd name="connsiteY2" fmla="*/ 40521 h 53054"/>
                  <a:gd name="connsiteX3" fmla="*/ 13461 w 121729"/>
                  <a:gd name="connsiteY3" fmla="*/ 17185 h 53054"/>
                  <a:gd name="connsiteX4" fmla="*/ 98234 w 121729"/>
                  <a:gd name="connsiteY4" fmla="*/ -56 h 5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29" h="53054">
                    <a:moveTo>
                      <a:pt x="121665" y="13470"/>
                    </a:moveTo>
                    <a:cubicBezTo>
                      <a:pt x="104520" y="38273"/>
                      <a:pt x="76279" y="53046"/>
                      <a:pt x="46132" y="52998"/>
                    </a:cubicBezTo>
                    <a:cubicBezTo>
                      <a:pt x="29892" y="53065"/>
                      <a:pt x="13937" y="48750"/>
                      <a:pt x="-64" y="40521"/>
                    </a:cubicBezTo>
                    <a:lnTo>
                      <a:pt x="13461" y="17185"/>
                    </a:lnTo>
                    <a:cubicBezTo>
                      <a:pt x="41989" y="33825"/>
                      <a:pt x="78470" y="26405"/>
                      <a:pt x="98234" y="-56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2" name="Freeform: Shape 791">
                <a:extLst>
                  <a:ext uri="{FF2B5EF4-FFF2-40B4-BE49-F238E27FC236}">
                    <a16:creationId xmlns:a16="http://schemas.microsoft.com/office/drawing/2014/main" id="{01C5C414-0C72-F4AC-6DD8-423900D9A18B}"/>
                  </a:ext>
                </a:extLst>
              </p:cNvPr>
              <p:cNvSpPr/>
              <p:nvPr/>
            </p:nvSpPr>
            <p:spPr>
              <a:xfrm>
                <a:off x="6029016" y="3653611"/>
                <a:ext cx="18935" cy="25022"/>
              </a:xfrm>
              <a:custGeom>
                <a:avLst/>
                <a:gdLst>
                  <a:gd name="connsiteX0" fmla="*/ 15441 w 18935"/>
                  <a:gd name="connsiteY0" fmla="*/ 13568 h 25022"/>
                  <a:gd name="connsiteX1" fmla="*/ 3725 w 18935"/>
                  <a:gd name="connsiteY1" fmla="*/ 23093 h 25022"/>
                  <a:gd name="connsiteX2" fmla="*/ 15441 w 18935"/>
                  <a:gd name="connsiteY2" fmla="*/ 23093 h 25022"/>
                  <a:gd name="connsiteX3" fmla="*/ 16384 w 18935"/>
                  <a:gd name="connsiteY3" fmla="*/ 23845 h 25022"/>
                  <a:gd name="connsiteX4" fmla="*/ 16393 w 18935"/>
                  <a:gd name="connsiteY4" fmla="*/ 23950 h 25022"/>
                  <a:gd name="connsiteX5" fmla="*/ 15441 w 18935"/>
                  <a:gd name="connsiteY5" fmla="*/ 24902 h 25022"/>
                  <a:gd name="connsiteX6" fmla="*/ 963 w 18935"/>
                  <a:gd name="connsiteY6" fmla="*/ 24902 h 25022"/>
                  <a:gd name="connsiteX7" fmla="*/ 200 w 18935"/>
                  <a:gd name="connsiteY7" fmla="*/ 24902 h 25022"/>
                  <a:gd name="connsiteX8" fmla="*/ 172 w 18935"/>
                  <a:gd name="connsiteY8" fmla="*/ 23693 h 25022"/>
                  <a:gd name="connsiteX9" fmla="*/ 200 w 18935"/>
                  <a:gd name="connsiteY9" fmla="*/ 23664 h 25022"/>
                  <a:gd name="connsiteX10" fmla="*/ 14012 w 18935"/>
                  <a:gd name="connsiteY10" fmla="*/ 12901 h 25022"/>
                  <a:gd name="connsiteX11" fmla="*/ 17155 w 18935"/>
                  <a:gd name="connsiteY11" fmla="*/ 6805 h 25022"/>
                  <a:gd name="connsiteX12" fmla="*/ 12307 w 18935"/>
                  <a:gd name="connsiteY12" fmla="*/ 1566 h 25022"/>
                  <a:gd name="connsiteX13" fmla="*/ 11821 w 18935"/>
                  <a:gd name="connsiteY13" fmla="*/ 1566 h 25022"/>
                  <a:gd name="connsiteX14" fmla="*/ 7059 w 18935"/>
                  <a:gd name="connsiteY14" fmla="*/ 3280 h 25022"/>
                  <a:gd name="connsiteX15" fmla="*/ 5630 w 18935"/>
                  <a:gd name="connsiteY15" fmla="*/ 4423 h 25022"/>
                  <a:gd name="connsiteX16" fmla="*/ 4420 w 18935"/>
                  <a:gd name="connsiteY16" fmla="*/ 4452 h 25022"/>
                  <a:gd name="connsiteX17" fmla="*/ 4391 w 18935"/>
                  <a:gd name="connsiteY17" fmla="*/ 4423 h 25022"/>
                  <a:gd name="connsiteX18" fmla="*/ 4363 w 18935"/>
                  <a:gd name="connsiteY18" fmla="*/ 3214 h 25022"/>
                  <a:gd name="connsiteX19" fmla="*/ 4391 w 18935"/>
                  <a:gd name="connsiteY19" fmla="*/ 3185 h 25022"/>
                  <a:gd name="connsiteX20" fmla="*/ 5820 w 18935"/>
                  <a:gd name="connsiteY20" fmla="*/ 2042 h 25022"/>
                  <a:gd name="connsiteX21" fmla="*/ 11726 w 18935"/>
                  <a:gd name="connsiteY21" fmla="*/ -53 h 25022"/>
                  <a:gd name="connsiteX22" fmla="*/ 17536 w 18935"/>
                  <a:gd name="connsiteY22" fmla="*/ 2709 h 25022"/>
                  <a:gd name="connsiteX23" fmla="*/ 18870 w 18935"/>
                  <a:gd name="connsiteY23" fmla="*/ 6995 h 25022"/>
                  <a:gd name="connsiteX24" fmla="*/ 15441 w 18935"/>
                  <a:gd name="connsiteY24" fmla="*/ 13568 h 2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935" h="25022">
                    <a:moveTo>
                      <a:pt x="15441" y="13568"/>
                    </a:moveTo>
                    <a:lnTo>
                      <a:pt x="3725" y="23093"/>
                    </a:lnTo>
                    <a:lnTo>
                      <a:pt x="15441" y="23093"/>
                    </a:lnTo>
                    <a:cubicBezTo>
                      <a:pt x="15907" y="23035"/>
                      <a:pt x="16336" y="23378"/>
                      <a:pt x="16384" y="23845"/>
                    </a:cubicBezTo>
                    <a:cubicBezTo>
                      <a:pt x="16393" y="23883"/>
                      <a:pt x="16393" y="23912"/>
                      <a:pt x="16393" y="23950"/>
                    </a:cubicBezTo>
                    <a:cubicBezTo>
                      <a:pt x="16393" y="24474"/>
                      <a:pt x="15965" y="24902"/>
                      <a:pt x="15441" y="24902"/>
                    </a:cubicBezTo>
                    <a:lnTo>
                      <a:pt x="963" y="24902"/>
                    </a:lnTo>
                    <a:cubicBezTo>
                      <a:pt x="715" y="24988"/>
                      <a:pt x="448" y="24988"/>
                      <a:pt x="200" y="24902"/>
                    </a:cubicBezTo>
                    <a:cubicBezTo>
                      <a:pt x="-143" y="24578"/>
                      <a:pt x="-152" y="24036"/>
                      <a:pt x="172" y="23693"/>
                    </a:cubicBezTo>
                    <a:cubicBezTo>
                      <a:pt x="182" y="23683"/>
                      <a:pt x="191" y="23673"/>
                      <a:pt x="200" y="23664"/>
                    </a:cubicBezTo>
                    <a:lnTo>
                      <a:pt x="14012" y="12901"/>
                    </a:lnTo>
                    <a:cubicBezTo>
                      <a:pt x="15936" y="11453"/>
                      <a:pt x="17088" y="9205"/>
                      <a:pt x="17155" y="6805"/>
                    </a:cubicBezTo>
                    <a:cubicBezTo>
                      <a:pt x="17269" y="4023"/>
                      <a:pt x="15098" y="1671"/>
                      <a:pt x="12307" y="1566"/>
                    </a:cubicBezTo>
                    <a:cubicBezTo>
                      <a:pt x="12145" y="1556"/>
                      <a:pt x="11983" y="1556"/>
                      <a:pt x="11821" y="1566"/>
                    </a:cubicBezTo>
                    <a:cubicBezTo>
                      <a:pt x="10088" y="1566"/>
                      <a:pt x="8402" y="2176"/>
                      <a:pt x="7059" y="3280"/>
                    </a:cubicBezTo>
                    <a:lnTo>
                      <a:pt x="5630" y="4423"/>
                    </a:lnTo>
                    <a:cubicBezTo>
                      <a:pt x="5306" y="4766"/>
                      <a:pt x="4763" y="4776"/>
                      <a:pt x="4420" y="4452"/>
                    </a:cubicBezTo>
                    <a:cubicBezTo>
                      <a:pt x="4411" y="4443"/>
                      <a:pt x="4401" y="4433"/>
                      <a:pt x="4391" y="4423"/>
                    </a:cubicBezTo>
                    <a:cubicBezTo>
                      <a:pt x="4048" y="4100"/>
                      <a:pt x="4039" y="3557"/>
                      <a:pt x="4363" y="3214"/>
                    </a:cubicBezTo>
                    <a:cubicBezTo>
                      <a:pt x="4372" y="3204"/>
                      <a:pt x="4382" y="3195"/>
                      <a:pt x="4391" y="3185"/>
                    </a:cubicBezTo>
                    <a:lnTo>
                      <a:pt x="5820" y="2042"/>
                    </a:lnTo>
                    <a:cubicBezTo>
                      <a:pt x="7497" y="699"/>
                      <a:pt x="9573" y="-44"/>
                      <a:pt x="11726" y="-53"/>
                    </a:cubicBezTo>
                    <a:cubicBezTo>
                      <a:pt x="13993" y="-110"/>
                      <a:pt x="16145" y="918"/>
                      <a:pt x="17536" y="2709"/>
                    </a:cubicBezTo>
                    <a:cubicBezTo>
                      <a:pt x="18441" y="3947"/>
                      <a:pt x="18907" y="5462"/>
                      <a:pt x="18870" y="6995"/>
                    </a:cubicBezTo>
                    <a:cubicBezTo>
                      <a:pt x="18613" y="9548"/>
                      <a:pt x="17384" y="11901"/>
                      <a:pt x="15441" y="135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3" name="Freeform: Shape 792">
                <a:extLst>
                  <a:ext uri="{FF2B5EF4-FFF2-40B4-BE49-F238E27FC236}">
                    <a16:creationId xmlns:a16="http://schemas.microsoft.com/office/drawing/2014/main" id="{8CB930C8-48B5-E83B-A0FF-DB609202BCF0}"/>
                  </a:ext>
                </a:extLst>
              </p:cNvPr>
              <p:cNvSpPr/>
              <p:nvPr/>
            </p:nvSpPr>
            <p:spPr>
              <a:xfrm>
                <a:off x="6052069" y="3652661"/>
                <a:ext cx="17954" cy="25527"/>
              </a:xfrm>
              <a:custGeom>
                <a:avLst/>
                <a:gdLst>
                  <a:gd name="connsiteX0" fmla="*/ 16009 w 17954"/>
                  <a:gd name="connsiteY0" fmla="*/ 2897 h 25527"/>
                  <a:gd name="connsiteX1" fmla="*/ 17819 w 17954"/>
                  <a:gd name="connsiteY1" fmla="*/ 9660 h 25527"/>
                  <a:gd name="connsiteX2" fmla="*/ 17819 w 17954"/>
                  <a:gd name="connsiteY2" fmla="*/ 12899 h 25527"/>
                  <a:gd name="connsiteX3" fmla="*/ 16962 w 17954"/>
                  <a:gd name="connsiteY3" fmla="*/ 12899 h 25527"/>
                  <a:gd name="connsiteX4" fmla="*/ 17819 w 17954"/>
                  <a:gd name="connsiteY4" fmla="*/ 12899 h 25527"/>
                  <a:gd name="connsiteX5" fmla="*/ 13819 w 17954"/>
                  <a:gd name="connsiteY5" fmla="*/ 21662 h 25527"/>
                  <a:gd name="connsiteX6" fmla="*/ 6961 w 17954"/>
                  <a:gd name="connsiteY6" fmla="*/ 25472 h 25527"/>
                  <a:gd name="connsiteX7" fmla="*/ 6961 w 17954"/>
                  <a:gd name="connsiteY7" fmla="*/ 25472 h 25527"/>
                  <a:gd name="connsiteX8" fmla="*/ 1817 w 17954"/>
                  <a:gd name="connsiteY8" fmla="*/ 22519 h 25527"/>
                  <a:gd name="connsiteX9" fmla="*/ 7 w 17954"/>
                  <a:gd name="connsiteY9" fmla="*/ 15756 h 25527"/>
                  <a:gd name="connsiteX10" fmla="*/ 7 w 17954"/>
                  <a:gd name="connsiteY10" fmla="*/ 12613 h 25527"/>
                  <a:gd name="connsiteX11" fmla="*/ 4008 w 17954"/>
                  <a:gd name="connsiteY11" fmla="*/ 3755 h 25527"/>
                  <a:gd name="connsiteX12" fmla="*/ 10866 w 17954"/>
                  <a:gd name="connsiteY12" fmla="*/ -56 h 25527"/>
                  <a:gd name="connsiteX13" fmla="*/ 16009 w 17954"/>
                  <a:gd name="connsiteY13" fmla="*/ 2897 h 25527"/>
                  <a:gd name="connsiteX14" fmla="*/ 16009 w 17954"/>
                  <a:gd name="connsiteY14" fmla="*/ 9660 h 25527"/>
                  <a:gd name="connsiteX15" fmla="*/ 14486 w 17954"/>
                  <a:gd name="connsiteY15" fmla="*/ 3850 h 25527"/>
                  <a:gd name="connsiteX16" fmla="*/ 10771 w 17954"/>
                  <a:gd name="connsiteY16" fmla="*/ 1754 h 25527"/>
                  <a:gd name="connsiteX17" fmla="*/ 5246 w 17954"/>
                  <a:gd name="connsiteY17" fmla="*/ 4898 h 25527"/>
                  <a:gd name="connsiteX18" fmla="*/ 1627 w 17954"/>
                  <a:gd name="connsiteY18" fmla="*/ 12899 h 25527"/>
                  <a:gd name="connsiteX19" fmla="*/ 1627 w 17954"/>
                  <a:gd name="connsiteY19" fmla="*/ 15756 h 25527"/>
                  <a:gd name="connsiteX20" fmla="*/ 3151 w 17954"/>
                  <a:gd name="connsiteY20" fmla="*/ 21566 h 25527"/>
                  <a:gd name="connsiteX21" fmla="*/ 6865 w 17954"/>
                  <a:gd name="connsiteY21" fmla="*/ 23662 h 25527"/>
                  <a:gd name="connsiteX22" fmla="*/ 12390 w 17954"/>
                  <a:gd name="connsiteY22" fmla="*/ 20518 h 25527"/>
                  <a:gd name="connsiteX23" fmla="*/ 16009 w 17954"/>
                  <a:gd name="connsiteY23" fmla="*/ 12613 h 25527"/>
                  <a:gd name="connsiteX24" fmla="*/ 16009 w 17954"/>
                  <a:gd name="connsiteY24" fmla="*/ 9660 h 2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954" h="25527">
                    <a:moveTo>
                      <a:pt x="16009" y="2897"/>
                    </a:moveTo>
                    <a:cubicBezTo>
                      <a:pt x="17295" y="4907"/>
                      <a:pt x="17934" y="7269"/>
                      <a:pt x="17819" y="9660"/>
                    </a:cubicBezTo>
                    <a:cubicBezTo>
                      <a:pt x="17915" y="10736"/>
                      <a:pt x="17915" y="11822"/>
                      <a:pt x="17819" y="12899"/>
                    </a:cubicBezTo>
                    <a:lnTo>
                      <a:pt x="16962" y="12899"/>
                    </a:lnTo>
                    <a:lnTo>
                      <a:pt x="17819" y="12899"/>
                    </a:lnTo>
                    <a:cubicBezTo>
                      <a:pt x="17257" y="16118"/>
                      <a:pt x="15886" y="19128"/>
                      <a:pt x="13819" y="21662"/>
                    </a:cubicBezTo>
                    <a:cubicBezTo>
                      <a:pt x="12190" y="23862"/>
                      <a:pt x="9685" y="25243"/>
                      <a:pt x="6961" y="25472"/>
                    </a:cubicBezTo>
                    <a:lnTo>
                      <a:pt x="6961" y="25472"/>
                    </a:lnTo>
                    <a:cubicBezTo>
                      <a:pt x="4855" y="25405"/>
                      <a:pt x="2932" y="24300"/>
                      <a:pt x="1817" y="22519"/>
                    </a:cubicBezTo>
                    <a:cubicBezTo>
                      <a:pt x="570" y="20490"/>
                      <a:pt x="-59" y="18137"/>
                      <a:pt x="7" y="15756"/>
                    </a:cubicBezTo>
                    <a:cubicBezTo>
                      <a:pt x="-88" y="14708"/>
                      <a:pt x="-88" y="13660"/>
                      <a:pt x="7" y="12613"/>
                    </a:cubicBezTo>
                    <a:cubicBezTo>
                      <a:pt x="550" y="9365"/>
                      <a:pt x="1931" y="6317"/>
                      <a:pt x="4008" y="3755"/>
                    </a:cubicBezTo>
                    <a:cubicBezTo>
                      <a:pt x="5637" y="1554"/>
                      <a:pt x="8142" y="173"/>
                      <a:pt x="10866" y="-56"/>
                    </a:cubicBezTo>
                    <a:cubicBezTo>
                      <a:pt x="12961" y="11"/>
                      <a:pt x="14895" y="1116"/>
                      <a:pt x="16009" y="2897"/>
                    </a:cubicBezTo>
                    <a:close/>
                    <a:moveTo>
                      <a:pt x="16009" y="9660"/>
                    </a:moveTo>
                    <a:cubicBezTo>
                      <a:pt x="16076" y="7612"/>
                      <a:pt x="15552" y="5593"/>
                      <a:pt x="14486" y="3850"/>
                    </a:cubicBezTo>
                    <a:cubicBezTo>
                      <a:pt x="13685" y="2564"/>
                      <a:pt x="12285" y="1783"/>
                      <a:pt x="10771" y="1754"/>
                    </a:cubicBezTo>
                    <a:cubicBezTo>
                      <a:pt x="8570" y="1973"/>
                      <a:pt x="6561" y="3116"/>
                      <a:pt x="5246" y="4898"/>
                    </a:cubicBezTo>
                    <a:cubicBezTo>
                      <a:pt x="3369" y="7203"/>
                      <a:pt x="2122" y="9965"/>
                      <a:pt x="1627" y="12899"/>
                    </a:cubicBezTo>
                    <a:cubicBezTo>
                      <a:pt x="1531" y="13851"/>
                      <a:pt x="1531" y="14804"/>
                      <a:pt x="1627" y="15756"/>
                    </a:cubicBezTo>
                    <a:cubicBezTo>
                      <a:pt x="1560" y="17804"/>
                      <a:pt x="2084" y="19823"/>
                      <a:pt x="3151" y="21566"/>
                    </a:cubicBezTo>
                    <a:cubicBezTo>
                      <a:pt x="3932" y="22871"/>
                      <a:pt x="5341" y="23671"/>
                      <a:pt x="6865" y="23662"/>
                    </a:cubicBezTo>
                    <a:cubicBezTo>
                      <a:pt x="9066" y="23443"/>
                      <a:pt x="11075" y="22300"/>
                      <a:pt x="12390" y="20518"/>
                    </a:cubicBezTo>
                    <a:cubicBezTo>
                      <a:pt x="14247" y="18233"/>
                      <a:pt x="15495" y="15508"/>
                      <a:pt x="16009" y="12613"/>
                    </a:cubicBezTo>
                    <a:cubicBezTo>
                      <a:pt x="16105" y="11632"/>
                      <a:pt x="16105" y="10641"/>
                      <a:pt x="16009" y="96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4" name="Freeform: Shape 793">
                <a:extLst>
                  <a:ext uri="{FF2B5EF4-FFF2-40B4-BE49-F238E27FC236}">
                    <a16:creationId xmlns:a16="http://schemas.microsoft.com/office/drawing/2014/main" id="{D654245E-A9E5-F5E8-58A7-7A08A9DC060C}"/>
                  </a:ext>
                </a:extLst>
              </p:cNvPr>
              <p:cNvSpPr/>
              <p:nvPr/>
            </p:nvSpPr>
            <p:spPr>
              <a:xfrm>
                <a:off x="6077566" y="3652661"/>
                <a:ext cx="17984" cy="25527"/>
              </a:xfrm>
              <a:custGeom>
                <a:avLst/>
                <a:gdLst>
                  <a:gd name="connsiteX0" fmla="*/ 16039 w 17984"/>
                  <a:gd name="connsiteY0" fmla="*/ 2897 h 25527"/>
                  <a:gd name="connsiteX1" fmla="*/ 17849 w 17984"/>
                  <a:gd name="connsiteY1" fmla="*/ 9660 h 25527"/>
                  <a:gd name="connsiteX2" fmla="*/ 17849 w 17984"/>
                  <a:gd name="connsiteY2" fmla="*/ 12899 h 25527"/>
                  <a:gd name="connsiteX3" fmla="*/ 16992 w 17984"/>
                  <a:gd name="connsiteY3" fmla="*/ 12899 h 25527"/>
                  <a:gd name="connsiteX4" fmla="*/ 17849 w 17984"/>
                  <a:gd name="connsiteY4" fmla="*/ 12899 h 25527"/>
                  <a:gd name="connsiteX5" fmla="*/ 13849 w 17984"/>
                  <a:gd name="connsiteY5" fmla="*/ 21662 h 25527"/>
                  <a:gd name="connsiteX6" fmla="*/ 6990 w 17984"/>
                  <a:gd name="connsiteY6" fmla="*/ 25472 h 25527"/>
                  <a:gd name="connsiteX7" fmla="*/ 6990 w 17984"/>
                  <a:gd name="connsiteY7" fmla="*/ 25472 h 25527"/>
                  <a:gd name="connsiteX8" fmla="*/ 1847 w 17984"/>
                  <a:gd name="connsiteY8" fmla="*/ 22519 h 25527"/>
                  <a:gd name="connsiteX9" fmla="*/ -58 w 17984"/>
                  <a:gd name="connsiteY9" fmla="*/ 15756 h 25527"/>
                  <a:gd name="connsiteX10" fmla="*/ -58 w 17984"/>
                  <a:gd name="connsiteY10" fmla="*/ 12613 h 25527"/>
                  <a:gd name="connsiteX11" fmla="*/ 4038 w 17984"/>
                  <a:gd name="connsiteY11" fmla="*/ 3755 h 25527"/>
                  <a:gd name="connsiteX12" fmla="*/ 10896 w 17984"/>
                  <a:gd name="connsiteY12" fmla="*/ -56 h 25527"/>
                  <a:gd name="connsiteX13" fmla="*/ 16039 w 17984"/>
                  <a:gd name="connsiteY13" fmla="*/ 2897 h 25527"/>
                  <a:gd name="connsiteX14" fmla="*/ 16039 w 17984"/>
                  <a:gd name="connsiteY14" fmla="*/ 9660 h 25527"/>
                  <a:gd name="connsiteX15" fmla="*/ 14515 w 17984"/>
                  <a:gd name="connsiteY15" fmla="*/ 3850 h 25527"/>
                  <a:gd name="connsiteX16" fmla="*/ 10800 w 17984"/>
                  <a:gd name="connsiteY16" fmla="*/ 1754 h 25527"/>
                  <a:gd name="connsiteX17" fmla="*/ 5276 w 17984"/>
                  <a:gd name="connsiteY17" fmla="*/ 4898 h 25527"/>
                  <a:gd name="connsiteX18" fmla="*/ 1656 w 17984"/>
                  <a:gd name="connsiteY18" fmla="*/ 12899 h 25527"/>
                  <a:gd name="connsiteX19" fmla="*/ 1656 w 17984"/>
                  <a:gd name="connsiteY19" fmla="*/ 15756 h 25527"/>
                  <a:gd name="connsiteX20" fmla="*/ 3181 w 17984"/>
                  <a:gd name="connsiteY20" fmla="*/ 21566 h 25527"/>
                  <a:gd name="connsiteX21" fmla="*/ 6895 w 17984"/>
                  <a:gd name="connsiteY21" fmla="*/ 23662 h 25527"/>
                  <a:gd name="connsiteX22" fmla="*/ 12420 w 17984"/>
                  <a:gd name="connsiteY22" fmla="*/ 20518 h 25527"/>
                  <a:gd name="connsiteX23" fmla="*/ 16039 w 17984"/>
                  <a:gd name="connsiteY23" fmla="*/ 12613 h 25527"/>
                  <a:gd name="connsiteX24" fmla="*/ 16134 w 17984"/>
                  <a:gd name="connsiteY24" fmla="*/ 9660 h 2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984" h="25527">
                    <a:moveTo>
                      <a:pt x="16039" y="2897"/>
                    </a:moveTo>
                    <a:cubicBezTo>
                      <a:pt x="17325" y="4907"/>
                      <a:pt x="17963" y="7269"/>
                      <a:pt x="17849" y="9660"/>
                    </a:cubicBezTo>
                    <a:cubicBezTo>
                      <a:pt x="17944" y="10736"/>
                      <a:pt x="17944" y="11822"/>
                      <a:pt x="17849" y="12899"/>
                    </a:cubicBezTo>
                    <a:lnTo>
                      <a:pt x="16992" y="12899"/>
                    </a:lnTo>
                    <a:lnTo>
                      <a:pt x="17849" y="12899"/>
                    </a:lnTo>
                    <a:cubicBezTo>
                      <a:pt x="17354" y="16137"/>
                      <a:pt x="15963" y="19166"/>
                      <a:pt x="13849" y="21662"/>
                    </a:cubicBezTo>
                    <a:cubicBezTo>
                      <a:pt x="12220" y="23862"/>
                      <a:pt x="9714" y="25243"/>
                      <a:pt x="6990" y="25472"/>
                    </a:cubicBezTo>
                    <a:lnTo>
                      <a:pt x="6990" y="25472"/>
                    </a:lnTo>
                    <a:cubicBezTo>
                      <a:pt x="4876" y="25462"/>
                      <a:pt x="2923" y="24338"/>
                      <a:pt x="1847" y="22519"/>
                    </a:cubicBezTo>
                    <a:cubicBezTo>
                      <a:pt x="532" y="20518"/>
                      <a:pt x="-134" y="18156"/>
                      <a:pt x="-58" y="15756"/>
                    </a:cubicBezTo>
                    <a:cubicBezTo>
                      <a:pt x="-58" y="14708"/>
                      <a:pt x="-58" y="13660"/>
                      <a:pt x="-58" y="12613"/>
                    </a:cubicBezTo>
                    <a:cubicBezTo>
                      <a:pt x="513" y="9355"/>
                      <a:pt x="1923" y="6298"/>
                      <a:pt x="4038" y="3755"/>
                    </a:cubicBezTo>
                    <a:cubicBezTo>
                      <a:pt x="5666" y="1554"/>
                      <a:pt x="8172" y="173"/>
                      <a:pt x="10896" y="-56"/>
                    </a:cubicBezTo>
                    <a:cubicBezTo>
                      <a:pt x="13010" y="-46"/>
                      <a:pt x="14963" y="1078"/>
                      <a:pt x="16039" y="2897"/>
                    </a:cubicBezTo>
                    <a:close/>
                    <a:moveTo>
                      <a:pt x="16039" y="9660"/>
                    </a:moveTo>
                    <a:cubicBezTo>
                      <a:pt x="16106" y="7612"/>
                      <a:pt x="15582" y="5593"/>
                      <a:pt x="14515" y="3850"/>
                    </a:cubicBezTo>
                    <a:cubicBezTo>
                      <a:pt x="13715" y="2564"/>
                      <a:pt x="12315" y="1783"/>
                      <a:pt x="10800" y="1754"/>
                    </a:cubicBezTo>
                    <a:cubicBezTo>
                      <a:pt x="8600" y="1973"/>
                      <a:pt x="6590" y="3116"/>
                      <a:pt x="5276" y="4898"/>
                    </a:cubicBezTo>
                    <a:cubicBezTo>
                      <a:pt x="3400" y="7203"/>
                      <a:pt x="2152" y="9965"/>
                      <a:pt x="1656" y="12899"/>
                    </a:cubicBezTo>
                    <a:cubicBezTo>
                      <a:pt x="1561" y="13851"/>
                      <a:pt x="1561" y="14804"/>
                      <a:pt x="1656" y="15756"/>
                    </a:cubicBezTo>
                    <a:cubicBezTo>
                      <a:pt x="1590" y="17804"/>
                      <a:pt x="2114" y="19823"/>
                      <a:pt x="3181" y="21566"/>
                    </a:cubicBezTo>
                    <a:cubicBezTo>
                      <a:pt x="3961" y="22871"/>
                      <a:pt x="5371" y="23671"/>
                      <a:pt x="6895" y="23662"/>
                    </a:cubicBezTo>
                    <a:cubicBezTo>
                      <a:pt x="9095" y="23443"/>
                      <a:pt x="11105" y="22300"/>
                      <a:pt x="12420" y="20518"/>
                    </a:cubicBezTo>
                    <a:cubicBezTo>
                      <a:pt x="14277" y="18233"/>
                      <a:pt x="15525" y="15508"/>
                      <a:pt x="16039" y="12613"/>
                    </a:cubicBezTo>
                    <a:cubicBezTo>
                      <a:pt x="16163" y="11632"/>
                      <a:pt x="16191" y="10641"/>
                      <a:pt x="16134" y="96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5" name="Freeform: Shape 794">
                <a:extLst>
                  <a:ext uri="{FF2B5EF4-FFF2-40B4-BE49-F238E27FC236}">
                    <a16:creationId xmlns:a16="http://schemas.microsoft.com/office/drawing/2014/main" id="{6D49B4A6-9632-3516-9329-A1A4742352A4}"/>
                  </a:ext>
                </a:extLst>
              </p:cNvPr>
              <p:cNvSpPr/>
              <p:nvPr/>
            </p:nvSpPr>
            <p:spPr>
              <a:xfrm>
                <a:off x="6105073" y="3652544"/>
                <a:ext cx="22527" cy="25453"/>
              </a:xfrm>
              <a:custGeom>
                <a:avLst/>
                <a:gdLst>
                  <a:gd name="connsiteX0" fmla="*/ 5487 w 22527"/>
                  <a:gd name="connsiteY0" fmla="*/ 1109 h 25453"/>
                  <a:gd name="connsiteX1" fmla="*/ 2915 w 22527"/>
                  <a:gd name="connsiteY1" fmla="*/ 15683 h 25453"/>
                  <a:gd name="connsiteX2" fmla="*/ 21013 w 22527"/>
                  <a:gd name="connsiteY2" fmla="*/ 252 h 25453"/>
                  <a:gd name="connsiteX3" fmla="*/ 22251 w 22527"/>
                  <a:gd name="connsiteY3" fmla="*/ 348 h 25453"/>
                  <a:gd name="connsiteX4" fmla="*/ 22156 w 22527"/>
                  <a:gd name="connsiteY4" fmla="*/ 1586 h 25453"/>
                  <a:gd name="connsiteX5" fmla="*/ 10535 w 22527"/>
                  <a:gd name="connsiteY5" fmla="*/ 11111 h 25453"/>
                  <a:gd name="connsiteX6" fmla="*/ 18727 w 22527"/>
                  <a:gd name="connsiteY6" fmla="*/ 23779 h 25453"/>
                  <a:gd name="connsiteX7" fmla="*/ 18756 w 22527"/>
                  <a:gd name="connsiteY7" fmla="*/ 24989 h 25453"/>
                  <a:gd name="connsiteX8" fmla="*/ 18727 w 22527"/>
                  <a:gd name="connsiteY8" fmla="*/ 25017 h 25453"/>
                  <a:gd name="connsiteX9" fmla="*/ 18251 w 22527"/>
                  <a:gd name="connsiteY9" fmla="*/ 25017 h 25453"/>
                  <a:gd name="connsiteX10" fmla="*/ 17488 w 22527"/>
                  <a:gd name="connsiteY10" fmla="*/ 25017 h 25453"/>
                  <a:gd name="connsiteX11" fmla="*/ 9392 w 22527"/>
                  <a:gd name="connsiteY11" fmla="*/ 12540 h 25453"/>
                  <a:gd name="connsiteX12" fmla="*/ 2629 w 22527"/>
                  <a:gd name="connsiteY12" fmla="*/ 18254 h 25453"/>
                  <a:gd name="connsiteX13" fmla="*/ 2629 w 22527"/>
                  <a:gd name="connsiteY13" fmla="*/ 18254 h 25453"/>
                  <a:gd name="connsiteX14" fmla="*/ 1486 w 22527"/>
                  <a:gd name="connsiteY14" fmla="*/ 24732 h 25453"/>
                  <a:gd name="connsiteX15" fmla="*/ 630 w 22527"/>
                  <a:gd name="connsiteY15" fmla="*/ 25398 h 25453"/>
                  <a:gd name="connsiteX16" fmla="*/ 630 w 22527"/>
                  <a:gd name="connsiteY16" fmla="*/ 25398 h 25453"/>
                  <a:gd name="connsiteX17" fmla="*/ -47 w 22527"/>
                  <a:gd name="connsiteY17" fmla="*/ 24389 h 25453"/>
                  <a:gd name="connsiteX18" fmla="*/ -37 w 22527"/>
                  <a:gd name="connsiteY18" fmla="*/ 24350 h 25453"/>
                  <a:gd name="connsiteX19" fmla="*/ 4058 w 22527"/>
                  <a:gd name="connsiteY19" fmla="*/ 728 h 25453"/>
                  <a:gd name="connsiteX20" fmla="*/ 4982 w 22527"/>
                  <a:gd name="connsiteY20" fmla="*/ -53 h 25453"/>
                  <a:gd name="connsiteX21" fmla="*/ 5106 w 22527"/>
                  <a:gd name="connsiteY21" fmla="*/ -34 h 25453"/>
                  <a:gd name="connsiteX22" fmla="*/ 5487 w 22527"/>
                  <a:gd name="connsiteY22" fmla="*/ 1109 h 2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527" h="25453">
                    <a:moveTo>
                      <a:pt x="5487" y="1109"/>
                    </a:moveTo>
                    <a:lnTo>
                      <a:pt x="2915" y="15683"/>
                    </a:lnTo>
                    <a:lnTo>
                      <a:pt x="21013" y="252"/>
                    </a:lnTo>
                    <a:cubicBezTo>
                      <a:pt x="21385" y="-62"/>
                      <a:pt x="21937" y="-24"/>
                      <a:pt x="22251" y="348"/>
                    </a:cubicBezTo>
                    <a:cubicBezTo>
                      <a:pt x="22565" y="719"/>
                      <a:pt x="22528" y="1271"/>
                      <a:pt x="22156" y="1586"/>
                    </a:cubicBezTo>
                    <a:lnTo>
                      <a:pt x="10535" y="11111"/>
                    </a:lnTo>
                    <a:lnTo>
                      <a:pt x="18727" y="23779"/>
                    </a:lnTo>
                    <a:cubicBezTo>
                      <a:pt x="19070" y="24103"/>
                      <a:pt x="19080" y="24646"/>
                      <a:pt x="18756" y="24989"/>
                    </a:cubicBezTo>
                    <a:cubicBezTo>
                      <a:pt x="18746" y="24998"/>
                      <a:pt x="18737" y="25008"/>
                      <a:pt x="18727" y="25017"/>
                    </a:cubicBezTo>
                    <a:lnTo>
                      <a:pt x="18251" y="25017"/>
                    </a:lnTo>
                    <a:cubicBezTo>
                      <a:pt x="18013" y="25141"/>
                      <a:pt x="17727" y="25141"/>
                      <a:pt x="17488" y="25017"/>
                    </a:cubicBezTo>
                    <a:lnTo>
                      <a:pt x="9392" y="12540"/>
                    </a:lnTo>
                    <a:lnTo>
                      <a:pt x="2629" y="18254"/>
                    </a:lnTo>
                    <a:lnTo>
                      <a:pt x="2629" y="18254"/>
                    </a:lnTo>
                    <a:lnTo>
                      <a:pt x="1486" y="24732"/>
                    </a:lnTo>
                    <a:cubicBezTo>
                      <a:pt x="1373" y="25112"/>
                      <a:pt x="1030" y="25379"/>
                      <a:pt x="630" y="25398"/>
                    </a:cubicBezTo>
                    <a:lnTo>
                      <a:pt x="630" y="25398"/>
                    </a:lnTo>
                    <a:cubicBezTo>
                      <a:pt x="163" y="25303"/>
                      <a:pt x="-142" y="24855"/>
                      <a:pt x="-47" y="24389"/>
                    </a:cubicBezTo>
                    <a:cubicBezTo>
                      <a:pt x="-47" y="24379"/>
                      <a:pt x="-37" y="24360"/>
                      <a:pt x="-37" y="24350"/>
                    </a:cubicBezTo>
                    <a:lnTo>
                      <a:pt x="4058" y="728"/>
                    </a:lnTo>
                    <a:cubicBezTo>
                      <a:pt x="4097" y="252"/>
                      <a:pt x="4515" y="-91"/>
                      <a:pt x="4982" y="-53"/>
                    </a:cubicBezTo>
                    <a:cubicBezTo>
                      <a:pt x="5030" y="-53"/>
                      <a:pt x="5068" y="-43"/>
                      <a:pt x="5106" y="-34"/>
                    </a:cubicBezTo>
                    <a:cubicBezTo>
                      <a:pt x="5487" y="205"/>
                      <a:pt x="5649" y="690"/>
                      <a:pt x="5487" y="11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6" name="Freeform: Shape 795">
                <a:extLst>
                  <a:ext uri="{FF2B5EF4-FFF2-40B4-BE49-F238E27FC236}">
                    <a16:creationId xmlns:a16="http://schemas.microsoft.com/office/drawing/2014/main" id="{34333E61-F573-9BDA-86E3-32579601DAE3}"/>
                  </a:ext>
                </a:extLst>
              </p:cNvPr>
              <p:cNvSpPr/>
              <p:nvPr/>
            </p:nvSpPr>
            <p:spPr>
              <a:xfrm>
                <a:off x="5612086" y="2083227"/>
                <a:ext cx="492632" cy="163734"/>
              </a:xfrm>
              <a:custGeom>
                <a:avLst/>
                <a:gdLst>
                  <a:gd name="connsiteX0" fmla="*/ 0 w 492632"/>
                  <a:gd name="connsiteY0" fmla="*/ 0 h 163734"/>
                  <a:gd name="connsiteX1" fmla="*/ 492633 w 492632"/>
                  <a:gd name="connsiteY1" fmla="*/ 0 h 163734"/>
                  <a:gd name="connsiteX2" fmla="*/ 492633 w 492632"/>
                  <a:gd name="connsiteY2" fmla="*/ 163735 h 1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632" h="163734">
                    <a:moveTo>
                      <a:pt x="0" y="0"/>
                    </a:moveTo>
                    <a:lnTo>
                      <a:pt x="492633" y="0"/>
                    </a:lnTo>
                    <a:lnTo>
                      <a:pt x="492633" y="163735"/>
                    </a:lnTo>
                  </a:path>
                </a:pathLst>
              </a:custGeom>
              <a:noFill/>
              <a:ln w="7144" cap="flat">
                <a:solidFill>
                  <a:srgbClr val="263238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7" name="Freeform: Shape 796">
                <a:extLst>
                  <a:ext uri="{FF2B5EF4-FFF2-40B4-BE49-F238E27FC236}">
                    <a16:creationId xmlns:a16="http://schemas.microsoft.com/office/drawing/2014/main" id="{9A6A3E91-527A-1690-47AF-650D000511DD}"/>
                  </a:ext>
                </a:extLst>
              </p:cNvPr>
              <p:cNvSpPr/>
              <p:nvPr/>
            </p:nvSpPr>
            <p:spPr>
              <a:xfrm>
                <a:off x="6090526" y="2242771"/>
                <a:ext cx="28479" cy="24669"/>
              </a:xfrm>
              <a:custGeom>
                <a:avLst/>
                <a:gdLst>
                  <a:gd name="connsiteX0" fmla="*/ 0 w 28479"/>
                  <a:gd name="connsiteY0" fmla="*/ 0 h 24669"/>
                  <a:gd name="connsiteX1" fmla="*/ 14192 w 28479"/>
                  <a:gd name="connsiteY1" fmla="*/ 24670 h 24669"/>
                  <a:gd name="connsiteX2" fmla="*/ 28480 w 28479"/>
                  <a:gd name="connsiteY2" fmla="*/ 0 h 24669"/>
                  <a:gd name="connsiteX3" fmla="*/ 0 w 28479"/>
                  <a:gd name="connsiteY3" fmla="*/ 0 h 2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79" h="24669">
                    <a:moveTo>
                      <a:pt x="0" y="0"/>
                    </a:moveTo>
                    <a:lnTo>
                      <a:pt x="14192" y="24670"/>
                    </a:lnTo>
                    <a:lnTo>
                      <a:pt x="284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8" name="Freeform: Shape 798">
                <a:extLst>
                  <a:ext uri="{FF2B5EF4-FFF2-40B4-BE49-F238E27FC236}">
                    <a16:creationId xmlns:a16="http://schemas.microsoft.com/office/drawing/2014/main" id="{F62C68F8-1774-F3F5-D50A-473735235ACE}"/>
                  </a:ext>
                </a:extLst>
              </p:cNvPr>
              <p:cNvSpPr/>
              <p:nvPr/>
            </p:nvSpPr>
            <p:spPr>
              <a:xfrm>
                <a:off x="686803" y="2855323"/>
                <a:ext cx="656367" cy="421862"/>
              </a:xfrm>
              <a:custGeom>
                <a:avLst/>
                <a:gdLst>
                  <a:gd name="connsiteX0" fmla="*/ 581977 w 656367"/>
                  <a:gd name="connsiteY0" fmla="*/ 421862 h 421862"/>
                  <a:gd name="connsiteX1" fmla="*/ 0 w 656367"/>
                  <a:gd name="connsiteY1" fmla="*/ 421862 h 421862"/>
                  <a:gd name="connsiteX2" fmla="*/ 74390 w 656367"/>
                  <a:gd name="connsiteY2" fmla="*/ 0 h 421862"/>
                  <a:gd name="connsiteX3" fmla="*/ 656368 w 656367"/>
                  <a:gd name="connsiteY3" fmla="*/ 0 h 421862"/>
                  <a:gd name="connsiteX4" fmla="*/ 581977 w 656367"/>
                  <a:gd name="connsiteY4" fmla="*/ 421862 h 421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6367" h="421862">
                    <a:moveTo>
                      <a:pt x="581977" y="421862"/>
                    </a:moveTo>
                    <a:lnTo>
                      <a:pt x="0" y="421862"/>
                    </a:lnTo>
                    <a:lnTo>
                      <a:pt x="74390" y="0"/>
                    </a:lnTo>
                    <a:lnTo>
                      <a:pt x="656368" y="0"/>
                    </a:lnTo>
                    <a:lnTo>
                      <a:pt x="581977" y="421862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9" name="Freeform: Shape 799">
                <a:extLst>
                  <a:ext uri="{FF2B5EF4-FFF2-40B4-BE49-F238E27FC236}">
                    <a16:creationId xmlns:a16="http://schemas.microsoft.com/office/drawing/2014/main" id="{99449316-6C4B-24B0-4786-103D87754894}"/>
                  </a:ext>
                </a:extLst>
              </p:cNvPr>
              <p:cNvSpPr/>
              <p:nvPr/>
            </p:nvSpPr>
            <p:spPr>
              <a:xfrm>
                <a:off x="761193" y="2811604"/>
                <a:ext cx="217455" cy="43719"/>
              </a:xfrm>
              <a:custGeom>
                <a:avLst/>
                <a:gdLst>
                  <a:gd name="connsiteX0" fmla="*/ 213360 w 217455"/>
                  <a:gd name="connsiteY0" fmla="*/ 0 h 43719"/>
                  <a:gd name="connsiteX1" fmla="*/ 7715 w 217455"/>
                  <a:gd name="connsiteY1" fmla="*/ 0 h 43719"/>
                  <a:gd name="connsiteX2" fmla="*/ 0 w 217455"/>
                  <a:gd name="connsiteY2" fmla="*/ 43720 h 43719"/>
                  <a:gd name="connsiteX3" fmla="*/ 217456 w 217455"/>
                  <a:gd name="connsiteY3" fmla="*/ 43720 h 43719"/>
                  <a:gd name="connsiteX4" fmla="*/ 213360 w 217455"/>
                  <a:gd name="connsiteY4" fmla="*/ 0 h 4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455" h="43719">
                    <a:moveTo>
                      <a:pt x="213360" y="0"/>
                    </a:moveTo>
                    <a:lnTo>
                      <a:pt x="7715" y="0"/>
                    </a:lnTo>
                    <a:lnTo>
                      <a:pt x="0" y="43720"/>
                    </a:lnTo>
                    <a:lnTo>
                      <a:pt x="217456" y="43720"/>
                    </a:lnTo>
                    <a:lnTo>
                      <a:pt x="213360" y="0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30" name="Graphic 2">
                <a:extLst>
                  <a:ext uri="{FF2B5EF4-FFF2-40B4-BE49-F238E27FC236}">
                    <a16:creationId xmlns:a16="http://schemas.microsoft.com/office/drawing/2014/main" id="{E646F728-A766-C6BF-7D11-DB3535A1CBB5}"/>
                  </a:ext>
                </a:extLst>
              </p:cNvPr>
              <p:cNvGrpSpPr/>
              <p:nvPr/>
            </p:nvGrpSpPr>
            <p:grpSpPr>
              <a:xfrm>
                <a:off x="686803" y="2811604"/>
                <a:ext cx="656367" cy="465581"/>
                <a:chOff x="686803" y="2811604"/>
                <a:chExt cx="656367" cy="465581"/>
              </a:xfrm>
              <a:solidFill>
                <a:srgbClr val="000000"/>
              </a:solidFill>
            </p:grpSpPr>
            <p:sp>
              <p:nvSpPr>
                <p:cNvPr id="497" name="Freeform: Shape 801">
                  <a:extLst>
                    <a:ext uri="{FF2B5EF4-FFF2-40B4-BE49-F238E27FC236}">
                      <a16:creationId xmlns:a16="http://schemas.microsoft.com/office/drawing/2014/main" id="{6F98C9AE-1A8F-B11C-9F41-1F452BDEF6FA}"/>
                    </a:ext>
                  </a:extLst>
                </p:cNvPr>
                <p:cNvSpPr/>
                <p:nvPr/>
              </p:nvSpPr>
              <p:spPr>
                <a:xfrm>
                  <a:off x="686803" y="2855323"/>
                  <a:ext cx="656367" cy="421862"/>
                </a:xfrm>
                <a:custGeom>
                  <a:avLst/>
                  <a:gdLst>
                    <a:gd name="connsiteX0" fmla="*/ 581977 w 656367"/>
                    <a:gd name="connsiteY0" fmla="*/ 421862 h 421862"/>
                    <a:gd name="connsiteX1" fmla="*/ 0 w 656367"/>
                    <a:gd name="connsiteY1" fmla="*/ 421862 h 421862"/>
                    <a:gd name="connsiteX2" fmla="*/ 74390 w 656367"/>
                    <a:gd name="connsiteY2" fmla="*/ 0 h 421862"/>
                    <a:gd name="connsiteX3" fmla="*/ 656368 w 656367"/>
                    <a:gd name="connsiteY3" fmla="*/ 0 h 421862"/>
                    <a:gd name="connsiteX4" fmla="*/ 581977 w 656367"/>
                    <a:gd name="connsiteY4" fmla="*/ 421862 h 421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6367" h="421862">
                      <a:moveTo>
                        <a:pt x="581977" y="421862"/>
                      </a:moveTo>
                      <a:lnTo>
                        <a:pt x="0" y="421862"/>
                      </a:lnTo>
                      <a:lnTo>
                        <a:pt x="74390" y="0"/>
                      </a:lnTo>
                      <a:lnTo>
                        <a:pt x="656368" y="0"/>
                      </a:lnTo>
                      <a:lnTo>
                        <a:pt x="581977" y="4218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8" name="Freeform: Shape 802">
                  <a:extLst>
                    <a:ext uri="{FF2B5EF4-FFF2-40B4-BE49-F238E27FC236}">
                      <a16:creationId xmlns:a16="http://schemas.microsoft.com/office/drawing/2014/main" id="{693C26C8-9796-39F0-FB98-C4997BB1CEDB}"/>
                    </a:ext>
                  </a:extLst>
                </p:cNvPr>
                <p:cNvSpPr/>
                <p:nvPr/>
              </p:nvSpPr>
              <p:spPr>
                <a:xfrm>
                  <a:off x="761193" y="2811604"/>
                  <a:ext cx="217455" cy="43719"/>
                </a:xfrm>
                <a:custGeom>
                  <a:avLst/>
                  <a:gdLst>
                    <a:gd name="connsiteX0" fmla="*/ 213360 w 217455"/>
                    <a:gd name="connsiteY0" fmla="*/ 0 h 43719"/>
                    <a:gd name="connsiteX1" fmla="*/ 7715 w 217455"/>
                    <a:gd name="connsiteY1" fmla="*/ 0 h 43719"/>
                    <a:gd name="connsiteX2" fmla="*/ 0 w 217455"/>
                    <a:gd name="connsiteY2" fmla="*/ 43720 h 43719"/>
                    <a:gd name="connsiteX3" fmla="*/ 217456 w 217455"/>
                    <a:gd name="connsiteY3" fmla="*/ 43720 h 43719"/>
                    <a:gd name="connsiteX4" fmla="*/ 213360 w 217455"/>
                    <a:gd name="connsiteY4" fmla="*/ 0 h 4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455" h="43719">
                      <a:moveTo>
                        <a:pt x="213360" y="0"/>
                      </a:moveTo>
                      <a:lnTo>
                        <a:pt x="7715" y="0"/>
                      </a:lnTo>
                      <a:lnTo>
                        <a:pt x="0" y="43720"/>
                      </a:lnTo>
                      <a:lnTo>
                        <a:pt x="217456" y="43720"/>
                      </a:lnTo>
                      <a:lnTo>
                        <a:pt x="2133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1" name="Freeform: Shape 803">
                <a:extLst>
                  <a:ext uri="{FF2B5EF4-FFF2-40B4-BE49-F238E27FC236}">
                    <a16:creationId xmlns:a16="http://schemas.microsoft.com/office/drawing/2014/main" id="{F2FAF921-B064-34ED-82EE-59B5F67DA951}"/>
                  </a:ext>
                </a:extLst>
              </p:cNvPr>
              <p:cNvSpPr/>
              <p:nvPr/>
            </p:nvSpPr>
            <p:spPr>
              <a:xfrm>
                <a:off x="782339" y="2824843"/>
                <a:ext cx="172688" cy="25431"/>
              </a:xfrm>
              <a:custGeom>
                <a:avLst/>
                <a:gdLst>
                  <a:gd name="connsiteX0" fmla="*/ 168212 w 172688"/>
                  <a:gd name="connsiteY0" fmla="*/ 25432 h 25431"/>
                  <a:gd name="connsiteX1" fmla="*/ 0 w 172688"/>
                  <a:gd name="connsiteY1" fmla="*/ 25432 h 25431"/>
                  <a:gd name="connsiteX2" fmla="*/ 4477 w 172688"/>
                  <a:gd name="connsiteY2" fmla="*/ 0 h 25431"/>
                  <a:gd name="connsiteX3" fmla="*/ 172688 w 172688"/>
                  <a:gd name="connsiteY3" fmla="*/ 0 h 25431"/>
                  <a:gd name="connsiteX4" fmla="*/ 168212 w 172688"/>
                  <a:gd name="connsiteY4" fmla="*/ 25432 h 25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88" h="25431">
                    <a:moveTo>
                      <a:pt x="168212" y="25432"/>
                    </a:moveTo>
                    <a:lnTo>
                      <a:pt x="0" y="25432"/>
                    </a:lnTo>
                    <a:lnTo>
                      <a:pt x="4477" y="0"/>
                    </a:lnTo>
                    <a:lnTo>
                      <a:pt x="172688" y="0"/>
                    </a:lnTo>
                    <a:lnTo>
                      <a:pt x="168212" y="25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2" name="Freeform: Shape 804">
                <a:extLst>
                  <a:ext uri="{FF2B5EF4-FFF2-40B4-BE49-F238E27FC236}">
                    <a16:creationId xmlns:a16="http://schemas.microsoft.com/office/drawing/2014/main" id="{8C89DF09-BD28-E474-6632-69882907635A}"/>
                  </a:ext>
                </a:extLst>
              </p:cNvPr>
              <p:cNvSpPr/>
              <p:nvPr/>
            </p:nvSpPr>
            <p:spPr>
              <a:xfrm rot="21433200">
                <a:off x="708040" y="2825999"/>
                <a:ext cx="541400" cy="421766"/>
              </a:xfrm>
              <a:custGeom>
                <a:avLst/>
                <a:gdLst>
                  <a:gd name="connsiteX0" fmla="*/ -64 w 541400"/>
                  <a:gd name="connsiteY0" fmla="*/ -56 h 421766"/>
                  <a:gd name="connsiteX1" fmla="*/ 541337 w 541400"/>
                  <a:gd name="connsiteY1" fmla="*/ -56 h 421766"/>
                  <a:gd name="connsiteX2" fmla="*/ 541337 w 541400"/>
                  <a:gd name="connsiteY2" fmla="*/ 421712 h 421766"/>
                  <a:gd name="connsiteX3" fmla="*/ -64 w 541400"/>
                  <a:gd name="connsiteY3" fmla="*/ 421712 h 42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00" h="421766">
                    <a:moveTo>
                      <a:pt x="-64" y="-56"/>
                    </a:moveTo>
                    <a:lnTo>
                      <a:pt x="541337" y="-56"/>
                    </a:lnTo>
                    <a:lnTo>
                      <a:pt x="541337" y="421712"/>
                    </a:lnTo>
                    <a:lnTo>
                      <a:pt x="-64" y="42171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3" name="Freeform: Shape 805">
                <a:extLst>
                  <a:ext uri="{FF2B5EF4-FFF2-40B4-BE49-F238E27FC236}">
                    <a16:creationId xmlns:a16="http://schemas.microsoft.com/office/drawing/2014/main" id="{E0FD897B-D320-68FB-5A67-C379F95D96C3}"/>
                  </a:ext>
                </a:extLst>
              </p:cNvPr>
              <p:cNvSpPr/>
              <p:nvPr/>
            </p:nvSpPr>
            <p:spPr>
              <a:xfrm>
                <a:off x="815867" y="2879898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4" name="Freeform: Shape 806">
                <a:extLst>
                  <a:ext uri="{FF2B5EF4-FFF2-40B4-BE49-F238E27FC236}">
                    <a16:creationId xmlns:a16="http://schemas.microsoft.com/office/drawing/2014/main" id="{6158124D-157C-035F-5540-9D0CCBC20F23}"/>
                  </a:ext>
                </a:extLst>
              </p:cNvPr>
              <p:cNvSpPr/>
              <p:nvPr/>
            </p:nvSpPr>
            <p:spPr>
              <a:xfrm>
                <a:off x="829297" y="2879231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592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592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5" name="Freeform: Shape 807">
                <a:extLst>
                  <a:ext uri="{FF2B5EF4-FFF2-40B4-BE49-F238E27FC236}">
                    <a16:creationId xmlns:a16="http://schemas.microsoft.com/office/drawing/2014/main" id="{E2D629AF-BAB7-4AAE-99BB-FD73FD2820FD}"/>
                  </a:ext>
                </a:extLst>
              </p:cNvPr>
              <p:cNvSpPr/>
              <p:nvPr/>
            </p:nvSpPr>
            <p:spPr>
              <a:xfrm>
                <a:off x="842728" y="2878659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497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497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6" name="Freeform: Shape 808">
                <a:extLst>
                  <a:ext uri="{FF2B5EF4-FFF2-40B4-BE49-F238E27FC236}">
                    <a16:creationId xmlns:a16="http://schemas.microsoft.com/office/drawing/2014/main" id="{5DD68A66-E5F0-9AC4-1C9D-0C4E4D9C8D1E}"/>
                  </a:ext>
                </a:extLst>
              </p:cNvPr>
              <p:cNvSpPr/>
              <p:nvPr/>
            </p:nvSpPr>
            <p:spPr>
              <a:xfrm>
                <a:off x="856158" y="2877993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497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497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7" name="Freeform: Shape 809">
                <a:extLst>
                  <a:ext uri="{FF2B5EF4-FFF2-40B4-BE49-F238E27FC236}">
                    <a16:creationId xmlns:a16="http://schemas.microsoft.com/office/drawing/2014/main" id="{B8732ACD-DC8B-831D-E506-E0BBB5E3B97D}"/>
                  </a:ext>
                </a:extLst>
              </p:cNvPr>
              <p:cNvSpPr/>
              <p:nvPr/>
            </p:nvSpPr>
            <p:spPr>
              <a:xfrm>
                <a:off x="869493" y="2877326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592 h 329088"/>
                  <a:gd name="connsiteX2" fmla="*/ 0 w 16002"/>
                  <a:gd name="connsiteY2" fmla="*/ 0 h 329088"/>
                  <a:gd name="connsiteX3" fmla="*/ 8477 w 16002"/>
                  <a:gd name="connsiteY3" fmla="*/ 164497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477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8" name="Freeform: Shape 810">
                <a:extLst>
                  <a:ext uri="{FF2B5EF4-FFF2-40B4-BE49-F238E27FC236}">
                    <a16:creationId xmlns:a16="http://schemas.microsoft.com/office/drawing/2014/main" id="{C231C50B-1F1F-07B2-70CB-100CE1E5A973}"/>
                  </a:ext>
                </a:extLst>
              </p:cNvPr>
              <p:cNvSpPr/>
              <p:nvPr/>
            </p:nvSpPr>
            <p:spPr>
              <a:xfrm>
                <a:off x="882923" y="2876659"/>
                <a:ext cx="16001" cy="329088"/>
              </a:xfrm>
              <a:custGeom>
                <a:avLst/>
                <a:gdLst>
                  <a:gd name="connsiteX0" fmla="*/ 16002 w 16001"/>
                  <a:gd name="connsiteY0" fmla="*/ 329089 h 329088"/>
                  <a:gd name="connsiteX1" fmla="*/ 7620 w 16001"/>
                  <a:gd name="connsiteY1" fmla="*/ 164592 h 329088"/>
                  <a:gd name="connsiteX2" fmla="*/ 0 w 16001"/>
                  <a:gd name="connsiteY2" fmla="*/ 0 h 329088"/>
                  <a:gd name="connsiteX3" fmla="*/ 8477 w 16001"/>
                  <a:gd name="connsiteY3" fmla="*/ 164497 h 329088"/>
                  <a:gd name="connsiteX4" fmla="*/ 16002 w 16001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1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477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9" name="Freeform: Shape 811">
                <a:extLst>
                  <a:ext uri="{FF2B5EF4-FFF2-40B4-BE49-F238E27FC236}">
                    <a16:creationId xmlns:a16="http://schemas.microsoft.com/office/drawing/2014/main" id="{689E5929-6A7A-B8C1-55B6-C99E4747A7D8}"/>
                  </a:ext>
                </a:extLst>
              </p:cNvPr>
              <p:cNvSpPr/>
              <p:nvPr/>
            </p:nvSpPr>
            <p:spPr>
              <a:xfrm>
                <a:off x="896353" y="2875992"/>
                <a:ext cx="16001" cy="329088"/>
              </a:xfrm>
              <a:custGeom>
                <a:avLst/>
                <a:gdLst>
                  <a:gd name="connsiteX0" fmla="*/ 16002 w 16001"/>
                  <a:gd name="connsiteY0" fmla="*/ 329089 h 329088"/>
                  <a:gd name="connsiteX1" fmla="*/ 7620 w 16001"/>
                  <a:gd name="connsiteY1" fmla="*/ 164592 h 329088"/>
                  <a:gd name="connsiteX2" fmla="*/ 0 w 16001"/>
                  <a:gd name="connsiteY2" fmla="*/ 0 h 329088"/>
                  <a:gd name="connsiteX3" fmla="*/ 8382 w 16001"/>
                  <a:gd name="connsiteY3" fmla="*/ 164497 h 329088"/>
                  <a:gd name="connsiteX4" fmla="*/ 16002 w 16001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1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0" name="Freeform: Shape 812">
                <a:extLst>
                  <a:ext uri="{FF2B5EF4-FFF2-40B4-BE49-F238E27FC236}">
                    <a16:creationId xmlns:a16="http://schemas.microsoft.com/office/drawing/2014/main" id="{6B4D66A3-3EC5-3971-A3BE-9AEA32C3ACDF}"/>
                  </a:ext>
                </a:extLst>
              </p:cNvPr>
              <p:cNvSpPr/>
              <p:nvPr/>
            </p:nvSpPr>
            <p:spPr>
              <a:xfrm>
                <a:off x="909784" y="2875326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592 h 329088"/>
                  <a:gd name="connsiteX2" fmla="*/ 0 w 16002"/>
                  <a:gd name="connsiteY2" fmla="*/ 0 h 329088"/>
                  <a:gd name="connsiteX3" fmla="*/ 8382 w 16002"/>
                  <a:gd name="connsiteY3" fmla="*/ 164592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382" y="164592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1" name="Freeform: Shape 813">
                <a:extLst>
                  <a:ext uri="{FF2B5EF4-FFF2-40B4-BE49-F238E27FC236}">
                    <a16:creationId xmlns:a16="http://schemas.microsoft.com/office/drawing/2014/main" id="{01321DFE-69B5-4D20-2D6C-AA6ABBCBB668}"/>
                  </a:ext>
                </a:extLst>
              </p:cNvPr>
              <p:cNvSpPr/>
              <p:nvPr/>
            </p:nvSpPr>
            <p:spPr>
              <a:xfrm>
                <a:off x="923214" y="2874659"/>
                <a:ext cx="16002" cy="329183"/>
              </a:xfrm>
              <a:custGeom>
                <a:avLst/>
                <a:gdLst>
                  <a:gd name="connsiteX0" fmla="*/ 16002 w 16002"/>
                  <a:gd name="connsiteY0" fmla="*/ 329184 h 329183"/>
                  <a:gd name="connsiteX1" fmla="*/ 7525 w 16002"/>
                  <a:gd name="connsiteY1" fmla="*/ 164592 h 329183"/>
                  <a:gd name="connsiteX2" fmla="*/ 0 w 16002"/>
                  <a:gd name="connsiteY2" fmla="*/ 0 h 329183"/>
                  <a:gd name="connsiteX3" fmla="*/ 8382 w 16002"/>
                  <a:gd name="connsiteY3" fmla="*/ 164592 h 329183"/>
                  <a:gd name="connsiteX4" fmla="*/ 16002 w 16002"/>
                  <a:gd name="connsiteY4" fmla="*/ 329184 h 329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183">
                    <a:moveTo>
                      <a:pt x="16002" y="329184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592"/>
                    </a:lnTo>
                    <a:lnTo>
                      <a:pt x="16002" y="329184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2" name="Freeform: Shape 814">
                <a:extLst>
                  <a:ext uri="{FF2B5EF4-FFF2-40B4-BE49-F238E27FC236}">
                    <a16:creationId xmlns:a16="http://schemas.microsoft.com/office/drawing/2014/main" id="{D9D7A556-D40B-297E-9B5F-38CB5B104278}"/>
                  </a:ext>
                </a:extLst>
              </p:cNvPr>
              <p:cNvSpPr/>
              <p:nvPr/>
            </p:nvSpPr>
            <p:spPr>
              <a:xfrm>
                <a:off x="936644" y="2874087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525 w 16002"/>
                  <a:gd name="connsiteY1" fmla="*/ 164497 h 329088"/>
                  <a:gd name="connsiteX2" fmla="*/ 0 w 16002"/>
                  <a:gd name="connsiteY2" fmla="*/ 0 h 329088"/>
                  <a:gd name="connsiteX3" fmla="*/ 8382 w 16002"/>
                  <a:gd name="connsiteY3" fmla="*/ 164497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525" y="164497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3" name="Freeform: Shape 815">
                <a:extLst>
                  <a:ext uri="{FF2B5EF4-FFF2-40B4-BE49-F238E27FC236}">
                    <a16:creationId xmlns:a16="http://schemas.microsoft.com/office/drawing/2014/main" id="{7909DE90-EAC3-8C7C-5A8D-D7B7F16B799E}"/>
                  </a:ext>
                </a:extLst>
              </p:cNvPr>
              <p:cNvSpPr/>
              <p:nvPr/>
            </p:nvSpPr>
            <p:spPr>
              <a:xfrm>
                <a:off x="950074" y="2873421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4" name="Freeform: Shape 816">
                <a:extLst>
                  <a:ext uri="{FF2B5EF4-FFF2-40B4-BE49-F238E27FC236}">
                    <a16:creationId xmlns:a16="http://schemas.microsoft.com/office/drawing/2014/main" id="{C16CB150-F72E-6A4A-2123-9FA9B517AD42}"/>
                  </a:ext>
                </a:extLst>
              </p:cNvPr>
              <p:cNvSpPr/>
              <p:nvPr/>
            </p:nvSpPr>
            <p:spPr>
              <a:xfrm>
                <a:off x="963505" y="2872754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5" name="Freeform: Shape 817">
                <a:extLst>
                  <a:ext uri="{FF2B5EF4-FFF2-40B4-BE49-F238E27FC236}">
                    <a16:creationId xmlns:a16="http://schemas.microsoft.com/office/drawing/2014/main" id="{6461E2DE-2031-B0FB-BAAE-03302140F38D}"/>
                  </a:ext>
                </a:extLst>
              </p:cNvPr>
              <p:cNvSpPr/>
              <p:nvPr/>
            </p:nvSpPr>
            <p:spPr>
              <a:xfrm>
                <a:off x="976935" y="2872087"/>
                <a:ext cx="15906" cy="329088"/>
              </a:xfrm>
              <a:custGeom>
                <a:avLst/>
                <a:gdLst>
                  <a:gd name="connsiteX0" fmla="*/ 15907 w 15906"/>
                  <a:gd name="connsiteY0" fmla="*/ 329089 h 329088"/>
                  <a:gd name="connsiteX1" fmla="*/ 7525 w 15906"/>
                  <a:gd name="connsiteY1" fmla="*/ 164592 h 329088"/>
                  <a:gd name="connsiteX2" fmla="*/ 0 w 15906"/>
                  <a:gd name="connsiteY2" fmla="*/ 0 h 329088"/>
                  <a:gd name="connsiteX3" fmla="*/ 8382 w 15906"/>
                  <a:gd name="connsiteY3" fmla="*/ 164497 h 329088"/>
                  <a:gd name="connsiteX4" fmla="*/ 15907 w 15906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6" h="329088">
                    <a:moveTo>
                      <a:pt x="15907" y="329089"/>
                    </a:moveTo>
                    <a:lnTo>
                      <a:pt x="7525" y="164592"/>
                    </a:lnTo>
                    <a:lnTo>
                      <a:pt x="0" y="0"/>
                    </a:lnTo>
                    <a:lnTo>
                      <a:pt x="8382" y="164497"/>
                    </a:lnTo>
                    <a:lnTo>
                      <a:pt x="15907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6" name="Freeform: Shape 818">
                <a:extLst>
                  <a:ext uri="{FF2B5EF4-FFF2-40B4-BE49-F238E27FC236}">
                    <a16:creationId xmlns:a16="http://schemas.microsoft.com/office/drawing/2014/main" id="{CA38459E-E612-B29A-650E-CF88915B5A61}"/>
                  </a:ext>
                </a:extLst>
              </p:cNvPr>
              <p:cNvSpPr/>
              <p:nvPr/>
            </p:nvSpPr>
            <p:spPr>
              <a:xfrm>
                <a:off x="990270" y="2871421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592 h 329088"/>
                  <a:gd name="connsiteX2" fmla="*/ 0 w 16002"/>
                  <a:gd name="connsiteY2" fmla="*/ 0 h 329088"/>
                  <a:gd name="connsiteX3" fmla="*/ 8477 w 16002"/>
                  <a:gd name="connsiteY3" fmla="*/ 164592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592"/>
                    </a:lnTo>
                    <a:lnTo>
                      <a:pt x="0" y="0"/>
                    </a:lnTo>
                    <a:lnTo>
                      <a:pt x="8477" y="164592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7" name="Freeform: Shape 819">
                <a:extLst>
                  <a:ext uri="{FF2B5EF4-FFF2-40B4-BE49-F238E27FC236}">
                    <a16:creationId xmlns:a16="http://schemas.microsoft.com/office/drawing/2014/main" id="{C8748694-E097-670B-9797-2B93ED0A7E63}"/>
                  </a:ext>
                </a:extLst>
              </p:cNvPr>
              <p:cNvSpPr/>
              <p:nvPr/>
            </p:nvSpPr>
            <p:spPr>
              <a:xfrm>
                <a:off x="1003700" y="2870849"/>
                <a:ext cx="16002" cy="329088"/>
              </a:xfrm>
              <a:custGeom>
                <a:avLst/>
                <a:gdLst>
                  <a:gd name="connsiteX0" fmla="*/ 16002 w 16002"/>
                  <a:gd name="connsiteY0" fmla="*/ 329089 h 329088"/>
                  <a:gd name="connsiteX1" fmla="*/ 7620 w 16002"/>
                  <a:gd name="connsiteY1" fmla="*/ 164497 h 329088"/>
                  <a:gd name="connsiteX2" fmla="*/ 0 w 16002"/>
                  <a:gd name="connsiteY2" fmla="*/ 0 h 329088"/>
                  <a:gd name="connsiteX3" fmla="*/ 8477 w 16002"/>
                  <a:gd name="connsiteY3" fmla="*/ 164497 h 329088"/>
                  <a:gd name="connsiteX4" fmla="*/ 16002 w 16002"/>
                  <a:gd name="connsiteY4" fmla="*/ 329089 h 32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2" h="329088">
                    <a:moveTo>
                      <a:pt x="16002" y="329089"/>
                    </a:moveTo>
                    <a:lnTo>
                      <a:pt x="7620" y="164497"/>
                    </a:lnTo>
                    <a:lnTo>
                      <a:pt x="0" y="0"/>
                    </a:lnTo>
                    <a:lnTo>
                      <a:pt x="8477" y="164497"/>
                    </a:lnTo>
                    <a:lnTo>
                      <a:pt x="16002" y="329089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8" name="Freeform: Shape 820">
                <a:extLst>
                  <a:ext uri="{FF2B5EF4-FFF2-40B4-BE49-F238E27FC236}">
                    <a16:creationId xmlns:a16="http://schemas.microsoft.com/office/drawing/2014/main" id="{E2AF9C0B-E059-267E-1E7E-8DC16BF2F858}"/>
                  </a:ext>
                </a:extLst>
              </p:cNvPr>
              <p:cNvSpPr/>
              <p:nvPr/>
            </p:nvSpPr>
            <p:spPr>
              <a:xfrm rot="16033200">
                <a:off x="992299" y="3124800"/>
                <a:ext cx="24955" cy="56387"/>
              </a:xfrm>
              <a:custGeom>
                <a:avLst/>
                <a:gdLst>
                  <a:gd name="connsiteX0" fmla="*/ -64 w 24955"/>
                  <a:gd name="connsiteY0" fmla="*/ -56 h 56387"/>
                  <a:gd name="connsiteX1" fmla="*/ 24891 w 24955"/>
                  <a:gd name="connsiteY1" fmla="*/ -56 h 56387"/>
                  <a:gd name="connsiteX2" fmla="*/ 24891 w 24955"/>
                  <a:gd name="connsiteY2" fmla="*/ 56332 h 56387"/>
                  <a:gd name="connsiteX3" fmla="*/ -64 w 24955"/>
                  <a:gd name="connsiteY3" fmla="*/ 56332 h 5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56387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56332"/>
                    </a:lnTo>
                    <a:lnTo>
                      <a:pt x="-64" y="56332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9" name="Freeform: Shape 821">
                <a:extLst>
                  <a:ext uri="{FF2B5EF4-FFF2-40B4-BE49-F238E27FC236}">
                    <a16:creationId xmlns:a16="http://schemas.microsoft.com/office/drawing/2014/main" id="{D5D1294E-35E9-56F0-733E-F0AC84E9E696}"/>
                  </a:ext>
                </a:extLst>
              </p:cNvPr>
              <p:cNvSpPr/>
              <p:nvPr/>
            </p:nvSpPr>
            <p:spPr>
              <a:xfrm rot="16033200">
                <a:off x="975096" y="3064313"/>
                <a:ext cx="24955" cy="86486"/>
              </a:xfrm>
              <a:custGeom>
                <a:avLst/>
                <a:gdLst>
                  <a:gd name="connsiteX0" fmla="*/ -64 w 24955"/>
                  <a:gd name="connsiteY0" fmla="*/ -56 h 86486"/>
                  <a:gd name="connsiteX1" fmla="*/ 24892 w 24955"/>
                  <a:gd name="connsiteY1" fmla="*/ -56 h 86486"/>
                  <a:gd name="connsiteX2" fmla="*/ 24892 w 24955"/>
                  <a:gd name="connsiteY2" fmla="*/ 86431 h 86486"/>
                  <a:gd name="connsiteX3" fmla="*/ -64 w 24955"/>
                  <a:gd name="connsiteY3" fmla="*/ 86431 h 86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86486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86431"/>
                    </a:lnTo>
                    <a:lnTo>
                      <a:pt x="-64" y="86431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0" name="Freeform: Shape 822">
                <a:extLst>
                  <a:ext uri="{FF2B5EF4-FFF2-40B4-BE49-F238E27FC236}">
                    <a16:creationId xmlns:a16="http://schemas.microsoft.com/office/drawing/2014/main" id="{CFD80034-EE3F-1902-3ADC-EE6C96AC72D8}"/>
                  </a:ext>
                </a:extLst>
              </p:cNvPr>
              <p:cNvSpPr/>
              <p:nvPr/>
            </p:nvSpPr>
            <p:spPr>
              <a:xfrm rot="16033200">
                <a:off x="956024" y="3002160"/>
                <a:ext cx="24955" cy="120110"/>
              </a:xfrm>
              <a:custGeom>
                <a:avLst/>
                <a:gdLst>
                  <a:gd name="connsiteX0" fmla="*/ -64 w 24955"/>
                  <a:gd name="connsiteY0" fmla="*/ -56 h 120110"/>
                  <a:gd name="connsiteX1" fmla="*/ 24892 w 24955"/>
                  <a:gd name="connsiteY1" fmla="*/ -56 h 120110"/>
                  <a:gd name="connsiteX2" fmla="*/ 24892 w 24955"/>
                  <a:gd name="connsiteY2" fmla="*/ 120055 h 120110"/>
                  <a:gd name="connsiteX3" fmla="*/ -64 w 24955"/>
                  <a:gd name="connsiteY3" fmla="*/ 120055 h 12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120110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120055"/>
                    </a:lnTo>
                    <a:lnTo>
                      <a:pt x="-64" y="120055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1" name="Freeform: Shape 823">
                <a:extLst>
                  <a:ext uri="{FF2B5EF4-FFF2-40B4-BE49-F238E27FC236}">
                    <a16:creationId xmlns:a16="http://schemas.microsoft.com/office/drawing/2014/main" id="{98BB4AD9-DE2D-0630-0F81-4F61B743672F}"/>
                  </a:ext>
                </a:extLst>
              </p:cNvPr>
              <p:cNvSpPr/>
              <p:nvPr/>
            </p:nvSpPr>
            <p:spPr>
              <a:xfrm rot="16028256">
                <a:off x="947716" y="2944348"/>
                <a:ext cx="24986" cy="134756"/>
              </a:xfrm>
              <a:custGeom>
                <a:avLst/>
                <a:gdLst>
                  <a:gd name="connsiteX0" fmla="*/ -64 w 24986"/>
                  <a:gd name="connsiteY0" fmla="*/ -56 h 134756"/>
                  <a:gd name="connsiteX1" fmla="*/ 24923 w 24986"/>
                  <a:gd name="connsiteY1" fmla="*/ -56 h 134756"/>
                  <a:gd name="connsiteX2" fmla="*/ 24923 w 24986"/>
                  <a:gd name="connsiteY2" fmla="*/ 134700 h 134756"/>
                  <a:gd name="connsiteX3" fmla="*/ -64 w 24986"/>
                  <a:gd name="connsiteY3" fmla="*/ 134700 h 1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86" h="134756">
                    <a:moveTo>
                      <a:pt x="-64" y="-56"/>
                    </a:moveTo>
                    <a:lnTo>
                      <a:pt x="24923" y="-56"/>
                    </a:lnTo>
                    <a:lnTo>
                      <a:pt x="24923" y="134700"/>
                    </a:lnTo>
                    <a:lnTo>
                      <a:pt x="-64" y="134700"/>
                    </a:lnTo>
                    <a:close/>
                  </a:path>
                </a:pathLst>
              </a:custGeom>
              <a:solidFill>
                <a:srgbClr val="FFC727"/>
              </a:solidFill>
              <a:ln w="953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2" name="Freeform: Shape 824">
                <a:extLst>
                  <a:ext uri="{FF2B5EF4-FFF2-40B4-BE49-F238E27FC236}">
                    <a16:creationId xmlns:a16="http://schemas.microsoft.com/office/drawing/2014/main" id="{E70D3B84-F9CB-46C3-D97A-DE8415E8AC75}"/>
                  </a:ext>
                </a:extLst>
              </p:cNvPr>
              <p:cNvSpPr/>
              <p:nvPr/>
            </p:nvSpPr>
            <p:spPr>
              <a:xfrm rot="16033200">
                <a:off x="931368" y="2890225"/>
                <a:ext cx="24955" cy="160400"/>
              </a:xfrm>
              <a:custGeom>
                <a:avLst/>
                <a:gdLst>
                  <a:gd name="connsiteX0" fmla="*/ -64 w 24955"/>
                  <a:gd name="connsiteY0" fmla="*/ -56 h 160400"/>
                  <a:gd name="connsiteX1" fmla="*/ 24891 w 24955"/>
                  <a:gd name="connsiteY1" fmla="*/ -56 h 160400"/>
                  <a:gd name="connsiteX2" fmla="*/ 24891 w 24955"/>
                  <a:gd name="connsiteY2" fmla="*/ 160345 h 160400"/>
                  <a:gd name="connsiteX3" fmla="*/ -64 w 24955"/>
                  <a:gd name="connsiteY3" fmla="*/ 160345 h 1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160400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160345"/>
                    </a:lnTo>
                    <a:lnTo>
                      <a:pt x="-64" y="160345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3" name="Freeform: Shape 825">
                <a:extLst>
                  <a:ext uri="{FF2B5EF4-FFF2-40B4-BE49-F238E27FC236}">
                    <a16:creationId xmlns:a16="http://schemas.microsoft.com/office/drawing/2014/main" id="{90E2C12A-3FDD-4CC9-FEF5-9AE76AEA8ABD}"/>
                  </a:ext>
                </a:extLst>
              </p:cNvPr>
              <p:cNvSpPr/>
              <p:nvPr/>
            </p:nvSpPr>
            <p:spPr>
              <a:xfrm rot="16033200">
                <a:off x="916478" y="2831796"/>
                <a:ext cx="24955" cy="185832"/>
              </a:xfrm>
              <a:custGeom>
                <a:avLst/>
                <a:gdLst>
                  <a:gd name="connsiteX0" fmla="*/ -64 w 24955"/>
                  <a:gd name="connsiteY0" fmla="*/ -56 h 185832"/>
                  <a:gd name="connsiteX1" fmla="*/ 24891 w 24955"/>
                  <a:gd name="connsiteY1" fmla="*/ -56 h 185832"/>
                  <a:gd name="connsiteX2" fmla="*/ 24891 w 24955"/>
                  <a:gd name="connsiteY2" fmla="*/ 185777 h 185832"/>
                  <a:gd name="connsiteX3" fmla="*/ -64 w 24955"/>
                  <a:gd name="connsiteY3" fmla="*/ 185777 h 18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185832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185777"/>
                    </a:lnTo>
                    <a:lnTo>
                      <a:pt x="-64" y="18577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4" name="Freeform: Shape 826">
                <a:extLst>
                  <a:ext uri="{FF2B5EF4-FFF2-40B4-BE49-F238E27FC236}">
                    <a16:creationId xmlns:a16="http://schemas.microsoft.com/office/drawing/2014/main" id="{0A923382-0D19-2EF3-1660-722EB5781E85}"/>
                  </a:ext>
                </a:extLst>
              </p:cNvPr>
              <p:cNvSpPr/>
              <p:nvPr/>
            </p:nvSpPr>
            <p:spPr>
              <a:xfrm>
                <a:off x="821963" y="2870087"/>
                <a:ext cx="214502" cy="330517"/>
              </a:xfrm>
              <a:custGeom>
                <a:avLst/>
                <a:gdLst>
                  <a:gd name="connsiteX0" fmla="*/ -64 w 214502"/>
                  <a:gd name="connsiteY0" fmla="*/ 330462 h 330517"/>
                  <a:gd name="connsiteX1" fmla="*/ 53181 w 214502"/>
                  <a:gd name="connsiteY1" fmla="*/ 327223 h 330517"/>
                  <a:gd name="connsiteX2" fmla="*/ 106425 w 214502"/>
                  <a:gd name="connsiteY2" fmla="*/ 324176 h 330517"/>
                  <a:gd name="connsiteX3" fmla="*/ 212820 w 214502"/>
                  <a:gd name="connsiteY3" fmla="*/ 318556 h 330517"/>
                  <a:gd name="connsiteX4" fmla="*/ 211391 w 214502"/>
                  <a:gd name="connsiteY4" fmla="*/ 320175 h 330517"/>
                  <a:gd name="connsiteX5" fmla="*/ 207390 w 214502"/>
                  <a:gd name="connsiteY5" fmla="*/ 240165 h 330517"/>
                  <a:gd name="connsiteX6" fmla="*/ 203771 w 214502"/>
                  <a:gd name="connsiteY6" fmla="*/ 160060 h 330517"/>
                  <a:gd name="connsiteX7" fmla="*/ 200342 w 214502"/>
                  <a:gd name="connsiteY7" fmla="*/ 80050 h 330517"/>
                  <a:gd name="connsiteX8" fmla="*/ 197389 w 214502"/>
                  <a:gd name="connsiteY8" fmla="*/ -56 h 330517"/>
                  <a:gd name="connsiteX9" fmla="*/ 202152 w 214502"/>
                  <a:gd name="connsiteY9" fmla="*/ 79955 h 330517"/>
                  <a:gd name="connsiteX10" fmla="*/ 206533 w 214502"/>
                  <a:gd name="connsiteY10" fmla="*/ 159964 h 330517"/>
                  <a:gd name="connsiteX11" fmla="*/ 210629 w 214502"/>
                  <a:gd name="connsiteY11" fmla="*/ 239974 h 330517"/>
                  <a:gd name="connsiteX12" fmla="*/ 214439 w 214502"/>
                  <a:gd name="connsiteY12" fmla="*/ 319984 h 330517"/>
                  <a:gd name="connsiteX13" fmla="*/ 214439 w 214502"/>
                  <a:gd name="connsiteY13" fmla="*/ 321604 h 330517"/>
                  <a:gd name="connsiteX14" fmla="*/ 212915 w 214502"/>
                  <a:gd name="connsiteY14" fmla="*/ 321604 h 330517"/>
                  <a:gd name="connsiteX15" fmla="*/ 106425 w 214502"/>
                  <a:gd name="connsiteY15" fmla="*/ 326366 h 330517"/>
                  <a:gd name="connsiteX16" fmla="*/ 53181 w 214502"/>
                  <a:gd name="connsiteY16" fmla="*/ 328462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4502" h="330517">
                    <a:moveTo>
                      <a:pt x="-64" y="330462"/>
                    </a:moveTo>
                    <a:lnTo>
                      <a:pt x="53181" y="327223"/>
                    </a:lnTo>
                    <a:lnTo>
                      <a:pt x="106425" y="324176"/>
                    </a:lnTo>
                    <a:cubicBezTo>
                      <a:pt x="141858" y="322175"/>
                      <a:pt x="177387" y="320365"/>
                      <a:pt x="212820" y="318556"/>
                    </a:cubicBezTo>
                    <a:lnTo>
                      <a:pt x="211391" y="320175"/>
                    </a:lnTo>
                    <a:lnTo>
                      <a:pt x="207390" y="240165"/>
                    </a:lnTo>
                    <a:lnTo>
                      <a:pt x="203771" y="160060"/>
                    </a:lnTo>
                    <a:lnTo>
                      <a:pt x="200342" y="80050"/>
                    </a:lnTo>
                    <a:lnTo>
                      <a:pt x="197389" y="-56"/>
                    </a:lnTo>
                    <a:lnTo>
                      <a:pt x="202152" y="79955"/>
                    </a:lnTo>
                    <a:lnTo>
                      <a:pt x="206533" y="159964"/>
                    </a:lnTo>
                    <a:lnTo>
                      <a:pt x="210629" y="239974"/>
                    </a:lnTo>
                    <a:lnTo>
                      <a:pt x="214439" y="319984"/>
                    </a:lnTo>
                    <a:lnTo>
                      <a:pt x="214439" y="321604"/>
                    </a:lnTo>
                    <a:lnTo>
                      <a:pt x="212915" y="321604"/>
                    </a:lnTo>
                    <a:cubicBezTo>
                      <a:pt x="177387" y="323318"/>
                      <a:pt x="141954" y="324938"/>
                      <a:pt x="106425" y="326366"/>
                    </a:cubicBezTo>
                    <a:lnTo>
                      <a:pt x="53181" y="32846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5" name="Freeform: Shape 827">
                <a:extLst>
                  <a:ext uri="{FF2B5EF4-FFF2-40B4-BE49-F238E27FC236}">
                    <a16:creationId xmlns:a16="http://schemas.microsoft.com/office/drawing/2014/main" id="{1FCAC6C6-101B-2DE8-45B2-506DCC721017}"/>
                  </a:ext>
                </a:extLst>
              </p:cNvPr>
              <p:cNvSpPr/>
              <p:nvPr/>
            </p:nvSpPr>
            <p:spPr>
              <a:xfrm rot="16033200">
                <a:off x="1032915" y="3150090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2 w 24955"/>
                  <a:gd name="connsiteY1" fmla="*/ -56 h 2285"/>
                  <a:gd name="connsiteX2" fmla="*/ 24892 w 24955"/>
                  <a:gd name="connsiteY2" fmla="*/ 2231 h 2285"/>
                  <a:gd name="connsiteX3" fmla="*/ -64 w 24955"/>
                  <a:gd name="connsiteY3" fmla="*/ 2231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2231"/>
                    </a:lnTo>
                    <a:lnTo>
                      <a:pt x="-64" y="2231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6" name="Freeform: Shape 828">
                <a:extLst>
                  <a:ext uri="{FF2B5EF4-FFF2-40B4-BE49-F238E27FC236}">
                    <a16:creationId xmlns:a16="http://schemas.microsoft.com/office/drawing/2014/main" id="{4127755F-6A51-0DDB-F0A6-80ADD84AC4C6}"/>
                  </a:ext>
                </a:extLst>
              </p:cNvPr>
              <p:cNvSpPr/>
              <p:nvPr/>
            </p:nvSpPr>
            <p:spPr>
              <a:xfrm rot="16028256">
                <a:off x="1031759" y="3099014"/>
                <a:ext cx="24986" cy="2288"/>
              </a:xfrm>
              <a:custGeom>
                <a:avLst/>
                <a:gdLst>
                  <a:gd name="connsiteX0" fmla="*/ -64 w 24986"/>
                  <a:gd name="connsiteY0" fmla="*/ -56 h 2288"/>
                  <a:gd name="connsiteX1" fmla="*/ 24923 w 24986"/>
                  <a:gd name="connsiteY1" fmla="*/ -56 h 2288"/>
                  <a:gd name="connsiteX2" fmla="*/ 24923 w 24986"/>
                  <a:gd name="connsiteY2" fmla="*/ 2233 h 2288"/>
                  <a:gd name="connsiteX3" fmla="*/ -64 w 24986"/>
                  <a:gd name="connsiteY3" fmla="*/ 2233 h 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86" h="2288">
                    <a:moveTo>
                      <a:pt x="-64" y="-56"/>
                    </a:moveTo>
                    <a:lnTo>
                      <a:pt x="24923" y="-56"/>
                    </a:lnTo>
                    <a:lnTo>
                      <a:pt x="24923" y="2233"/>
                    </a:lnTo>
                    <a:lnTo>
                      <a:pt x="-64" y="2233"/>
                    </a:lnTo>
                    <a:close/>
                  </a:path>
                </a:pathLst>
              </a:custGeom>
              <a:solidFill>
                <a:srgbClr val="C7C7C7"/>
              </a:solidFill>
              <a:ln w="953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7" name="Freeform: Shape 829">
                <a:extLst>
                  <a:ext uri="{FF2B5EF4-FFF2-40B4-BE49-F238E27FC236}">
                    <a16:creationId xmlns:a16="http://schemas.microsoft.com/office/drawing/2014/main" id="{41594E57-F004-7598-AAD7-F031E3CAA6C5}"/>
                  </a:ext>
                </a:extLst>
              </p:cNvPr>
              <p:cNvSpPr/>
              <p:nvPr/>
            </p:nvSpPr>
            <p:spPr>
              <a:xfrm rot="16033200">
                <a:off x="1028384" y="3057420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1 w 24955"/>
                  <a:gd name="connsiteY1" fmla="*/ -56 h 2285"/>
                  <a:gd name="connsiteX2" fmla="*/ 24891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8" name="Freeform: Shape 830">
                <a:extLst>
                  <a:ext uri="{FF2B5EF4-FFF2-40B4-BE49-F238E27FC236}">
                    <a16:creationId xmlns:a16="http://schemas.microsoft.com/office/drawing/2014/main" id="{D275ECE1-FEC3-6FDA-CC27-EAFF4B28ECAD}"/>
                  </a:ext>
                </a:extLst>
              </p:cNvPr>
              <p:cNvSpPr/>
              <p:nvPr/>
            </p:nvSpPr>
            <p:spPr>
              <a:xfrm rot="16033200">
                <a:off x="1026163" y="3011085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1 w 24955"/>
                  <a:gd name="connsiteY1" fmla="*/ -56 h 2285"/>
                  <a:gd name="connsiteX2" fmla="*/ 24891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9" name="Freeform: Shape 831">
                <a:extLst>
                  <a:ext uri="{FF2B5EF4-FFF2-40B4-BE49-F238E27FC236}">
                    <a16:creationId xmlns:a16="http://schemas.microsoft.com/office/drawing/2014/main" id="{C89DA4A7-5679-400A-8B32-9B34DBD66E03}"/>
                  </a:ext>
                </a:extLst>
              </p:cNvPr>
              <p:cNvSpPr/>
              <p:nvPr/>
            </p:nvSpPr>
            <p:spPr>
              <a:xfrm rot="16033200">
                <a:off x="1023947" y="2964846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1 w 24955"/>
                  <a:gd name="connsiteY1" fmla="*/ -56 h 2285"/>
                  <a:gd name="connsiteX2" fmla="*/ 24891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1" y="-56"/>
                    </a:lnTo>
                    <a:lnTo>
                      <a:pt x="24891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0" name="Freeform: Shape 832">
                <a:extLst>
                  <a:ext uri="{FF2B5EF4-FFF2-40B4-BE49-F238E27FC236}">
                    <a16:creationId xmlns:a16="http://schemas.microsoft.com/office/drawing/2014/main" id="{9AADB434-C16C-E4E7-531A-D06C0FD39DF8}"/>
                  </a:ext>
                </a:extLst>
              </p:cNvPr>
              <p:cNvSpPr/>
              <p:nvPr/>
            </p:nvSpPr>
            <p:spPr>
              <a:xfrm rot="16033200">
                <a:off x="1021636" y="2918606"/>
                <a:ext cx="24955" cy="2285"/>
              </a:xfrm>
              <a:custGeom>
                <a:avLst/>
                <a:gdLst>
                  <a:gd name="connsiteX0" fmla="*/ -64 w 24955"/>
                  <a:gd name="connsiteY0" fmla="*/ -56 h 2285"/>
                  <a:gd name="connsiteX1" fmla="*/ 24892 w 24955"/>
                  <a:gd name="connsiteY1" fmla="*/ -56 h 2285"/>
                  <a:gd name="connsiteX2" fmla="*/ 24892 w 24955"/>
                  <a:gd name="connsiteY2" fmla="*/ 2230 h 2285"/>
                  <a:gd name="connsiteX3" fmla="*/ -64 w 24955"/>
                  <a:gd name="connsiteY3" fmla="*/ 2230 h 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55" h="2285">
                    <a:moveTo>
                      <a:pt x="-64" y="-56"/>
                    </a:moveTo>
                    <a:lnTo>
                      <a:pt x="24892" y="-56"/>
                    </a:lnTo>
                    <a:lnTo>
                      <a:pt x="24892" y="2230"/>
                    </a:lnTo>
                    <a:lnTo>
                      <a:pt x="-64" y="2230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1" name="Freeform: Shape 833">
                <a:extLst>
                  <a:ext uri="{FF2B5EF4-FFF2-40B4-BE49-F238E27FC236}">
                    <a16:creationId xmlns:a16="http://schemas.microsoft.com/office/drawing/2014/main" id="{5C472E34-6BB6-CC73-0FD2-FF797D578FF5}"/>
                  </a:ext>
                </a:extLst>
              </p:cNvPr>
              <p:cNvSpPr/>
              <p:nvPr/>
            </p:nvSpPr>
            <p:spPr>
              <a:xfrm>
                <a:off x="841203" y="2924284"/>
                <a:ext cx="143160" cy="239649"/>
              </a:xfrm>
              <a:custGeom>
                <a:avLst/>
                <a:gdLst>
                  <a:gd name="connsiteX0" fmla="*/ 143097 w 143160"/>
                  <a:gd name="connsiteY0" fmla="*/ 239593 h 239649"/>
                  <a:gd name="connsiteX1" fmla="*/ 138525 w 143160"/>
                  <a:gd name="connsiteY1" fmla="*/ 203303 h 239649"/>
                  <a:gd name="connsiteX2" fmla="*/ 130333 w 143160"/>
                  <a:gd name="connsiteY2" fmla="*/ 167680 h 239649"/>
                  <a:gd name="connsiteX3" fmla="*/ 102806 w 143160"/>
                  <a:gd name="connsiteY3" fmla="*/ 100338 h 239649"/>
                  <a:gd name="connsiteX4" fmla="*/ 59181 w 143160"/>
                  <a:gd name="connsiteY4" fmla="*/ 42331 h 239649"/>
                  <a:gd name="connsiteX5" fmla="*/ 55943 w 143160"/>
                  <a:gd name="connsiteY5" fmla="*/ 39092 h 239649"/>
                  <a:gd name="connsiteX6" fmla="*/ 52514 w 143160"/>
                  <a:gd name="connsiteY6" fmla="*/ 36139 h 239649"/>
                  <a:gd name="connsiteX7" fmla="*/ 45751 w 143160"/>
                  <a:gd name="connsiteY7" fmla="*/ 30043 h 239649"/>
                  <a:gd name="connsiteX8" fmla="*/ 31178 w 143160"/>
                  <a:gd name="connsiteY8" fmla="*/ 18994 h 239649"/>
                  <a:gd name="connsiteX9" fmla="*/ -64 w 143160"/>
                  <a:gd name="connsiteY9" fmla="*/ -56 h 239649"/>
                  <a:gd name="connsiteX10" fmla="*/ -64 w 143160"/>
                  <a:gd name="connsiteY10" fmla="*/ -56 h 239649"/>
                  <a:gd name="connsiteX11" fmla="*/ 60991 w 143160"/>
                  <a:gd name="connsiteY11" fmla="*/ 40426 h 239649"/>
                  <a:gd name="connsiteX12" fmla="*/ 85661 w 143160"/>
                  <a:gd name="connsiteY12" fmla="*/ 67858 h 239649"/>
                  <a:gd name="connsiteX13" fmla="*/ 105854 w 143160"/>
                  <a:gd name="connsiteY13" fmla="*/ 98719 h 239649"/>
                  <a:gd name="connsiteX14" fmla="*/ 132810 w 143160"/>
                  <a:gd name="connsiteY14" fmla="*/ 167108 h 239649"/>
                  <a:gd name="connsiteX15" fmla="*/ 143097 w 143160"/>
                  <a:gd name="connsiteY15" fmla="*/ 239593 h 23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160" h="239649">
                    <a:moveTo>
                      <a:pt x="143097" y="239593"/>
                    </a:moveTo>
                    <a:cubicBezTo>
                      <a:pt x="142287" y="227421"/>
                      <a:pt x="140763" y="215295"/>
                      <a:pt x="138525" y="203303"/>
                    </a:cubicBezTo>
                    <a:cubicBezTo>
                      <a:pt x="136420" y="191292"/>
                      <a:pt x="133676" y="179405"/>
                      <a:pt x="130333" y="167680"/>
                    </a:cubicBezTo>
                    <a:cubicBezTo>
                      <a:pt x="123818" y="144239"/>
                      <a:pt x="114579" y="121636"/>
                      <a:pt x="102806" y="100338"/>
                    </a:cubicBezTo>
                    <a:cubicBezTo>
                      <a:pt x="91224" y="78945"/>
                      <a:pt x="76517" y="59400"/>
                      <a:pt x="59181" y="42331"/>
                    </a:cubicBezTo>
                    <a:lnTo>
                      <a:pt x="55943" y="39092"/>
                    </a:lnTo>
                    <a:lnTo>
                      <a:pt x="52514" y="36139"/>
                    </a:lnTo>
                    <a:lnTo>
                      <a:pt x="45751" y="30043"/>
                    </a:lnTo>
                    <a:cubicBezTo>
                      <a:pt x="40893" y="26329"/>
                      <a:pt x="36226" y="22328"/>
                      <a:pt x="31178" y="18994"/>
                    </a:cubicBezTo>
                    <a:cubicBezTo>
                      <a:pt x="21224" y="11917"/>
                      <a:pt x="10785" y="5555"/>
                      <a:pt x="-64" y="-56"/>
                    </a:cubicBezTo>
                    <a:lnTo>
                      <a:pt x="-64" y="-56"/>
                    </a:lnTo>
                    <a:cubicBezTo>
                      <a:pt x="22427" y="9898"/>
                      <a:pt x="43071" y="23585"/>
                      <a:pt x="60991" y="40426"/>
                    </a:cubicBezTo>
                    <a:cubicBezTo>
                      <a:pt x="70002" y="48827"/>
                      <a:pt x="78260" y="58009"/>
                      <a:pt x="85661" y="67858"/>
                    </a:cubicBezTo>
                    <a:cubicBezTo>
                      <a:pt x="93157" y="77621"/>
                      <a:pt x="99910" y="87936"/>
                      <a:pt x="105854" y="98719"/>
                    </a:cubicBezTo>
                    <a:cubicBezTo>
                      <a:pt x="117665" y="120293"/>
                      <a:pt x="126723" y="143277"/>
                      <a:pt x="132810" y="167108"/>
                    </a:cubicBezTo>
                    <a:cubicBezTo>
                      <a:pt x="139163" y="190759"/>
                      <a:pt x="142620" y="215105"/>
                      <a:pt x="143097" y="2395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2" name="Freeform: Shape 834">
                <a:extLst>
                  <a:ext uri="{FF2B5EF4-FFF2-40B4-BE49-F238E27FC236}">
                    <a16:creationId xmlns:a16="http://schemas.microsoft.com/office/drawing/2014/main" id="{44C50896-BF04-75DF-9254-4137A5D64751}"/>
                  </a:ext>
                </a:extLst>
              </p:cNvPr>
              <p:cNvSpPr/>
              <p:nvPr/>
            </p:nvSpPr>
            <p:spPr>
              <a:xfrm>
                <a:off x="837679" y="2916379"/>
                <a:ext cx="21526" cy="26193"/>
              </a:xfrm>
              <a:custGeom>
                <a:avLst/>
                <a:gdLst>
                  <a:gd name="connsiteX0" fmla="*/ 20479 w 21526"/>
                  <a:gd name="connsiteY0" fmla="*/ 0 h 26193"/>
                  <a:gd name="connsiteX1" fmla="*/ 21527 w 21526"/>
                  <a:gd name="connsiteY1" fmla="*/ 3429 h 26193"/>
                  <a:gd name="connsiteX2" fmla="*/ 4763 w 21526"/>
                  <a:gd name="connsiteY2" fmla="*/ 8572 h 26193"/>
                  <a:gd name="connsiteX3" fmla="*/ 11049 w 21526"/>
                  <a:gd name="connsiteY3" fmla="*/ 24955 h 26193"/>
                  <a:gd name="connsiteX4" fmla="*/ 7715 w 21526"/>
                  <a:gd name="connsiteY4" fmla="*/ 26194 h 26193"/>
                  <a:gd name="connsiteX5" fmla="*/ 0 w 21526"/>
                  <a:gd name="connsiteY5" fmla="*/ 6191 h 26193"/>
                  <a:gd name="connsiteX6" fmla="*/ 20479 w 21526"/>
                  <a:gd name="connsiteY6" fmla="*/ 0 h 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26" h="26193">
                    <a:moveTo>
                      <a:pt x="20479" y="0"/>
                    </a:moveTo>
                    <a:lnTo>
                      <a:pt x="21527" y="3429"/>
                    </a:lnTo>
                    <a:lnTo>
                      <a:pt x="4763" y="8572"/>
                    </a:lnTo>
                    <a:lnTo>
                      <a:pt x="11049" y="24955"/>
                    </a:lnTo>
                    <a:lnTo>
                      <a:pt x="7715" y="26194"/>
                    </a:lnTo>
                    <a:lnTo>
                      <a:pt x="0" y="6191"/>
                    </a:lnTo>
                    <a:lnTo>
                      <a:pt x="2047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3" name="Freeform: Shape 835">
                <a:extLst>
                  <a:ext uri="{FF2B5EF4-FFF2-40B4-BE49-F238E27FC236}">
                    <a16:creationId xmlns:a16="http://schemas.microsoft.com/office/drawing/2014/main" id="{73FB3CCE-725C-D0E7-FBC6-5E965ACDD291}"/>
                  </a:ext>
                </a:extLst>
              </p:cNvPr>
              <p:cNvSpPr/>
              <p:nvPr/>
            </p:nvSpPr>
            <p:spPr>
              <a:xfrm rot="5233200">
                <a:off x="946290" y="3023277"/>
                <a:ext cx="343566" cy="13906"/>
              </a:xfrm>
              <a:custGeom>
                <a:avLst/>
                <a:gdLst>
                  <a:gd name="connsiteX0" fmla="*/ -64 w 343566"/>
                  <a:gd name="connsiteY0" fmla="*/ -56 h 13906"/>
                  <a:gd name="connsiteX1" fmla="*/ 343503 w 343566"/>
                  <a:gd name="connsiteY1" fmla="*/ -56 h 13906"/>
                  <a:gd name="connsiteX2" fmla="*/ 343503 w 343566"/>
                  <a:gd name="connsiteY2" fmla="*/ 13851 h 13906"/>
                  <a:gd name="connsiteX3" fmla="*/ -64 w 343566"/>
                  <a:gd name="connsiteY3" fmla="*/ 13851 h 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566" h="13906">
                    <a:moveTo>
                      <a:pt x="-64" y="-56"/>
                    </a:moveTo>
                    <a:lnTo>
                      <a:pt x="343503" y="-56"/>
                    </a:lnTo>
                    <a:lnTo>
                      <a:pt x="343503" y="13851"/>
                    </a:lnTo>
                    <a:lnTo>
                      <a:pt x="-64" y="13851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4" name="Freeform: Shape 836">
                <a:extLst>
                  <a:ext uri="{FF2B5EF4-FFF2-40B4-BE49-F238E27FC236}">
                    <a16:creationId xmlns:a16="http://schemas.microsoft.com/office/drawing/2014/main" id="{F8DAB109-716E-E428-5E25-7AF0742330B5}"/>
                  </a:ext>
                </a:extLst>
              </p:cNvPr>
              <p:cNvSpPr/>
              <p:nvPr/>
            </p:nvSpPr>
            <p:spPr>
              <a:xfrm rot="5233200">
                <a:off x="1059980" y="3096607"/>
                <a:ext cx="193452" cy="13906"/>
              </a:xfrm>
              <a:custGeom>
                <a:avLst/>
                <a:gdLst>
                  <a:gd name="connsiteX0" fmla="*/ -64 w 193452"/>
                  <a:gd name="connsiteY0" fmla="*/ -56 h 13906"/>
                  <a:gd name="connsiteX1" fmla="*/ 193389 w 193452"/>
                  <a:gd name="connsiteY1" fmla="*/ -56 h 13906"/>
                  <a:gd name="connsiteX2" fmla="*/ 193389 w 193452"/>
                  <a:gd name="connsiteY2" fmla="*/ 13851 h 13906"/>
                  <a:gd name="connsiteX3" fmla="*/ -64 w 193452"/>
                  <a:gd name="connsiteY3" fmla="*/ 13851 h 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52" h="13906">
                    <a:moveTo>
                      <a:pt x="-64" y="-56"/>
                    </a:moveTo>
                    <a:lnTo>
                      <a:pt x="193389" y="-56"/>
                    </a:lnTo>
                    <a:lnTo>
                      <a:pt x="193389" y="13851"/>
                    </a:lnTo>
                    <a:lnTo>
                      <a:pt x="-64" y="13851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5" name="Freeform: Shape 837">
                <a:extLst>
                  <a:ext uri="{FF2B5EF4-FFF2-40B4-BE49-F238E27FC236}">
                    <a16:creationId xmlns:a16="http://schemas.microsoft.com/office/drawing/2014/main" id="{6A629922-946F-3B4C-D8E5-A3FF6EE46174}"/>
                  </a:ext>
                </a:extLst>
              </p:cNvPr>
              <p:cNvSpPr/>
              <p:nvPr/>
            </p:nvSpPr>
            <p:spPr>
              <a:xfrm rot="5233200">
                <a:off x="678309" y="3040015"/>
                <a:ext cx="193452" cy="13906"/>
              </a:xfrm>
              <a:custGeom>
                <a:avLst/>
                <a:gdLst>
                  <a:gd name="connsiteX0" fmla="*/ -64 w 193452"/>
                  <a:gd name="connsiteY0" fmla="*/ -56 h 13906"/>
                  <a:gd name="connsiteX1" fmla="*/ 193389 w 193452"/>
                  <a:gd name="connsiteY1" fmla="*/ -56 h 13906"/>
                  <a:gd name="connsiteX2" fmla="*/ 193389 w 193452"/>
                  <a:gd name="connsiteY2" fmla="*/ 13851 h 13906"/>
                  <a:gd name="connsiteX3" fmla="*/ -64 w 193452"/>
                  <a:gd name="connsiteY3" fmla="*/ 13851 h 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52" h="13906">
                    <a:moveTo>
                      <a:pt x="-64" y="-56"/>
                    </a:moveTo>
                    <a:lnTo>
                      <a:pt x="193389" y="-56"/>
                    </a:lnTo>
                    <a:lnTo>
                      <a:pt x="193389" y="13851"/>
                    </a:lnTo>
                    <a:lnTo>
                      <a:pt x="-64" y="13851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6" name="Freeform: Shape 838">
                <a:extLst>
                  <a:ext uri="{FF2B5EF4-FFF2-40B4-BE49-F238E27FC236}">
                    <a16:creationId xmlns:a16="http://schemas.microsoft.com/office/drawing/2014/main" id="{ACC697BF-CD2B-34BA-9100-3C34D8C28B5D}"/>
                  </a:ext>
                </a:extLst>
              </p:cNvPr>
              <p:cNvSpPr/>
              <p:nvPr/>
            </p:nvSpPr>
            <p:spPr>
              <a:xfrm>
                <a:off x="574789" y="2890280"/>
                <a:ext cx="695134" cy="386905"/>
              </a:xfrm>
              <a:custGeom>
                <a:avLst/>
                <a:gdLst>
                  <a:gd name="connsiteX0" fmla="*/ 695135 w 695134"/>
                  <a:gd name="connsiteY0" fmla="*/ 386906 h 386905"/>
                  <a:gd name="connsiteX1" fmla="*/ 113062 w 695134"/>
                  <a:gd name="connsiteY1" fmla="*/ 386906 h 386905"/>
                  <a:gd name="connsiteX2" fmla="*/ 0 w 695134"/>
                  <a:gd name="connsiteY2" fmla="*/ 0 h 386905"/>
                  <a:gd name="connsiteX3" fmla="*/ 581978 w 695134"/>
                  <a:gd name="connsiteY3" fmla="*/ 0 h 386905"/>
                  <a:gd name="connsiteX4" fmla="*/ 695135 w 695134"/>
                  <a:gd name="connsiteY4" fmla="*/ 386906 h 38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134" h="386905">
                    <a:moveTo>
                      <a:pt x="695135" y="386906"/>
                    </a:moveTo>
                    <a:lnTo>
                      <a:pt x="113062" y="386906"/>
                    </a:lnTo>
                    <a:lnTo>
                      <a:pt x="0" y="0"/>
                    </a:lnTo>
                    <a:lnTo>
                      <a:pt x="581978" y="0"/>
                    </a:lnTo>
                    <a:lnTo>
                      <a:pt x="695135" y="3869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7" name="Freeform: Shape 839">
                <a:extLst>
                  <a:ext uri="{FF2B5EF4-FFF2-40B4-BE49-F238E27FC236}">
                    <a16:creationId xmlns:a16="http://schemas.microsoft.com/office/drawing/2014/main" id="{1BBF7E44-D8B0-98BF-6090-5589AF484445}"/>
                  </a:ext>
                </a:extLst>
              </p:cNvPr>
              <p:cNvSpPr/>
              <p:nvPr/>
            </p:nvSpPr>
            <p:spPr>
              <a:xfrm>
                <a:off x="563074" y="2850275"/>
                <a:ext cx="229171" cy="40004"/>
              </a:xfrm>
              <a:custGeom>
                <a:avLst/>
                <a:gdLst>
                  <a:gd name="connsiteX0" fmla="*/ 205645 w 229171"/>
                  <a:gd name="connsiteY0" fmla="*/ 0 h 40004"/>
                  <a:gd name="connsiteX1" fmla="*/ 0 w 229171"/>
                  <a:gd name="connsiteY1" fmla="*/ 0 h 40004"/>
                  <a:gd name="connsiteX2" fmla="*/ 11716 w 229171"/>
                  <a:gd name="connsiteY2" fmla="*/ 40005 h 40004"/>
                  <a:gd name="connsiteX3" fmla="*/ 229172 w 229171"/>
                  <a:gd name="connsiteY3" fmla="*/ 40005 h 40004"/>
                  <a:gd name="connsiteX4" fmla="*/ 205645 w 229171"/>
                  <a:gd name="connsiteY4" fmla="*/ 0 h 4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1" h="40004">
                    <a:moveTo>
                      <a:pt x="205645" y="0"/>
                    </a:moveTo>
                    <a:lnTo>
                      <a:pt x="0" y="0"/>
                    </a:lnTo>
                    <a:lnTo>
                      <a:pt x="11716" y="40005"/>
                    </a:lnTo>
                    <a:lnTo>
                      <a:pt x="229172" y="40005"/>
                    </a:lnTo>
                    <a:lnTo>
                      <a:pt x="205645" y="0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8" name="Freeform: Shape 841">
                <a:extLst>
                  <a:ext uri="{FF2B5EF4-FFF2-40B4-BE49-F238E27FC236}">
                    <a16:creationId xmlns:a16="http://schemas.microsoft.com/office/drawing/2014/main" id="{4EA374A8-479F-62CB-521D-641A30E7FB02}"/>
                  </a:ext>
                </a:extLst>
              </p:cNvPr>
              <p:cNvSpPr/>
              <p:nvPr/>
            </p:nvSpPr>
            <p:spPr>
              <a:xfrm rot="8279999">
                <a:off x="4567721" y="2880809"/>
                <a:ext cx="126111" cy="496157"/>
              </a:xfrm>
              <a:custGeom>
                <a:avLst/>
                <a:gdLst>
                  <a:gd name="connsiteX0" fmla="*/ -64 w 126111"/>
                  <a:gd name="connsiteY0" fmla="*/ -56 h 496157"/>
                  <a:gd name="connsiteX1" fmla="*/ 126047 w 126111"/>
                  <a:gd name="connsiteY1" fmla="*/ -56 h 496157"/>
                  <a:gd name="connsiteX2" fmla="*/ 126047 w 126111"/>
                  <a:gd name="connsiteY2" fmla="*/ 496102 h 496157"/>
                  <a:gd name="connsiteX3" fmla="*/ -64 w 126111"/>
                  <a:gd name="connsiteY3" fmla="*/ 496102 h 49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111" h="496157">
                    <a:moveTo>
                      <a:pt x="-64" y="-56"/>
                    </a:moveTo>
                    <a:lnTo>
                      <a:pt x="126047" y="-56"/>
                    </a:lnTo>
                    <a:lnTo>
                      <a:pt x="126047" y="496102"/>
                    </a:lnTo>
                    <a:lnTo>
                      <a:pt x="-64" y="496102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9" name="Freeform: Shape 842">
                <a:extLst>
                  <a:ext uri="{FF2B5EF4-FFF2-40B4-BE49-F238E27FC236}">
                    <a16:creationId xmlns:a16="http://schemas.microsoft.com/office/drawing/2014/main" id="{585FBFA7-1B8B-D6CE-92B1-9E4EBD7D1AB5}"/>
                  </a:ext>
                </a:extLst>
              </p:cNvPr>
              <p:cNvSpPr/>
              <p:nvPr/>
            </p:nvSpPr>
            <p:spPr>
              <a:xfrm>
                <a:off x="4665586" y="3182221"/>
                <a:ext cx="485679" cy="509682"/>
              </a:xfrm>
              <a:custGeom>
                <a:avLst/>
                <a:gdLst>
                  <a:gd name="connsiteX0" fmla="*/ 343948 w 485679"/>
                  <a:gd name="connsiteY0" fmla="*/ 509683 h 509682"/>
                  <a:gd name="connsiteX1" fmla="*/ 485680 w 485679"/>
                  <a:gd name="connsiteY1" fmla="*/ 382048 h 509682"/>
                  <a:gd name="connsiteX2" fmla="*/ 485680 w 485679"/>
                  <a:gd name="connsiteY2" fmla="*/ 382048 h 509682"/>
                  <a:gd name="connsiteX3" fmla="*/ 141732 w 485679"/>
                  <a:gd name="connsiteY3" fmla="*/ 0 h 509682"/>
                  <a:gd name="connsiteX4" fmla="*/ 141732 w 485679"/>
                  <a:gd name="connsiteY4" fmla="*/ 0 h 509682"/>
                  <a:gd name="connsiteX5" fmla="*/ 0 w 485679"/>
                  <a:gd name="connsiteY5" fmla="*/ 127635 h 509682"/>
                  <a:gd name="connsiteX6" fmla="*/ 0 w 485679"/>
                  <a:gd name="connsiteY6" fmla="*/ 127635 h 509682"/>
                  <a:gd name="connsiteX7" fmla="*/ 343948 w 485679"/>
                  <a:gd name="connsiteY7" fmla="*/ 509683 h 50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679" h="509682">
                    <a:moveTo>
                      <a:pt x="343948" y="509683"/>
                    </a:moveTo>
                    <a:lnTo>
                      <a:pt x="485680" y="382048"/>
                    </a:lnTo>
                    <a:lnTo>
                      <a:pt x="485680" y="382048"/>
                    </a:lnTo>
                    <a:lnTo>
                      <a:pt x="141732" y="0"/>
                    </a:lnTo>
                    <a:lnTo>
                      <a:pt x="141732" y="0"/>
                    </a:lnTo>
                    <a:lnTo>
                      <a:pt x="0" y="127635"/>
                    </a:lnTo>
                    <a:lnTo>
                      <a:pt x="0" y="127635"/>
                    </a:lnTo>
                    <a:lnTo>
                      <a:pt x="343948" y="50968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0" name="Freeform: Shape 843">
                <a:extLst>
                  <a:ext uri="{FF2B5EF4-FFF2-40B4-BE49-F238E27FC236}">
                    <a16:creationId xmlns:a16="http://schemas.microsoft.com/office/drawing/2014/main" id="{CA1AC544-ADC7-494B-27E5-83B4FBBDABB9}"/>
                  </a:ext>
                </a:extLst>
              </p:cNvPr>
              <p:cNvSpPr/>
              <p:nvPr/>
            </p:nvSpPr>
            <p:spPr>
              <a:xfrm>
                <a:off x="3612735" y="2052605"/>
                <a:ext cx="983696" cy="983279"/>
              </a:xfrm>
              <a:custGeom>
                <a:avLst/>
                <a:gdLst>
                  <a:gd name="connsiteX0" fmla="*/ 975444 w 983696"/>
                  <a:gd name="connsiteY0" fmla="*/ 579397 h 983279"/>
                  <a:gd name="connsiteX1" fmla="*/ 974873 w 983696"/>
                  <a:gd name="connsiteY1" fmla="*/ 582254 h 983279"/>
                  <a:gd name="connsiteX2" fmla="*/ 974015 w 983696"/>
                  <a:gd name="connsiteY2" fmla="*/ 586636 h 983279"/>
                  <a:gd name="connsiteX3" fmla="*/ 970682 w 983696"/>
                  <a:gd name="connsiteY3" fmla="*/ 602543 h 983279"/>
                  <a:gd name="connsiteX4" fmla="*/ 969443 w 983696"/>
                  <a:gd name="connsiteY4" fmla="*/ 607496 h 983279"/>
                  <a:gd name="connsiteX5" fmla="*/ 944583 w 983696"/>
                  <a:gd name="connsiteY5" fmla="*/ 682934 h 983279"/>
                  <a:gd name="connsiteX6" fmla="*/ 942202 w 983696"/>
                  <a:gd name="connsiteY6" fmla="*/ 688553 h 983279"/>
                  <a:gd name="connsiteX7" fmla="*/ 895148 w 983696"/>
                  <a:gd name="connsiteY7" fmla="*/ 772564 h 983279"/>
                  <a:gd name="connsiteX8" fmla="*/ 892862 w 983696"/>
                  <a:gd name="connsiteY8" fmla="*/ 775802 h 983279"/>
                  <a:gd name="connsiteX9" fmla="*/ 738938 w 983696"/>
                  <a:gd name="connsiteY9" fmla="*/ 916296 h 983279"/>
                  <a:gd name="connsiteX10" fmla="*/ 734938 w 983696"/>
                  <a:gd name="connsiteY10" fmla="*/ 918677 h 983279"/>
                  <a:gd name="connsiteX11" fmla="*/ 621781 w 983696"/>
                  <a:gd name="connsiteY11" fmla="*/ 965540 h 983279"/>
                  <a:gd name="connsiteX12" fmla="*/ 606922 w 983696"/>
                  <a:gd name="connsiteY12" fmla="*/ 969446 h 983279"/>
                  <a:gd name="connsiteX13" fmla="*/ 460999 w 983696"/>
                  <a:gd name="connsiteY13" fmla="*/ 982209 h 983279"/>
                  <a:gd name="connsiteX14" fmla="*/ 457570 w 983696"/>
                  <a:gd name="connsiteY14" fmla="*/ 982209 h 983279"/>
                  <a:gd name="connsiteX15" fmla="*/ 396705 w 983696"/>
                  <a:gd name="connsiteY15" fmla="*/ 974113 h 983279"/>
                  <a:gd name="connsiteX16" fmla="*/ 377655 w 983696"/>
                  <a:gd name="connsiteY16" fmla="*/ 969826 h 983279"/>
                  <a:gd name="connsiteX17" fmla="*/ 360701 w 983696"/>
                  <a:gd name="connsiteY17" fmla="*/ 965445 h 983279"/>
                  <a:gd name="connsiteX18" fmla="*/ 216968 w 983696"/>
                  <a:gd name="connsiteY18" fmla="*/ 899437 h 983279"/>
                  <a:gd name="connsiteX19" fmla="*/ 209920 w 983696"/>
                  <a:gd name="connsiteY19" fmla="*/ 894579 h 983279"/>
                  <a:gd name="connsiteX20" fmla="*/ 183821 w 983696"/>
                  <a:gd name="connsiteY20" fmla="*/ 874958 h 983279"/>
                  <a:gd name="connsiteX21" fmla="*/ 179440 w 983696"/>
                  <a:gd name="connsiteY21" fmla="*/ 871338 h 983279"/>
                  <a:gd name="connsiteX22" fmla="*/ 91429 w 983696"/>
                  <a:gd name="connsiteY22" fmla="*/ 776659 h 983279"/>
                  <a:gd name="connsiteX23" fmla="*/ 87905 w 983696"/>
                  <a:gd name="connsiteY23" fmla="*/ 771706 h 983279"/>
                  <a:gd name="connsiteX24" fmla="*/ 83523 w 983696"/>
                  <a:gd name="connsiteY24" fmla="*/ 765325 h 983279"/>
                  <a:gd name="connsiteX25" fmla="*/ 25230 w 983696"/>
                  <a:gd name="connsiteY25" fmla="*/ 647024 h 983279"/>
                  <a:gd name="connsiteX26" fmla="*/ 22277 w 983696"/>
                  <a:gd name="connsiteY26" fmla="*/ 637499 h 983279"/>
                  <a:gd name="connsiteX27" fmla="*/ 8466 w 983696"/>
                  <a:gd name="connsiteY27" fmla="*/ 582921 h 983279"/>
                  <a:gd name="connsiteX28" fmla="*/ 7514 w 983696"/>
                  <a:gd name="connsiteY28" fmla="*/ 577873 h 983279"/>
                  <a:gd name="connsiteX29" fmla="*/ 9323 w 983696"/>
                  <a:gd name="connsiteY29" fmla="*/ 396041 h 983279"/>
                  <a:gd name="connsiteX30" fmla="*/ 10657 w 983696"/>
                  <a:gd name="connsiteY30" fmla="*/ 389563 h 983279"/>
                  <a:gd name="connsiteX31" fmla="*/ 11800 w 983696"/>
                  <a:gd name="connsiteY31" fmla="*/ 384515 h 983279"/>
                  <a:gd name="connsiteX32" fmla="*/ 130005 w 983696"/>
                  <a:gd name="connsiteY32" fmla="*/ 158106 h 983279"/>
                  <a:gd name="connsiteX33" fmla="*/ 218111 w 983696"/>
                  <a:gd name="connsiteY33" fmla="*/ 82859 h 983279"/>
                  <a:gd name="connsiteX34" fmla="*/ 255068 w 983696"/>
                  <a:gd name="connsiteY34" fmla="*/ 60665 h 983279"/>
                  <a:gd name="connsiteX35" fmla="*/ 923361 w 983696"/>
                  <a:gd name="connsiteY35" fmla="*/ 255623 h 983279"/>
                  <a:gd name="connsiteX36" fmla="*/ 972301 w 983696"/>
                  <a:gd name="connsiteY36" fmla="*/ 385658 h 983279"/>
                  <a:gd name="connsiteX37" fmla="*/ 972872 w 983696"/>
                  <a:gd name="connsiteY37" fmla="*/ 388516 h 983279"/>
                  <a:gd name="connsiteX38" fmla="*/ 975444 w 983696"/>
                  <a:gd name="connsiteY38" fmla="*/ 579397 h 98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83696" h="983279">
                    <a:moveTo>
                      <a:pt x="975444" y="579397"/>
                    </a:moveTo>
                    <a:lnTo>
                      <a:pt x="974873" y="582254"/>
                    </a:lnTo>
                    <a:lnTo>
                      <a:pt x="974015" y="586636"/>
                    </a:lnTo>
                    <a:cubicBezTo>
                      <a:pt x="972968" y="592065"/>
                      <a:pt x="971920" y="597399"/>
                      <a:pt x="970682" y="602543"/>
                    </a:cubicBezTo>
                    <a:cubicBezTo>
                      <a:pt x="970682" y="604257"/>
                      <a:pt x="969919" y="605876"/>
                      <a:pt x="969443" y="607496"/>
                    </a:cubicBezTo>
                    <a:cubicBezTo>
                      <a:pt x="963290" y="633299"/>
                      <a:pt x="954975" y="658531"/>
                      <a:pt x="944583" y="682934"/>
                    </a:cubicBezTo>
                    <a:cubicBezTo>
                      <a:pt x="943821" y="684839"/>
                      <a:pt x="943059" y="686743"/>
                      <a:pt x="942202" y="688553"/>
                    </a:cubicBezTo>
                    <a:cubicBezTo>
                      <a:pt x="929343" y="718052"/>
                      <a:pt x="913579" y="746189"/>
                      <a:pt x="895148" y="772564"/>
                    </a:cubicBezTo>
                    <a:lnTo>
                      <a:pt x="892862" y="775802"/>
                    </a:lnTo>
                    <a:cubicBezTo>
                      <a:pt x="852153" y="833067"/>
                      <a:pt x="799670" y="880968"/>
                      <a:pt x="738938" y="916296"/>
                    </a:cubicBezTo>
                    <a:lnTo>
                      <a:pt x="734938" y="918677"/>
                    </a:lnTo>
                    <a:cubicBezTo>
                      <a:pt x="699295" y="938899"/>
                      <a:pt x="661281" y="954634"/>
                      <a:pt x="621781" y="965540"/>
                    </a:cubicBezTo>
                    <a:lnTo>
                      <a:pt x="606922" y="969446"/>
                    </a:lnTo>
                    <a:cubicBezTo>
                      <a:pt x="559211" y="981085"/>
                      <a:pt x="510005" y="985390"/>
                      <a:pt x="460999" y="982209"/>
                    </a:cubicBezTo>
                    <a:lnTo>
                      <a:pt x="457570" y="982209"/>
                    </a:lnTo>
                    <a:cubicBezTo>
                      <a:pt x="437139" y="980761"/>
                      <a:pt x="416803" y="978056"/>
                      <a:pt x="396705" y="974113"/>
                    </a:cubicBezTo>
                    <a:cubicBezTo>
                      <a:pt x="390228" y="972875"/>
                      <a:pt x="383751" y="971446"/>
                      <a:pt x="377655" y="969826"/>
                    </a:cubicBezTo>
                    <a:cubicBezTo>
                      <a:pt x="371559" y="968207"/>
                      <a:pt x="366320" y="966969"/>
                      <a:pt x="360701" y="965445"/>
                    </a:cubicBezTo>
                    <a:cubicBezTo>
                      <a:pt x="309513" y="951434"/>
                      <a:pt x="260955" y="929136"/>
                      <a:pt x="216968" y="899437"/>
                    </a:cubicBezTo>
                    <a:cubicBezTo>
                      <a:pt x="214682" y="897913"/>
                      <a:pt x="212206" y="896293"/>
                      <a:pt x="209920" y="894579"/>
                    </a:cubicBezTo>
                    <a:cubicBezTo>
                      <a:pt x="200966" y="888388"/>
                      <a:pt x="192299" y="881816"/>
                      <a:pt x="183821" y="874958"/>
                    </a:cubicBezTo>
                    <a:lnTo>
                      <a:pt x="179440" y="871338"/>
                    </a:lnTo>
                    <a:cubicBezTo>
                      <a:pt x="146026" y="843830"/>
                      <a:pt x="116432" y="811988"/>
                      <a:pt x="91429" y="776659"/>
                    </a:cubicBezTo>
                    <a:lnTo>
                      <a:pt x="87905" y="771706"/>
                    </a:lnTo>
                    <a:cubicBezTo>
                      <a:pt x="86381" y="769611"/>
                      <a:pt x="84952" y="767420"/>
                      <a:pt x="83523" y="765325"/>
                    </a:cubicBezTo>
                    <a:cubicBezTo>
                      <a:pt x="58920" y="728654"/>
                      <a:pt x="39318" y="688877"/>
                      <a:pt x="25230" y="647024"/>
                    </a:cubicBezTo>
                    <a:cubicBezTo>
                      <a:pt x="24182" y="643976"/>
                      <a:pt x="23230" y="640928"/>
                      <a:pt x="22277" y="637499"/>
                    </a:cubicBezTo>
                    <a:cubicBezTo>
                      <a:pt x="16667" y="619573"/>
                      <a:pt x="12057" y="601352"/>
                      <a:pt x="8466" y="582921"/>
                    </a:cubicBezTo>
                    <a:cubicBezTo>
                      <a:pt x="8466" y="581206"/>
                      <a:pt x="7894" y="579587"/>
                      <a:pt x="7514" y="577873"/>
                    </a:cubicBezTo>
                    <a:cubicBezTo>
                      <a:pt x="-3164" y="517675"/>
                      <a:pt x="-2554" y="456010"/>
                      <a:pt x="9323" y="396041"/>
                    </a:cubicBezTo>
                    <a:lnTo>
                      <a:pt x="10657" y="389563"/>
                    </a:lnTo>
                    <a:lnTo>
                      <a:pt x="11800" y="384515"/>
                    </a:lnTo>
                    <a:cubicBezTo>
                      <a:pt x="30383" y="299886"/>
                      <a:pt x="71179" y="221733"/>
                      <a:pt x="130005" y="158106"/>
                    </a:cubicBezTo>
                    <a:cubicBezTo>
                      <a:pt x="156370" y="129702"/>
                      <a:pt x="185936" y="104452"/>
                      <a:pt x="218111" y="82859"/>
                    </a:cubicBezTo>
                    <a:cubicBezTo>
                      <a:pt x="230046" y="75115"/>
                      <a:pt x="242371" y="67714"/>
                      <a:pt x="255068" y="60665"/>
                    </a:cubicBezTo>
                    <a:cubicBezTo>
                      <a:pt x="493451" y="-70046"/>
                      <a:pt x="792650" y="17241"/>
                      <a:pt x="923361" y="255623"/>
                    </a:cubicBezTo>
                    <a:cubicBezTo>
                      <a:pt x="945745" y="296438"/>
                      <a:pt x="962214" y="340214"/>
                      <a:pt x="972301" y="385658"/>
                    </a:cubicBezTo>
                    <a:cubicBezTo>
                      <a:pt x="972586" y="386592"/>
                      <a:pt x="972777" y="387544"/>
                      <a:pt x="972872" y="388516"/>
                    </a:cubicBezTo>
                    <a:cubicBezTo>
                      <a:pt x="986293" y="451352"/>
                      <a:pt x="987169" y="516217"/>
                      <a:pt x="975444" y="579397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" name="Freeform: Shape 844">
                <a:extLst>
                  <a:ext uri="{FF2B5EF4-FFF2-40B4-BE49-F238E27FC236}">
                    <a16:creationId xmlns:a16="http://schemas.microsoft.com/office/drawing/2014/main" id="{9A7447CA-776C-0B89-C0FF-7DA20EA08EDC}"/>
                  </a:ext>
                </a:extLst>
              </p:cNvPr>
              <p:cNvSpPr/>
              <p:nvPr/>
            </p:nvSpPr>
            <p:spPr>
              <a:xfrm>
                <a:off x="3612735" y="2052605"/>
                <a:ext cx="983696" cy="983279"/>
              </a:xfrm>
              <a:custGeom>
                <a:avLst/>
                <a:gdLst>
                  <a:gd name="connsiteX0" fmla="*/ 975444 w 983696"/>
                  <a:gd name="connsiteY0" fmla="*/ 579397 h 983279"/>
                  <a:gd name="connsiteX1" fmla="*/ 974873 w 983696"/>
                  <a:gd name="connsiteY1" fmla="*/ 582254 h 983279"/>
                  <a:gd name="connsiteX2" fmla="*/ 974015 w 983696"/>
                  <a:gd name="connsiteY2" fmla="*/ 586636 h 983279"/>
                  <a:gd name="connsiteX3" fmla="*/ 970682 w 983696"/>
                  <a:gd name="connsiteY3" fmla="*/ 602543 h 983279"/>
                  <a:gd name="connsiteX4" fmla="*/ 969443 w 983696"/>
                  <a:gd name="connsiteY4" fmla="*/ 607496 h 983279"/>
                  <a:gd name="connsiteX5" fmla="*/ 944583 w 983696"/>
                  <a:gd name="connsiteY5" fmla="*/ 682934 h 983279"/>
                  <a:gd name="connsiteX6" fmla="*/ 942202 w 983696"/>
                  <a:gd name="connsiteY6" fmla="*/ 688553 h 983279"/>
                  <a:gd name="connsiteX7" fmla="*/ 895148 w 983696"/>
                  <a:gd name="connsiteY7" fmla="*/ 772564 h 983279"/>
                  <a:gd name="connsiteX8" fmla="*/ 892862 w 983696"/>
                  <a:gd name="connsiteY8" fmla="*/ 775802 h 983279"/>
                  <a:gd name="connsiteX9" fmla="*/ 738938 w 983696"/>
                  <a:gd name="connsiteY9" fmla="*/ 916296 h 983279"/>
                  <a:gd name="connsiteX10" fmla="*/ 734938 w 983696"/>
                  <a:gd name="connsiteY10" fmla="*/ 918677 h 983279"/>
                  <a:gd name="connsiteX11" fmla="*/ 621781 w 983696"/>
                  <a:gd name="connsiteY11" fmla="*/ 965540 h 983279"/>
                  <a:gd name="connsiteX12" fmla="*/ 606922 w 983696"/>
                  <a:gd name="connsiteY12" fmla="*/ 969446 h 983279"/>
                  <a:gd name="connsiteX13" fmla="*/ 460999 w 983696"/>
                  <a:gd name="connsiteY13" fmla="*/ 982209 h 983279"/>
                  <a:gd name="connsiteX14" fmla="*/ 457570 w 983696"/>
                  <a:gd name="connsiteY14" fmla="*/ 982209 h 983279"/>
                  <a:gd name="connsiteX15" fmla="*/ 396705 w 983696"/>
                  <a:gd name="connsiteY15" fmla="*/ 974113 h 983279"/>
                  <a:gd name="connsiteX16" fmla="*/ 377655 w 983696"/>
                  <a:gd name="connsiteY16" fmla="*/ 969826 h 983279"/>
                  <a:gd name="connsiteX17" fmla="*/ 360701 w 983696"/>
                  <a:gd name="connsiteY17" fmla="*/ 965445 h 983279"/>
                  <a:gd name="connsiteX18" fmla="*/ 216968 w 983696"/>
                  <a:gd name="connsiteY18" fmla="*/ 899437 h 983279"/>
                  <a:gd name="connsiteX19" fmla="*/ 209920 w 983696"/>
                  <a:gd name="connsiteY19" fmla="*/ 894579 h 983279"/>
                  <a:gd name="connsiteX20" fmla="*/ 183821 w 983696"/>
                  <a:gd name="connsiteY20" fmla="*/ 874958 h 983279"/>
                  <a:gd name="connsiteX21" fmla="*/ 179440 w 983696"/>
                  <a:gd name="connsiteY21" fmla="*/ 871338 h 983279"/>
                  <a:gd name="connsiteX22" fmla="*/ 91429 w 983696"/>
                  <a:gd name="connsiteY22" fmla="*/ 776659 h 983279"/>
                  <a:gd name="connsiteX23" fmla="*/ 87905 w 983696"/>
                  <a:gd name="connsiteY23" fmla="*/ 771706 h 983279"/>
                  <a:gd name="connsiteX24" fmla="*/ 83523 w 983696"/>
                  <a:gd name="connsiteY24" fmla="*/ 765325 h 983279"/>
                  <a:gd name="connsiteX25" fmla="*/ 25230 w 983696"/>
                  <a:gd name="connsiteY25" fmla="*/ 647024 h 983279"/>
                  <a:gd name="connsiteX26" fmla="*/ 22277 w 983696"/>
                  <a:gd name="connsiteY26" fmla="*/ 637499 h 983279"/>
                  <a:gd name="connsiteX27" fmla="*/ 8466 w 983696"/>
                  <a:gd name="connsiteY27" fmla="*/ 582921 h 983279"/>
                  <a:gd name="connsiteX28" fmla="*/ 7514 w 983696"/>
                  <a:gd name="connsiteY28" fmla="*/ 577873 h 983279"/>
                  <a:gd name="connsiteX29" fmla="*/ 9323 w 983696"/>
                  <a:gd name="connsiteY29" fmla="*/ 396041 h 983279"/>
                  <a:gd name="connsiteX30" fmla="*/ 10657 w 983696"/>
                  <a:gd name="connsiteY30" fmla="*/ 389563 h 983279"/>
                  <a:gd name="connsiteX31" fmla="*/ 11800 w 983696"/>
                  <a:gd name="connsiteY31" fmla="*/ 384515 h 983279"/>
                  <a:gd name="connsiteX32" fmla="*/ 130005 w 983696"/>
                  <a:gd name="connsiteY32" fmla="*/ 158106 h 983279"/>
                  <a:gd name="connsiteX33" fmla="*/ 218111 w 983696"/>
                  <a:gd name="connsiteY33" fmla="*/ 82859 h 983279"/>
                  <a:gd name="connsiteX34" fmla="*/ 255068 w 983696"/>
                  <a:gd name="connsiteY34" fmla="*/ 60665 h 983279"/>
                  <a:gd name="connsiteX35" fmla="*/ 923361 w 983696"/>
                  <a:gd name="connsiteY35" fmla="*/ 255623 h 983279"/>
                  <a:gd name="connsiteX36" fmla="*/ 972301 w 983696"/>
                  <a:gd name="connsiteY36" fmla="*/ 385658 h 983279"/>
                  <a:gd name="connsiteX37" fmla="*/ 972872 w 983696"/>
                  <a:gd name="connsiteY37" fmla="*/ 388516 h 983279"/>
                  <a:gd name="connsiteX38" fmla="*/ 975444 w 983696"/>
                  <a:gd name="connsiteY38" fmla="*/ 579397 h 98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83696" h="983279">
                    <a:moveTo>
                      <a:pt x="975444" y="579397"/>
                    </a:moveTo>
                    <a:lnTo>
                      <a:pt x="974873" y="582254"/>
                    </a:lnTo>
                    <a:lnTo>
                      <a:pt x="974015" y="586636"/>
                    </a:lnTo>
                    <a:cubicBezTo>
                      <a:pt x="972968" y="592065"/>
                      <a:pt x="971920" y="597399"/>
                      <a:pt x="970682" y="602543"/>
                    </a:cubicBezTo>
                    <a:cubicBezTo>
                      <a:pt x="970682" y="604257"/>
                      <a:pt x="969919" y="605876"/>
                      <a:pt x="969443" y="607496"/>
                    </a:cubicBezTo>
                    <a:cubicBezTo>
                      <a:pt x="963290" y="633299"/>
                      <a:pt x="954975" y="658531"/>
                      <a:pt x="944583" y="682934"/>
                    </a:cubicBezTo>
                    <a:cubicBezTo>
                      <a:pt x="943821" y="684839"/>
                      <a:pt x="943059" y="686743"/>
                      <a:pt x="942202" y="688553"/>
                    </a:cubicBezTo>
                    <a:cubicBezTo>
                      <a:pt x="929343" y="718052"/>
                      <a:pt x="913579" y="746189"/>
                      <a:pt x="895148" y="772564"/>
                    </a:cubicBezTo>
                    <a:lnTo>
                      <a:pt x="892862" y="775802"/>
                    </a:lnTo>
                    <a:cubicBezTo>
                      <a:pt x="852153" y="833067"/>
                      <a:pt x="799670" y="880968"/>
                      <a:pt x="738938" y="916296"/>
                    </a:cubicBezTo>
                    <a:lnTo>
                      <a:pt x="734938" y="918677"/>
                    </a:lnTo>
                    <a:cubicBezTo>
                      <a:pt x="699295" y="938899"/>
                      <a:pt x="661281" y="954634"/>
                      <a:pt x="621781" y="965540"/>
                    </a:cubicBezTo>
                    <a:lnTo>
                      <a:pt x="606922" y="969446"/>
                    </a:lnTo>
                    <a:cubicBezTo>
                      <a:pt x="559211" y="981085"/>
                      <a:pt x="510005" y="985390"/>
                      <a:pt x="460999" y="982209"/>
                    </a:cubicBezTo>
                    <a:lnTo>
                      <a:pt x="457570" y="982209"/>
                    </a:lnTo>
                    <a:cubicBezTo>
                      <a:pt x="437139" y="980761"/>
                      <a:pt x="416803" y="978056"/>
                      <a:pt x="396705" y="974113"/>
                    </a:cubicBezTo>
                    <a:cubicBezTo>
                      <a:pt x="390228" y="972875"/>
                      <a:pt x="383751" y="971446"/>
                      <a:pt x="377655" y="969826"/>
                    </a:cubicBezTo>
                    <a:cubicBezTo>
                      <a:pt x="371559" y="968207"/>
                      <a:pt x="366320" y="966969"/>
                      <a:pt x="360701" y="965445"/>
                    </a:cubicBezTo>
                    <a:cubicBezTo>
                      <a:pt x="309513" y="951434"/>
                      <a:pt x="260955" y="929136"/>
                      <a:pt x="216968" y="899437"/>
                    </a:cubicBezTo>
                    <a:cubicBezTo>
                      <a:pt x="214682" y="897913"/>
                      <a:pt x="212206" y="896293"/>
                      <a:pt x="209920" y="894579"/>
                    </a:cubicBezTo>
                    <a:cubicBezTo>
                      <a:pt x="200966" y="888388"/>
                      <a:pt x="192299" y="881816"/>
                      <a:pt x="183821" y="874958"/>
                    </a:cubicBezTo>
                    <a:lnTo>
                      <a:pt x="179440" y="871338"/>
                    </a:lnTo>
                    <a:cubicBezTo>
                      <a:pt x="146026" y="843830"/>
                      <a:pt x="116432" y="811988"/>
                      <a:pt x="91429" y="776659"/>
                    </a:cubicBezTo>
                    <a:lnTo>
                      <a:pt x="87905" y="771706"/>
                    </a:lnTo>
                    <a:cubicBezTo>
                      <a:pt x="86381" y="769611"/>
                      <a:pt x="84952" y="767420"/>
                      <a:pt x="83523" y="765325"/>
                    </a:cubicBezTo>
                    <a:cubicBezTo>
                      <a:pt x="58920" y="728654"/>
                      <a:pt x="39318" y="688877"/>
                      <a:pt x="25230" y="647024"/>
                    </a:cubicBezTo>
                    <a:cubicBezTo>
                      <a:pt x="24182" y="643976"/>
                      <a:pt x="23230" y="640928"/>
                      <a:pt x="22277" y="637499"/>
                    </a:cubicBezTo>
                    <a:cubicBezTo>
                      <a:pt x="16667" y="619573"/>
                      <a:pt x="12057" y="601352"/>
                      <a:pt x="8466" y="582921"/>
                    </a:cubicBezTo>
                    <a:cubicBezTo>
                      <a:pt x="8466" y="581206"/>
                      <a:pt x="7894" y="579587"/>
                      <a:pt x="7514" y="577873"/>
                    </a:cubicBezTo>
                    <a:cubicBezTo>
                      <a:pt x="-3164" y="517675"/>
                      <a:pt x="-2554" y="456010"/>
                      <a:pt x="9323" y="396041"/>
                    </a:cubicBezTo>
                    <a:lnTo>
                      <a:pt x="10657" y="389563"/>
                    </a:lnTo>
                    <a:lnTo>
                      <a:pt x="11800" y="384515"/>
                    </a:lnTo>
                    <a:cubicBezTo>
                      <a:pt x="30383" y="299886"/>
                      <a:pt x="71179" y="221733"/>
                      <a:pt x="130005" y="158106"/>
                    </a:cubicBezTo>
                    <a:cubicBezTo>
                      <a:pt x="156370" y="129702"/>
                      <a:pt x="185936" y="104452"/>
                      <a:pt x="218111" y="82859"/>
                    </a:cubicBezTo>
                    <a:cubicBezTo>
                      <a:pt x="230046" y="75115"/>
                      <a:pt x="242371" y="67714"/>
                      <a:pt x="255068" y="60665"/>
                    </a:cubicBezTo>
                    <a:cubicBezTo>
                      <a:pt x="493451" y="-70046"/>
                      <a:pt x="792650" y="17241"/>
                      <a:pt x="923361" y="255623"/>
                    </a:cubicBezTo>
                    <a:cubicBezTo>
                      <a:pt x="945745" y="296438"/>
                      <a:pt x="962214" y="340214"/>
                      <a:pt x="972301" y="385658"/>
                    </a:cubicBezTo>
                    <a:cubicBezTo>
                      <a:pt x="972586" y="386592"/>
                      <a:pt x="972777" y="387544"/>
                      <a:pt x="972872" y="388516"/>
                    </a:cubicBezTo>
                    <a:cubicBezTo>
                      <a:pt x="986293" y="451352"/>
                      <a:pt x="987169" y="516217"/>
                      <a:pt x="975444" y="57939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2" name="Freeform: Shape 845">
                <a:extLst>
                  <a:ext uri="{FF2B5EF4-FFF2-40B4-BE49-F238E27FC236}">
                    <a16:creationId xmlns:a16="http://schemas.microsoft.com/office/drawing/2014/main" id="{C074D062-85E5-A8A6-3F8A-A7876445A16F}"/>
                  </a:ext>
                </a:extLst>
              </p:cNvPr>
              <p:cNvSpPr/>
              <p:nvPr/>
            </p:nvSpPr>
            <p:spPr>
              <a:xfrm>
                <a:off x="3612735" y="2113326"/>
                <a:ext cx="983563" cy="922559"/>
              </a:xfrm>
              <a:custGeom>
                <a:avLst/>
                <a:gdLst>
                  <a:gd name="connsiteX0" fmla="*/ 975444 w 983563"/>
                  <a:gd name="connsiteY0" fmla="*/ 518676 h 922559"/>
                  <a:gd name="connsiteX1" fmla="*/ 974873 w 983563"/>
                  <a:gd name="connsiteY1" fmla="*/ 521533 h 922559"/>
                  <a:gd name="connsiteX2" fmla="*/ 974015 w 983563"/>
                  <a:gd name="connsiteY2" fmla="*/ 525915 h 922559"/>
                  <a:gd name="connsiteX3" fmla="*/ 970682 w 983563"/>
                  <a:gd name="connsiteY3" fmla="*/ 541822 h 922559"/>
                  <a:gd name="connsiteX4" fmla="*/ 969443 w 983563"/>
                  <a:gd name="connsiteY4" fmla="*/ 546775 h 922559"/>
                  <a:gd name="connsiteX5" fmla="*/ 944583 w 983563"/>
                  <a:gd name="connsiteY5" fmla="*/ 622213 h 922559"/>
                  <a:gd name="connsiteX6" fmla="*/ 942202 w 983563"/>
                  <a:gd name="connsiteY6" fmla="*/ 627832 h 922559"/>
                  <a:gd name="connsiteX7" fmla="*/ 895148 w 983563"/>
                  <a:gd name="connsiteY7" fmla="*/ 711843 h 922559"/>
                  <a:gd name="connsiteX8" fmla="*/ 892862 w 983563"/>
                  <a:gd name="connsiteY8" fmla="*/ 715081 h 922559"/>
                  <a:gd name="connsiteX9" fmla="*/ 738938 w 983563"/>
                  <a:gd name="connsiteY9" fmla="*/ 855575 h 922559"/>
                  <a:gd name="connsiteX10" fmla="*/ 734938 w 983563"/>
                  <a:gd name="connsiteY10" fmla="*/ 857956 h 922559"/>
                  <a:gd name="connsiteX11" fmla="*/ 621781 w 983563"/>
                  <a:gd name="connsiteY11" fmla="*/ 904819 h 922559"/>
                  <a:gd name="connsiteX12" fmla="*/ 606922 w 983563"/>
                  <a:gd name="connsiteY12" fmla="*/ 908725 h 922559"/>
                  <a:gd name="connsiteX13" fmla="*/ 460999 w 983563"/>
                  <a:gd name="connsiteY13" fmla="*/ 921488 h 922559"/>
                  <a:gd name="connsiteX14" fmla="*/ 457570 w 983563"/>
                  <a:gd name="connsiteY14" fmla="*/ 921488 h 922559"/>
                  <a:gd name="connsiteX15" fmla="*/ 396705 w 983563"/>
                  <a:gd name="connsiteY15" fmla="*/ 913392 h 922559"/>
                  <a:gd name="connsiteX16" fmla="*/ 377655 w 983563"/>
                  <a:gd name="connsiteY16" fmla="*/ 909106 h 922559"/>
                  <a:gd name="connsiteX17" fmla="*/ 360701 w 983563"/>
                  <a:gd name="connsiteY17" fmla="*/ 904724 h 922559"/>
                  <a:gd name="connsiteX18" fmla="*/ 216968 w 983563"/>
                  <a:gd name="connsiteY18" fmla="*/ 838716 h 922559"/>
                  <a:gd name="connsiteX19" fmla="*/ 209920 w 983563"/>
                  <a:gd name="connsiteY19" fmla="*/ 833858 h 922559"/>
                  <a:gd name="connsiteX20" fmla="*/ 183821 w 983563"/>
                  <a:gd name="connsiteY20" fmla="*/ 814237 h 922559"/>
                  <a:gd name="connsiteX21" fmla="*/ 179440 w 983563"/>
                  <a:gd name="connsiteY21" fmla="*/ 810617 h 922559"/>
                  <a:gd name="connsiteX22" fmla="*/ 91429 w 983563"/>
                  <a:gd name="connsiteY22" fmla="*/ 715939 h 922559"/>
                  <a:gd name="connsiteX23" fmla="*/ 87905 w 983563"/>
                  <a:gd name="connsiteY23" fmla="*/ 710986 h 922559"/>
                  <a:gd name="connsiteX24" fmla="*/ 83523 w 983563"/>
                  <a:gd name="connsiteY24" fmla="*/ 704604 h 922559"/>
                  <a:gd name="connsiteX25" fmla="*/ 25230 w 983563"/>
                  <a:gd name="connsiteY25" fmla="*/ 586303 h 922559"/>
                  <a:gd name="connsiteX26" fmla="*/ 22277 w 983563"/>
                  <a:gd name="connsiteY26" fmla="*/ 576778 h 922559"/>
                  <a:gd name="connsiteX27" fmla="*/ 8466 w 983563"/>
                  <a:gd name="connsiteY27" fmla="*/ 522200 h 922559"/>
                  <a:gd name="connsiteX28" fmla="*/ 7514 w 983563"/>
                  <a:gd name="connsiteY28" fmla="*/ 517152 h 922559"/>
                  <a:gd name="connsiteX29" fmla="*/ 9323 w 983563"/>
                  <a:gd name="connsiteY29" fmla="*/ 335320 h 922559"/>
                  <a:gd name="connsiteX30" fmla="*/ 10657 w 983563"/>
                  <a:gd name="connsiteY30" fmla="*/ 328843 h 922559"/>
                  <a:gd name="connsiteX31" fmla="*/ 11800 w 983563"/>
                  <a:gd name="connsiteY31" fmla="*/ 323794 h 922559"/>
                  <a:gd name="connsiteX32" fmla="*/ 130005 w 983563"/>
                  <a:gd name="connsiteY32" fmla="*/ 97385 h 922559"/>
                  <a:gd name="connsiteX33" fmla="*/ 218111 w 983563"/>
                  <a:gd name="connsiteY33" fmla="*/ 22138 h 922559"/>
                  <a:gd name="connsiteX34" fmla="*/ 255068 w 983563"/>
                  <a:gd name="connsiteY34" fmla="*/ -56 h 922559"/>
                  <a:gd name="connsiteX35" fmla="*/ 729413 w 983563"/>
                  <a:gd name="connsiteY35" fmla="*/ -56 h 922559"/>
                  <a:gd name="connsiteX36" fmla="*/ 853238 w 983563"/>
                  <a:gd name="connsiteY36" fmla="*/ 97480 h 922559"/>
                  <a:gd name="connsiteX37" fmla="*/ 972015 w 983563"/>
                  <a:gd name="connsiteY37" fmla="*/ 324937 h 922559"/>
                  <a:gd name="connsiteX38" fmla="*/ 972586 w 983563"/>
                  <a:gd name="connsiteY38" fmla="*/ 327795 h 922559"/>
                  <a:gd name="connsiteX39" fmla="*/ 975444 w 983563"/>
                  <a:gd name="connsiteY39" fmla="*/ 518676 h 92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83563" h="922559">
                    <a:moveTo>
                      <a:pt x="975444" y="518676"/>
                    </a:moveTo>
                    <a:lnTo>
                      <a:pt x="974873" y="521533"/>
                    </a:lnTo>
                    <a:lnTo>
                      <a:pt x="974015" y="525915"/>
                    </a:lnTo>
                    <a:cubicBezTo>
                      <a:pt x="972968" y="531344"/>
                      <a:pt x="971920" y="536678"/>
                      <a:pt x="970682" y="541822"/>
                    </a:cubicBezTo>
                    <a:cubicBezTo>
                      <a:pt x="970682" y="543536"/>
                      <a:pt x="969919" y="545155"/>
                      <a:pt x="969443" y="546775"/>
                    </a:cubicBezTo>
                    <a:cubicBezTo>
                      <a:pt x="963290" y="572578"/>
                      <a:pt x="954975" y="597810"/>
                      <a:pt x="944583" y="622213"/>
                    </a:cubicBezTo>
                    <a:cubicBezTo>
                      <a:pt x="943821" y="624118"/>
                      <a:pt x="943059" y="626023"/>
                      <a:pt x="942202" y="627832"/>
                    </a:cubicBezTo>
                    <a:cubicBezTo>
                      <a:pt x="929343" y="657331"/>
                      <a:pt x="913579" y="685468"/>
                      <a:pt x="895148" y="711843"/>
                    </a:cubicBezTo>
                    <a:lnTo>
                      <a:pt x="892862" y="715081"/>
                    </a:lnTo>
                    <a:cubicBezTo>
                      <a:pt x="852153" y="772346"/>
                      <a:pt x="799670" y="820247"/>
                      <a:pt x="738938" y="855575"/>
                    </a:cubicBezTo>
                    <a:lnTo>
                      <a:pt x="734938" y="857956"/>
                    </a:lnTo>
                    <a:cubicBezTo>
                      <a:pt x="699295" y="878178"/>
                      <a:pt x="661281" y="893913"/>
                      <a:pt x="621781" y="904819"/>
                    </a:cubicBezTo>
                    <a:lnTo>
                      <a:pt x="606922" y="908725"/>
                    </a:lnTo>
                    <a:cubicBezTo>
                      <a:pt x="559211" y="920364"/>
                      <a:pt x="510005" y="924670"/>
                      <a:pt x="460999" y="921488"/>
                    </a:cubicBezTo>
                    <a:lnTo>
                      <a:pt x="457570" y="921488"/>
                    </a:lnTo>
                    <a:cubicBezTo>
                      <a:pt x="437139" y="920040"/>
                      <a:pt x="416803" y="917335"/>
                      <a:pt x="396705" y="913392"/>
                    </a:cubicBezTo>
                    <a:cubicBezTo>
                      <a:pt x="390228" y="912154"/>
                      <a:pt x="383751" y="910725"/>
                      <a:pt x="377655" y="909106"/>
                    </a:cubicBezTo>
                    <a:cubicBezTo>
                      <a:pt x="371559" y="907486"/>
                      <a:pt x="366320" y="906248"/>
                      <a:pt x="360701" y="904724"/>
                    </a:cubicBezTo>
                    <a:cubicBezTo>
                      <a:pt x="309513" y="890713"/>
                      <a:pt x="260955" y="868415"/>
                      <a:pt x="216968" y="838716"/>
                    </a:cubicBezTo>
                    <a:cubicBezTo>
                      <a:pt x="214682" y="837192"/>
                      <a:pt x="212206" y="835573"/>
                      <a:pt x="209920" y="833858"/>
                    </a:cubicBezTo>
                    <a:cubicBezTo>
                      <a:pt x="200966" y="827667"/>
                      <a:pt x="192299" y="821095"/>
                      <a:pt x="183821" y="814237"/>
                    </a:cubicBezTo>
                    <a:lnTo>
                      <a:pt x="179440" y="810617"/>
                    </a:lnTo>
                    <a:cubicBezTo>
                      <a:pt x="146026" y="783109"/>
                      <a:pt x="116432" y="751267"/>
                      <a:pt x="91429" y="715939"/>
                    </a:cubicBezTo>
                    <a:lnTo>
                      <a:pt x="87905" y="710986"/>
                    </a:lnTo>
                    <a:cubicBezTo>
                      <a:pt x="86381" y="708890"/>
                      <a:pt x="84952" y="706699"/>
                      <a:pt x="83523" y="704604"/>
                    </a:cubicBezTo>
                    <a:cubicBezTo>
                      <a:pt x="58920" y="667933"/>
                      <a:pt x="39318" y="628156"/>
                      <a:pt x="25230" y="586303"/>
                    </a:cubicBezTo>
                    <a:cubicBezTo>
                      <a:pt x="24182" y="583255"/>
                      <a:pt x="23230" y="580207"/>
                      <a:pt x="22277" y="576778"/>
                    </a:cubicBezTo>
                    <a:cubicBezTo>
                      <a:pt x="16667" y="558852"/>
                      <a:pt x="12057" y="540631"/>
                      <a:pt x="8466" y="522200"/>
                    </a:cubicBezTo>
                    <a:cubicBezTo>
                      <a:pt x="8466" y="520486"/>
                      <a:pt x="7894" y="518866"/>
                      <a:pt x="7514" y="517152"/>
                    </a:cubicBezTo>
                    <a:cubicBezTo>
                      <a:pt x="-3164" y="456954"/>
                      <a:pt x="-2554" y="395289"/>
                      <a:pt x="9323" y="335320"/>
                    </a:cubicBezTo>
                    <a:lnTo>
                      <a:pt x="10657" y="328843"/>
                    </a:lnTo>
                    <a:lnTo>
                      <a:pt x="11800" y="323794"/>
                    </a:lnTo>
                    <a:cubicBezTo>
                      <a:pt x="30383" y="239165"/>
                      <a:pt x="71179" y="161012"/>
                      <a:pt x="130005" y="97385"/>
                    </a:cubicBezTo>
                    <a:cubicBezTo>
                      <a:pt x="156370" y="68982"/>
                      <a:pt x="185936" y="43731"/>
                      <a:pt x="218111" y="22138"/>
                    </a:cubicBezTo>
                    <a:cubicBezTo>
                      <a:pt x="230046" y="14394"/>
                      <a:pt x="242371" y="6993"/>
                      <a:pt x="255068" y="-56"/>
                    </a:cubicBezTo>
                    <a:lnTo>
                      <a:pt x="729413" y="-56"/>
                    </a:lnTo>
                    <a:cubicBezTo>
                      <a:pt x="775743" y="25471"/>
                      <a:pt x="817567" y="58418"/>
                      <a:pt x="853238" y="97480"/>
                    </a:cubicBezTo>
                    <a:cubicBezTo>
                      <a:pt x="912074" y="161584"/>
                      <a:pt x="953032" y="240022"/>
                      <a:pt x="972015" y="324937"/>
                    </a:cubicBezTo>
                    <a:cubicBezTo>
                      <a:pt x="972301" y="325871"/>
                      <a:pt x="972491" y="326823"/>
                      <a:pt x="972586" y="327795"/>
                    </a:cubicBezTo>
                    <a:cubicBezTo>
                      <a:pt x="986102" y="390612"/>
                      <a:pt x="987074" y="455478"/>
                      <a:pt x="975444" y="5186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3" name="Freeform: Shape 846">
                <a:extLst>
                  <a:ext uri="{FF2B5EF4-FFF2-40B4-BE49-F238E27FC236}">
                    <a16:creationId xmlns:a16="http://schemas.microsoft.com/office/drawing/2014/main" id="{73C0F6D1-9D51-D4E5-3267-61654632820E}"/>
                  </a:ext>
                </a:extLst>
              </p:cNvPr>
              <p:cNvSpPr/>
              <p:nvPr/>
            </p:nvSpPr>
            <p:spPr>
              <a:xfrm>
                <a:off x="3742804" y="2113326"/>
                <a:ext cx="723233" cy="97821"/>
              </a:xfrm>
              <a:custGeom>
                <a:avLst/>
                <a:gdLst>
                  <a:gd name="connsiteX0" fmla="*/ 723169 w 723233"/>
                  <a:gd name="connsiteY0" fmla="*/ 97766 h 97821"/>
                  <a:gd name="connsiteX1" fmla="*/ -64 w 723233"/>
                  <a:gd name="connsiteY1" fmla="*/ 97766 h 97821"/>
                  <a:gd name="connsiteX2" fmla="*/ 88042 w 723233"/>
                  <a:gd name="connsiteY2" fmla="*/ 22519 h 97821"/>
                  <a:gd name="connsiteX3" fmla="*/ 124999 w 723233"/>
                  <a:gd name="connsiteY3" fmla="*/ -56 h 97821"/>
                  <a:gd name="connsiteX4" fmla="*/ 599344 w 723233"/>
                  <a:gd name="connsiteY4" fmla="*/ -56 h 97821"/>
                  <a:gd name="connsiteX5" fmla="*/ 723169 w 723233"/>
                  <a:gd name="connsiteY5" fmla="*/ 97766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3233" h="97821">
                    <a:moveTo>
                      <a:pt x="723169" y="97766"/>
                    </a:moveTo>
                    <a:lnTo>
                      <a:pt x="-64" y="97766"/>
                    </a:lnTo>
                    <a:cubicBezTo>
                      <a:pt x="26301" y="69363"/>
                      <a:pt x="55867" y="44112"/>
                      <a:pt x="88042" y="22519"/>
                    </a:cubicBezTo>
                    <a:cubicBezTo>
                      <a:pt x="99977" y="14518"/>
                      <a:pt x="112302" y="6993"/>
                      <a:pt x="124999" y="-56"/>
                    </a:cubicBezTo>
                    <a:lnTo>
                      <a:pt x="599344" y="-56"/>
                    </a:lnTo>
                    <a:cubicBezTo>
                      <a:pt x="645693" y="25557"/>
                      <a:pt x="687527" y="58599"/>
                      <a:pt x="723169" y="97766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4" name="Freeform: Shape 847">
                <a:extLst>
                  <a:ext uri="{FF2B5EF4-FFF2-40B4-BE49-F238E27FC236}">
                    <a16:creationId xmlns:a16="http://schemas.microsoft.com/office/drawing/2014/main" id="{41782E9B-AF26-247A-4399-019BF1AE4DA7}"/>
                  </a:ext>
                </a:extLst>
              </p:cNvPr>
              <p:cNvSpPr/>
              <p:nvPr/>
            </p:nvSpPr>
            <p:spPr>
              <a:xfrm>
                <a:off x="3792620" y="2442129"/>
                <a:ext cx="4381" cy="485108"/>
              </a:xfrm>
              <a:custGeom>
                <a:avLst/>
                <a:gdLst>
                  <a:gd name="connsiteX0" fmla="*/ 4317 w 4381"/>
                  <a:gd name="connsiteY0" fmla="*/ 387040 h 485108"/>
                  <a:gd name="connsiteX1" fmla="*/ 4317 w 4381"/>
                  <a:gd name="connsiteY1" fmla="*/ 396565 h 485108"/>
                  <a:gd name="connsiteX2" fmla="*/ 4317 w 4381"/>
                  <a:gd name="connsiteY2" fmla="*/ 485053 h 485108"/>
                  <a:gd name="connsiteX3" fmla="*/ -64 w 4381"/>
                  <a:gd name="connsiteY3" fmla="*/ 481433 h 485108"/>
                  <a:gd name="connsiteX4" fmla="*/ -64 w 4381"/>
                  <a:gd name="connsiteY4" fmla="*/ 396565 h 485108"/>
                  <a:gd name="connsiteX5" fmla="*/ -64 w 4381"/>
                  <a:gd name="connsiteY5" fmla="*/ 381802 h 485108"/>
                  <a:gd name="connsiteX6" fmla="*/ 412 w 4381"/>
                  <a:gd name="connsiteY6" fmla="*/ 268930 h 485108"/>
                  <a:gd name="connsiteX7" fmla="*/ 412 w 4381"/>
                  <a:gd name="connsiteY7" fmla="*/ 188444 h 485108"/>
                  <a:gd name="connsiteX8" fmla="*/ 412 w 4381"/>
                  <a:gd name="connsiteY8" fmla="*/ 97290 h 485108"/>
                  <a:gd name="connsiteX9" fmla="*/ 1650 w 4381"/>
                  <a:gd name="connsiteY9" fmla="*/ -56 h 485108"/>
                  <a:gd name="connsiteX10" fmla="*/ 2984 w 4381"/>
                  <a:gd name="connsiteY10" fmla="*/ 97290 h 485108"/>
                  <a:gd name="connsiteX11" fmla="*/ 2984 w 4381"/>
                  <a:gd name="connsiteY11" fmla="*/ 188444 h 485108"/>
                  <a:gd name="connsiteX12" fmla="*/ 2984 w 4381"/>
                  <a:gd name="connsiteY12" fmla="*/ 268930 h 485108"/>
                  <a:gd name="connsiteX13" fmla="*/ 3460 w 4381"/>
                  <a:gd name="connsiteY13" fmla="*/ 381802 h 48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" h="485108">
                    <a:moveTo>
                      <a:pt x="4317" y="387040"/>
                    </a:moveTo>
                    <a:lnTo>
                      <a:pt x="4317" y="396565"/>
                    </a:lnTo>
                    <a:lnTo>
                      <a:pt x="4317" y="485053"/>
                    </a:lnTo>
                    <a:lnTo>
                      <a:pt x="-64" y="481433"/>
                    </a:lnTo>
                    <a:lnTo>
                      <a:pt x="-64" y="396565"/>
                    </a:lnTo>
                    <a:lnTo>
                      <a:pt x="-64" y="381802"/>
                    </a:lnTo>
                    <a:lnTo>
                      <a:pt x="412" y="268930"/>
                    </a:lnTo>
                    <a:lnTo>
                      <a:pt x="412" y="188444"/>
                    </a:lnTo>
                    <a:lnTo>
                      <a:pt x="412" y="97290"/>
                    </a:lnTo>
                    <a:lnTo>
                      <a:pt x="1650" y="-56"/>
                    </a:lnTo>
                    <a:lnTo>
                      <a:pt x="2984" y="97290"/>
                    </a:lnTo>
                    <a:lnTo>
                      <a:pt x="2984" y="188444"/>
                    </a:lnTo>
                    <a:lnTo>
                      <a:pt x="2984" y="268930"/>
                    </a:lnTo>
                    <a:lnTo>
                      <a:pt x="3460" y="38180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5" name="Freeform: Shape 848">
                <a:extLst>
                  <a:ext uri="{FF2B5EF4-FFF2-40B4-BE49-F238E27FC236}">
                    <a16:creationId xmlns:a16="http://schemas.microsoft.com/office/drawing/2014/main" id="{1134355C-EE19-7AF0-E25A-A65118855648}"/>
                  </a:ext>
                </a:extLst>
              </p:cNvPr>
              <p:cNvSpPr/>
              <p:nvPr/>
            </p:nvSpPr>
            <p:spPr>
              <a:xfrm>
                <a:off x="4069607" y="2442033"/>
                <a:ext cx="5048" cy="593026"/>
              </a:xfrm>
              <a:custGeom>
                <a:avLst/>
                <a:gdLst>
                  <a:gd name="connsiteX0" fmla="*/ 4984 w 5048"/>
                  <a:gd name="connsiteY0" fmla="*/ 397042 h 593026"/>
                  <a:gd name="connsiteX1" fmla="*/ 4222 w 5048"/>
                  <a:gd name="connsiteY1" fmla="*/ 576112 h 593026"/>
                  <a:gd name="connsiteX2" fmla="*/ 4222 w 5048"/>
                  <a:gd name="connsiteY2" fmla="*/ 592971 h 593026"/>
                  <a:gd name="connsiteX3" fmla="*/ 793 w 5048"/>
                  <a:gd name="connsiteY3" fmla="*/ 592971 h 593026"/>
                  <a:gd name="connsiteX4" fmla="*/ 793 w 5048"/>
                  <a:gd name="connsiteY4" fmla="*/ 576112 h 593026"/>
                  <a:gd name="connsiteX5" fmla="*/ -64 w 5048"/>
                  <a:gd name="connsiteY5" fmla="*/ 397137 h 593026"/>
                  <a:gd name="connsiteX6" fmla="*/ -64 w 5048"/>
                  <a:gd name="connsiteY6" fmla="*/ 382754 h 593026"/>
                  <a:gd name="connsiteX7" fmla="*/ -64 w 5048"/>
                  <a:gd name="connsiteY7" fmla="*/ 328176 h 593026"/>
                  <a:gd name="connsiteX8" fmla="*/ -64 w 5048"/>
                  <a:gd name="connsiteY8" fmla="*/ 271979 h 593026"/>
                  <a:gd name="connsiteX9" fmla="*/ -64 w 5048"/>
                  <a:gd name="connsiteY9" fmla="*/ 246356 h 593026"/>
                  <a:gd name="connsiteX10" fmla="*/ -64 w 5048"/>
                  <a:gd name="connsiteY10" fmla="*/ 189206 h 593026"/>
                  <a:gd name="connsiteX11" fmla="*/ -64 w 5048"/>
                  <a:gd name="connsiteY11" fmla="*/ 97671 h 593026"/>
                  <a:gd name="connsiteX12" fmla="*/ 1270 w 5048"/>
                  <a:gd name="connsiteY12" fmla="*/ -56 h 593026"/>
                  <a:gd name="connsiteX13" fmla="*/ 2508 w 5048"/>
                  <a:gd name="connsiteY13" fmla="*/ 97671 h 593026"/>
                  <a:gd name="connsiteX14" fmla="*/ 2984 w 5048"/>
                  <a:gd name="connsiteY14" fmla="*/ 189206 h 593026"/>
                  <a:gd name="connsiteX15" fmla="*/ 2984 w 5048"/>
                  <a:gd name="connsiteY15" fmla="*/ 246356 h 593026"/>
                  <a:gd name="connsiteX16" fmla="*/ 2984 w 5048"/>
                  <a:gd name="connsiteY16" fmla="*/ 271979 h 593026"/>
                  <a:gd name="connsiteX17" fmla="*/ 2984 w 5048"/>
                  <a:gd name="connsiteY17" fmla="*/ 328462 h 593026"/>
                  <a:gd name="connsiteX18" fmla="*/ 2984 w 5048"/>
                  <a:gd name="connsiteY18" fmla="*/ 383040 h 593026"/>
                  <a:gd name="connsiteX19" fmla="*/ 2984 w 5048"/>
                  <a:gd name="connsiteY19" fmla="*/ 397423 h 59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48" h="593026">
                    <a:moveTo>
                      <a:pt x="4984" y="397042"/>
                    </a:moveTo>
                    <a:lnTo>
                      <a:pt x="4222" y="576112"/>
                    </a:lnTo>
                    <a:lnTo>
                      <a:pt x="4222" y="592971"/>
                    </a:lnTo>
                    <a:lnTo>
                      <a:pt x="793" y="592971"/>
                    </a:lnTo>
                    <a:lnTo>
                      <a:pt x="793" y="576112"/>
                    </a:lnTo>
                    <a:lnTo>
                      <a:pt x="-64" y="397137"/>
                    </a:lnTo>
                    <a:lnTo>
                      <a:pt x="-64" y="382754"/>
                    </a:lnTo>
                    <a:lnTo>
                      <a:pt x="-64" y="328176"/>
                    </a:lnTo>
                    <a:lnTo>
                      <a:pt x="-64" y="271979"/>
                    </a:lnTo>
                    <a:lnTo>
                      <a:pt x="-64" y="246356"/>
                    </a:lnTo>
                    <a:lnTo>
                      <a:pt x="-64" y="189206"/>
                    </a:lnTo>
                    <a:lnTo>
                      <a:pt x="-64" y="97671"/>
                    </a:lnTo>
                    <a:lnTo>
                      <a:pt x="1270" y="-56"/>
                    </a:lnTo>
                    <a:lnTo>
                      <a:pt x="2508" y="97671"/>
                    </a:lnTo>
                    <a:lnTo>
                      <a:pt x="2984" y="189206"/>
                    </a:lnTo>
                    <a:lnTo>
                      <a:pt x="2984" y="246356"/>
                    </a:lnTo>
                    <a:lnTo>
                      <a:pt x="2984" y="271979"/>
                    </a:lnTo>
                    <a:lnTo>
                      <a:pt x="2984" y="328462"/>
                    </a:lnTo>
                    <a:lnTo>
                      <a:pt x="2984" y="383040"/>
                    </a:lnTo>
                    <a:lnTo>
                      <a:pt x="2984" y="39742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6" name="Freeform: Shape 849">
                <a:extLst>
                  <a:ext uri="{FF2B5EF4-FFF2-40B4-BE49-F238E27FC236}">
                    <a16:creationId xmlns:a16="http://schemas.microsoft.com/office/drawing/2014/main" id="{9B3D4984-0770-0AB7-406D-E9CF6DD52E5C}"/>
                  </a:ext>
                </a:extLst>
              </p:cNvPr>
              <p:cNvSpPr/>
              <p:nvPr/>
            </p:nvSpPr>
            <p:spPr>
              <a:xfrm>
                <a:off x="4347166" y="2441843"/>
                <a:ext cx="5048" cy="529494"/>
              </a:xfrm>
              <a:custGeom>
                <a:avLst/>
                <a:gdLst>
                  <a:gd name="connsiteX0" fmla="*/ 4984 w 5048"/>
                  <a:gd name="connsiteY0" fmla="*/ 386755 h 529494"/>
                  <a:gd name="connsiteX1" fmla="*/ 4984 w 5048"/>
                  <a:gd name="connsiteY1" fmla="*/ 397232 h 529494"/>
                  <a:gd name="connsiteX2" fmla="*/ 4508 w 5048"/>
                  <a:gd name="connsiteY2" fmla="*/ 527058 h 529494"/>
                  <a:gd name="connsiteX3" fmla="*/ 507 w 5048"/>
                  <a:gd name="connsiteY3" fmla="*/ 529439 h 529494"/>
                  <a:gd name="connsiteX4" fmla="*/ -64 w 5048"/>
                  <a:gd name="connsiteY4" fmla="*/ 397232 h 529494"/>
                  <a:gd name="connsiteX5" fmla="*/ -64 w 5048"/>
                  <a:gd name="connsiteY5" fmla="*/ 295124 h 529494"/>
                  <a:gd name="connsiteX6" fmla="*/ -64 w 5048"/>
                  <a:gd name="connsiteY6" fmla="*/ 218924 h 529494"/>
                  <a:gd name="connsiteX7" fmla="*/ -64 w 5048"/>
                  <a:gd name="connsiteY7" fmla="*/ 161965 h 529494"/>
                  <a:gd name="connsiteX8" fmla="*/ -64 w 5048"/>
                  <a:gd name="connsiteY8" fmla="*/ 97957 h 529494"/>
                  <a:gd name="connsiteX9" fmla="*/ 1174 w 5048"/>
                  <a:gd name="connsiteY9" fmla="*/ -56 h 529494"/>
                  <a:gd name="connsiteX10" fmla="*/ 2412 w 5048"/>
                  <a:gd name="connsiteY10" fmla="*/ 97957 h 529494"/>
                  <a:gd name="connsiteX11" fmla="*/ 2412 w 5048"/>
                  <a:gd name="connsiteY11" fmla="*/ 161965 h 529494"/>
                  <a:gd name="connsiteX12" fmla="*/ 2412 w 5048"/>
                  <a:gd name="connsiteY12" fmla="*/ 218448 h 529494"/>
                  <a:gd name="connsiteX13" fmla="*/ 2412 w 5048"/>
                  <a:gd name="connsiteY13" fmla="*/ 294648 h 529494"/>
                  <a:gd name="connsiteX14" fmla="*/ 2412 w 5048"/>
                  <a:gd name="connsiteY14" fmla="*/ 386278 h 52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48" h="529494">
                    <a:moveTo>
                      <a:pt x="4984" y="386755"/>
                    </a:moveTo>
                    <a:lnTo>
                      <a:pt x="4984" y="397232"/>
                    </a:lnTo>
                    <a:lnTo>
                      <a:pt x="4508" y="527058"/>
                    </a:lnTo>
                    <a:lnTo>
                      <a:pt x="507" y="529439"/>
                    </a:lnTo>
                    <a:lnTo>
                      <a:pt x="-64" y="397232"/>
                    </a:lnTo>
                    <a:lnTo>
                      <a:pt x="-64" y="295124"/>
                    </a:lnTo>
                    <a:lnTo>
                      <a:pt x="-64" y="218924"/>
                    </a:lnTo>
                    <a:lnTo>
                      <a:pt x="-64" y="161965"/>
                    </a:lnTo>
                    <a:lnTo>
                      <a:pt x="-64" y="97957"/>
                    </a:lnTo>
                    <a:lnTo>
                      <a:pt x="1174" y="-56"/>
                    </a:lnTo>
                    <a:lnTo>
                      <a:pt x="2412" y="97957"/>
                    </a:lnTo>
                    <a:lnTo>
                      <a:pt x="2412" y="161965"/>
                    </a:lnTo>
                    <a:lnTo>
                      <a:pt x="2412" y="218448"/>
                    </a:lnTo>
                    <a:lnTo>
                      <a:pt x="2412" y="294648"/>
                    </a:lnTo>
                    <a:lnTo>
                      <a:pt x="2412" y="386278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7" name="Freeform: Shape 850">
                <a:extLst>
                  <a:ext uri="{FF2B5EF4-FFF2-40B4-BE49-F238E27FC236}">
                    <a16:creationId xmlns:a16="http://schemas.microsoft.com/office/drawing/2014/main" id="{818AAC65-412E-9164-FEE7-BCEA0E0521EC}"/>
                  </a:ext>
                </a:extLst>
              </p:cNvPr>
              <p:cNvSpPr/>
              <p:nvPr/>
            </p:nvSpPr>
            <p:spPr>
              <a:xfrm>
                <a:off x="3623456" y="2436414"/>
                <a:ext cx="961930" cy="5048"/>
              </a:xfrm>
              <a:custGeom>
                <a:avLst/>
                <a:gdLst>
                  <a:gd name="connsiteX0" fmla="*/ 961866 w 961930"/>
                  <a:gd name="connsiteY0" fmla="*/ 4993 h 5048"/>
                  <a:gd name="connsiteX1" fmla="*/ 825754 w 961930"/>
                  <a:gd name="connsiteY1" fmla="*/ 4993 h 5048"/>
                  <a:gd name="connsiteX2" fmla="*/ 726217 w 961930"/>
                  <a:gd name="connsiteY2" fmla="*/ 4993 h 5048"/>
                  <a:gd name="connsiteX3" fmla="*/ 448564 w 961930"/>
                  <a:gd name="connsiteY3" fmla="*/ 4993 h 5048"/>
                  <a:gd name="connsiteX4" fmla="*/ 170814 w 961930"/>
                  <a:gd name="connsiteY4" fmla="*/ 4993 h 5048"/>
                  <a:gd name="connsiteX5" fmla="*/ -64 w 961930"/>
                  <a:gd name="connsiteY5" fmla="*/ 4993 h 5048"/>
                  <a:gd name="connsiteX6" fmla="*/ 1079 w 961930"/>
                  <a:gd name="connsiteY6" fmla="*/ -56 h 5048"/>
                  <a:gd name="connsiteX7" fmla="*/ 825754 w 961930"/>
                  <a:gd name="connsiteY7" fmla="*/ 706 h 5048"/>
                  <a:gd name="connsiteX8" fmla="*/ 961294 w 961930"/>
                  <a:gd name="connsiteY8" fmla="*/ 706 h 5048"/>
                  <a:gd name="connsiteX9" fmla="*/ 961866 w 961930"/>
                  <a:gd name="connsiteY9" fmla="*/ 4993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1930" h="5048">
                    <a:moveTo>
                      <a:pt x="961866" y="4993"/>
                    </a:moveTo>
                    <a:lnTo>
                      <a:pt x="825754" y="4993"/>
                    </a:lnTo>
                    <a:lnTo>
                      <a:pt x="726217" y="4993"/>
                    </a:lnTo>
                    <a:lnTo>
                      <a:pt x="448564" y="4993"/>
                    </a:lnTo>
                    <a:lnTo>
                      <a:pt x="170814" y="4993"/>
                    </a:lnTo>
                    <a:lnTo>
                      <a:pt x="-64" y="4993"/>
                    </a:lnTo>
                    <a:lnTo>
                      <a:pt x="1079" y="-56"/>
                    </a:lnTo>
                    <a:lnTo>
                      <a:pt x="825754" y="706"/>
                    </a:lnTo>
                    <a:lnTo>
                      <a:pt x="961294" y="706"/>
                    </a:lnTo>
                    <a:cubicBezTo>
                      <a:pt x="961685" y="2097"/>
                      <a:pt x="961885" y="3545"/>
                      <a:pt x="961866" y="499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8" name="Freeform: Shape 851">
                <a:extLst>
                  <a:ext uri="{FF2B5EF4-FFF2-40B4-BE49-F238E27FC236}">
                    <a16:creationId xmlns:a16="http://schemas.microsoft.com/office/drawing/2014/main" id="{37017AC7-6E1C-7FE2-43C1-56A1AB11E677}"/>
                  </a:ext>
                </a:extLst>
              </p:cNvPr>
              <p:cNvSpPr/>
              <p:nvPr/>
            </p:nvSpPr>
            <p:spPr>
              <a:xfrm>
                <a:off x="3620313" y="2629866"/>
                <a:ext cx="967930" cy="5048"/>
              </a:xfrm>
              <a:custGeom>
                <a:avLst/>
                <a:gdLst>
                  <a:gd name="connsiteX0" fmla="*/ 967866 w 967930"/>
                  <a:gd name="connsiteY0" fmla="*/ 2135 h 5048"/>
                  <a:gd name="connsiteX1" fmla="*/ 967295 w 967930"/>
                  <a:gd name="connsiteY1" fmla="*/ 4993 h 5048"/>
                  <a:gd name="connsiteX2" fmla="*/ 828897 w 967930"/>
                  <a:gd name="connsiteY2" fmla="*/ 4993 h 5048"/>
                  <a:gd name="connsiteX3" fmla="*/ 701166 w 967930"/>
                  <a:gd name="connsiteY3" fmla="*/ 4993 h 5048"/>
                  <a:gd name="connsiteX4" fmla="*/ 465613 w 967930"/>
                  <a:gd name="connsiteY4" fmla="*/ 4993 h 5048"/>
                  <a:gd name="connsiteX5" fmla="*/ 437991 w 967930"/>
                  <a:gd name="connsiteY5" fmla="*/ 4993 h 5048"/>
                  <a:gd name="connsiteX6" fmla="*/ 176053 w 967930"/>
                  <a:gd name="connsiteY6" fmla="*/ 4993 h 5048"/>
                  <a:gd name="connsiteX7" fmla="*/ 888 w 967930"/>
                  <a:gd name="connsiteY7" fmla="*/ 4993 h 5048"/>
                  <a:gd name="connsiteX8" fmla="*/ -64 w 967930"/>
                  <a:gd name="connsiteY8" fmla="*/ -56 h 5048"/>
                  <a:gd name="connsiteX9" fmla="*/ 175672 w 967930"/>
                  <a:gd name="connsiteY9" fmla="*/ -56 h 5048"/>
                  <a:gd name="connsiteX10" fmla="*/ 449992 w 967930"/>
                  <a:gd name="connsiteY10" fmla="*/ -56 h 5048"/>
                  <a:gd name="connsiteX11" fmla="*/ 453421 w 967930"/>
                  <a:gd name="connsiteY11" fmla="*/ -56 h 5048"/>
                  <a:gd name="connsiteX12" fmla="*/ 701071 w 967930"/>
                  <a:gd name="connsiteY12" fmla="*/ -56 h 5048"/>
                  <a:gd name="connsiteX13" fmla="*/ 828516 w 967930"/>
                  <a:gd name="connsiteY13" fmla="*/ -56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7930" h="5048">
                    <a:moveTo>
                      <a:pt x="967866" y="2135"/>
                    </a:moveTo>
                    <a:lnTo>
                      <a:pt x="967295" y="4993"/>
                    </a:lnTo>
                    <a:lnTo>
                      <a:pt x="828897" y="4993"/>
                    </a:lnTo>
                    <a:lnTo>
                      <a:pt x="701166" y="4993"/>
                    </a:lnTo>
                    <a:lnTo>
                      <a:pt x="465613" y="4993"/>
                    </a:lnTo>
                    <a:lnTo>
                      <a:pt x="437991" y="4993"/>
                    </a:lnTo>
                    <a:lnTo>
                      <a:pt x="176053" y="4993"/>
                    </a:lnTo>
                    <a:lnTo>
                      <a:pt x="888" y="4993"/>
                    </a:lnTo>
                    <a:cubicBezTo>
                      <a:pt x="888" y="3278"/>
                      <a:pt x="317" y="1659"/>
                      <a:pt x="-64" y="-56"/>
                    </a:cubicBezTo>
                    <a:lnTo>
                      <a:pt x="175672" y="-56"/>
                    </a:lnTo>
                    <a:lnTo>
                      <a:pt x="449992" y="-56"/>
                    </a:lnTo>
                    <a:lnTo>
                      <a:pt x="453421" y="-56"/>
                    </a:lnTo>
                    <a:lnTo>
                      <a:pt x="701071" y="-56"/>
                    </a:lnTo>
                    <a:lnTo>
                      <a:pt x="828516" y="-5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9" name="Freeform: Shape 852">
                <a:extLst>
                  <a:ext uri="{FF2B5EF4-FFF2-40B4-BE49-F238E27FC236}">
                    <a16:creationId xmlns:a16="http://schemas.microsoft.com/office/drawing/2014/main" id="{4A1C8C9E-7642-4076-87EA-AEE8E549413F}"/>
                  </a:ext>
                </a:extLst>
              </p:cNvPr>
              <p:cNvSpPr/>
              <p:nvPr/>
            </p:nvSpPr>
            <p:spPr>
              <a:xfrm>
                <a:off x="3700704" y="2823510"/>
                <a:ext cx="807243" cy="4953"/>
              </a:xfrm>
              <a:custGeom>
                <a:avLst/>
                <a:gdLst>
                  <a:gd name="connsiteX0" fmla="*/ 807180 w 807243"/>
                  <a:gd name="connsiteY0" fmla="*/ 1659 h 4953"/>
                  <a:gd name="connsiteX1" fmla="*/ 804894 w 807243"/>
                  <a:gd name="connsiteY1" fmla="*/ 4897 h 4953"/>
                  <a:gd name="connsiteX2" fmla="*/ 646398 w 807243"/>
                  <a:gd name="connsiteY2" fmla="*/ 4897 h 4953"/>
                  <a:gd name="connsiteX3" fmla="*/ 373792 w 807243"/>
                  <a:gd name="connsiteY3" fmla="*/ 4897 h 4953"/>
                  <a:gd name="connsiteX4" fmla="*/ 368744 w 807243"/>
                  <a:gd name="connsiteY4" fmla="*/ 4897 h 4953"/>
                  <a:gd name="connsiteX5" fmla="*/ 233108 w 807243"/>
                  <a:gd name="connsiteY5" fmla="*/ 4897 h 4953"/>
                  <a:gd name="connsiteX6" fmla="*/ 3460 w 807243"/>
                  <a:gd name="connsiteY6" fmla="*/ 4897 h 4953"/>
                  <a:gd name="connsiteX7" fmla="*/ -64 w 807243"/>
                  <a:gd name="connsiteY7" fmla="*/ -56 h 4953"/>
                  <a:gd name="connsiteX8" fmla="*/ 96138 w 807243"/>
                  <a:gd name="connsiteY8" fmla="*/ -56 h 4953"/>
                  <a:gd name="connsiteX9" fmla="*/ 226250 w 807243"/>
                  <a:gd name="connsiteY9" fmla="*/ -56 h 4953"/>
                  <a:gd name="connsiteX10" fmla="*/ 237013 w 807243"/>
                  <a:gd name="connsiteY10" fmla="*/ -56 h 4953"/>
                  <a:gd name="connsiteX11" fmla="*/ 368744 w 807243"/>
                  <a:gd name="connsiteY11" fmla="*/ -56 h 4953"/>
                  <a:gd name="connsiteX12" fmla="*/ 373792 w 807243"/>
                  <a:gd name="connsiteY12" fmla="*/ -56 h 4953"/>
                  <a:gd name="connsiteX13" fmla="*/ 646398 w 807243"/>
                  <a:gd name="connsiteY13" fmla="*/ -56 h 4953"/>
                  <a:gd name="connsiteX14" fmla="*/ 807180 w 807243"/>
                  <a:gd name="connsiteY14" fmla="*/ -56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7243" h="4953">
                    <a:moveTo>
                      <a:pt x="807180" y="1659"/>
                    </a:moveTo>
                    <a:lnTo>
                      <a:pt x="804894" y="4897"/>
                    </a:lnTo>
                    <a:lnTo>
                      <a:pt x="646398" y="4897"/>
                    </a:lnTo>
                    <a:lnTo>
                      <a:pt x="373792" y="4897"/>
                    </a:lnTo>
                    <a:lnTo>
                      <a:pt x="368744" y="4897"/>
                    </a:lnTo>
                    <a:lnTo>
                      <a:pt x="233108" y="4897"/>
                    </a:lnTo>
                    <a:lnTo>
                      <a:pt x="3460" y="4897"/>
                    </a:lnTo>
                    <a:lnTo>
                      <a:pt x="-64" y="-56"/>
                    </a:lnTo>
                    <a:lnTo>
                      <a:pt x="96138" y="-56"/>
                    </a:lnTo>
                    <a:lnTo>
                      <a:pt x="226250" y="-56"/>
                    </a:lnTo>
                    <a:lnTo>
                      <a:pt x="237013" y="-56"/>
                    </a:lnTo>
                    <a:lnTo>
                      <a:pt x="368744" y="-56"/>
                    </a:lnTo>
                    <a:lnTo>
                      <a:pt x="373792" y="-56"/>
                    </a:lnTo>
                    <a:lnTo>
                      <a:pt x="646398" y="-56"/>
                    </a:lnTo>
                    <a:lnTo>
                      <a:pt x="807180" y="-5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0" name="Freeform: Shape 853">
                <a:extLst>
                  <a:ext uri="{FF2B5EF4-FFF2-40B4-BE49-F238E27FC236}">
                    <a16:creationId xmlns:a16="http://schemas.microsoft.com/office/drawing/2014/main" id="{9D313380-E9E1-7A44-FA65-83A9CD05469F}"/>
                  </a:ext>
                </a:extLst>
              </p:cNvPr>
              <p:cNvSpPr/>
              <p:nvPr/>
            </p:nvSpPr>
            <p:spPr>
              <a:xfrm>
                <a:off x="3973214" y="3017724"/>
                <a:ext cx="261366" cy="4381"/>
              </a:xfrm>
              <a:custGeom>
                <a:avLst/>
                <a:gdLst>
                  <a:gd name="connsiteX0" fmla="*/ 261302 w 261366"/>
                  <a:gd name="connsiteY0" fmla="*/ 421 h 4381"/>
                  <a:gd name="connsiteX1" fmla="*/ 246443 w 261366"/>
                  <a:gd name="connsiteY1" fmla="*/ 4326 h 4381"/>
                  <a:gd name="connsiteX2" fmla="*/ 16890 w 261366"/>
                  <a:gd name="connsiteY2" fmla="*/ 4326 h 4381"/>
                  <a:gd name="connsiteX3" fmla="*/ -64 w 261366"/>
                  <a:gd name="connsiteY3" fmla="*/ -56 h 4381"/>
                  <a:gd name="connsiteX4" fmla="*/ 100615 w 261366"/>
                  <a:gd name="connsiteY4" fmla="*/ -56 h 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366" h="4381">
                    <a:moveTo>
                      <a:pt x="261302" y="421"/>
                    </a:moveTo>
                    <a:lnTo>
                      <a:pt x="246443" y="4326"/>
                    </a:lnTo>
                    <a:lnTo>
                      <a:pt x="16890" y="4326"/>
                    </a:lnTo>
                    <a:cubicBezTo>
                      <a:pt x="11175" y="2992"/>
                      <a:pt x="5556" y="1468"/>
                      <a:pt x="-64" y="-56"/>
                    </a:cubicBezTo>
                    <a:lnTo>
                      <a:pt x="100615" y="-56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1" name="Freeform: Shape 854">
                <a:extLst>
                  <a:ext uri="{FF2B5EF4-FFF2-40B4-BE49-F238E27FC236}">
                    <a16:creationId xmlns:a16="http://schemas.microsoft.com/office/drawing/2014/main" id="{895D2832-5A9F-2D42-1DDA-06AC8CDA5115}"/>
                  </a:ext>
                </a:extLst>
              </p:cNvPr>
              <p:cNvSpPr/>
              <p:nvPr/>
            </p:nvSpPr>
            <p:spPr>
              <a:xfrm>
                <a:off x="3635076" y="2629962"/>
                <a:ext cx="948404" cy="113061"/>
              </a:xfrm>
              <a:custGeom>
                <a:avLst/>
                <a:gdLst>
                  <a:gd name="connsiteX0" fmla="*/ 948340 w 948404"/>
                  <a:gd name="connsiteY0" fmla="*/ 25186 h 113061"/>
                  <a:gd name="connsiteX1" fmla="*/ 947102 w 948404"/>
                  <a:gd name="connsiteY1" fmla="*/ 30139 h 113061"/>
                  <a:gd name="connsiteX2" fmla="*/ 741838 w 948404"/>
                  <a:gd name="connsiteY2" fmla="*/ 9279 h 113061"/>
                  <a:gd name="connsiteX3" fmla="*/ 736695 w 948404"/>
                  <a:gd name="connsiteY3" fmla="*/ 8803 h 113061"/>
                  <a:gd name="connsiteX4" fmla="*/ 731456 w 948404"/>
                  <a:gd name="connsiteY4" fmla="*/ 8231 h 113061"/>
                  <a:gd name="connsiteX5" fmla="*/ 716311 w 948404"/>
                  <a:gd name="connsiteY5" fmla="*/ 6707 h 113061"/>
                  <a:gd name="connsiteX6" fmla="*/ 715073 w 948404"/>
                  <a:gd name="connsiteY6" fmla="*/ 6707 h 113061"/>
                  <a:gd name="connsiteX7" fmla="*/ 712882 w 948404"/>
                  <a:gd name="connsiteY7" fmla="*/ 7564 h 113061"/>
                  <a:gd name="connsiteX8" fmla="*/ 699833 w 948404"/>
                  <a:gd name="connsiteY8" fmla="*/ 12517 h 113061"/>
                  <a:gd name="connsiteX9" fmla="*/ 694880 w 948404"/>
                  <a:gd name="connsiteY9" fmla="*/ 14422 h 113061"/>
                  <a:gd name="connsiteX10" fmla="*/ 690022 w 948404"/>
                  <a:gd name="connsiteY10" fmla="*/ 16327 h 113061"/>
                  <a:gd name="connsiteX11" fmla="*/ 552100 w 948404"/>
                  <a:gd name="connsiteY11" fmla="*/ 69572 h 113061"/>
                  <a:gd name="connsiteX12" fmla="*/ 542575 w 948404"/>
                  <a:gd name="connsiteY12" fmla="*/ 73287 h 113061"/>
                  <a:gd name="connsiteX13" fmla="*/ 464280 w 948404"/>
                  <a:gd name="connsiteY13" fmla="*/ 103481 h 113061"/>
                  <a:gd name="connsiteX14" fmla="*/ 459422 w 948404"/>
                  <a:gd name="connsiteY14" fmla="*/ 105386 h 113061"/>
                  <a:gd name="connsiteX15" fmla="*/ 454564 w 948404"/>
                  <a:gd name="connsiteY15" fmla="*/ 107291 h 113061"/>
                  <a:gd name="connsiteX16" fmla="*/ 439420 w 948404"/>
                  <a:gd name="connsiteY16" fmla="*/ 113006 h 113061"/>
                  <a:gd name="connsiteX17" fmla="*/ 438657 w 948404"/>
                  <a:gd name="connsiteY17" fmla="*/ 113006 h 113061"/>
                  <a:gd name="connsiteX18" fmla="*/ 437610 w 948404"/>
                  <a:gd name="connsiteY18" fmla="*/ 113006 h 113061"/>
                  <a:gd name="connsiteX19" fmla="*/ 436562 w 948404"/>
                  <a:gd name="connsiteY19" fmla="*/ 113006 h 113061"/>
                  <a:gd name="connsiteX20" fmla="*/ 435133 w 948404"/>
                  <a:gd name="connsiteY20" fmla="*/ 113006 h 113061"/>
                  <a:gd name="connsiteX21" fmla="*/ 419512 w 948404"/>
                  <a:gd name="connsiteY21" fmla="*/ 109768 h 113061"/>
                  <a:gd name="connsiteX22" fmla="*/ 414369 w 948404"/>
                  <a:gd name="connsiteY22" fmla="*/ 108815 h 113061"/>
                  <a:gd name="connsiteX23" fmla="*/ 409321 w 948404"/>
                  <a:gd name="connsiteY23" fmla="*/ 107767 h 113061"/>
                  <a:gd name="connsiteX24" fmla="*/ 380746 w 948404"/>
                  <a:gd name="connsiteY24" fmla="*/ 102052 h 113061"/>
                  <a:gd name="connsiteX25" fmla="*/ 372078 w 948404"/>
                  <a:gd name="connsiteY25" fmla="*/ 100243 h 113061"/>
                  <a:gd name="connsiteX26" fmla="*/ 185959 w 948404"/>
                  <a:gd name="connsiteY26" fmla="*/ 62143 h 113061"/>
                  <a:gd name="connsiteX27" fmla="*/ 180816 w 948404"/>
                  <a:gd name="connsiteY27" fmla="*/ 61190 h 113061"/>
                  <a:gd name="connsiteX28" fmla="*/ 175672 w 948404"/>
                  <a:gd name="connsiteY28" fmla="*/ 60047 h 113061"/>
                  <a:gd name="connsiteX29" fmla="*/ 161194 w 948404"/>
                  <a:gd name="connsiteY29" fmla="*/ 57094 h 113061"/>
                  <a:gd name="connsiteX30" fmla="*/ 159099 w 948404"/>
                  <a:gd name="connsiteY30" fmla="*/ 57094 h 113061"/>
                  <a:gd name="connsiteX31" fmla="*/ 157384 w 948404"/>
                  <a:gd name="connsiteY31" fmla="*/ 57094 h 113061"/>
                  <a:gd name="connsiteX32" fmla="*/ 142049 w 948404"/>
                  <a:gd name="connsiteY32" fmla="*/ 58428 h 113061"/>
                  <a:gd name="connsiteX33" fmla="*/ 136810 w 948404"/>
                  <a:gd name="connsiteY33" fmla="*/ 58428 h 113061"/>
                  <a:gd name="connsiteX34" fmla="*/ 131667 w 948404"/>
                  <a:gd name="connsiteY34" fmla="*/ 58428 h 113061"/>
                  <a:gd name="connsiteX35" fmla="*/ 2889 w 948404"/>
                  <a:gd name="connsiteY35" fmla="*/ 68715 h 113061"/>
                  <a:gd name="connsiteX36" fmla="*/ -64 w 948404"/>
                  <a:gd name="connsiteY36" fmla="*/ 59190 h 113061"/>
                  <a:gd name="connsiteX37" fmla="*/ 131190 w 948404"/>
                  <a:gd name="connsiteY37" fmla="*/ 49665 h 113061"/>
                  <a:gd name="connsiteX38" fmla="*/ 136334 w 948404"/>
                  <a:gd name="connsiteY38" fmla="*/ 49189 h 113061"/>
                  <a:gd name="connsiteX39" fmla="*/ 141573 w 948404"/>
                  <a:gd name="connsiteY39" fmla="*/ 49189 h 113061"/>
                  <a:gd name="connsiteX40" fmla="*/ 157384 w 948404"/>
                  <a:gd name="connsiteY40" fmla="*/ 47950 h 113061"/>
                  <a:gd name="connsiteX41" fmla="*/ 160147 w 948404"/>
                  <a:gd name="connsiteY41" fmla="*/ 47950 h 113061"/>
                  <a:gd name="connsiteX42" fmla="*/ 161194 w 948404"/>
                  <a:gd name="connsiteY42" fmla="*/ 47950 h 113061"/>
                  <a:gd name="connsiteX43" fmla="*/ 177196 w 948404"/>
                  <a:gd name="connsiteY43" fmla="*/ 51379 h 113061"/>
                  <a:gd name="connsiteX44" fmla="*/ 182435 w 948404"/>
                  <a:gd name="connsiteY44" fmla="*/ 52332 h 113061"/>
                  <a:gd name="connsiteX45" fmla="*/ 187483 w 948404"/>
                  <a:gd name="connsiteY45" fmla="*/ 53380 h 113061"/>
                  <a:gd name="connsiteX46" fmla="*/ 377983 w 948404"/>
                  <a:gd name="connsiteY46" fmla="*/ 93004 h 113061"/>
                  <a:gd name="connsiteX47" fmla="*/ 386556 w 948404"/>
                  <a:gd name="connsiteY47" fmla="*/ 94718 h 113061"/>
                  <a:gd name="connsiteX48" fmla="*/ 411225 w 948404"/>
                  <a:gd name="connsiteY48" fmla="*/ 99862 h 113061"/>
                  <a:gd name="connsiteX49" fmla="*/ 416464 w 948404"/>
                  <a:gd name="connsiteY49" fmla="*/ 100909 h 113061"/>
                  <a:gd name="connsiteX50" fmla="*/ 421703 w 948404"/>
                  <a:gd name="connsiteY50" fmla="*/ 102052 h 113061"/>
                  <a:gd name="connsiteX51" fmla="*/ 434848 w 948404"/>
                  <a:gd name="connsiteY51" fmla="*/ 104719 h 113061"/>
                  <a:gd name="connsiteX52" fmla="*/ 436753 w 948404"/>
                  <a:gd name="connsiteY52" fmla="*/ 105196 h 113061"/>
                  <a:gd name="connsiteX53" fmla="*/ 439134 w 948404"/>
                  <a:gd name="connsiteY53" fmla="*/ 104148 h 113061"/>
                  <a:gd name="connsiteX54" fmla="*/ 450849 w 948404"/>
                  <a:gd name="connsiteY54" fmla="*/ 99766 h 113061"/>
                  <a:gd name="connsiteX55" fmla="*/ 455898 w 948404"/>
                  <a:gd name="connsiteY55" fmla="*/ 97766 h 113061"/>
                  <a:gd name="connsiteX56" fmla="*/ 460756 w 948404"/>
                  <a:gd name="connsiteY56" fmla="*/ 96052 h 113061"/>
                  <a:gd name="connsiteX57" fmla="*/ 532288 w 948404"/>
                  <a:gd name="connsiteY57" fmla="*/ 68810 h 113061"/>
                  <a:gd name="connsiteX58" fmla="*/ 542290 w 948404"/>
                  <a:gd name="connsiteY58" fmla="*/ 65000 h 113061"/>
                  <a:gd name="connsiteX59" fmla="*/ 687641 w 948404"/>
                  <a:gd name="connsiteY59" fmla="*/ 9660 h 113061"/>
                  <a:gd name="connsiteX60" fmla="*/ 692499 w 948404"/>
                  <a:gd name="connsiteY60" fmla="*/ 7755 h 113061"/>
                  <a:gd name="connsiteX61" fmla="*/ 697261 w 948404"/>
                  <a:gd name="connsiteY61" fmla="*/ 5945 h 113061"/>
                  <a:gd name="connsiteX62" fmla="*/ 700881 w 948404"/>
                  <a:gd name="connsiteY62" fmla="*/ 4516 h 113061"/>
                  <a:gd name="connsiteX63" fmla="*/ 710406 w 948404"/>
                  <a:gd name="connsiteY63" fmla="*/ 897 h 113061"/>
                  <a:gd name="connsiteX64" fmla="*/ 712882 w 948404"/>
                  <a:gd name="connsiteY64" fmla="*/ -56 h 113061"/>
                  <a:gd name="connsiteX65" fmla="*/ 713454 w 948404"/>
                  <a:gd name="connsiteY65" fmla="*/ -56 h 113061"/>
                  <a:gd name="connsiteX66" fmla="*/ 714121 w 948404"/>
                  <a:gd name="connsiteY66" fmla="*/ -56 h 113061"/>
                  <a:gd name="connsiteX67" fmla="*/ 714882 w 948404"/>
                  <a:gd name="connsiteY67" fmla="*/ -56 h 113061"/>
                  <a:gd name="connsiteX68" fmla="*/ 716311 w 948404"/>
                  <a:gd name="connsiteY68" fmla="*/ -56 h 113061"/>
                  <a:gd name="connsiteX69" fmla="*/ 727551 w 948404"/>
                  <a:gd name="connsiteY69" fmla="*/ 1087 h 113061"/>
                  <a:gd name="connsiteX70" fmla="*/ 732599 w 948404"/>
                  <a:gd name="connsiteY70" fmla="*/ 1659 h 113061"/>
                  <a:gd name="connsiteX71" fmla="*/ 737647 w 948404"/>
                  <a:gd name="connsiteY71" fmla="*/ 2135 h 113061"/>
                  <a:gd name="connsiteX72" fmla="*/ 742696 w 948404"/>
                  <a:gd name="connsiteY72" fmla="*/ 2707 h 113061"/>
                  <a:gd name="connsiteX73" fmla="*/ 760888 w 948404"/>
                  <a:gd name="connsiteY73" fmla="*/ 4707 h 11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948404" h="113061">
                    <a:moveTo>
                      <a:pt x="948340" y="25186"/>
                    </a:moveTo>
                    <a:cubicBezTo>
                      <a:pt x="948340" y="26900"/>
                      <a:pt x="947578" y="28519"/>
                      <a:pt x="947102" y="30139"/>
                    </a:cubicBezTo>
                    <a:lnTo>
                      <a:pt x="741838" y="9279"/>
                    </a:lnTo>
                    <a:lnTo>
                      <a:pt x="736695" y="8803"/>
                    </a:lnTo>
                    <a:lnTo>
                      <a:pt x="731456" y="8231"/>
                    </a:lnTo>
                    <a:lnTo>
                      <a:pt x="716311" y="6707"/>
                    </a:lnTo>
                    <a:lnTo>
                      <a:pt x="715073" y="6707"/>
                    </a:lnTo>
                    <a:lnTo>
                      <a:pt x="712882" y="7564"/>
                    </a:lnTo>
                    <a:lnTo>
                      <a:pt x="699833" y="12517"/>
                    </a:lnTo>
                    <a:lnTo>
                      <a:pt x="694880" y="14422"/>
                    </a:lnTo>
                    <a:lnTo>
                      <a:pt x="690022" y="16327"/>
                    </a:lnTo>
                    <a:lnTo>
                      <a:pt x="552100" y="69572"/>
                    </a:lnTo>
                    <a:lnTo>
                      <a:pt x="542575" y="73287"/>
                    </a:lnTo>
                    <a:lnTo>
                      <a:pt x="464280" y="103481"/>
                    </a:lnTo>
                    <a:lnTo>
                      <a:pt x="459422" y="105386"/>
                    </a:lnTo>
                    <a:lnTo>
                      <a:pt x="454564" y="107291"/>
                    </a:lnTo>
                    <a:lnTo>
                      <a:pt x="439420" y="113006"/>
                    </a:lnTo>
                    <a:lnTo>
                      <a:pt x="438657" y="113006"/>
                    </a:lnTo>
                    <a:lnTo>
                      <a:pt x="437610" y="113006"/>
                    </a:lnTo>
                    <a:lnTo>
                      <a:pt x="436562" y="113006"/>
                    </a:lnTo>
                    <a:lnTo>
                      <a:pt x="435133" y="113006"/>
                    </a:lnTo>
                    <a:lnTo>
                      <a:pt x="419512" y="109768"/>
                    </a:lnTo>
                    <a:lnTo>
                      <a:pt x="414369" y="108815"/>
                    </a:lnTo>
                    <a:lnTo>
                      <a:pt x="409321" y="107767"/>
                    </a:lnTo>
                    <a:lnTo>
                      <a:pt x="380746" y="102052"/>
                    </a:lnTo>
                    <a:lnTo>
                      <a:pt x="372078" y="100243"/>
                    </a:lnTo>
                    <a:lnTo>
                      <a:pt x="185959" y="62143"/>
                    </a:lnTo>
                    <a:lnTo>
                      <a:pt x="180816" y="61190"/>
                    </a:lnTo>
                    <a:lnTo>
                      <a:pt x="175672" y="60047"/>
                    </a:lnTo>
                    <a:lnTo>
                      <a:pt x="161194" y="57094"/>
                    </a:lnTo>
                    <a:lnTo>
                      <a:pt x="159099" y="57094"/>
                    </a:lnTo>
                    <a:lnTo>
                      <a:pt x="157384" y="57094"/>
                    </a:lnTo>
                    <a:lnTo>
                      <a:pt x="142049" y="58428"/>
                    </a:lnTo>
                    <a:lnTo>
                      <a:pt x="136810" y="58428"/>
                    </a:lnTo>
                    <a:lnTo>
                      <a:pt x="131667" y="58428"/>
                    </a:lnTo>
                    <a:lnTo>
                      <a:pt x="2889" y="68715"/>
                    </a:lnTo>
                    <a:cubicBezTo>
                      <a:pt x="1841" y="65667"/>
                      <a:pt x="889" y="62619"/>
                      <a:pt x="-64" y="59190"/>
                    </a:cubicBezTo>
                    <a:lnTo>
                      <a:pt x="131190" y="49665"/>
                    </a:lnTo>
                    <a:lnTo>
                      <a:pt x="136334" y="49189"/>
                    </a:lnTo>
                    <a:lnTo>
                      <a:pt x="141573" y="49189"/>
                    </a:lnTo>
                    <a:lnTo>
                      <a:pt x="157384" y="47950"/>
                    </a:lnTo>
                    <a:lnTo>
                      <a:pt x="160147" y="47950"/>
                    </a:lnTo>
                    <a:lnTo>
                      <a:pt x="161194" y="47950"/>
                    </a:lnTo>
                    <a:lnTo>
                      <a:pt x="177196" y="51379"/>
                    </a:lnTo>
                    <a:lnTo>
                      <a:pt x="182435" y="52332"/>
                    </a:lnTo>
                    <a:lnTo>
                      <a:pt x="187483" y="53380"/>
                    </a:lnTo>
                    <a:lnTo>
                      <a:pt x="377983" y="93004"/>
                    </a:lnTo>
                    <a:lnTo>
                      <a:pt x="386556" y="94718"/>
                    </a:lnTo>
                    <a:lnTo>
                      <a:pt x="411225" y="99862"/>
                    </a:lnTo>
                    <a:lnTo>
                      <a:pt x="416464" y="100909"/>
                    </a:lnTo>
                    <a:lnTo>
                      <a:pt x="421703" y="102052"/>
                    </a:lnTo>
                    <a:lnTo>
                      <a:pt x="434848" y="104719"/>
                    </a:lnTo>
                    <a:lnTo>
                      <a:pt x="436753" y="105196"/>
                    </a:lnTo>
                    <a:lnTo>
                      <a:pt x="439134" y="104148"/>
                    </a:lnTo>
                    <a:lnTo>
                      <a:pt x="450849" y="99766"/>
                    </a:lnTo>
                    <a:lnTo>
                      <a:pt x="455898" y="97766"/>
                    </a:lnTo>
                    <a:lnTo>
                      <a:pt x="460756" y="96052"/>
                    </a:lnTo>
                    <a:lnTo>
                      <a:pt x="532288" y="68810"/>
                    </a:lnTo>
                    <a:lnTo>
                      <a:pt x="542290" y="65000"/>
                    </a:lnTo>
                    <a:lnTo>
                      <a:pt x="687641" y="9660"/>
                    </a:lnTo>
                    <a:lnTo>
                      <a:pt x="692499" y="7755"/>
                    </a:lnTo>
                    <a:lnTo>
                      <a:pt x="697261" y="5945"/>
                    </a:lnTo>
                    <a:lnTo>
                      <a:pt x="700881" y="4516"/>
                    </a:lnTo>
                    <a:lnTo>
                      <a:pt x="710406" y="897"/>
                    </a:lnTo>
                    <a:lnTo>
                      <a:pt x="712882" y="-56"/>
                    </a:lnTo>
                    <a:lnTo>
                      <a:pt x="713454" y="-56"/>
                    </a:lnTo>
                    <a:lnTo>
                      <a:pt x="714121" y="-56"/>
                    </a:lnTo>
                    <a:lnTo>
                      <a:pt x="714882" y="-56"/>
                    </a:lnTo>
                    <a:lnTo>
                      <a:pt x="716311" y="-56"/>
                    </a:lnTo>
                    <a:lnTo>
                      <a:pt x="727551" y="1087"/>
                    </a:lnTo>
                    <a:lnTo>
                      <a:pt x="732599" y="1659"/>
                    </a:lnTo>
                    <a:lnTo>
                      <a:pt x="737647" y="2135"/>
                    </a:lnTo>
                    <a:lnTo>
                      <a:pt x="742696" y="2707"/>
                    </a:lnTo>
                    <a:lnTo>
                      <a:pt x="760888" y="4707"/>
                    </a:ln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2" name="Freeform: Shape 855">
                <a:extLst>
                  <a:ext uri="{FF2B5EF4-FFF2-40B4-BE49-F238E27FC236}">
                    <a16:creationId xmlns:a16="http://schemas.microsoft.com/office/drawing/2014/main" id="{3EBFC9A6-2C41-0590-75F6-D2511F7944ED}"/>
                  </a:ext>
                </a:extLst>
              </p:cNvPr>
              <p:cNvSpPr/>
              <p:nvPr/>
            </p:nvSpPr>
            <p:spPr>
              <a:xfrm>
                <a:off x="4048938" y="2718830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3" name="Freeform: Shape 856">
                <a:extLst>
                  <a:ext uri="{FF2B5EF4-FFF2-40B4-BE49-F238E27FC236}">
                    <a16:creationId xmlns:a16="http://schemas.microsoft.com/office/drawing/2014/main" id="{84A8C1DD-50FB-0BE3-F612-451E0C78B822}"/>
                  </a:ext>
                </a:extLst>
              </p:cNvPr>
              <p:cNvSpPr/>
              <p:nvPr/>
            </p:nvSpPr>
            <p:spPr>
              <a:xfrm>
                <a:off x="4043973" y="2713972"/>
                <a:ext cx="56781" cy="56268"/>
              </a:xfrm>
              <a:custGeom>
                <a:avLst/>
                <a:gdLst>
                  <a:gd name="connsiteX0" fmla="*/ 55002 w 56781"/>
                  <a:gd name="connsiteY0" fmla="*/ 19375 h 56268"/>
                  <a:gd name="connsiteX1" fmla="*/ 51764 w 56781"/>
                  <a:gd name="connsiteY1" fmla="*/ 12803 h 56268"/>
                  <a:gd name="connsiteX2" fmla="*/ 30047 w 56781"/>
                  <a:gd name="connsiteY2" fmla="*/ -56 h 56268"/>
                  <a:gd name="connsiteX3" fmla="*/ 25951 w 56781"/>
                  <a:gd name="connsiteY3" fmla="*/ -56 h 56268"/>
                  <a:gd name="connsiteX4" fmla="*/ 2234 w 56781"/>
                  <a:gd name="connsiteY4" fmla="*/ 16613 h 56268"/>
                  <a:gd name="connsiteX5" fmla="*/ 43 w 56781"/>
                  <a:gd name="connsiteY5" fmla="*/ 23947 h 56268"/>
                  <a:gd name="connsiteX6" fmla="*/ 43 w 56781"/>
                  <a:gd name="connsiteY6" fmla="*/ 28138 h 56268"/>
                  <a:gd name="connsiteX7" fmla="*/ 26047 w 56781"/>
                  <a:gd name="connsiteY7" fmla="*/ 56142 h 56268"/>
                  <a:gd name="connsiteX8" fmla="*/ 28428 w 56781"/>
                  <a:gd name="connsiteY8" fmla="*/ 56142 h 56268"/>
                  <a:gd name="connsiteX9" fmla="*/ 30714 w 56781"/>
                  <a:gd name="connsiteY9" fmla="*/ 56142 h 56268"/>
                  <a:gd name="connsiteX10" fmla="*/ 56717 w 56781"/>
                  <a:gd name="connsiteY10" fmla="*/ 28138 h 56268"/>
                  <a:gd name="connsiteX11" fmla="*/ 55002 w 56781"/>
                  <a:gd name="connsiteY11" fmla="*/ 19375 h 56268"/>
                  <a:gd name="connsiteX12" fmla="*/ 30238 w 56781"/>
                  <a:gd name="connsiteY12" fmla="*/ 45950 h 56268"/>
                  <a:gd name="connsiteX13" fmla="*/ 28047 w 56781"/>
                  <a:gd name="connsiteY13" fmla="*/ 45950 h 56268"/>
                  <a:gd name="connsiteX14" fmla="*/ 25761 w 56781"/>
                  <a:gd name="connsiteY14" fmla="*/ 45950 h 56268"/>
                  <a:gd name="connsiteX15" fmla="*/ 10044 w 56781"/>
                  <a:gd name="connsiteY15" fmla="*/ 28138 h 56268"/>
                  <a:gd name="connsiteX16" fmla="*/ 12711 w 56781"/>
                  <a:gd name="connsiteY16" fmla="*/ 18613 h 56268"/>
                  <a:gd name="connsiteX17" fmla="*/ 25951 w 56781"/>
                  <a:gd name="connsiteY17" fmla="*/ 9946 h 56268"/>
                  <a:gd name="connsiteX18" fmla="*/ 30047 w 56781"/>
                  <a:gd name="connsiteY18" fmla="*/ 9946 h 56268"/>
                  <a:gd name="connsiteX19" fmla="*/ 41858 w 56781"/>
                  <a:gd name="connsiteY19" fmla="*/ 16327 h 56268"/>
                  <a:gd name="connsiteX20" fmla="*/ 45287 w 56781"/>
                  <a:gd name="connsiteY20" fmla="*/ 22995 h 56268"/>
                  <a:gd name="connsiteX21" fmla="*/ 45954 w 56781"/>
                  <a:gd name="connsiteY21" fmla="*/ 27948 h 56268"/>
                  <a:gd name="connsiteX22" fmla="*/ 30238 w 56781"/>
                  <a:gd name="connsiteY22" fmla="*/ 45950 h 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781" h="56268">
                    <a:moveTo>
                      <a:pt x="55002" y="19375"/>
                    </a:moveTo>
                    <a:cubicBezTo>
                      <a:pt x="54174" y="17070"/>
                      <a:pt x="53088" y="14861"/>
                      <a:pt x="51764" y="12803"/>
                    </a:cubicBezTo>
                    <a:cubicBezTo>
                      <a:pt x="47011" y="5278"/>
                      <a:pt x="38934" y="497"/>
                      <a:pt x="30047" y="-56"/>
                    </a:cubicBezTo>
                    <a:lnTo>
                      <a:pt x="25951" y="-56"/>
                    </a:lnTo>
                    <a:cubicBezTo>
                      <a:pt x="15550" y="611"/>
                      <a:pt x="6387" y="7050"/>
                      <a:pt x="2234" y="16613"/>
                    </a:cubicBezTo>
                    <a:cubicBezTo>
                      <a:pt x="1120" y="18928"/>
                      <a:pt x="377" y="21404"/>
                      <a:pt x="43" y="23947"/>
                    </a:cubicBezTo>
                    <a:cubicBezTo>
                      <a:pt x="-100" y="25338"/>
                      <a:pt x="-100" y="26748"/>
                      <a:pt x="43" y="28138"/>
                    </a:cubicBezTo>
                    <a:cubicBezTo>
                      <a:pt x="272" y="42750"/>
                      <a:pt x="11492" y="54828"/>
                      <a:pt x="26047" y="56142"/>
                    </a:cubicBezTo>
                    <a:cubicBezTo>
                      <a:pt x="26837" y="56237"/>
                      <a:pt x="27637" y="56237"/>
                      <a:pt x="28428" y="56142"/>
                    </a:cubicBezTo>
                    <a:cubicBezTo>
                      <a:pt x="29190" y="56237"/>
                      <a:pt x="29952" y="56237"/>
                      <a:pt x="30714" y="56142"/>
                    </a:cubicBezTo>
                    <a:cubicBezTo>
                      <a:pt x="45268" y="54828"/>
                      <a:pt x="56488" y="42750"/>
                      <a:pt x="56717" y="28138"/>
                    </a:cubicBezTo>
                    <a:cubicBezTo>
                      <a:pt x="56584" y="25148"/>
                      <a:pt x="56003" y="22195"/>
                      <a:pt x="55002" y="19375"/>
                    </a:cubicBezTo>
                    <a:close/>
                    <a:moveTo>
                      <a:pt x="30238" y="45950"/>
                    </a:moveTo>
                    <a:lnTo>
                      <a:pt x="28047" y="45950"/>
                    </a:lnTo>
                    <a:lnTo>
                      <a:pt x="25761" y="45950"/>
                    </a:lnTo>
                    <a:cubicBezTo>
                      <a:pt x="16788" y="44798"/>
                      <a:pt x="10064" y="37178"/>
                      <a:pt x="10044" y="28138"/>
                    </a:cubicBezTo>
                    <a:cubicBezTo>
                      <a:pt x="10111" y="24786"/>
                      <a:pt x="11035" y="21509"/>
                      <a:pt x="12711" y="18613"/>
                    </a:cubicBezTo>
                    <a:cubicBezTo>
                      <a:pt x="15550" y="13832"/>
                      <a:pt x="20436" y="10641"/>
                      <a:pt x="25951" y="9946"/>
                    </a:cubicBezTo>
                    <a:lnTo>
                      <a:pt x="30047" y="9946"/>
                    </a:lnTo>
                    <a:cubicBezTo>
                      <a:pt x="34657" y="10489"/>
                      <a:pt x="38877" y="12775"/>
                      <a:pt x="41858" y="16327"/>
                    </a:cubicBezTo>
                    <a:cubicBezTo>
                      <a:pt x="43458" y="18280"/>
                      <a:pt x="44630" y="20557"/>
                      <a:pt x="45287" y="22995"/>
                    </a:cubicBezTo>
                    <a:cubicBezTo>
                      <a:pt x="45744" y="24605"/>
                      <a:pt x="45973" y="26272"/>
                      <a:pt x="45954" y="27948"/>
                    </a:cubicBezTo>
                    <a:cubicBezTo>
                      <a:pt x="46068" y="37082"/>
                      <a:pt x="39296" y="44836"/>
                      <a:pt x="30238" y="45950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4" name="Freeform: Shape 857">
                <a:extLst>
                  <a:ext uri="{FF2B5EF4-FFF2-40B4-BE49-F238E27FC236}">
                    <a16:creationId xmlns:a16="http://schemas.microsoft.com/office/drawing/2014/main" id="{017DA7BD-D2B1-EEEC-9617-812020314F76}"/>
                  </a:ext>
                </a:extLst>
              </p:cNvPr>
              <p:cNvSpPr/>
              <p:nvPr/>
            </p:nvSpPr>
            <p:spPr>
              <a:xfrm>
                <a:off x="3771284" y="2660156"/>
                <a:ext cx="46291" cy="46291"/>
              </a:xfrm>
              <a:custGeom>
                <a:avLst/>
                <a:gdLst>
                  <a:gd name="connsiteX0" fmla="*/ 46228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8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8" y="23090"/>
                    </a:moveTo>
                    <a:cubicBezTo>
                      <a:pt x="46228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8" y="10308"/>
                      <a:pt x="46228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5" name="Freeform: Shape 858">
                <a:extLst>
                  <a:ext uri="{FF2B5EF4-FFF2-40B4-BE49-F238E27FC236}">
                    <a16:creationId xmlns:a16="http://schemas.microsoft.com/office/drawing/2014/main" id="{1DDA5CA9-53D2-BB79-8135-853C7B3C50D6}"/>
                  </a:ext>
                </a:extLst>
              </p:cNvPr>
              <p:cNvSpPr/>
              <p:nvPr/>
            </p:nvSpPr>
            <p:spPr>
              <a:xfrm>
                <a:off x="3766259" y="2655012"/>
                <a:ext cx="56590" cy="56483"/>
              </a:xfrm>
              <a:custGeom>
                <a:avLst/>
                <a:gdLst>
                  <a:gd name="connsiteX0" fmla="*/ 29916 w 56590"/>
                  <a:gd name="connsiteY0" fmla="*/ -56 h 56483"/>
                  <a:gd name="connsiteX1" fmla="*/ 26297 w 56590"/>
                  <a:gd name="connsiteY1" fmla="*/ -56 h 56483"/>
                  <a:gd name="connsiteX2" fmla="*/ 7 w 56590"/>
                  <a:gd name="connsiteY2" fmla="*/ 25567 h 56483"/>
                  <a:gd name="connsiteX3" fmla="*/ 7 w 56590"/>
                  <a:gd name="connsiteY3" fmla="*/ 28234 h 56483"/>
                  <a:gd name="connsiteX4" fmla="*/ 674 w 56590"/>
                  <a:gd name="connsiteY4" fmla="*/ 34330 h 56483"/>
                  <a:gd name="connsiteX5" fmla="*/ 26297 w 56590"/>
                  <a:gd name="connsiteY5" fmla="*/ 56428 h 56483"/>
                  <a:gd name="connsiteX6" fmla="*/ 30297 w 56590"/>
                  <a:gd name="connsiteY6" fmla="*/ 56428 h 56483"/>
                  <a:gd name="connsiteX7" fmla="*/ 54967 w 56590"/>
                  <a:gd name="connsiteY7" fmla="*/ 37378 h 56483"/>
                  <a:gd name="connsiteX8" fmla="*/ 56491 w 56590"/>
                  <a:gd name="connsiteY8" fmla="*/ 28900 h 56483"/>
                  <a:gd name="connsiteX9" fmla="*/ 56491 w 56590"/>
                  <a:gd name="connsiteY9" fmla="*/ 28043 h 56483"/>
                  <a:gd name="connsiteX10" fmla="*/ 29916 w 56590"/>
                  <a:gd name="connsiteY10" fmla="*/ -56 h 56483"/>
                  <a:gd name="connsiteX11" fmla="*/ 46108 w 56590"/>
                  <a:gd name="connsiteY11" fmla="*/ 28519 h 56483"/>
                  <a:gd name="connsiteX12" fmla="*/ 44489 w 56590"/>
                  <a:gd name="connsiteY12" fmla="*/ 35759 h 56483"/>
                  <a:gd name="connsiteX13" fmla="*/ 30107 w 56590"/>
                  <a:gd name="connsiteY13" fmla="*/ 46426 h 56483"/>
                  <a:gd name="connsiteX14" fmla="*/ 26106 w 56590"/>
                  <a:gd name="connsiteY14" fmla="*/ 46426 h 56483"/>
                  <a:gd name="connsiteX15" fmla="*/ 10866 w 56590"/>
                  <a:gd name="connsiteY15" fmla="*/ 33853 h 56483"/>
                  <a:gd name="connsiteX16" fmla="*/ 10104 w 56590"/>
                  <a:gd name="connsiteY16" fmla="*/ 28519 h 56483"/>
                  <a:gd name="connsiteX17" fmla="*/ 10104 w 56590"/>
                  <a:gd name="connsiteY17" fmla="*/ 24995 h 56483"/>
                  <a:gd name="connsiteX18" fmla="*/ 26297 w 56590"/>
                  <a:gd name="connsiteY18" fmla="*/ 10708 h 56483"/>
                  <a:gd name="connsiteX19" fmla="*/ 29916 w 56590"/>
                  <a:gd name="connsiteY19" fmla="*/ 10708 h 56483"/>
                  <a:gd name="connsiteX20" fmla="*/ 46013 w 56590"/>
                  <a:gd name="connsiteY20" fmla="*/ 27472 h 56483"/>
                  <a:gd name="connsiteX21" fmla="*/ 46108 w 56590"/>
                  <a:gd name="connsiteY21" fmla="*/ 28234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6590" h="56483">
                    <a:moveTo>
                      <a:pt x="29916" y="-56"/>
                    </a:moveTo>
                    <a:lnTo>
                      <a:pt x="26297" y="-56"/>
                    </a:lnTo>
                    <a:cubicBezTo>
                      <a:pt x="12485" y="983"/>
                      <a:pt x="1398" y="11784"/>
                      <a:pt x="7" y="25567"/>
                    </a:cubicBezTo>
                    <a:cubicBezTo>
                      <a:pt x="-88" y="26453"/>
                      <a:pt x="-88" y="27348"/>
                      <a:pt x="7" y="28234"/>
                    </a:cubicBezTo>
                    <a:cubicBezTo>
                      <a:pt x="36" y="30282"/>
                      <a:pt x="255" y="32320"/>
                      <a:pt x="674" y="34330"/>
                    </a:cubicBezTo>
                    <a:cubicBezTo>
                      <a:pt x="3465" y="46503"/>
                      <a:pt x="13847" y="55456"/>
                      <a:pt x="26297" y="56428"/>
                    </a:cubicBezTo>
                    <a:lnTo>
                      <a:pt x="30297" y="56428"/>
                    </a:lnTo>
                    <a:cubicBezTo>
                      <a:pt x="41565" y="55513"/>
                      <a:pt x="51233" y="48046"/>
                      <a:pt x="54967" y="37378"/>
                    </a:cubicBezTo>
                    <a:cubicBezTo>
                      <a:pt x="55957" y="34663"/>
                      <a:pt x="56472" y="31796"/>
                      <a:pt x="56491" y="28900"/>
                    </a:cubicBezTo>
                    <a:cubicBezTo>
                      <a:pt x="56538" y="28615"/>
                      <a:pt x="56538" y="28329"/>
                      <a:pt x="56491" y="28043"/>
                    </a:cubicBezTo>
                    <a:cubicBezTo>
                      <a:pt x="56281" y="13194"/>
                      <a:pt x="44727" y="983"/>
                      <a:pt x="29916" y="-56"/>
                    </a:cubicBezTo>
                    <a:close/>
                    <a:moveTo>
                      <a:pt x="46108" y="28519"/>
                    </a:moveTo>
                    <a:cubicBezTo>
                      <a:pt x="46118" y="31024"/>
                      <a:pt x="45565" y="33501"/>
                      <a:pt x="44489" y="35759"/>
                    </a:cubicBezTo>
                    <a:cubicBezTo>
                      <a:pt x="41927" y="41616"/>
                      <a:pt x="36450" y="45674"/>
                      <a:pt x="30107" y="46426"/>
                    </a:cubicBezTo>
                    <a:lnTo>
                      <a:pt x="26106" y="46426"/>
                    </a:lnTo>
                    <a:cubicBezTo>
                      <a:pt x="18991" y="45598"/>
                      <a:pt x="13028" y="40673"/>
                      <a:pt x="10866" y="33853"/>
                    </a:cubicBezTo>
                    <a:cubicBezTo>
                      <a:pt x="10361" y="32120"/>
                      <a:pt x="10104" y="30329"/>
                      <a:pt x="10104" y="28519"/>
                    </a:cubicBezTo>
                    <a:cubicBezTo>
                      <a:pt x="10009" y="27348"/>
                      <a:pt x="10009" y="26167"/>
                      <a:pt x="10104" y="24995"/>
                    </a:cubicBezTo>
                    <a:cubicBezTo>
                      <a:pt x="11790" y="17194"/>
                      <a:pt x="18353" y="11403"/>
                      <a:pt x="26297" y="10708"/>
                    </a:cubicBezTo>
                    <a:lnTo>
                      <a:pt x="29916" y="10708"/>
                    </a:lnTo>
                    <a:cubicBezTo>
                      <a:pt x="38689" y="11546"/>
                      <a:pt x="45537" y="18671"/>
                      <a:pt x="46013" y="27472"/>
                    </a:cubicBezTo>
                    <a:cubicBezTo>
                      <a:pt x="46070" y="27719"/>
                      <a:pt x="46099" y="27977"/>
                      <a:pt x="46108" y="28234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6" name="Freeform: Shape 859">
                <a:extLst>
                  <a:ext uri="{FF2B5EF4-FFF2-40B4-BE49-F238E27FC236}">
                    <a16:creationId xmlns:a16="http://schemas.microsoft.com/office/drawing/2014/main" id="{43C21EAA-242D-07D9-1418-9750995A52F0}"/>
                  </a:ext>
                </a:extLst>
              </p:cNvPr>
              <p:cNvSpPr/>
              <p:nvPr/>
            </p:nvSpPr>
            <p:spPr>
              <a:xfrm>
                <a:off x="4326401" y="2609007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7" name="Freeform: Shape 860">
                <a:extLst>
                  <a:ext uri="{FF2B5EF4-FFF2-40B4-BE49-F238E27FC236}">
                    <a16:creationId xmlns:a16="http://schemas.microsoft.com/office/drawing/2014/main" id="{6EB1067C-B28E-4157-6938-255F35F103B8}"/>
                  </a:ext>
                </a:extLst>
              </p:cNvPr>
              <p:cNvSpPr/>
              <p:nvPr/>
            </p:nvSpPr>
            <p:spPr>
              <a:xfrm>
                <a:off x="4321448" y="2603863"/>
                <a:ext cx="56233" cy="56483"/>
              </a:xfrm>
              <a:custGeom>
                <a:avLst/>
                <a:gdLst>
                  <a:gd name="connsiteX0" fmla="*/ 29749 w 56233"/>
                  <a:gd name="connsiteY0" fmla="*/ -56 h 56483"/>
                  <a:gd name="connsiteX1" fmla="*/ 26701 w 56233"/>
                  <a:gd name="connsiteY1" fmla="*/ -56 h 56483"/>
                  <a:gd name="connsiteX2" fmla="*/ -64 w 56233"/>
                  <a:gd name="connsiteY2" fmla="*/ 27757 h 56483"/>
                  <a:gd name="connsiteX3" fmla="*/ -64 w 56233"/>
                  <a:gd name="connsiteY3" fmla="*/ 28234 h 56483"/>
                  <a:gd name="connsiteX4" fmla="*/ -64 w 56233"/>
                  <a:gd name="connsiteY4" fmla="*/ 31377 h 56483"/>
                  <a:gd name="connsiteX5" fmla="*/ 1079 w 56233"/>
                  <a:gd name="connsiteY5" fmla="*/ 36520 h 56483"/>
                  <a:gd name="connsiteX6" fmla="*/ 3556 w 56233"/>
                  <a:gd name="connsiteY6" fmla="*/ 42331 h 56483"/>
                  <a:gd name="connsiteX7" fmla="*/ 26320 w 56233"/>
                  <a:gd name="connsiteY7" fmla="*/ 56428 h 56483"/>
                  <a:gd name="connsiteX8" fmla="*/ 29940 w 56233"/>
                  <a:gd name="connsiteY8" fmla="*/ 56428 h 56483"/>
                  <a:gd name="connsiteX9" fmla="*/ 55372 w 56233"/>
                  <a:gd name="connsiteY9" fmla="*/ 35377 h 56483"/>
                  <a:gd name="connsiteX10" fmla="*/ 56133 w 56233"/>
                  <a:gd name="connsiteY10" fmla="*/ 31377 h 56483"/>
                  <a:gd name="connsiteX11" fmla="*/ 56133 w 56233"/>
                  <a:gd name="connsiteY11" fmla="*/ 29377 h 56483"/>
                  <a:gd name="connsiteX12" fmla="*/ 56133 w 56233"/>
                  <a:gd name="connsiteY12" fmla="*/ 28234 h 56483"/>
                  <a:gd name="connsiteX13" fmla="*/ 56133 w 56233"/>
                  <a:gd name="connsiteY13" fmla="*/ 27757 h 56483"/>
                  <a:gd name="connsiteX14" fmla="*/ 29749 w 56233"/>
                  <a:gd name="connsiteY14" fmla="*/ -56 h 56483"/>
                  <a:gd name="connsiteX15" fmla="*/ 46228 w 56233"/>
                  <a:gd name="connsiteY15" fmla="*/ 28519 h 56483"/>
                  <a:gd name="connsiteX16" fmla="*/ 46228 w 56233"/>
                  <a:gd name="connsiteY16" fmla="*/ 31567 h 56483"/>
                  <a:gd name="connsiteX17" fmla="*/ 45370 w 56233"/>
                  <a:gd name="connsiteY17" fmla="*/ 34520 h 56483"/>
                  <a:gd name="connsiteX18" fmla="*/ 30225 w 56233"/>
                  <a:gd name="connsiteY18" fmla="*/ 46331 h 56483"/>
                  <a:gd name="connsiteX19" fmla="*/ 26701 w 56233"/>
                  <a:gd name="connsiteY19" fmla="*/ 46331 h 56483"/>
                  <a:gd name="connsiteX20" fmla="*/ 13747 w 56233"/>
                  <a:gd name="connsiteY20" fmla="*/ 38711 h 56483"/>
                  <a:gd name="connsiteX21" fmla="*/ 11080 w 56233"/>
                  <a:gd name="connsiteY21" fmla="*/ 32996 h 56483"/>
                  <a:gd name="connsiteX22" fmla="*/ 11080 w 56233"/>
                  <a:gd name="connsiteY22" fmla="*/ 31567 h 56483"/>
                  <a:gd name="connsiteX23" fmla="*/ 11080 w 56233"/>
                  <a:gd name="connsiteY23" fmla="*/ 28424 h 56483"/>
                  <a:gd name="connsiteX24" fmla="*/ 11080 w 56233"/>
                  <a:gd name="connsiteY24" fmla="*/ 27948 h 56483"/>
                  <a:gd name="connsiteX25" fmla="*/ 27558 w 56233"/>
                  <a:gd name="connsiteY25" fmla="*/ 10517 h 56483"/>
                  <a:gd name="connsiteX26" fmla="*/ 30797 w 56233"/>
                  <a:gd name="connsiteY26" fmla="*/ 10517 h 56483"/>
                  <a:gd name="connsiteX27" fmla="*/ 47180 w 56233"/>
                  <a:gd name="connsiteY27" fmla="*/ 27948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233" h="56483">
                    <a:moveTo>
                      <a:pt x="29749" y="-56"/>
                    </a:moveTo>
                    <a:lnTo>
                      <a:pt x="26701" y="-56"/>
                    </a:lnTo>
                    <a:cubicBezTo>
                      <a:pt x="11918" y="878"/>
                      <a:pt x="298" y="12956"/>
                      <a:pt x="-64" y="27757"/>
                    </a:cubicBezTo>
                    <a:lnTo>
                      <a:pt x="-64" y="28234"/>
                    </a:lnTo>
                    <a:cubicBezTo>
                      <a:pt x="-64" y="29281"/>
                      <a:pt x="-64" y="30329"/>
                      <a:pt x="-64" y="31377"/>
                    </a:cubicBezTo>
                    <a:cubicBezTo>
                      <a:pt x="117" y="33129"/>
                      <a:pt x="498" y="34853"/>
                      <a:pt x="1079" y="36520"/>
                    </a:cubicBezTo>
                    <a:cubicBezTo>
                      <a:pt x="1670" y="38549"/>
                      <a:pt x="2498" y="40502"/>
                      <a:pt x="3556" y="42331"/>
                    </a:cubicBezTo>
                    <a:cubicBezTo>
                      <a:pt x="8337" y="50513"/>
                      <a:pt x="16862" y="55799"/>
                      <a:pt x="26320" y="56428"/>
                    </a:cubicBezTo>
                    <a:lnTo>
                      <a:pt x="29940" y="56428"/>
                    </a:lnTo>
                    <a:cubicBezTo>
                      <a:pt x="42027" y="55513"/>
                      <a:pt x="52219" y="47074"/>
                      <a:pt x="55372" y="35377"/>
                    </a:cubicBezTo>
                    <a:cubicBezTo>
                      <a:pt x="55772" y="34072"/>
                      <a:pt x="56019" y="32729"/>
                      <a:pt x="56133" y="31377"/>
                    </a:cubicBezTo>
                    <a:cubicBezTo>
                      <a:pt x="56181" y="30710"/>
                      <a:pt x="56181" y="30043"/>
                      <a:pt x="56133" y="29377"/>
                    </a:cubicBezTo>
                    <a:cubicBezTo>
                      <a:pt x="56181" y="28996"/>
                      <a:pt x="56181" y="28615"/>
                      <a:pt x="56133" y="28234"/>
                    </a:cubicBezTo>
                    <a:lnTo>
                      <a:pt x="56133" y="27757"/>
                    </a:lnTo>
                    <a:cubicBezTo>
                      <a:pt x="55781" y="13089"/>
                      <a:pt x="44380" y="1068"/>
                      <a:pt x="29749" y="-56"/>
                    </a:cubicBezTo>
                    <a:close/>
                    <a:moveTo>
                      <a:pt x="46228" y="28519"/>
                    </a:moveTo>
                    <a:cubicBezTo>
                      <a:pt x="46323" y="29529"/>
                      <a:pt x="46323" y="30558"/>
                      <a:pt x="46228" y="31567"/>
                    </a:cubicBezTo>
                    <a:cubicBezTo>
                      <a:pt x="46056" y="32577"/>
                      <a:pt x="45770" y="33568"/>
                      <a:pt x="45370" y="34520"/>
                    </a:cubicBezTo>
                    <a:cubicBezTo>
                      <a:pt x="42998" y="41035"/>
                      <a:pt x="37121" y="45617"/>
                      <a:pt x="30225" y="46331"/>
                    </a:cubicBezTo>
                    <a:lnTo>
                      <a:pt x="26701" y="46331"/>
                    </a:lnTo>
                    <a:cubicBezTo>
                      <a:pt x="21481" y="45798"/>
                      <a:pt x="16748" y="43016"/>
                      <a:pt x="13747" y="38711"/>
                    </a:cubicBezTo>
                    <a:cubicBezTo>
                      <a:pt x="12481" y="37006"/>
                      <a:pt x="11576" y="35063"/>
                      <a:pt x="11080" y="32996"/>
                    </a:cubicBezTo>
                    <a:cubicBezTo>
                      <a:pt x="11023" y="32520"/>
                      <a:pt x="11023" y="32044"/>
                      <a:pt x="11080" y="31567"/>
                    </a:cubicBezTo>
                    <a:cubicBezTo>
                      <a:pt x="10985" y="30520"/>
                      <a:pt x="10985" y="29472"/>
                      <a:pt x="11080" y="28424"/>
                    </a:cubicBezTo>
                    <a:lnTo>
                      <a:pt x="11080" y="27948"/>
                    </a:lnTo>
                    <a:cubicBezTo>
                      <a:pt x="11337" y="18794"/>
                      <a:pt x="18434" y="11289"/>
                      <a:pt x="27558" y="10517"/>
                    </a:cubicBezTo>
                    <a:lnTo>
                      <a:pt x="30797" y="10517"/>
                    </a:lnTo>
                    <a:cubicBezTo>
                      <a:pt x="39865" y="11374"/>
                      <a:pt x="46885" y="18842"/>
                      <a:pt x="47180" y="27948"/>
                    </a:cubicBezTo>
                    <a:close/>
                  </a:path>
                </a:pathLst>
              </a:custGeom>
              <a:solidFill>
                <a:srgbClr val="FFC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8" name="Freeform: Shape 861">
                <a:extLst>
                  <a:ext uri="{FF2B5EF4-FFF2-40B4-BE49-F238E27FC236}">
                    <a16:creationId xmlns:a16="http://schemas.microsoft.com/office/drawing/2014/main" id="{C126A28F-91E0-99E5-383D-72EEAE0EBA97}"/>
                  </a:ext>
                </a:extLst>
              </p:cNvPr>
              <p:cNvSpPr/>
              <p:nvPr/>
            </p:nvSpPr>
            <p:spPr>
              <a:xfrm>
                <a:off x="3822719" y="2655679"/>
                <a:ext cx="734663" cy="296417"/>
              </a:xfrm>
              <a:custGeom>
                <a:avLst/>
                <a:gdLst>
                  <a:gd name="connsiteX0" fmla="*/ 734599 w 734663"/>
                  <a:gd name="connsiteY0" fmla="*/ 79859 h 296417"/>
                  <a:gd name="connsiteX1" fmla="*/ 732218 w 734663"/>
                  <a:gd name="connsiteY1" fmla="*/ 85479 h 296417"/>
                  <a:gd name="connsiteX2" fmla="*/ 555053 w 734663"/>
                  <a:gd name="connsiteY2" fmla="*/ 107958 h 296417"/>
                  <a:gd name="connsiteX3" fmla="*/ 550005 w 734663"/>
                  <a:gd name="connsiteY3" fmla="*/ 108529 h 296417"/>
                  <a:gd name="connsiteX4" fmla="*/ 544957 w 734663"/>
                  <a:gd name="connsiteY4" fmla="*/ 109196 h 296417"/>
                  <a:gd name="connsiteX5" fmla="*/ 529145 w 734663"/>
                  <a:gd name="connsiteY5" fmla="*/ 111101 h 296417"/>
                  <a:gd name="connsiteX6" fmla="*/ 527335 w 734663"/>
                  <a:gd name="connsiteY6" fmla="*/ 111101 h 296417"/>
                  <a:gd name="connsiteX7" fmla="*/ 526573 w 734663"/>
                  <a:gd name="connsiteY7" fmla="*/ 111101 h 296417"/>
                  <a:gd name="connsiteX8" fmla="*/ 525907 w 734663"/>
                  <a:gd name="connsiteY8" fmla="*/ 111101 h 296417"/>
                  <a:gd name="connsiteX9" fmla="*/ 524668 w 734663"/>
                  <a:gd name="connsiteY9" fmla="*/ 111101 h 296417"/>
                  <a:gd name="connsiteX10" fmla="*/ 509428 w 734663"/>
                  <a:gd name="connsiteY10" fmla="*/ 105386 h 296417"/>
                  <a:gd name="connsiteX11" fmla="*/ 504666 w 734663"/>
                  <a:gd name="connsiteY11" fmla="*/ 103576 h 296417"/>
                  <a:gd name="connsiteX12" fmla="*/ 499808 w 734663"/>
                  <a:gd name="connsiteY12" fmla="*/ 101862 h 296417"/>
                  <a:gd name="connsiteX13" fmla="*/ 354552 w 734663"/>
                  <a:gd name="connsiteY13" fmla="*/ 47760 h 296417"/>
                  <a:gd name="connsiteX14" fmla="*/ 344550 w 734663"/>
                  <a:gd name="connsiteY14" fmla="*/ 44140 h 296417"/>
                  <a:gd name="connsiteX15" fmla="*/ 274256 w 734663"/>
                  <a:gd name="connsiteY15" fmla="*/ 17947 h 296417"/>
                  <a:gd name="connsiteX16" fmla="*/ 269398 w 734663"/>
                  <a:gd name="connsiteY16" fmla="*/ 16137 h 296417"/>
                  <a:gd name="connsiteX17" fmla="*/ 264445 w 734663"/>
                  <a:gd name="connsiteY17" fmla="*/ 14232 h 296417"/>
                  <a:gd name="connsiteX18" fmla="*/ 251110 w 734663"/>
                  <a:gd name="connsiteY18" fmla="*/ 9279 h 296417"/>
                  <a:gd name="connsiteX19" fmla="*/ 250443 w 734663"/>
                  <a:gd name="connsiteY19" fmla="*/ 9279 h 296417"/>
                  <a:gd name="connsiteX20" fmla="*/ 247491 w 734663"/>
                  <a:gd name="connsiteY20" fmla="*/ 12803 h 296417"/>
                  <a:gd name="connsiteX21" fmla="*/ 240823 w 734663"/>
                  <a:gd name="connsiteY21" fmla="*/ 20614 h 296417"/>
                  <a:gd name="connsiteX22" fmla="*/ 240823 w 734663"/>
                  <a:gd name="connsiteY22" fmla="*/ 20614 h 296417"/>
                  <a:gd name="connsiteX23" fmla="*/ 237489 w 734663"/>
                  <a:gd name="connsiteY23" fmla="*/ 24709 h 296417"/>
                  <a:gd name="connsiteX24" fmla="*/ 234156 w 734663"/>
                  <a:gd name="connsiteY24" fmla="*/ 28615 h 296417"/>
                  <a:gd name="connsiteX25" fmla="*/ 198913 w 734663"/>
                  <a:gd name="connsiteY25" fmla="*/ 70239 h 296417"/>
                  <a:gd name="connsiteX26" fmla="*/ 193198 w 734663"/>
                  <a:gd name="connsiteY26" fmla="*/ 77002 h 296417"/>
                  <a:gd name="connsiteX27" fmla="*/ 115093 w 734663"/>
                  <a:gd name="connsiteY27" fmla="*/ 169299 h 296417"/>
                  <a:gd name="connsiteX28" fmla="*/ 111188 w 734663"/>
                  <a:gd name="connsiteY28" fmla="*/ 173871 h 296417"/>
                  <a:gd name="connsiteX29" fmla="*/ 6984 w 734663"/>
                  <a:gd name="connsiteY29" fmla="*/ 296362 h 296417"/>
                  <a:gd name="connsiteX30" fmla="*/ -64 w 734663"/>
                  <a:gd name="connsiteY30" fmla="*/ 291505 h 296417"/>
                  <a:gd name="connsiteX31" fmla="*/ 100520 w 734663"/>
                  <a:gd name="connsiteY31" fmla="*/ 173395 h 296417"/>
                  <a:gd name="connsiteX32" fmla="*/ 104235 w 734663"/>
                  <a:gd name="connsiteY32" fmla="*/ 168823 h 296417"/>
                  <a:gd name="connsiteX33" fmla="*/ 184435 w 734663"/>
                  <a:gd name="connsiteY33" fmla="*/ 74716 h 296417"/>
                  <a:gd name="connsiteX34" fmla="*/ 190245 w 734663"/>
                  <a:gd name="connsiteY34" fmla="*/ 68048 h 296417"/>
                  <a:gd name="connsiteX35" fmla="*/ 228345 w 734663"/>
                  <a:gd name="connsiteY35" fmla="*/ 23281 h 296417"/>
                  <a:gd name="connsiteX36" fmla="*/ 231679 w 734663"/>
                  <a:gd name="connsiteY36" fmla="*/ 19280 h 296417"/>
                  <a:gd name="connsiteX37" fmla="*/ 235203 w 734663"/>
                  <a:gd name="connsiteY37" fmla="*/ 15280 h 296417"/>
                  <a:gd name="connsiteX38" fmla="*/ 246443 w 734663"/>
                  <a:gd name="connsiteY38" fmla="*/ 1945 h 296417"/>
                  <a:gd name="connsiteX39" fmla="*/ 247586 w 734663"/>
                  <a:gd name="connsiteY39" fmla="*/ 706 h 296417"/>
                  <a:gd name="connsiteX40" fmla="*/ 248157 w 734663"/>
                  <a:gd name="connsiteY40" fmla="*/ -56 h 296417"/>
                  <a:gd name="connsiteX41" fmla="*/ 250729 w 734663"/>
                  <a:gd name="connsiteY41" fmla="*/ 897 h 296417"/>
                  <a:gd name="connsiteX42" fmla="*/ 251206 w 734663"/>
                  <a:gd name="connsiteY42" fmla="*/ 897 h 296417"/>
                  <a:gd name="connsiteX43" fmla="*/ 267207 w 734663"/>
                  <a:gd name="connsiteY43" fmla="*/ 6993 h 296417"/>
                  <a:gd name="connsiteX44" fmla="*/ 272065 w 734663"/>
                  <a:gd name="connsiteY44" fmla="*/ 8803 h 296417"/>
                  <a:gd name="connsiteX45" fmla="*/ 276923 w 734663"/>
                  <a:gd name="connsiteY45" fmla="*/ 10612 h 296417"/>
                  <a:gd name="connsiteX46" fmla="*/ 354647 w 734663"/>
                  <a:gd name="connsiteY46" fmla="*/ 39949 h 296417"/>
                  <a:gd name="connsiteX47" fmla="*/ 364172 w 734663"/>
                  <a:gd name="connsiteY47" fmla="*/ 43664 h 296417"/>
                  <a:gd name="connsiteX48" fmla="*/ 502284 w 734663"/>
                  <a:gd name="connsiteY48" fmla="*/ 95766 h 296417"/>
                  <a:gd name="connsiteX49" fmla="*/ 507142 w 734663"/>
                  <a:gd name="connsiteY49" fmla="*/ 97576 h 296417"/>
                  <a:gd name="connsiteX50" fmla="*/ 512095 w 734663"/>
                  <a:gd name="connsiteY50" fmla="*/ 99481 h 296417"/>
                  <a:gd name="connsiteX51" fmla="*/ 524668 w 734663"/>
                  <a:gd name="connsiteY51" fmla="*/ 104243 h 296417"/>
                  <a:gd name="connsiteX52" fmla="*/ 527335 w 734663"/>
                  <a:gd name="connsiteY52" fmla="*/ 105196 h 296417"/>
                  <a:gd name="connsiteX53" fmla="*/ 529145 w 734663"/>
                  <a:gd name="connsiteY53" fmla="*/ 105196 h 296417"/>
                  <a:gd name="connsiteX54" fmla="*/ 543623 w 734663"/>
                  <a:gd name="connsiteY54" fmla="*/ 103576 h 296417"/>
                  <a:gd name="connsiteX55" fmla="*/ 548862 w 734663"/>
                  <a:gd name="connsiteY55" fmla="*/ 102910 h 296417"/>
                  <a:gd name="connsiteX56" fmla="*/ 554100 w 734663"/>
                  <a:gd name="connsiteY56" fmla="*/ 102243 h 296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734663" h="296417">
                    <a:moveTo>
                      <a:pt x="734599" y="79859"/>
                    </a:moveTo>
                    <a:cubicBezTo>
                      <a:pt x="733837" y="81764"/>
                      <a:pt x="733075" y="83669"/>
                      <a:pt x="732218" y="85479"/>
                    </a:cubicBezTo>
                    <a:lnTo>
                      <a:pt x="555053" y="107958"/>
                    </a:lnTo>
                    <a:lnTo>
                      <a:pt x="550005" y="108529"/>
                    </a:lnTo>
                    <a:lnTo>
                      <a:pt x="544957" y="109196"/>
                    </a:lnTo>
                    <a:lnTo>
                      <a:pt x="529145" y="111101"/>
                    </a:lnTo>
                    <a:lnTo>
                      <a:pt x="527335" y="111101"/>
                    </a:lnTo>
                    <a:lnTo>
                      <a:pt x="526573" y="111101"/>
                    </a:lnTo>
                    <a:lnTo>
                      <a:pt x="525907" y="111101"/>
                    </a:lnTo>
                    <a:lnTo>
                      <a:pt x="524668" y="111101"/>
                    </a:lnTo>
                    <a:lnTo>
                      <a:pt x="509428" y="105386"/>
                    </a:lnTo>
                    <a:lnTo>
                      <a:pt x="504666" y="103576"/>
                    </a:lnTo>
                    <a:lnTo>
                      <a:pt x="499808" y="101862"/>
                    </a:lnTo>
                    <a:lnTo>
                      <a:pt x="354552" y="47760"/>
                    </a:lnTo>
                    <a:lnTo>
                      <a:pt x="344550" y="44140"/>
                    </a:lnTo>
                    <a:lnTo>
                      <a:pt x="274256" y="17947"/>
                    </a:lnTo>
                    <a:lnTo>
                      <a:pt x="269398" y="16137"/>
                    </a:lnTo>
                    <a:lnTo>
                      <a:pt x="264445" y="14232"/>
                    </a:lnTo>
                    <a:lnTo>
                      <a:pt x="251110" y="9279"/>
                    </a:lnTo>
                    <a:lnTo>
                      <a:pt x="250443" y="9279"/>
                    </a:lnTo>
                    <a:lnTo>
                      <a:pt x="247491" y="12803"/>
                    </a:lnTo>
                    <a:lnTo>
                      <a:pt x="240823" y="20614"/>
                    </a:lnTo>
                    <a:lnTo>
                      <a:pt x="240823" y="20614"/>
                    </a:lnTo>
                    <a:lnTo>
                      <a:pt x="237489" y="24709"/>
                    </a:lnTo>
                    <a:lnTo>
                      <a:pt x="234156" y="28615"/>
                    </a:lnTo>
                    <a:lnTo>
                      <a:pt x="198913" y="70239"/>
                    </a:lnTo>
                    <a:lnTo>
                      <a:pt x="193198" y="77002"/>
                    </a:lnTo>
                    <a:lnTo>
                      <a:pt x="115093" y="169299"/>
                    </a:lnTo>
                    <a:lnTo>
                      <a:pt x="111188" y="173871"/>
                    </a:lnTo>
                    <a:lnTo>
                      <a:pt x="6984" y="296362"/>
                    </a:lnTo>
                    <a:cubicBezTo>
                      <a:pt x="4698" y="294838"/>
                      <a:pt x="2222" y="293219"/>
                      <a:pt x="-64" y="291505"/>
                    </a:cubicBezTo>
                    <a:lnTo>
                      <a:pt x="100520" y="173395"/>
                    </a:lnTo>
                    <a:lnTo>
                      <a:pt x="104235" y="168823"/>
                    </a:lnTo>
                    <a:lnTo>
                      <a:pt x="184435" y="74716"/>
                    </a:lnTo>
                    <a:lnTo>
                      <a:pt x="190245" y="68048"/>
                    </a:lnTo>
                    <a:lnTo>
                      <a:pt x="228345" y="23281"/>
                    </a:lnTo>
                    <a:lnTo>
                      <a:pt x="231679" y="19280"/>
                    </a:lnTo>
                    <a:lnTo>
                      <a:pt x="235203" y="15280"/>
                    </a:lnTo>
                    <a:lnTo>
                      <a:pt x="246443" y="1945"/>
                    </a:lnTo>
                    <a:lnTo>
                      <a:pt x="247586" y="706"/>
                    </a:lnTo>
                    <a:lnTo>
                      <a:pt x="248157" y="-56"/>
                    </a:lnTo>
                    <a:lnTo>
                      <a:pt x="250729" y="897"/>
                    </a:lnTo>
                    <a:lnTo>
                      <a:pt x="251206" y="897"/>
                    </a:lnTo>
                    <a:lnTo>
                      <a:pt x="267207" y="6993"/>
                    </a:lnTo>
                    <a:lnTo>
                      <a:pt x="272065" y="8803"/>
                    </a:lnTo>
                    <a:lnTo>
                      <a:pt x="276923" y="10612"/>
                    </a:lnTo>
                    <a:lnTo>
                      <a:pt x="354647" y="39949"/>
                    </a:lnTo>
                    <a:lnTo>
                      <a:pt x="364172" y="43664"/>
                    </a:lnTo>
                    <a:lnTo>
                      <a:pt x="502284" y="95766"/>
                    </a:lnTo>
                    <a:lnTo>
                      <a:pt x="507142" y="97576"/>
                    </a:lnTo>
                    <a:lnTo>
                      <a:pt x="512095" y="99481"/>
                    </a:lnTo>
                    <a:lnTo>
                      <a:pt x="524668" y="104243"/>
                    </a:lnTo>
                    <a:lnTo>
                      <a:pt x="527335" y="105196"/>
                    </a:lnTo>
                    <a:lnTo>
                      <a:pt x="529145" y="105196"/>
                    </a:lnTo>
                    <a:lnTo>
                      <a:pt x="543623" y="103576"/>
                    </a:lnTo>
                    <a:lnTo>
                      <a:pt x="548862" y="102910"/>
                    </a:lnTo>
                    <a:lnTo>
                      <a:pt x="554100" y="10224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9" name="Freeform: Shape 862">
                <a:extLst>
                  <a:ext uri="{FF2B5EF4-FFF2-40B4-BE49-F238E27FC236}">
                    <a16:creationId xmlns:a16="http://schemas.microsoft.com/office/drawing/2014/main" id="{37148F58-D090-E7A2-1AC0-3426CE61EE83}"/>
                  </a:ext>
                </a:extLst>
              </p:cNvPr>
              <p:cNvSpPr/>
              <p:nvPr/>
            </p:nvSpPr>
            <p:spPr>
              <a:xfrm>
                <a:off x="4048938" y="2637010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0" name="Freeform: Shape 863">
                <a:extLst>
                  <a:ext uri="{FF2B5EF4-FFF2-40B4-BE49-F238E27FC236}">
                    <a16:creationId xmlns:a16="http://schemas.microsoft.com/office/drawing/2014/main" id="{62502225-5797-DB02-17DF-B155834594BA}"/>
                  </a:ext>
                </a:extLst>
              </p:cNvPr>
              <p:cNvSpPr/>
              <p:nvPr/>
            </p:nvSpPr>
            <p:spPr>
              <a:xfrm>
                <a:off x="4044432" y="2631962"/>
                <a:ext cx="56223" cy="56387"/>
              </a:xfrm>
              <a:custGeom>
                <a:avLst/>
                <a:gdLst>
                  <a:gd name="connsiteX0" fmla="*/ 41494 w 56223"/>
                  <a:gd name="connsiteY0" fmla="*/ 3564 h 56387"/>
                  <a:gd name="connsiteX1" fmla="*/ 29302 w 56223"/>
                  <a:gd name="connsiteY1" fmla="*/ -56 h 56387"/>
                  <a:gd name="connsiteX2" fmla="*/ 25873 w 56223"/>
                  <a:gd name="connsiteY2" fmla="*/ -56 h 56387"/>
                  <a:gd name="connsiteX3" fmla="*/ 60 w 56223"/>
                  <a:gd name="connsiteY3" fmla="*/ 31044 h 56387"/>
                  <a:gd name="connsiteX4" fmla="*/ 6823 w 56223"/>
                  <a:gd name="connsiteY4" fmla="*/ 46998 h 56387"/>
                  <a:gd name="connsiteX5" fmla="*/ 12633 w 56223"/>
                  <a:gd name="connsiteY5" fmla="*/ 51856 h 56387"/>
                  <a:gd name="connsiteX6" fmla="*/ 25968 w 56223"/>
                  <a:gd name="connsiteY6" fmla="*/ 56332 h 56387"/>
                  <a:gd name="connsiteX7" fmla="*/ 29683 w 56223"/>
                  <a:gd name="connsiteY7" fmla="*/ 56332 h 56387"/>
                  <a:gd name="connsiteX8" fmla="*/ 52829 w 56223"/>
                  <a:gd name="connsiteY8" fmla="*/ 41378 h 56387"/>
                  <a:gd name="connsiteX9" fmla="*/ 55400 w 56223"/>
                  <a:gd name="connsiteY9" fmla="*/ 34425 h 56387"/>
                  <a:gd name="connsiteX10" fmla="*/ 41780 w 56223"/>
                  <a:gd name="connsiteY10" fmla="*/ 3564 h 56387"/>
                  <a:gd name="connsiteX11" fmla="*/ 45399 w 56223"/>
                  <a:gd name="connsiteY11" fmla="*/ 30805 h 56387"/>
                  <a:gd name="connsiteX12" fmla="*/ 42732 w 56223"/>
                  <a:gd name="connsiteY12" fmla="*/ 37663 h 56387"/>
                  <a:gd name="connsiteX13" fmla="*/ 29397 w 56223"/>
                  <a:gd name="connsiteY13" fmla="*/ 46045 h 56387"/>
                  <a:gd name="connsiteX14" fmla="*/ 25682 w 56223"/>
                  <a:gd name="connsiteY14" fmla="*/ 46045 h 56387"/>
                  <a:gd name="connsiteX15" fmla="*/ 19110 w 56223"/>
                  <a:gd name="connsiteY15" fmla="*/ 43855 h 56387"/>
                  <a:gd name="connsiteX16" fmla="*/ 19110 w 56223"/>
                  <a:gd name="connsiteY16" fmla="*/ 43855 h 56387"/>
                  <a:gd name="connsiteX17" fmla="*/ 13490 w 56223"/>
                  <a:gd name="connsiteY17" fmla="*/ 38997 h 56387"/>
                  <a:gd name="connsiteX18" fmla="*/ 9680 w 56223"/>
                  <a:gd name="connsiteY18" fmla="*/ 28043 h 56387"/>
                  <a:gd name="connsiteX19" fmla="*/ 25968 w 56223"/>
                  <a:gd name="connsiteY19" fmla="*/ 10231 h 56387"/>
                  <a:gd name="connsiteX20" fmla="*/ 29397 w 56223"/>
                  <a:gd name="connsiteY20" fmla="*/ 10231 h 56387"/>
                  <a:gd name="connsiteX21" fmla="*/ 45589 w 56223"/>
                  <a:gd name="connsiteY21" fmla="*/ 28043 h 56387"/>
                  <a:gd name="connsiteX22" fmla="*/ 45399 w 56223"/>
                  <a:gd name="connsiteY22" fmla="*/ 30805 h 5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223" h="56387">
                    <a:moveTo>
                      <a:pt x="41494" y="3564"/>
                    </a:moveTo>
                    <a:cubicBezTo>
                      <a:pt x="37770" y="1421"/>
                      <a:pt x="33588" y="183"/>
                      <a:pt x="29302" y="-56"/>
                    </a:cubicBezTo>
                    <a:lnTo>
                      <a:pt x="25873" y="-56"/>
                    </a:lnTo>
                    <a:cubicBezTo>
                      <a:pt x="10156" y="1402"/>
                      <a:pt x="-1397" y="15327"/>
                      <a:pt x="60" y="31044"/>
                    </a:cubicBezTo>
                    <a:cubicBezTo>
                      <a:pt x="613" y="36930"/>
                      <a:pt x="2975" y="42502"/>
                      <a:pt x="6823" y="46998"/>
                    </a:cubicBezTo>
                    <a:cubicBezTo>
                      <a:pt x="8509" y="48893"/>
                      <a:pt x="10461" y="50532"/>
                      <a:pt x="12633" y="51856"/>
                    </a:cubicBezTo>
                    <a:cubicBezTo>
                      <a:pt x="16586" y="54532"/>
                      <a:pt x="21196" y="56085"/>
                      <a:pt x="25968" y="56332"/>
                    </a:cubicBezTo>
                    <a:lnTo>
                      <a:pt x="29683" y="56332"/>
                    </a:lnTo>
                    <a:cubicBezTo>
                      <a:pt x="39456" y="55647"/>
                      <a:pt x="48190" y="49998"/>
                      <a:pt x="52829" y="41378"/>
                    </a:cubicBezTo>
                    <a:cubicBezTo>
                      <a:pt x="54019" y="39197"/>
                      <a:pt x="54886" y="36854"/>
                      <a:pt x="55400" y="34425"/>
                    </a:cubicBezTo>
                    <a:cubicBezTo>
                      <a:pt x="58296" y="22252"/>
                      <a:pt x="52724" y="9631"/>
                      <a:pt x="41780" y="3564"/>
                    </a:cubicBezTo>
                    <a:close/>
                    <a:moveTo>
                      <a:pt x="45399" y="30805"/>
                    </a:moveTo>
                    <a:cubicBezTo>
                      <a:pt x="45018" y="33253"/>
                      <a:pt x="44104" y="35596"/>
                      <a:pt x="42732" y="37663"/>
                    </a:cubicBezTo>
                    <a:cubicBezTo>
                      <a:pt x="39817" y="42369"/>
                      <a:pt x="34903" y="45464"/>
                      <a:pt x="29397" y="46045"/>
                    </a:cubicBezTo>
                    <a:lnTo>
                      <a:pt x="25682" y="46045"/>
                    </a:lnTo>
                    <a:cubicBezTo>
                      <a:pt x="23358" y="45807"/>
                      <a:pt x="21110" y="45064"/>
                      <a:pt x="19110" y="43855"/>
                    </a:cubicBezTo>
                    <a:lnTo>
                      <a:pt x="19110" y="43855"/>
                    </a:lnTo>
                    <a:cubicBezTo>
                      <a:pt x="16853" y="42750"/>
                      <a:pt x="14910" y="41073"/>
                      <a:pt x="13490" y="38997"/>
                    </a:cubicBezTo>
                    <a:cubicBezTo>
                      <a:pt x="11004" y="35892"/>
                      <a:pt x="9652" y="32025"/>
                      <a:pt x="9680" y="28043"/>
                    </a:cubicBezTo>
                    <a:cubicBezTo>
                      <a:pt x="9738" y="18804"/>
                      <a:pt x="16776" y="11108"/>
                      <a:pt x="25968" y="10231"/>
                    </a:cubicBezTo>
                    <a:lnTo>
                      <a:pt x="29397" y="10231"/>
                    </a:lnTo>
                    <a:cubicBezTo>
                      <a:pt x="38579" y="11117"/>
                      <a:pt x="45580" y="18823"/>
                      <a:pt x="45589" y="28043"/>
                    </a:cubicBezTo>
                    <a:cubicBezTo>
                      <a:pt x="45494" y="28996"/>
                      <a:pt x="45399" y="29853"/>
                      <a:pt x="45399" y="308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1" name="Freeform: Shape 864">
                <a:extLst>
                  <a:ext uri="{FF2B5EF4-FFF2-40B4-BE49-F238E27FC236}">
                    <a16:creationId xmlns:a16="http://schemas.microsoft.com/office/drawing/2014/main" id="{0BADDED7-2A79-6DEB-D155-AF6D5108D212}"/>
                  </a:ext>
                </a:extLst>
              </p:cNvPr>
              <p:cNvSpPr/>
              <p:nvPr/>
            </p:nvSpPr>
            <p:spPr>
              <a:xfrm>
                <a:off x="4326401" y="2742166"/>
                <a:ext cx="46291" cy="46291"/>
              </a:xfrm>
              <a:custGeom>
                <a:avLst/>
                <a:gdLst>
                  <a:gd name="connsiteX0" fmla="*/ 46227 w 46291"/>
                  <a:gd name="connsiteY0" fmla="*/ 23090 h 46291"/>
                  <a:gd name="connsiteX1" fmla="*/ 23082 w 46291"/>
                  <a:gd name="connsiteY1" fmla="*/ 46236 h 46291"/>
                  <a:gd name="connsiteX2" fmla="*/ -64 w 46291"/>
                  <a:gd name="connsiteY2" fmla="*/ 23090 h 46291"/>
                  <a:gd name="connsiteX3" fmla="*/ 23082 w 46291"/>
                  <a:gd name="connsiteY3" fmla="*/ -56 h 46291"/>
                  <a:gd name="connsiteX4" fmla="*/ 46227 w 46291"/>
                  <a:gd name="connsiteY4" fmla="*/ 23090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91" h="46291">
                    <a:moveTo>
                      <a:pt x="46227" y="23090"/>
                    </a:moveTo>
                    <a:cubicBezTo>
                      <a:pt x="46227" y="35873"/>
                      <a:pt x="35864" y="46236"/>
                      <a:pt x="23082" y="46236"/>
                    </a:cubicBezTo>
                    <a:cubicBezTo>
                      <a:pt x="10299" y="46236"/>
                      <a:pt x="-64" y="35873"/>
                      <a:pt x="-64" y="23090"/>
                    </a:cubicBezTo>
                    <a:cubicBezTo>
                      <a:pt x="-64" y="10308"/>
                      <a:pt x="10299" y="-56"/>
                      <a:pt x="23082" y="-56"/>
                    </a:cubicBezTo>
                    <a:cubicBezTo>
                      <a:pt x="35864" y="-56"/>
                      <a:pt x="46227" y="10308"/>
                      <a:pt x="46227" y="23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2" name="Freeform: Shape 865">
                <a:extLst>
                  <a:ext uri="{FF2B5EF4-FFF2-40B4-BE49-F238E27FC236}">
                    <a16:creationId xmlns:a16="http://schemas.microsoft.com/office/drawing/2014/main" id="{ED20FC39-574D-B624-C719-0BD25CE7F08E}"/>
                  </a:ext>
                </a:extLst>
              </p:cNvPr>
              <p:cNvSpPr/>
              <p:nvPr/>
            </p:nvSpPr>
            <p:spPr>
              <a:xfrm>
                <a:off x="4321441" y="2737023"/>
                <a:ext cx="56500" cy="57031"/>
              </a:xfrm>
              <a:custGeom>
                <a:avLst/>
                <a:gdLst>
                  <a:gd name="connsiteX0" fmla="*/ 56332 w 56500"/>
                  <a:gd name="connsiteY0" fmla="*/ 26614 h 57031"/>
                  <a:gd name="connsiteX1" fmla="*/ 55379 w 56500"/>
                  <a:gd name="connsiteY1" fmla="*/ 20518 h 57031"/>
                  <a:gd name="connsiteX2" fmla="*/ 30328 w 56500"/>
                  <a:gd name="connsiteY2" fmla="*/ -56 h 57031"/>
                  <a:gd name="connsiteX3" fmla="*/ 26042 w 56500"/>
                  <a:gd name="connsiteY3" fmla="*/ -56 h 57031"/>
                  <a:gd name="connsiteX4" fmla="*/ 3563 w 56500"/>
                  <a:gd name="connsiteY4" fmla="*/ 14422 h 57031"/>
                  <a:gd name="connsiteX5" fmla="*/ 1086 w 56500"/>
                  <a:gd name="connsiteY5" fmla="*/ 20328 h 57031"/>
                  <a:gd name="connsiteX6" fmla="*/ -57 w 56500"/>
                  <a:gd name="connsiteY6" fmla="*/ 28329 h 57031"/>
                  <a:gd name="connsiteX7" fmla="*/ 25756 w 56500"/>
                  <a:gd name="connsiteY7" fmla="*/ 56904 h 57031"/>
                  <a:gd name="connsiteX8" fmla="*/ 28233 w 56500"/>
                  <a:gd name="connsiteY8" fmla="*/ 56904 h 57031"/>
                  <a:gd name="connsiteX9" fmla="*/ 30519 w 56500"/>
                  <a:gd name="connsiteY9" fmla="*/ 56904 h 57031"/>
                  <a:gd name="connsiteX10" fmla="*/ 56427 w 56500"/>
                  <a:gd name="connsiteY10" fmla="*/ 28329 h 57031"/>
                  <a:gd name="connsiteX11" fmla="*/ 56332 w 56500"/>
                  <a:gd name="connsiteY11" fmla="*/ 26614 h 57031"/>
                  <a:gd name="connsiteX12" fmla="*/ 46235 w 56500"/>
                  <a:gd name="connsiteY12" fmla="*/ 28234 h 57031"/>
                  <a:gd name="connsiteX13" fmla="*/ 30424 w 56500"/>
                  <a:gd name="connsiteY13" fmla="*/ 45950 h 57031"/>
                  <a:gd name="connsiteX14" fmla="*/ 28233 w 56500"/>
                  <a:gd name="connsiteY14" fmla="*/ 45950 h 57031"/>
                  <a:gd name="connsiteX15" fmla="*/ 25851 w 56500"/>
                  <a:gd name="connsiteY15" fmla="*/ 45950 h 57031"/>
                  <a:gd name="connsiteX16" fmla="*/ 10135 w 56500"/>
                  <a:gd name="connsiteY16" fmla="*/ 28234 h 57031"/>
                  <a:gd name="connsiteX17" fmla="*/ 10707 w 56500"/>
                  <a:gd name="connsiteY17" fmla="*/ 23757 h 57031"/>
                  <a:gd name="connsiteX18" fmla="*/ 13374 w 56500"/>
                  <a:gd name="connsiteY18" fmla="*/ 18042 h 57031"/>
                  <a:gd name="connsiteX19" fmla="*/ 26042 w 56500"/>
                  <a:gd name="connsiteY19" fmla="*/ 10422 h 57031"/>
                  <a:gd name="connsiteX20" fmla="*/ 28233 w 56500"/>
                  <a:gd name="connsiteY20" fmla="*/ 10422 h 57031"/>
                  <a:gd name="connsiteX21" fmla="*/ 30424 w 56500"/>
                  <a:gd name="connsiteY21" fmla="*/ 10422 h 57031"/>
                  <a:gd name="connsiteX22" fmla="*/ 44901 w 56500"/>
                  <a:gd name="connsiteY22" fmla="*/ 21852 h 57031"/>
                  <a:gd name="connsiteX23" fmla="*/ 46235 w 56500"/>
                  <a:gd name="connsiteY23" fmla="*/ 27853 h 5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500" h="57031">
                    <a:moveTo>
                      <a:pt x="56332" y="26614"/>
                    </a:moveTo>
                    <a:cubicBezTo>
                      <a:pt x="56265" y="24548"/>
                      <a:pt x="55941" y="22500"/>
                      <a:pt x="55379" y="20518"/>
                    </a:cubicBezTo>
                    <a:cubicBezTo>
                      <a:pt x="52102" y="9127"/>
                      <a:pt x="42139" y="945"/>
                      <a:pt x="30328" y="-56"/>
                    </a:cubicBezTo>
                    <a:lnTo>
                      <a:pt x="26042" y="-56"/>
                    </a:lnTo>
                    <a:cubicBezTo>
                      <a:pt x="16612" y="754"/>
                      <a:pt x="8192" y="6174"/>
                      <a:pt x="3563" y="14422"/>
                    </a:cubicBezTo>
                    <a:cubicBezTo>
                      <a:pt x="2487" y="16280"/>
                      <a:pt x="1658" y="18261"/>
                      <a:pt x="1086" y="20328"/>
                    </a:cubicBezTo>
                    <a:cubicBezTo>
                      <a:pt x="258" y="22909"/>
                      <a:pt x="-123" y="25614"/>
                      <a:pt x="-57" y="28329"/>
                    </a:cubicBezTo>
                    <a:cubicBezTo>
                      <a:pt x="-123" y="43093"/>
                      <a:pt x="11059" y="55475"/>
                      <a:pt x="25756" y="56904"/>
                    </a:cubicBezTo>
                    <a:cubicBezTo>
                      <a:pt x="26575" y="56999"/>
                      <a:pt x="27414" y="56999"/>
                      <a:pt x="28233" y="56904"/>
                    </a:cubicBezTo>
                    <a:cubicBezTo>
                      <a:pt x="28995" y="56999"/>
                      <a:pt x="29757" y="56999"/>
                      <a:pt x="30519" y="56904"/>
                    </a:cubicBezTo>
                    <a:cubicBezTo>
                      <a:pt x="45254" y="55523"/>
                      <a:pt x="56493" y="43121"/>
                      <a:pt x="56427" y="28329"/>
                    </a:cubicBezTo>
                    <a:cubicBezTo>
                      <a:pt x="56455" y="27757"/>
                      <a:pt x="56417" y="27186"/>
                      <a:pt x="56332" y="26614"/>
                    </a:cubicBezTo>
                    <a:close/>
                    <a:moveTo>
                      <a:pt x="46235" y="28234"/>
                    </a:moveTo>
                    <a:cubicBezTo>
                      <a:pt x="46244" y="37301"/>
                      <a:pt x="39434" y="44931"/>
                      <a:pt x="30424" y="45950"/>
                    </a:cubicBezTo>
                    <a:lnTo>
                      <a:pt x="28233" y="45950"/>
                    </a:lnTo>
                    <a:lnTo>
                      <a:pt x="25851" y="45950"/>
                    </a:lnTo>
                    <a:cubicBezTo>
                      <a:pt x="16879" y="44883"/>
                      <a:pt x="10116" y="37273"/>
                      <a:pt x="10135" y="28234"/>
                    </a:cubicBezTo>
                    <a:cubicBezTo>
                      <a:pt x="10116" y="26719"/>
                      <a:pt x="10316" y="25214"/>
                      <a:pt x="10707" y="23757"/>
                    </a:cubicBezTo>
                    <a:cubicBezTo>
                      <a:pt x="11259" y="21709"/>
                      <a:pt x="12164" y="19775"/>
                      <a:pt x="13374" y="18042"/>
                    </a:cubicBezTo>
                    <a:cubicBezTo>
                      <a:pt x="16231" y="13718"/>
                      <a:pt x="20889" y="10917"/>
                      <a:pt x="26042" y="10422"/>
                    </a:cubicBezTo>
                    <a:cubicBezTo>
                      <a:pt x="26766" y="10327"/>
                      <a:pt x="27509" y="10327"/>
                      <a:pt x="28233" y="10422"/>
                    </a:cubicBezTo>
                    <a:cubicBezTo>
                      <a:pt x="28956" y="10327"/>
                      <a:pt x="29699" y="10327"/>
                      <a:pt x="30424" y="10422"/>
                    </a:cubicBezTo>
                    <a:cubicBezTo>
                      <a:pt x="37034" y="11155"/>
                      <a:pt x="42654" y="15594"/>
                      <a:pt x="44901" y="21852"/>
                    </a:cubicBezTo>
                    <a:cubicBezTo>
                      <a:pt x="45740" y="23738"/>
                      <a:pt x="46197" y="25786"/>
                      <a:pt x="46235" y="27853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3" name="Freeform: Shape 866">
                <a:extLst>
                  <a:ext uri="{FF2B5EF4-FFF2-40B4-BE49-F238E27FC236}">
                    <a16:creationId xmlns:a16="http://schemas.microsoft.com/office/drawing/2014/main" id="{6CFD51EF-9EEE-88A9-E75D-3F62415D8027}"/>
                  </a:ext>
                </a:extLst>
              </p:cNvPr>
              <p:cNvSpPr/>
              <p:nvPr/>
            </p:nvSpPr>
            <p:spPr>
              <a:xfrm>
                <a:off x="3529268" y="1969217"/>
                <a:ext cx="1149695" cy="1149593"/>
              </a:xfrm>
              <a:custGeom>
                <a:avLst/>
                <a:gdLst>
                  <a:gd name="connsiteX0" fmla="*/ 463980 w 1149695"/>
                  <a:gd name="connsiteY0" fmla="*/ 1138749 h 1149593"/>
                  <a:gd name="connsiteX1" fmla="*/ 10828 w 1149695"/>
                  <a:gd name="connsiteY1" fmla="*/ 463988 h 1149593"/>
                  <a:gd name="connsiteX2" fmla="*/ 685588 w 1149695"/>
                  <a:gd name="connsiteY2" fmla="*/ 10836 h 1149593"/>
                  <a:gd name="connsiteX3" fmla="*/ 1138740 w 1149695"/>
                  <a:gd name="connsiteY3" fmla="*/ 685597 h 1149593"/>
                  <a:gd name="connsiteX4" fmla="*/ 1138635 w 1149695"/>
                  <a:gd name="connsiteY4" fmla="*/ 686121 h 1149593"/>
                  <a:gd name="connsiteX5" fmla="*/ 463980 w 1149695"/>
                  <a:gd name="connsiteY5" fmla="*/ 1138749 h 1149593"/>
                  <a:gd name="connsiteX6" fmla="*/ 476743 w 1149695"/>
                  <a:gd name="connsiteY6" fmla="*/ 1074074 h 1149593"/>
                  <a:gd name="connsiteX7" fmla="*/ 1074256 w 1149695"/>
                  <a:gd name="connsiteY7" fmla="*/ 673338 h 1149593"/>
                  <a:gd name="connsiteX8" fmla="*/ 673530 w 1149695"/>
                  <a:gd name="connsiteY8" fmla="*/ 75825 h 1149593"/>
                  <a:gd name="connsiteX9" fmla="*/ 76026 w 1149695"/>
                  <a:gd name="connsiteY9" fmla="*/ 476475 h 1149593"/>
                  <a:gd name="connsiteX10" fmla="*/ 476743 w 1149695"/>
                  <a:gd name="connsiteY10" fmla="*/ 1074074 h 114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9695" h="1149593">
                    <a:moveTo>
                      <a:pt x="463980" y="1138749"/>
                    </a:moveTo>
                    <a:cubicBezTo>
                      <a:pt x="152512" y="1077551"/>
                      <a:pt x="-50370" y="775456"/>
                      <a:pt x="10828" y="463988"/>
                    </a:cubicBezTo>
                    <a:cubicBezTo>
                      <a:pt x="72016" y="152521"/>
                      <a:pt x="374121" y="-50362"/>
                      <a:pt x="685588" y="10836"/>
                    </a:cubicBezTo>
                    <a:cubicBezTo>
                      <a:pt x="997046" y="72034"/>
                      <a:pt x="1199938" y="374129"/>
                      <a:pt x="1138740" y="685597"/>
                    </a:cubicBezTo>
                    <a:cubicBezTo>
                      <a:pt x="1138702" y="685768"/>
                      <a:pt x="1138673" y="685949"/>
                      <a:pt x="1138635" y="686121"/>
                    </a:cubicBezTo>
                    <a:cubicBezTo>
                      <a:pt x="1076904" y="997131"/>
                      <a:pt x="775171" y="1199566"/>
                      <a:pt x="463980" y="1138749"/>
                    </a:cubicBezTo>
                    <a:close/>
                    <a:moveTo>
                      <a:pt x="476743" y="1074074"/>
                    </a:moveTo>
                    <a:cubicBezTo>
                      <a:pt x="752406" y="1128414"/>
                      <a:pt x="1019916" y="949001"/>
                      <a:pt x="1074256" y="673338"/>
                    </a:cubicBezTo>
                    <a:cubicBezTo>
                      <a:pt x="1128596" y="397685"/>
                      <a:pt x="949183" y="130165"/>
                      <a:pt x="673530" y="75825"/>
                    </a:cubicBezTo>
                    <a:cubicBezTo>
                      <a:pt x="397905" y="21495"/>
                      <a:pt x="130404" y="200860"/>
                      <a:pt x="76026" y="476475"/>
                    </a:cubicBezTo>
                    <a:cubicBezTo>
                      <a:pt x="21915" y="752100"/>
                      <a:pt x="201213" y="1019486"/>
                      <a:pt x="476743" y="107407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4" name="Freeform: Shape 867">
                <a:extLst>
                  <a:ext uri="{FF2B5EF4-FFF2-40B4-BE49-F238E27FC236}">
                    <a16:creationId xmlns:a16="http://schemas.microsoft.com/office/drawing/2014/main" id="{46291884-F5EB-6BC6-EB0E-DC99CB3967E1}"/>
                  </a:ext>
                </a:extLst>
              </p:cNvPr>
              <p:cNvSpPr/>
              <p:nvPr/>
            </p:nvSpPr>
            <p:spPr>
              <a:xfrm>
                <a:off x="3513104" y="1952286"/>
                <a:ext cx="1183208" cy="1183283"/>
              </a:xfrm>
              <a:custGeom>
                <a:avLst/>
                <a:gdLst>
                  <a:gd name="connsiteX0" fmla="*/ 1102221 w 1183208"/>
                  <a:gd name="connsiteY0" fmla="*/ 466356 h 1183283"/>
                  <a:gd name="connsiteX1" fmla="*/ 1028021 w 1183208"/>
                  <a:gd name="connsiteY1" fmla="*/ 299097 h 1183283"/>
                  <a:gd name="connsiteX2" fmla="*/ 298454 w 1183208"/>
                  <a:gd name="connsiteY2" fmla="*/ 155317 h 1183283"/>
                  <a:gd name="connsiteX3" fmla="*/ 154674 w 1183208"/>
                  <a:gd name="connsiteY3" fmla="*/ 884885 h 1183283"/>
                  <a:gd name="connsiteX4" fmla="*/ 883813 w 1183208"/>
                  <a:gd name="connsiteY4" fmla="*/ 1029274 h 1183283"/>
                  <a:gd name="connsiteX5" fmla="*/ 1107174 w 1183208"/>
                  <a:gd name="connsiteY5" fmla="*/ 693813 h 1183283"/>
                  <a:gd name="connsiteX6" fmla="*/ 1102221 w 1183208"/>
                  <a:gd name="connsiteY6" fmla="*/ 466356 h 1183283"/>
                  <a:gd name="connsiteX7" fmla="*/ 1073646 w 1183208"/>
                  <a:gd name="connsiteY7" fmla="*/ 686955 h 1183283"/>
                  <a:gd name="connsiteX8" fmla="*/ 495907 w 1183208"/>
                  <a:gd name="connsiteY8" fmla="*/ 1075337 h 1183283"/>
                  <a:gd name="connsiteX9" fmla="*/ 107525 w 1183208"/>
                  <a:gd name="connsiteY9" fmla="*/ 497589 h 1183283"/>
                  <a:gd name="connsiteX10" fmla="*/ 685264 w 1183208"/>
                  <a:gd name="connsiteY10" fmla="*/ 109216 h 1183283"/>
                  <a:gd name="connsiteX11" fmla="*/ 999446 w 1183208"/>
                  <a:gd name="connsiteY11" fmla="*/ 318147 h 1183283"/>
                  <a:gd name="connsiteX12" fmla="*/ 1073741 w 1183208"/>
                  <a:gd name="connsiteY12" fmla="*/ 686955 h 1183283"/>
                  <a:gd name="connsiteX13" fmla="*/ 1102221 w 1183208"/>
                  <a:gd name="connsiteY13" fmla="*/ 466356 h 1183283"/>
                  <a:gd name="connsiteX14" fmla="*/ 1028021 w 1183208"/>
                  <a:gd name="connsiteY14" fmla="*/ 299097 h 1183283"/>
                  <a:gd name="connsiteX15" fmla="*/ 298454 w 1183208"/>
                  <a:gd name="connsiteY15" fmla="*/ 155317 h 1183283"/>
                  <a:gd name="connsiteX16" fmla="*/ 154674 w 1183208"/>
                  <a:gd name="connsiteY16" fmla="*/ 884885 h 1183283"/>
                  <a:gd name="connsiteX17" fmla="*/ 883813 w 1183208"/>
                  <a:gd name="connsiteY17" fmla="*/ 1029274 h 1183283"/>
                  <a:gd name="connsiteX18" fmla="*/ 1107174 w 1183208"/>
                  <a:gd name="connsiteY18" fmla="*/ 693813 h 1183283"/>
                  <a:gd name="connsiteX19" fmla="*/ 1102221 w 1183208"/>
                  <a:gd name="connsiteY19" fmla="*/ 466356 h 1183283"/>
                  <a:gd name="connsiteX20" fmla="*/ 1073646 w 1183208"/>
                  <a:gd name="connsiteY20" fmla="*/ 686955 h 1183283"/>
                  <a:gd name="connsiteX21" fmla="*/ 495907 w 1183208"/>
                  <a:gd name="connsiteY21" fmla="*/ 1075337 h 1183283"/>
                  <a:gd name="connsiteX22" fmla="*/ 107525 w 1183208"/>
                  <a:gd name="connsiteY22" fmla="*/ 497589 h 1183283"/>
                  <a:gd name="connsiteX23" fmla="*/ 685264 w 1183208"/>
                  <a:gd name="connsiteY23" fmla="*/ 109216 h 1183283"/>
                  <a:gd name="connsiteX24" fmla="*/ 999446 w 1183208"/>
                  <a:gd name="connsiteY24" fmla="*/ 318147 h 1183283"/>
                  <a:gd name="connsiteX25" fmla="*/ 1073741 w 1183208"/>
                  <a:gd name="connsiteY25" fmla="*/ 686955 h 1183283"/>
                  <a:gd name="connsiteX26" fmla="*/ 1166039 w 1183208"/>
                  <a:gd name="connsiteY26" fmla="*/ 450640 h 1183283"/>
                  <a:gd name="connsiteX27" fmla="*/ 450626 w 1183208"/>
                  <a:gd name="connsiteY27" fmla="*/ 17119 h 1183283"/>
                  <a:gd name="connsiteX28" fmla="*/ 17114 w 1183208"/>
                  <a:gd name="connsiteY28" fmla="*/ 732532 h 1183283"/>
                  <a:gd name="connsiteX29" fmla="*/ 732518 w 1183208"/>
                  <a:gd name="connsiteY29" fmla="*/ 1166053 h 1183283"/>
                  <a:gd name="connsiteX30" fmla="*/ 1171849 w 1183208"/>
                  <a:gd name="connsiteY30" fmla="*/ 706291 h 1183283"/>
                  <a:gd name="connsiteX31" fmla="*/ 1166134 w 1183208"/>
                  <a:gd name="connsiteY31" fmla="*/ 450640 h 1183283"/>
                  <a:gd name="connsiteX32" fmla="*/ 1138321 w 1183208"/>
                  <a:gd name="connsiteY32" fmla="*/ 699719 h 1183283"/>
                  <a:gd name="connsiteX33" fmla="*/ 483296 w 1183208"/>
                  <a:gd name="connsiteY33" fmla="*/ 1139259 h 1183283"/>
                  <a:gd name="connsiteX34" fmla="*/ 43765 w 1183208"/>
                  <a:gd name="connsiteY34" fmla="*/ 484234 h 1183283"/>
                  <a:gd name="connsiteX35" fmla="*/ 698780 w 1183208"/>
                  <a:gd name="connsiteY35" fmla="*/ 44694 h 1183283"/>
                  <a:gd name="connsiteX36" fmla="*/ 1132701 w 1183208"/>
                  <a:gd name="connsiteY36" fmla="*/ 458831 h 1183283"/>
                  <a:gd name="connsiteX37" fmla="*/ 1138416 w 1183208"/>
                  <a:gd name="connsiteY37" fmla="*/ 699719 h 1183283"/>
                  <a:gd name="connsiteX38" fmla="*/ 1028021 w 1183208"/>
                  <a:gd name="connsiteY38" fmla="*/ 299097 h 1183283"/>
                  <a:gd name="connsiteX39" fmla="*/ 298454 w 1183208"/>
                  <a:gd name="connsiteY39" fmla="*/ 155317 h 1183283"/>
                  <a:gd name="connsiteX40" fmla="*/ 154674 w 1183208"/>
                  <a:gd name="connsiteY40" fmla="*/ 884885 h 1183283"/>
                  <a:gd name="connsiteX41" fmla="*/ 883813 w 1183208"/>
                  <a:gd name="connsiteY41" fmla="*/ 1029274 h 1183283"/>
                  <a:gd name="connsiteX42" fmla="*/ 1107174 w 1183208"/>
                  <a:gd name="connsiteY42" fmla="*/ 693813 h 1183283"/>
                  <a:gd name="connsiteX43" fmla="*/ 1102126 w 1183208"/>
                  <a:gd name="connsiteY43" fmla="*/ 466642 h 1183283"/>
                  <a:gd name="connsiteX44" fmla="*/ 1028021 w 1183208"/>
                  <a:gd name="connsiteY44" fmla="*/ 299097 h 1183283"/>
                  <a:gd name="connsiteX45" fmla="*/ 1073741 w 1183208"/>
                  <a:gd name="connsiteY45" fmla="*/ 686955 h 1183283"/>
                  <a:gd name="connsiteX46" fmla="*/ 496002 w 1183208"/>
                  <a:gd name="connsiteY46" fmla="*/ 1075337 h 1183283"/>
                  <a:gd name="connsiteX47" fmla="*/ 107621 w 1183208"/>
                  <a:gd name="connsiteY47" fmla="*/ 497589 h 1183283"/>
                  <a:gd name="connsiteX48" fmla="*/ 685359 w 1183208"/>
                  <a:gd name="connsiteY48" fmla="*/ 109216 h 1183283"/>
                  <a:gd name="connsiteX49" fmla="*/ 999542 w 1183208"/>
                  <a:gd name="connsiteY49" fmla="*/ 318147 h 1183283"/>
                  <a:gd name="connsiteX50" fmla="*/ 1073741 w 1183208"/>
                  <a:gd name="connsiteY50" fmla="*/ 686955 h 118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83208" h="1183283">
                    <a:moveTo>
                      <a:pt x="1102221" y="466356"/>
                    </a:moveTo>
                    <a:cubicBezTo>
                      <a:pt x="1087381" y="406720"/>
                      <a:pt x="1062273" y="350122"/>
                      <a:pt x="1028021" y="299097"/>
                    </a:cubicBezTo>
                    <a:cubicBezTo>
                      <a:pt x="866258" y="57934"/>
                      <a:pt x="539617" y="-6446"/>
                      <a:pt x="298454" y="155317"/>
                    </a:cubicBezTo>
                    <a:cubicBezTo>
                      <a:pt x="57290" y="317080"/>
                      <a:pt x="-7089" y="643721"/>
                      <a:pt x="154674" y="884885"/>
                    </a:cubicBezTo>
                    <a:cubicBezTo>
                      <a:pt x="316142" y="1126105"/>
                      <a:pt x="642592" y="1190751"/>
                      <a:pt x="883813" y="1029274"/>
                    </a:cubicBezTo>
                    <a:cubicBezTo>
                      <a:pt x="999884" y="951579"/>
                      <a:pt x="1080257" y="830868"/>
                      <a:pt x="1107174" y="693813"/>
                    </a:cubicBezTo>
                    <a:cubicBezTo>
                      <a:pt x="1122281" y="618556"/>
                      <a:pt x="1120585" y="540889"/>
                      <a:pt x="1102221" y="466356"/>
                    </a:cubicBezTo>
                    <a:close/>
                    <a:moveTo>
                      <a:pt x="1073646" y="686955"/>
                    </a:moveTo>
                    <a:cubicBezTo>
                      <a:pt x="1021354" y="953741"/>
                      <a:pt x="762693" y="1127629"/>
                      <a:pt x="495907" y="1075337"/>
                    </a:cubicBezTo>
                    <a:cubicBezTo>
                      <a:pt x="229122" y="1023045"/>
                      <a:pt x="55233" y="764374"/>
                      <a:pt x="107525" y="497589"/>
                    </a:cubicBezTo>
                    <a:cubicBezTo>
                      <a:pt x="159818" y="230803"/>
                      <a:pt x="418479" y="56924"/>
                      <a:pt x="685264" y="109216"/>
                    </a:cubicBezTo>
                    <a:cubicBezTo>
                      <a:pt x="813585" y="134362"/>
                      <a:pt x="926628" y="209533"/>
                      <a:pt x="999446" y="318147"/>
                    </a:cubicBezTo>
                    <a:cubicBezTo>
                      <a:pt x="1072055" y="426399"/>
                      <a:pt x="1098773" y="559034"/>
                      <a:pt x="1073741" y="686955"/>
                    </a:cubicBezTo>
                    <a:close/>
                    <a:moveTo>
                      <a:pt x="1102221" y="466356"/>
                    </a:moveTo>
                    <a:cubicBezTo>
                      <a:pt x="1087381" y="406720"/>
                      <a:pt x="1062273" y="350122"/>
                      <a:pt x="1028021" y="299097"/>
                    </a:cubicBezTo>
                    <a:cubicBezTo>
                      <a:pt x="866258" y="57934"/>
                      <a:pt x="539617" y="-6446"/>
                      <a:pt x="298454" y="155317"/>
                    </a:cubicBezTo>
                    <a:cubicBezTo>
                      <a:pt x="57290" y="317080"/>
                      <a:pt x="-7089" y="643721"/>
                      <a:pt x="154674" y="884885"/>
                    </a:cubicBezTo>
                    <a:cubicBezTo>
                      <a:pt x="316142" y="1126105"/>
                      <a:pt x="642592" y="1190751"/>
                      <a:pt x="883813" y="1029274"/>
                    </a:cubicBezTo>
                    <a:cubicBezTo>
                      <a:pt x="999884" y="951579"/>
                      <a:pt x="1080257" y="830868"/>
                      <a:pt x="1107174" y="693813"/>
                    </a:cubicBezTo>
                    <a:cubicBezTo>
                      <a:pt x="1122281" y="618556"/>
                      <a:pt x="1120585" y="540889"/>
                      <a:pt x="1102221" y="466356"/>
                    </a:cubicBezTo>
                    <a:close/>
                    <a:moveTo>
                      <a:pt x="1073646" y="686955"/>
                    </a:moveTo>
                    <a:cubicBezTo>
                      <a:pt x="1021354" y="953741"/>
                      <a:pt x="762693" y="1127629"/>
                      <a:pt x="495907" y="1075337"/>
                    </a:cubicBezTo>
                    <a:cubicBezTo>
                      <a:pt x="229122" y="1023045"/>
                      <a:pt x="55233" y="764374"/>
                      <a:pt x="107525" y="497589"/>
                    </a:cubicBezTo>
                    <a:cubicBezTo>
                      <a:pt x="159818" y="230803"/>
                      <a:pt x="418479" y="56924"/>
                      <a:pt x="685264" y="109216"/>
                    </a:cubicBezTo>
                    <a:cubicBezTo>
                      <a:pt x="813585" y="134362"/>
                      <a:pt x="926628" y="209533"/>
                      <a:pt x="999446" y="318147"/>
                    </a:cubicBezTo>
                    <a:cubicBezTo>
                      <a:pt x="1072055" y="426399"/>
                      <a:pt x="1098773" y="559034"/>
                      <a:pt x="1073741" y="686955"/>
                    </a:cubicBezTo>
                    <a:close/>
                    <a:moveTo>
                      <a:pt x="1166039" y="450640"/>
                    </a:moveTo>
                    <a:cubicBezTo>
                      <a:pt x="1088191" y="133372"/>
                      <a:pt x="767894" y="-60719"/>
                      <a:pt x="450626" y="17119"/>
                    </a:cubicBezTo>
                    <a:cubicBezTo>
                      <a:pt x="133357" y="94967"/>
                      <a:pt x="-60734" y="415264"/>
                      <a:pt x="17114" y="732532"/>
                    </a:cubicBezTo>
                    <a:cubicBezTo>
                      <a:pt x="94952" y="1049800"/>
                      <a:pt x="415249" y="1243891"/>
                      <a:pt x="732518" y="1166053"/>
                    </a:cubicBezTo>
                    <a:cubicBezTo>
                      <a:pt x="955898" y="1111246"/>
                      <a:pt x="1127243" y="931928"/>
                      <a:pt x="1171849" y="706291"/>
                    </a:cubicBezTo>
                    <a:cubicBezTo>
                      <a:pt x="1188642" y="621680"/>
                      <a:pt x="1186689" y="534412"/>
                      <a:pt x="1166134" y="450640"/>
                    </a:cubicBezTo>
                    <a:close/>
                    <a:moveTo>
                      <a:pt x="1138321" y="699719"/>
                    </a:moveTo>
                    <a:cubicBezTo>
                      <a:pt x="1078818" y="1001975"/>
                      <a:pt x="785553" y="1198762"/>
                      <a:pt x="483296" y="1139259"/>
                    </a:cubicBezTo>
                    <a:cubicBezTo>
                      <a:pt x="181049" y="1079757"/>
                      <a:pt x="-15738" y="786491"/>
                      <a:pt x="43765" y="484234"/>
                    </a:cubicBezTo>
                    <a:cubicBezTo>
                      <a:pt x="103268" y="181978"/>
                      <a:pt x="396533" y="-14809"/>
                      <a:pt x="698780" y="44694"/>
                    </a:cubicBezTo>
                    <a:cubicBezTo>
                      <a:pt x="911654" y="86604"/>
                      <a:pt x="1080914" y="248148"/>
                      <a:pt x="1132701" y="458831"/>
                    </a:cubicBezTo>
                    <a:cubicBezTo>
                      <a:pt x="1152237" y="537736"/>
                      <a:pt x="1154190" y="619975"/>
                      <a:pt x="1138416" y="699719"/>
                    </a:cubicBezTo>
                    <a:close/>
                    <a:moveTo>
                      <a:pt x="1028021" y="299097"/>
                    </a:moveTo>
                    <a:cubicBezTo>
                      <a:pt x="866258" y="57934"/>
                      <a:pt x="539617" y="-6446"/>
                      <a:pt x="298454" y="155317"/>
                    </a:cubicBezTo>
                    <a:cubicBezTo>
                      <a:pt x="57290" y="317080"/>
                      <a:pt x="-7089" y="643721"/>
                      <a:pt x="154674" y="884885"/>
                    </a:cubicBezTo>
                    <a:cubicBezTo>
                      <a:pt x="316142" y="1126105"/>
                      <a:pt x="642592" y="1190751"/>
                      <a:pt x="883813" y="1029274"/>
                    </a:cubicBezTo>
                    <a:cubicBezTo>
                      <a:pt x="999884" y="951579"/>
                      <a:pt x="1080257" y="830868"/>
                      <a:pt x="1107174" y="693813"/>
                    </a:cubicBezTo>
                    <a:cubicBezTo>
                      <a:pt x="1122205" y="618642"/>
                      <a:pt x="1120481" y="541070"/>
                      <a:pt x="1102126" y="466642"/>
                    </a:cubicBezTo>
                    <a:cubicBezTo>
                      <a:pt x="1087353" y="406911"/>
                      <a:pt x="1062273" y="350218"/>
                      <a:pt x="1028021" y="299097"/>
                    </a:cubicBezTo>
                    <a:close/>
                    <a:moveTo>
                      <a:pt x="1073741" y="686955"/>
                    </a:moveTo>
                    <a:cubicBezTo>
                      <a:pt x="1021449" y="953741"/>
                      <a:pt x="762788" y="1127629"/>
                      <a:pt x="496002" y="1075337"/>
                    </a:cubicBezTo>
                    <a:cubicBezTo>
                      <a:pt x="229217" y="1023045"/>
                      <a:pt x="55328" y="764374"/>
                      <a:pt x="107621" y="497589"/>
                    </a:cubicBezTo>
                    <a:cubicBezTo>
                      <a:pt x="159913" y="230803"/>
                      <a:pt x="418574" y="56924"/>
                      <a:pt x="685359" y="109216"/>
                    </a:cubicBezTo>
                    <a:cubicBezTo>
                      <a:pt x="813680" y="134362"/>
                      <a:pt x="926723" y="209533"/>
                      <a:pt x="999542" y="318147"/>
                    </a:cubicBezTo>
                    <a:cubicBezTo>
                      <a:pt x="1072122" y="426418"/>
                      <a:pt x="1098802" y="559044"/>
                      <a:pt x="1073741" y="68695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5" name="Freeform: Shape 868">
                <a:extLst>
                  <a:ext uri="{FF2B5EF4-FFF2-40B4-BE49-F238E27FC236}">
                    <a16:creationId xmlns:a16="http://schemas.microsoft.com/office/drawing/2014/main" id="{18CB2C31-3A83-7F9D-5F89-F98EBBAD08C9}"/>
                  </a:ext>
                </a:extLst>
              </p:cNvPr>
              <p:cNvSpPr/>
              <p:nvPr/>
            </p:nvSpPr>
            <p:spPr>
              <a:xfrm>
                <a:off x="3612313" y="2052689"/>
                <a:ext cx="984223" cy="984175"/>
              </a:xfrm>
              <a:custGeom>
                <a:avLst/>
                <a:gdLst>
                  <a:gd name="connsiteX0" fmla="*/ 900523 w 984223"/>
                  <a:gd name="connsiteY0" fmla="*/ 217648 h 984175"/>
                  <a:gd name="connsiteX1" fmla="*/ 766402 w 984223"/>
                  <a:gd name="connsiteY1" fmla="*/ 900486 h 984175"/>
                  <a:gd name="connsiteX2" fmla="*/ 83573 w 984223"/>
                  <a:gd name="connsiteY2" fmla="*/ 766365 h 984175"/>
                  <a:gd name="connsiteX3" fmla="*/ 217685 w 984223"/>
                  <a:gd name="connsiteY3" fmla="*/ 83527 h 984175"/>
                  <a:gd name="connsiteX4" fmla="*/ 587246 w 984223"/>
                  <a:gd name="connsiteY4" fmla="*/ 9241 h 984175"/>
                  <a:gd name="connsiteX5" fmla="*/ 900523 w 984223"/>
                  <a:gd name="connsiteY5" fmla="*/ 217648 h 9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223" h="984175">
                    <a:moveTo>
                      <a:pt x="900523" y="217648"/>
                    </a:moveTo>
                    <a:cubicBezTo>
                      <a:pt x="1052047" y="443238"/>
                      <a:pt x="992001" y="748962"/>
                      <a:pt x="766402" y="900486"/>
                    </a:cubicBezTo>
                    <a:cubicBezTo>
                      <a:pt x="540811" y="1052010"/>
                      <a:pt x="235097" y="991955"/>
                      <a:pt x="83573" y="766365"/>
                    </a:cubicBezTo>
                    <a:cubicBezTo>
                      <a:pt x="-67950" y="540765"/>
                      <a:pt x="-7905" y="235051"/>
                      <a:pt x="217685" y="83527"/>
                    </a:cubicBezTo>
                    <a:cubicBezTo>
                      <a:pt x="326127" y="10699"/>
                      <a:pt x="459087" y="-16028"/>
                      <a:pt x="587246" y="9241"/>
                    </a:cubicBezTo>
                    <a:cubicBezTo>
                      <a:pt x="715147" y="34483"/>
                      <a:pt x="827819" y="109435"/>
                      <a:pt x="900523" y="2176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6" name="Freeform: Shape 869">
                <a:extLst>
                  <a:ext uri="{FF2B5EF4-FFF2-40B4-BE49-F238E27FC236}">
                    <a16:creationId xmlns:a16="http://schemas.microsoft.com/office/drawing/2014/main" id="{3B56BEE3-EC7D-9BB5-ACF9-3142F73AE41B}"/>
                  </a:ext>
                </a:extLst>
              </p:cNvPr>
              <p:cNvSpPr/>
              <p:nvPr/>
            </p:nvSpPr>
            <p:spPr>
              <a:xfrm>
                <a:off x="3909587" y="2140772"/>
                <a:ext cx="556831" cy="206297"/>
              </a:xfrm>
              <a:custGeom>
                <a:avLst/>
                <a:gdLst>
                  <a:gd name="connsiteX0" fmla="*/ -64 w 556831"/>
                  <a:gd name="connsiteY0" fmla="*/ 58223 h 206297"/>
                  <a:gd name="connsiteX1" fmla="*/ 146811 w 556831"/>
                  <a:gd name="connsiteY1" fmla="*/ 4693 h 206297"/>
                  <a:gd name="connsiteX2" fmla="*/ 226822 w 556831"/>
                  <a:gd name="connsiteY2" fmla="*/ 406 h 206297"/>
                  <a:gd name="connsiteX3" fmla="*/ 307022 w 556831"/>
                  <a:gd name="connsiteY3" fmla="*/ 12408 h 206297"/>
                  <a:gd name="connsiteX4" fmla="*/ 451992 w 556831"/>
                  <a:gd name="connsiteY4" fmla="*/ 85179 h 206297"/>
                  <a:gd name="connsiteX5" fmla="*/ 556767 w 556831"/>
                  <a:gd name="connsiteY5" fmla="*/ 206242 h 206297"/>
                  <a:gd name="connsiteX6" fmla="*/ 437038 w 556831"/>
                  <a:gd name="connsiteY6" fmla="*/ 105848 h 206297"/>
                  <a:gd name="connsiteX7" fmla="*/ 370363 w 556831"/>
                  <a:gd name="connsiteY7" fmla="*/ 69463 h 206297"/>
                  <a:gd name="connsiteX8" fmla="*/ 299402 w 556831"/>
                  <a:gd name="connsiteY8" fmla="*/ 44507 h 206297"/>
                  <a:gd name="connsiteX9" fmla="*/ 150240 w 556831"/>
                  <a:gd name="connsiteY9" fmla="*/ 30220 h 206297"/>
                  <a:gd name="connsiteX10" fmla="*/ -64 w 556831"/>
                  <a:gd name="connsiteY10" fmla="*/ 58223 h 20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831" h="206297">
                    <a:moveTo>
                      <a:pt x="-64" y="58223"/>
                    </a:moveTo>
                    <a:cubicBezTo>
                      <a:pt x="44599" y="30277"/>
                      <a:pt x="94643" y="12046"/>
                      <a:pt x="146811" y="4693"/>
                    </a:cubicBezTo>
                    <a:cubicBezTo>
                      <a:pt x="173262" y="540"/>
                      <a:pt x="200075" y="-889"/>
                      <a:pt x="226822" y="406"/>
                    </a:cubicBezTo>
                    <a:cubicBezTo>
                      <a:pt x="253882" y="1797"/>
                      <a:pt x="280742" y="5817"/>
                      <a:pt x="307022" y="12408"/>
                    </a:cubicBezTo>
                    <a:cubicBezTo>
                      <a:pt x="359895" y="26295"/>
                      <a:pt x="409273" y="51079"/>
                      <a:pt x="451992" y="85179"/>
                    </a:cubicBezTo>
                    <a:cubicBezTo>
                      <a:pt x="494122" y="118688"/>
                      <a:pt x="529650" y="159741"/>
                      <a:pt x="556767" y="206242"/>
                    </a:cubicBezTo>
                    <a:cubicBezTo>
                      <a:pt x="520325" y="168847"/>
                      <a:pt x="480215" y="135214"/>
                      <a:pt x="437038" y="105848"/>
                    </a:cubicBezTo>
                    <a:cubicBezTo>
                      <a:pt x="415816" y="91970"/>
                      <a:pt x="393518" y="79797"/>
                      <a:pt x="370363" y="69463"/>
                    </a:cubicBezTo>
                    <a:cubicBezTo>
                      <a:pt x="347560" y="58909"/>
                      <a:pt x="323796" y="50546"/>
                      <a:pt x="299402" y="44507"/>
                    </a:cubicBezTo>
                    <a:cubicBezTo>
                      <a:pt x="250729" y="31991"/>
                      <a:pt x="200399" y="27172"/>
                      <a:pt x="150240" y="30220"/>
                    </a:cubicBezTo>
                    <a:cubicBezTo>
                      <a:pt x="99196" y="33449"/>
                      <a:pt x="48723" y="42850"/>
                      <a:pt x="-64" y="582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00" name="文字方塊 499">
            <a:extLst>
              <a:ext uri="{FF2B5EF4-FFF2-40B4-BE49-F238E27FC236}">
                <a16:creationId xmlns:a16="http://schemas.microsoft.com/office/drawing/2014/main" id="{4F5C3C24-E262-45A2-9366-45AAD1226701}"/>
              </a:ext>
            </a:extLst>
          </p:cNvPr>
          <p:cNvSpPr txBox="1"/>
          <p:nvPr/>
        </p:nvSpPr>
        <p:spPr>
          <a:xfrm>
            <a:off x="8633571" y="400721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講師 </a:t>
            </a:r>
            <a:r>
              <a:rPr lang="en-US" altLang="zh-TW" b="1" dirty="0"/>
              <a:t>:</a:t>
            </a:r>
            <a:r>
              <a:rPr lang="zh-TW" altLang="en-US" b="1" dirty="0"/>
              <a:t> 李宇倫</a:t>
            </a:r>
          </a:p>
        </p:txBody>
      </p:sp>
    </p:spTree>
    <p:extLst>
      <p:ext uri="{BB962C8B-B14F-4D97-AF65-F5344CB8AC3E}">
        <p14:creationId xmlns:p14="http://schemas.microsoft.com/office/powerpoint/2010/main" val="208284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D6E314-F6EC-58F1-5061-3FC794150873}"/>
              </a:ext>
            </a:extLst>
          </p:cNvPr>
          <p:cNvSpPr txBox="1"/>
          <p:nvPr/>
        </p:nvSpPr>
        <p:spPr>
          <a:xfrm>
            <a:off x="451583" y="1130708"/>
            <a:ext cx="8725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甚麼是串列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串列是將多個值統一存放的機制，在資料分析的領域中，經常會處理許多值的資料。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highlight>
                  <a:srgbClr val="C0C0C0"/>
                </a:highlight>
              </a:rPr>
              <a:t>如何在 </a:t>
            </a:r>
            <a:r>
              <a:rPr lang="en-US" altLang="zh-TW" b="1" dirty="0">
                <a:highlight>
                  <a:srgbClr val="C0C0C0"/>
                </a:highlight>
              </a:rPr>
              <a:t>Python </a:t>
            </a:r>
            <a:r>
              <a:rPr lang="zh-TW" altLang="en-US" b="1" dirty="0">
                <a:highlight>
                  <a:srgbClr val="C0C0C0"/>
                </a:highlight>
              </a:rPr>
              <a:t>中表現串列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將全體以 「</a:t>
            </a:r>
            <a:r>
              <a:rPr lang="en-US" altLang="zh-TW" dirty="0">
                <a:highlight>
                  <a:srgbClr val="00FFFF"/>
                </a:highlight>
              </a:rPr>
              <a:t>[</a:t>
            </a:r>
            <a:r>
              <a:rPr lang="zh-TW" altLang="en-US" dirty="0"/>
              <a:t>」 「</a:t>
            </a:r>
            <a:r>
              <a:rPr lang="en-US" altLang="zh-TW" dirty="0">
                <a:highlight>
                  <a:srgbClr val="00FFFF"/>
                </a:highlight>
              </a:rPr>
              <a:t>]</a:t>
            </a:r>
            <a:r>
              <a:rPr lang="zh-TW" altLang="en-US" dirty="0"/>
              <a:t>」 圍住，並每筆值間以「</a:t>
            </a:r>
            <a:r>
              <a:rPr lang="en-US" altLang="zh-TW" dirty="0">
                <a:highlight>
                  <a:srgbClr val="00FFFF"/>
                </a:highlight>
              </a:rPr>
              <a:t>,</a:t>
            </a:r>
            <a:r>
              <a:rPr lang="zh-TW" altLang="en-US" dirty="0"/>
              <a:t>」區隔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[1, 2, 3, 4, 5, 6]</a:t>
            </a:r>
            <a:r>
              <a:rPr lang="zh-TW" altLang="en-US" dirty="0"/>
              <a:t>，</a:t>
            </a:r>
            <a:r>
              <a:rPr lang="en-US" altLang="zh-TW" dirty="0"/>
              <a:t>[students, teacher , class]</a:t>
            </a:r>
            <a:endParaRPr lang="zh-TW" altLang="en-US" dirty="0"/>
          </a:p>
        </p:txBody>
      </p: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8055B968-8059-B78A-9541-41F5F9A8A7E2}"/>
              </a:ext>
            </a:extLst>
          </p:cNvPr>
          <p:cNvSpPr/>
          <p:nvPr/>
        </p:nvSpPr>
        <p:spPr>
          <a:xfrm>
            <a:off x="942975" y="3935880"/>
            <a:ext cx="104775" cy="67422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51C1E9-5E60-BD5B-7ABD-59984439312E}"/>
              </a:ext>
            </a:extLst>
          </p:cNvPr>
          <p:cNvSpPr txBox="1"/>
          <p:nvPr/>
        </p:nvSpPr>
        <p:spPr>
          <a:xfrm>
            <a:off x="0" y="4671060"/>
            <a:ext cx="21812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FF0000"/>
                </a:solidFill>
              </a:rPr>
              <a:t>在串列中，我們稱此位置為第 </a:t>
            </a:r>
            <a:r>
              <a:rPr lang="en-US" altLang="zh-TW" sz="1050" dirty="0">
                <a:solidFill>
                  <a:srgbClr val="FF0000"/>
                </a:solidFill>
              </a:rPr>
              <a:t>0</a:t>
            </a:r>
            <a:r>
              <a:rPr lang="zh-TW" altLang="en-US" sz="1050" dirty="0">
                <a:solidFill>
                  <a:srgbClr val="FF0000"/>
                </a:solidFill>
              </a:rPr>
              <a:t> 項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073D03-64AD-5DFD-667C-B542AC789072}"/>
              </a:ext>
            </a:extLst>
          </p:cNvPr>
          <p:cNvSpPr txBox="1"/>
          <p:nvPr/>
        </p:nvSpPr>
        <p:spPr>
          <a:xfrm>
            <a:off x="109061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1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144917-4D24-3648-2487-0AAC43D1636B}"/>
              </a:ext>
            </a:extLst>
          </p:cNvPr>
          <p:cNvSpPr txBox="1"/>
          <p:nvPr/>
        </p:nvSpPr>
        <p:spPr>
          <a:xfrm>
            <a:off x="130673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2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72DEE0-FFC7-E685-40DE-A34203F5EA11}"/>
              </a:ext>
            </a:extLst>
          </p:cNvPr>
          <p:cNvSpPr txBox="1"/>
          <p:nvPr/>
        </p:nvSpPr>
        <p:spPr>
          <a:xfrm>
            <a:off x="153914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3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8AB2EA-1FFA-2355-9558-56D605DC4C84}"/>
              </a:ext>
            </a:extLst>
          </p:cNvPr>
          <p:cNvSpPr txBox="1"/>
          <p:nvPr/>
        </p:nvSpPr>
        <p:spPr>
          <a:xfrm>
            <a:off x="1769549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4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284CC7-4DA7-5196-88CA-BF5DCAB38A9E}"/>
              </a:ext>
            </a:extLst>
          </p:cNvPr>
          <p:cNvSpPr txBox="1"/>
          <p:nvPr/>
        </p:nvSpPr>
        <p:spPr>
          <a:xfrm>
            <a:off x="2001959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5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664862-5E62-35E2-AF25-7A9F683794E1}"/>
              </a:ext>
            </a:extLst>
          </p:cNvPr>
          <p:cNvSpPr txBox="1"/>
          <p:nvPr/>
        </p:nvSpPr>
        <p:spPr>
          <a:xfrm>
            <a:off x="1422937" y="4205087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項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09D022-B8C9-81F6-35C2-1A1BE03145D8}"/>
              </a:ext>
            </a:extLst>
          </p:cNvPr>
          <p:cNvSpPr txBox="1"/>
          <p:nvPr/>
        </p:nvSpPr>
        <p:spPr>
          <a:xfrm>
            <a:off x="6836492" y="250107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問題 </a:t>
            </a:r>
            <a:r>
              <a:rPr lang="en-US" altLang="zh-TW" b="1" dirty="0">
                <a:highlight>
                  <a:srgbClr val="C0C0C0"/>
                </a:highlight>
              </a:rPr>
              <a:t>:</a:t>
            </a:r>
          </a:p>
          <a:p>
            <a:endParaRPr lang="en-US" altLang="zh-TW" b="1" dirty="0">
              <a:highlight>
                <a:srgbClr val="C0C0C0"/>
              </a:highlight>
            </a:endParaRPr>
          </a:p>
          <a:p>
            <a:r>
              <a:rPr lang="en-US" altLang="zh-TW" b="1" dirty="0"/>
              <a:t>Data = [45, 65, 58, 45, 50, 62, 89]</a:t>
            </a:r>
          </a:p>
          <a:p>
            <a:r>
              <a:rPr lang="zh-TW" altLang="en-US" b="1" dirty="0"/>
              <a:t>請問 </a:t>
            </a:r>
            <a:r>
              <a:rPr lang="en-US" altLang="zh-TW" b="1" dirty="0"/>
              <a:t>Data[3] = ?</a:t>
            </a:r>
          </a:p>
          <a:p>
            <a:endParaRPr lang="en-US" altLang="zh-TW" b="1" dirty="0"/>
          </a:p>
          <a:p>
            <a:r>
              <a:rPr lang="en-US" altLang="zh-TW" b="1" dirty="0">
                <a:solidFill>
                  <a:srgbClr val="FF0000"/>
                </a:solidFill>
              </a:rPr>
              <a:t>ANS : 45</a:t>
            </a:r>
          </a:p>
        </p:txBody>
      </p:sp>
    </p:spTree>
    <p:extLst>
      <p:ext uri="{BB962C8B-B14F-4D97-AF65-F5344CB8AC3E}">
        <p14:creationId xmlns:p14="http://schemas.microsoft.com/office/powerpoint/2010/main" val="298716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500744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0B0AC4-F801-2F3F-7A2F-AF2521AD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9" y="1598897"/>
            <a:ext cx="6395356" cy="14891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0865A6E-B0C7-67CE-5A0F-C9757DD7EC51}"/>
              </a:ext>
            </a:extLst>
          </p:cNvPr>
          <p:cNvSpPr txBox="1"/>
          <p:nvPr/>
        </p:nvSpPr>
        <p:spPr>
          <a:xfrm>
            <a:off x="500744" y="1003134"/>
            <a:ext cx="634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動手實作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CF8AF-EAAD-C1DF-14C6-B0C57943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9" y="4429071"/>
            <a:ext cx="6405825" cy="12383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3C3776-646D-EC52-B3F1-B52CAF912938}"/>
              </a:ext>
            </a:extLst>
          </p:cNvPr>
          <p:cNvSpPr txBox="1"/>
          <p:nvPr/>
        </p:nvSpPr>
        <p:spPr>
          <a:xfrm>
            <a:off x="500744" y="3769956"/>
            <a:ext cx="634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印出指定位置的值與所有元素的數量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F4F3DB-AECF-42E6-88DF-5A274F95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744" y="1833135"/>
            <a:ext cx="4894906" cy="10206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648BB8-4A45-4759-88C8-71F1C413D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909" y="4429071"/>
            <a:ext cx="381053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500744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B6D6A9-FE4A-C848-1612-40304A22C187}"/>
              </a:ext>
            </a:extLst>
          </p:cNvPr>
          <p:cNvSpPr txBox="1"/>
          <p:nvPr/>
        </p:nvSpPr>
        <p:spPr>
          <a:xfrm>
            <a:off x="500744" y="1003134"/>
            <a:ext cx="6348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在原有的串列中新增新的資料 </a:t>
            </a:r>
            <a:r>
              <a:rPr lang="en-US" altLang="zh-TW" dirty="0">
                <a:sym typeface="Wingdings" panose="05000000000000000000" pitchFamily="2" charset="2"/>
              </a:rPr>
              <a:t>--&gt;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highlight>
                  <a:srgbClr val="00FFFF"/>
                </a:highlight>
                <a:sym typeface="Wingdings" panose="05000000000000000000" pitchFamily="2" charset="2"/>
              </a:rPr>
              <a:t>.append()</a:t>
            </a:r>
          </a:p>
          <a:p>
            <a:endParaRPr lang="en-US" altLang="zh-TW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r>
              <a:rPr lang="zh-TW" altLang="en-US" dirty="0"/>
              <a:t>在原有的串列中刪除資料 </a:t>
            </a:r>
            <a:r>
              <a:rPr lang="en-US" altLang="zh-TW" dirty="0"/>
              <a:t>--&gt;</a:t>
            </a:r>
            <a:r>
              <a:rPr lang="zh-TW" altLang="en-US" dirty="0"/>
              <a:t> </a:t>
            </a:r>
            <a:r>
              <a:rPr lang="en-US" altLang="zh-TW" dirty="0">
                <a:highlight>
                  <a:srgbClr val="00FFFF"/>
                </a:highlight>
              </a:rPr>
              <a:t>.remove()</a:t>
            </a:r>
            <a:endParaRPr lang="en-US" altLang="zh-TW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endParaRPr lang="en-US" altLang="zh-TW" dirty="0">
              <a:highlight>
                <a:srgbClr val="00FFFF"/>
              </a:highlight>
              <a:sym typeface="Wingdings" panose="05000000000000000000" pitchFamily="2" charset="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E3D1B57-6DFF-4CB7-B7C7-A1DB2289C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19"/>
          <a:stretch/>
        </p:blipFill>
        <p:spPr>
          <a:xfrm>
            <a:off x="580841" y="2203463"/>
            <a:ext cx="5257984" cy="16861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5D41225-4E91-4B33-BBA6-F325DCC9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1" y="4928156"/>
            <a:ext cx="5257984" cy="4452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AF8EE7-E91A-4CC5-BA4D-4B8E4E61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5179"/>
            <a:ext cx="5625199" cy="3427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75DC0B-F143-43CE-A631-C3EB8E03A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55466"/>
            <a:ext cx="176237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字典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Dict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D6E314-F6EC-58F1-5061-3FC794150873}"/>
              </a:ext>
            </a:extLst>
          </p:cNvPr>
          <p:cNvSpPr txBox="1"/>
          <p:nvPr/>
        </p:nvSpPr>
        <p:spPr>
          <a:xfrm>
            <a:off x="451583" y="1130708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甚麼是字典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字典與串列類似，能夠將多個鍵與值「</a:t>
            </a:r>
            <a:r>
              <a:rPr lang="zh-TW" altLang="en-US" b="1" dirty="0"/>
              <a:t>成對的管理</a:t>
            </a:r>
            <a:r>
              <a:rPr lang="zh-TW" altLang="en-US" dirty="0"/>
              <a:t>」，且字典「</a:t>
            </a:r>
            <a:r>
              <a:rPr lang="zh-TW" altLang="en-US" b="1" dirty="0"/>
              <a:t>沒有順序關係</a:t>
            </a:r>
            <a:r>
              <a:rPr lang="zh-TW" altLang="en-US" dirty="0"/>
              <a:t>」。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highlight>
                  <a:srgbClr val="C0C0C0"/>
                </a:highlight>
              </a:rPr>
              <a:t>如何在 </a:t>
            </a:r>
            <a:r>
              <a:rPr lang="en-US" altLang="zh-TW" b="1" dirty="0">
                <a:highlight>
                  <a:srgbClr val="C0C0C0"/>
                </a:highlight>
              </a:rPr>
              <a:t>Python </a:t>
            </a:r>
            <a:r>
              <a:rPr lang="zh-TW" altLang="en-US" b="1" dirty="0">
                <a:highlight>
                  <a:srgbClr val="C0C0C0"/>
                </a:highlight>
              </a:rPr>
              <a:t>中表現字典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將全體以 「</a:t>
            </a:r>
            <a:r>
              <a:rPr lang="en-US" altLang="zh-TW" dirty="0">
                <a:highlight>
                  <a:srgbClr val="00FFFF"/>
                </a:highlight>
              </a:rPr>
              <a:t>{</a:t>
            </a:r>
            <a:r>
              <a:rPr lang="zh-TW" altLang="en-US" dirty="0"/>
              <a:t>」 「</a:t>
            </a:r>
            <a:r>
              <a:rPr lang="en-US" altLang="zh-TW" dirty="0">
                <a:highlight>
                  <a:srgbClr val="00FFFF"/>
                </a:highlight>
              </a:rPr>
              <a:t>}</a:t>
            </a:r>
            <a:r>
              <a:rPr lang="zh-TW" altLang="en-US" dirty="0"/>
              <a:t>」 圍住，並每筆鍵與值間以「</a:t>
            </a:r>
            <a:r>
              <a:rPr lang="en-US" altLang="zh-TW" dirty="0">
                <a:highlight>
                  <a:srgbClr val="00FFFF"/>
                </a:highlight>
              </a:rPr>
              <a:t>:</a:t>
            </a:r>
            <a:r>
              <a:rPr lang="zh-TW" altLang="en-US" dirty="0"/>
              <a:t>」區隔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{‘apple’ : 100, ‘banana’ : 50, ‘orange’ : 70, ‘mango’ : 25}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70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字典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Dict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D6E314-F6EC-58F1-5061-3FC794150873}"/>
              </a:ext>
            </a:extLst>
          </p:cNvPr>
          <p:cNvSpPr txBox="1"/>
          <p:nvPr/>
        </p:nvSpPr>
        <p:spPr>
          <a:xfrm>
            <a:off x="451583" y="1130708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甚麼是字典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字典與串列類似，能夠將多個鍵與值「</a:t>
            </a:r>
            <a:r>
              <a:rPr lang="zh-TW" altLang="en-US" b="1" dirty="0"/>
              <a:t>成對的管理</a:t>
            </a:r>
            <a:r>
              <a:rPr lang="zh-TW" altLang="en-US" dirty="0"/>
              <a:t>」，且字典「</a:t>
            </a:r>
            <a:r>
              <a:rPr lang="zh-TW" altLang="en-US" b="1" dirty="0"/>
              <a:t>沒有順序關係</a:t>
            </a:r>
            <a:r>
              <a:rPr lang="zh-TW" altLang="en-US" dirty="0"/>
              <a:t>」。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highlight>
                  <a:srgbClr val="C0C0C0"/>
                </a:highlight>
              </a:rPr>
              <a:t>如何在 </a:t>
            </a:r>
            <a:r>
              <a:rPr lang="en-US" altLang="zh-TW" b="1" dirty="0">
                <a:highlight>
                  <a:srgbClr val="C0C0C0"/>
                </a:highlight>
              </a:rPr>
              <a:t>Python </a:t>
            </a:r>
            <a:r>
              <a:rPr lang="zh-TW" altLang="en-US" b="1" dirty="0">
                <a:highlight>
                  <a:srgbClr val="C0C0C0"/>
                </a:highlight>
              </a:rPr>
              <a:t>中表現字典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將全體以 「</a:t>
            </a:r>
            <a:r>
              <a:rPr lang="en-US" altLang="zh-TW" dirty="0">
                <a:highlight>
                  <a:srgbClr val="00FFFF"/>
                </a:highlight>
              </a:rPr>
              <a:t>{</a:t>
            </a:r>
            <a:r>
              <a:rPr lang="zh-TW" altLang="en-US" dirty="0"/>
              <a:t>」 「</a:t>
            </a:r>
            <a:r>
              <a:rPr lang="en-US" altLang="zh-TW" dirty="0">
                <a:highlight>
                  <a:srgbClr val="00FFFF"/>
                </a:highlight>
              </a:rPr>
              <a:t>}</a:t>
            </a:r>
            <a:r>
              <a:rPr lang="zh-TW" altLang="en-US" dirty="0"/>
              <a:t>」 圍住，並每筆鍵與值間以「</a:t>
            </a:r>
            <a:r>
              <a:rPr lang="en-US" altLang="zh-TW" dirty="0">
                <a:highlight>
                  <a:srgbClr val="00FFFF"/>
                </a:highlight>
              </a:rPr>
              <a:t>:</a:t>
            </a:r>
            <a:r>
              <a:rPr lang="zh-TW" altLang="en-US" dirty="0"/>
              <a:t>」區隔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{‘apple’ : 100, ‘banana’ : 50, ‘orange’ : 70, ‘mango’ : 25}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F83375-EDDB-4E6C-B868-CCFD7078DAD1}"/>
              </a:ext>
            </a:extLst>
          </p:cNvPr>
          <p:cNvSpPr txBox="1"/>
          <p:nvPr/>
        </p:nvSpPr>
        <p:spPr>
          <a:xfrm>
            <a:off x="451583" y="4320347"/>
            <a:ext cx="92734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問題 </a:t>
            </a:r>
            <a:r>
              <a:rPr lang="en-US" altLang="zh-TW" b="1" dirty="0">
                <a:highlight>
                  <a:srgbClr val="C0C0C0"/>
                </a:highlight>
              </a:rPr>
              <a:t>:</a:t>
            </a:r>
          </a:p>
          <a:p>
            <a:endParaRPr lang="en-US" altLang="zh-TW" b="1" dirty="0">
              <a:highlight>
                <a:srgbClr val="C0C0C0"/>
              </a:highlight>
            </a:endParaRPr>
          </a:p>
          <a:p>
            <a:r>
              <a:rPr lang="en-US" altLang="zh-TW" b="1" dirty="0" err="1"/>
              <a:t>dic_data</a:t>
            </a:r>
            <a:r>
              <a:rPr lang="en-US" altLang="zh-TW" b="1" dirty="0"/>
              <a:t> = </a:t>
            </a:r>
            <a:r>
              <a:rPr lang="en-US" altLang="zh-TW" dirty="0"/>
              <a:t>{‘apple’ : 100, ‘banana’ : 50, ‘orange’ : 70, ‘mango’ : 25}</a:t>
            </a:r>
            <a:endParaRPr lang="en-US" altLang="zh-TW" b="1" dirty="0"/>
          </a:p>
          <a:p>
            <a:r>
              <a:rPr lang="en-US" altLang="zh-TW" b="1" dirty="0"/>
              <a:t>print(</a:t>
            </a:r>
            <a:r>
              <a:rPr lang="en-US" altLang="zh-TW" b="1" dirty="0" err="1"/>
              <a:t>dic_data</a:t>
            </a:r>
            <a:r>
              <a:rPr lang="en-US" altLang="zh-TW" b="1" dirty="0"/>
              <a:t>[‘apple’])</a:t>
            </a:r>
          </a:p>
          <a:p>
            <a:r>
              <a:rPr lang="zh-TW" altLang="en-US" b="1" dirty="0"/>
              <a:t>結果會是什麼</a:t>
            </a:r>
            <a:r>
              <a:rPr lang="en-US" altLang="zh-TW" b="1" dirty="0"/>
              <a:t>?</a:t>
            </a:r>
          </a:p>
          <a:p>
            <a:endParaRPr lang="en-US" altLang="zh-TW" b="1" dirty="0"/>
          </a:p>
          <a:p>
            <a:r>
              <a:rPr lang="en-US" altLang="zh-TW" b="1" dirty="0">
                <a:solidFill>
                  <a:srgbClr val="FF0000"/>
                </a:solidFill>
              </a:rPr>
              <a:t>ANS: 100</a:t>
            </a:r>
          </a:p>
        </p:txBody>
      </p:sp>
    </p:spTree>
    <p:extLst>
      <p:ext uri="{BB962C8B-B14F-4D97-AF65-F5344CB8AC3E}">
        <p14:creationId xmlns:p14="http://schemas.microsoft.com/office/powerpoint/2010/main" val="403889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9B6D6A9-FE4A-C848-1612-40304A22C187}"/>
              </a:ext>
            </a:extLst>
          </p:cNvPr>
          <p:cNvSpPr txBox="1"/>
          <p:nvPr/>
        </p:nvSpPr>
        <p:spPr>
          <a:xfrm>
            <a:off x="548369" y="822423"/>
            <a:ext cx="6348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在原有的串列中新增新的資料 </a:t>
            </a:r>
            <a:r>
              <a:rPr lang="en-US" altLang="zh-TW" dirty="0">
                <a:sym typeface="Wingdings" panose="05000000000000000000" pitchFamily="2" charset="2"/>
              </a:rPr>
              <a:t>--&gt;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highlight>
                  <a:srgbClr val="00FFFF"/>
                </a:highlight>
                <a:sym typeface="Wingdings" panose="05000000000000000000" pitchFamily="2" charset="2"/>
              </a:rPr>
              <a:t>.update()</a:t>
            </a:r>
          </a:p>
          <a:p>
            <a:endParaRPr lang="en-US" altLang="zh-TW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r>
              <a:rPr lang="zh-TW" altLang="en-US" dirty="0"/>
              <a:t>在原有的串列中刪除資料 </a:t>
            </a:r>
            <a:r>
              <a:rPr lang="en-US" altLang="zh-TW" dirty="0"/>
              <a:t>--&gt;</a:t>
            </a:r>
            <a:r>
              <a:rPr lang="zh-TW" altLang="en-US" dirty="0"/>
              <a:t> </a:t>
            </a:r>
            <a:r>
              <a:rPr lang="en-US" altLang="zh-TW" dirty="0">
                <a:highlight>
                  <a:srgbClr val="00FFFF"/>
                </a:highlight>
              </a:rPr>
              <a:t>.pop()</a:t>
            </a:r>
            <a:endParaRPr lang="en-US" altLang="zh-TW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endParaRPr lang="en-US" altLang="zh-TW" dirty="0">
              <a:highlight>
                <a:srgbClr val="00FFFF"/>
              </a:highlight>
              <a:sym typeface="Wingdings" panose="05000000000000000000" pitchFamily="2" charset="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A5F01D6-A7A8-4BBC-AE64-BFCF0CFF5A0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字典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Dict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38E5C7B-4BAE-4611-93C8-6329DF0D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7" y="1890828"/>
            <a:ext cx="8948382" cy="13835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24132A6-75B1-4FF4-B71B-82B2B9EE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7" y="4342741"/>
            <a:ext cx="4927439" cy="8970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04D9B80-757E-4311-81C6-F169A4CE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27" y="3363724"/>
            <a:ext cx="4280806" cy="7729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076AA3-EC9F-4B17-A461-0D36BC1F47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75"/>
          <a:stretch/>
        </p:blipFill>
        <p:spPr>
          <a:xfrm>
            <a:off x="633027" y="5371471"/>
            <a:ext cx="4927439" cy="71086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D88D06F-95C3-422F-A16F-AEA86A7EE52E}"/>
              </a:ext>
            </a:extLst>
          </p:cNvPr>
          <p:cNvSpPr txBox="1"/>
          <p:nvPr/>
        </p:nvSpPr>
        <p:spPr>
          <a:xfrm>
            <a:off x="548369" y="6154337"/>
            <a:ext cx="722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報錯 </a:t>
            </a:r>
            <a:r>
              <a:rPr lang="en-US" altLang="zh-TW" sz="1400" b="1" dirty="0">
                <a:solidFill>
                  <a:srgbClr val="FF0000"/>
                </a:solidFill>
              </a:rPr>
              <a:t>:</a:t>
            </a:r>
            <a:r>
              <a:rPr lang="zh-TW" altLang="en-US" sz="1400" b="1" dirty="0">
                <a:solidFill>
                  <a:srgbClr val="FF0000"/>
                </a:solidFill>
              </a:rPr>
              <a:t> 因為已經把 </a:t>
            </a:r>
            <a:r>
              <a:rPr lang="en-US" altLang="zh-TW" sz="1400" b="1" dirty="0">
                <a:solidFill>
                  <a:srgbClr val="FF0000"/>
                </a:solidFill>
              </a:rPr>
              <a:t>orange</a:t>
            </a:r>
            <a:r>
              <a:rPr lang="zh-TW" altLang="en-US" sz="1400" b="1" dirty="0">
                <a:solidFill>
                  <a:srgbClr val="FF0000"/>
                </a:solidFill>
              </a:rPr>
              <a:t>從字典中刪除了，所以</a:t>
            </a:r>
            <a:r>
              <a:rPr lang="en-US" altLang="zh-TW" sz="1400" b="1" dirty="0" err="1">
                <a:solidFill>
                  <a:srgbClr val="FF0000"/>
                </a:solidFill>
              </a:rPr>
              <a:t>dic_data</a:t>
            </a:r>
            <a:r>
              <a:rPr lang="en-US" altLang="zh-TW" sz="1400" b="1" dirty="0">
                <a:solidFill>
                  <a:srgbClr val="FF0000"/>
                </a:solidFill>
              </a:rPr>
              <a:t>[“orange”]</a:t>
            </a:r>
            <a:r>
              <a:rPr lang="zh-TW" altLang="en-US" sz="1400" b="1" dirty="0">
                <a:solidFill>
                  <a:srgbClr val="FF0000"/>
                </a:solidFill>
              </a:rPr>
              <a:t> 在字典</a:t>
            </a:r>
            <a:r>
              <a:rPr lang="en-US" altLang="zh-TW" sz="1400" b="1" dirty="0" err="1">
                <a:solidFill>
                  <a:srgbClr val="FF0000"/>
                </a:solidFill>
              </a:rPr>
              <a:t>dic_data</a:t>
            </a:r>
            <a:r>
              <a:rPr lang="zh-TW" altLang="en-US" sz="1400" b="1" dirty="0">
                <a:solidFill>
                  <a:srgbClr val="FF0000"/>
                </a:solidFill>
              </a:rPr>
              <a:t>中找不到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0C48299-369B-4AD1-B6E5-10099FA87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304" y="4342741"/>
            <a:ext cx="3826906" cy="8970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3F0D38E-4802-4F71-9160-37F88BF32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304" y="5371471"/>
            <a:ext cx="5863774" cy="3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1B1BE04-2A10-4A99-A96B-83FDF4D79E3B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運算子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6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關係運算子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1026" name="Picture 2" descr="https://i.imgur.com/QNR9ROP.jpg">
            <a:extLst>
              <a:ext uri="{FF2B5EF4-FFF2-40B4-BE49-F238E27FC236}">
                <a16:creationId xmlns:a16="http://schemas.microsoft.com/office/drawing/2014/main" id="{6A8CD4A8-9CD0-4E59-987D-C230D3AD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730724"/>
            <a:ext cx="4010025" cy="33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B74DCB6-B2D5-4DA7-B6D2-4AE12978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3" y="1730724"/>
            <a:ext cx="4357692" cy="26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8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邏輯運算子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707886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邏輯閘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(and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or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not)</a:t>
            </a:r>
            <a:endParaRPr lang="zh-TW" altLang="en-US" dirty="0"/>
          </a:p>
        </p:txBody>
      </p:sp>
      <p:pic>
        <p:nvPicPr>
          <p:cNvPr id="2051" name="Picture 3" descr="https://i.imgur.com/AobKHGC.jpg">
            <a:extLst>
              <a:ext uri="{FF2B5EF4-FFF2-40B4-BE49-F238E27FC236}">
                <a16:creationId xmlns:a16="http://schemas.microsoft.com/office/drawing/2014/main" id="{75573FBC-0B98-400D-9DCB-DE5DC28A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90" y="2109351"/>
            <a:ext cx="1495227" cy="21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i.imgur.com/72w9fHZ.jpg">
            <a:extLst>
              <a:ext uri="{FF2B5EF4-FFF2-40B4-BE49-F238E27FC236}">
                <a16:creationId xmlns:a16="http://schemas.microsoft.com/office/drawing/2014/main" id="{571DE31B-8BBC-4F54-89F0-2725F0CB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63" y="2081403"/>
            <a:ext cx="1495227" cy="22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i.imgur.com/Eo4YoLI.jpg">
            <a:extLst>
              <a:ext uri="{FF2B5EF4-FFF2-40B4-BE49-F238E27FC236}">
                <a16:creationId xmlns:a16="http://schemas.microsoft.com/office/drawing/2014/main" id="{D1B7070A-008F-44C0-895B-79E97598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11" y="2081403"/>
            <a:ext cx="1103739" cy="15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5D2A79-B586-4F4F-B5BE-A9DF67D262EF}"/>
              </a:ext>
            </a:extLst>
          </p:cNvPr>
          <p:cNvSpPr/>
          <p:nvPr/>
        </p:nvSpPr>
        <p:spPr>
          <a:xfrm>
            <a:off x="5709356" y="1605081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946AD7-3317-417A-B3E6-1EE53490CD43}"/>
              </a:ext>
            </a:extLst>
          </p:cNvPr>
          <p:cNvSpPr/>
          <p:nvPr/>
        </p:nvSpPr>
        <p:spPr>
          <a:xfrm>
            <a:off x="1932938" y="1605081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and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E34951-C772-407D-93D6-B44F5E1D8101}"/>
              </a:ext>
            </a:extLst>
          </p:cNvPr>
          <p:cNvSpPr/>
          <p:nvPr/>
        </p:nvSpPr>
        <p:spPr>
          <a:xfrm>
            <a:off x="9478454" y="160508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not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8225D4C-B0C2-4F14-B190-CBB39B72392C}"/>
              </a:ext>
            </a:extLst>
          </p:cNvPr>
          <p:cNvSpPr/>
          <p:nvPr/>
        </p:nvSpPr>
        <p:spPr>
          <a:xfrm>
            <a:off x="2471868" y="2109351"/>
            <a:ext cx="214182" cy="392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31DAC7-0792-4B2D-A739-B1DE8239216C}"/>
              </a:ext>
            </a:extLst>
          </p:cNvPr>
          <p:cNvSpPr/>
          <p:nvPr/>
        </p:nvSpPr>
        <p:spPr>
          <a:xfrm>
            <a:off x="6196143" y="2109350"/>
            <a:ext cx="214182" cy="392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E053E05-5935-42BB-81D1-9C0EBF8AA822}"/>
              </a:ext>
            </a:extLst>
          </p:cNvPr>
          <p:cNvSpPr/>
          <p:nvPr/>
        </p:nvSpPr>
        <p:spPr>
          <a:xfrm>
            <a:off x="9792280" y="2112265"/>
            <a:ext cx="214182" cy="3929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58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邏輯運算子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707886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邏輯閘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(and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or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not)</a:t>
            </a:r>
            <a:endParaRPr lang="zh-TW" altLang="en-US" dirty="0"/>
          </a:p>
        </p:txBody>
      </p:sp>
      <p:pic>
        <p:nvPicPr>
          <p:cNvPr id="2051" name="Picture 3" descr="https://i.imgur.com/AobKHGC.jpg">
            <a:extLst>
              <a:ext uri="{FF2B5EF4-FFF2-40B4-BE49-F238E27FC236}">
                <a16:creationId xmlns:a16="http://schemas.microsoft.com/office/drawing/2014/main" id="{75573FBC-0B98-400D-9DCB-DE5DC28A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50" y="1988479"/>
            <a:ext cx="1495227" cy="21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946AD7-3317-417A-B3E6-1EE53490CD43}"/>
              </a:ext>
            </a:extLst>
          </p:cNvPr>
          <p:cNvSpPr/>
          <p:nvPr/>
        </p:nvSpPr>
        <p:spPr>
          <a:xfrm>
            <a:off x="3659698" y="148420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and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4FE64C-250B-4E91-BFDC-D2E7F719BB3B}"/>
              </a:ext>
            </a:extLst>
          </p:cNvPr>
          <p:cNvSpPr/>
          <p:nvPr/>
        </p:nvSpPr>
        <p:spPr>
          <a:xfrm>
            <a:off x="3181550" y="49587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and</a:t>
            </a:r>
            <a:r>
              <a:rPr lang="zh-TW" altLang="en-US" dirty="0"/>
              <a:t>：相當於「且」，兩邊的事件必須 </a:t>
            </a:r>
            <a:r>
              <a:rPr lang="zh-TW" altLang="en-US" dirty="0">
                <a:highlight>
                  <a:srgbClr val="C0C0C0"/>
                </a:highlight>
              </a:rPr>
              <a:t>同時成立</a:t>
            </a:r>
            <a:r>
              <a:rPr lang="en-US" altLang="zh-TW" dirty="0"/>
              <a:t>(True) </a:t>
            </a:r>
            <a:r>
              <a:rPr lang="zh-TW" altLang="en-US" dirty="0"/>
              <a:t>，否則結果為不成立</a:t>
            </a:r>
            <a:r>
              <a:rPr lang="en-US" altLang="zh-TW" dirty="0"/>
              <a:t>(False)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例如：如果你是男生且滿</a:t>
            </a:r>
            <a:r>
              <a:rPr lang="en-US" altLang="zh-TW" dirty="0"/>
              <a:t>18</a:t>
            </a:r>
            <a:r>
              <a:rPr lang="zh-TW" altLang="en-US" dirty="0"/>
              <a:t>歲了，那你必須去當兵！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6E5704-CB6A-4DE0-88FD-10AAA91D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76" y="1988479"/>
            <a:ext cx="4896501" cy="14501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BB2C6-3AC6-4695-B9AC-73B4F7C76839}"/>
              </a:ext>
            </a:extLst>
          </p:cNvPr>
          <p:cNvSpPr/>
          <p:nvPr/>
        </p:nvSpPr>
        <p:spPr>
          <a:xfrm>
            <a:off x="5896082" y="3472934"/>
            <a:ext cx="60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-apple-system"/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D4E86807-D1DF-4BDE-B148-F9BE4A0429BE}"/>
              </a:ext>
            </a:extLst>
          </p:cNvPr>
          <p:cNvSpPr/>
          <p:nvPr/>
        </p:nvSpPr>
        <p:spPr>
          <a:xfrm>
            <a:off x="5412576" y="3619500"/>
            <a:ext cx="340524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6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0"/>
          <p:cNvSpPr txBox="1"/>
          <p:nvPr/>
        </p:nvSpPr>
        <p:spPr>
          <a:xfrm>
            <a:off x="89864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 lang="en-US" altLang="zh-TW" dirty="0"/>
          </a:p>
        </p:txBody>
      </p:sp>
      <p:sp>
        <p:nvSpPr>
          <p:cNvPr id="278" name="Straight Connector 5"/>
          <p:cNvSpPr/>
          <p:nvPr/>
        </p:nvSpPr>
        <p:spPr>
          <a:xfrm>
            <a:off x="807455" y="1462516"/>
            <a:ext cx="3136" cy="4804880"/>
          </a:xfrm>
          <a:prstGeom prst="line">
            <a:avLst/>
          </a:prstGeom>
          <a:ln w="317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47F8E2-347C-7FC7-18C0-811165BBA8CD}"/>
              </a:ext>
            </a:extLst>
          </p:cNvPr>
          <p:cNvSpPr txBox="1"/>
          <p:nvPr/>
        </p:nvSpPr>
        <p:spPr>
          <a:xfrm>
            <a:off x="898645" y="1462516"/>
            <a:ext cx="100272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b="1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1424D-3C5E-CFFE-FB98-97FE91C0DDD0}"/>
              </a:ext>
            </a:extLst>
          </p:cNvPr>
          <p:cNvSpPr txBox="1"/>
          <p:nvPr/>
        </p:nvSpPr>
        <p:spPr>
          <a:xfrm>
            <a:off x="1082391" y="1462516"/>
            <a:ext cx="10027218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建置好 </a:t>
            </a:r>
            <a:r>
              <a:rPr lang="en-US" altLang="zh-TW" b="1" dirty="0"/>
              <a:t>Python </a:t>
            </a:r>
            <a:r>
              <a:rPr lang="zh-TW" altLang="en-US" b="1" dirty="0"/>
              <a:t>的開發環境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認識終端機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認識在 </a:t>
            </a:r>
            <a:r>
              <a:rPr lang="en-US" altLang="zh-TW" b="1" dirty="0"/>
              <a:t>Python</a:t>
            </a:r>
            <a:r>
              <a:rPr lang="zh-TW" altLang="en-US" b="1" dirty="0"/>
              <a:t> 中的資料型態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print(), input(), type() </a:t>
            </a:r>
            <a:r>
              <a:rPr lang="zh-TW" altLang="en-US" b="1" dirty="0"/>
              <a:t>的用法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實作一個 </a:t>
            </a:r>
            <a:r>
              <a:rPr lang="en-US" altLang="zh-TW" b="1" dirty="0"/>
              <a:t>BMI</a:t>
            </a:r>
            <a:r>
              <a:rPr lang="zh-TW" altLang="en-US" b="1" dirty="0"/>
              <a:t> 計算器</a:t>
            </a:r>
            <a:endParaRPr lang="en-US" altLang="zh-TW" b="1" dirty="0"/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BDC9AD08-732B-9D3D-6297-FC631F1CC1FA}"/>
              </a:ext>
            </a:extLst>
          </p:cNvPr>
          <p:cNvSpPr txBox="1"/>
          <p:nvPr/>
        </p:nvSpPr>
        <p:spPr>
          <a:xfrm>
            <a:off x="80745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zh-TW" altLang="en-US" dirty="0"/>
              <a:t>上堂課程複習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62827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邏輯運算子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707886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邏輯閘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(and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or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not)</a:t>
            </a:r>
            <a:endParaRPr lang="zh-TW" altLang="en-US" dirty="0"/>
          </a:p>
        </p:txBody>
      </p:sp>
      <p:pic>
        <p:nvPicPr>
          <p:cNvPr id="2053" name="Picture 5" descr="https://i.imgur.com/72w9fHZ.jpg">
            <a:extLst>
              <a:ext uri="{FF2B5EF4-FFF2-40B4-BE49-F238E27FC236}">
                <a16:creationId xmlns:a16="http://schemas.microsoft.com/office/drawing/2014/main" id="{571DE31B-8BBC-4F54-89F0-2725F0CB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00" y="2100453"/>
            <a:ext cx="1495227" cy="22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4A340F-BE8F-4097-B76B-78A5268B50B5}"/>
              </a:ext>
            </a:extLst>
          </p:cNvPr>
          <p:cNvSpPr/>
          <p:nvPr/>
        </p:nvSpPr>
        <p:spPr>
          <a:xfrm>
            <a:off x="3895826" y="4791254"/>
            <a:ext cx="4857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例如：</a:t>
            </a:r>
            <a:br>
              <a:rPr lang="en-US" altLang="zh-TW" sz="1200" dirty="0"/>
            </a:br>
            <a:r>
              <a:rPr lang="zh-TW" altLang="en-US" sz="1200" dirty="0"/>
              <a:t>成功需要的是擁有積極努力向上的心或一個有錢的爸爸 </a:t>
            </a:r>
            <a:r>
              <a:rPr lang="en-US" altLang="zh-TW" sz="1200" dirty="0"/>
              <a:t>(?)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5D2A79-B586-4F4F-B5BE-A9DF67D262EF}"/>
              </a:ext>
            </a:extLst>
          </p:cNvPr>
          <p:cNvSpPr/>
          <p:nvPr/>
        </p:nvSpPr>
        <p:spPr>
          <a:xfrm>
            <a:off x="3831093" y="1624131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4E704E-E657-4259-BA77-1F705DB082B4}"/>
              </a:ext>
            </a:extLst>
          </p:cNvPr>
          <p:cNvSpPr/>
          <p:nvPr/>
        </p:nvSpPr>
        <p:spPr>
          <a:xfrm>
            <a:off x="3276800" y="5396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or</a:t>
            </a:r>
            <a:r>
              <a:rPr lang="zh-TW" altLang="en-US" dirty="0"/>
              <a:t>：相當於「或」，兩邊的事件 </a:t>
            </a:r>
            <a:r>
              <a:rPr lang="zh-TW" altLang="en-US" dirty="0">
                <a:highlight>
                  <a:srgbClr val="C0C0C0"/>
                </a:highlight>
              </a:rPr>
              <a:t>最少要有一件成立 </a:t>
            </a:r>
            <a:r>
              <a:rPr lang="en-US" altLang="zh-TW" dirty="0"/>
              <a:t>(True)</a:t>
            </a:r>
            <a:r>
              <a:rPr lang="zh-TW" altLang="en-US" dirty="0"/>
              <a:t>，否則結果為不成立 </a:t>
            </a:r>
            <a:r>
              <a:rPr lang="en-US" altLang="zh-TW" dirty="0"/>
              <a:t>(False)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F07BFB5-1018-4D5A-A1A0-6DC1E6A0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29" y="2100453"/>
            <a:ext cx="4782870" cy="154286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36FCAA8-C525-4571-9F9E-6D9B2374D8F2}"/>
              </a:ext>
            </a:extLst>
          </p:cNvPr>
          <p:cNvSpPr/>
          <p:nvPr/>
        </p:nvSpPr>
        <p:spPr>
          <a:xfrm>
            <a:off x="5923535" y="3643314"/>
            <a:ext cx="60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-apple-system"/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DEEFE645-B8BB-4EAC-B22E-D1191B53A17C}"/>
              </a:ext>
            </a:extLst>
          </p:cNvPr>
          <p:cNvSpPr/>
          <p:nvPr/>
        </p:nvSpPr>
        <p:spPr>
          <a:xfrm>
            <a:off x="5440029" y="3789880"/>
            <a:ext cx="340524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72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  邏輯運算子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707886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邏輯閘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(and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or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not)</a:t>
            </a:r>
            <a:endParaRPr lang="zh-TW" altLang="en-US" dirty="0"/>
          </a:p>
        </p:txBody>
      </p:sp>
      <p:pic>
        <p:nvPicPr>
          <p:cNvPr id="2055" name="Picture 7" descr="https://i.imgur.com/Eo4YoLI.jpg">
            <a:extLst>
              <a:ext uri="{FF2B5EF4-FFF2-40B4-BE49-F238E27FC236}">
                <a16:creationId xmlns:a16="http://schemas.microsoft.com/office/drawing/2014/main" id="{D1B7070A-008F-44C0-895B-79E97598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11" y="2571016"/>
            <a:ext cx="866577" cy="12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4A340F-BE8F-4097-B76B-78A5268B50B5}"/>
              </a:ext>
            </a:extLst>
          </p:cNvPr>
          <p:cNvSpPr/>
          <p:nvPr/>
        </p:nvSpPr>
        <p:spPr>
          <a:xfrm>
            <a:off x="3895826" y="4791254"/>
            <a:ext cx="4857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例如：</a:t>
            </a:r>
            <a:br>
              <a:rPr lang="en-US" altLang="zh-TW" sz="1200" dirty="0"/>
            </a:br>
            <a:r>
              <a:rPr lang="zh-TW" altLang="en-US" sz="1200" dirty="0"/>
              <a:t>將</a:t>
            </a:r>
            <a:r>
              <a:rPr lang="en-US" altLang="zh-TW" sz="1200" dirty="0"/>
              <a:t>2 &gt; 3</a:t>
            </a:r>
            <a:r>
              <a:rPr lang="zh-TW" altLang="en-US" sz="1200" dirty="0"/>
              <a:t>的結果</a:t>
            </a:r>
            <a:r>
              <a:rPr lang="en-US" altLang="zh-TW" sz="1200" dirty="0"/>
              <a:t>False</a:t>
            </a:r>
            <a:r>
              <a:rPr lang="zh-TW" altLang="en-US" sz="1200" dirty="0"/>
              <a:t>轉變為</a:t>
            </a:r>
            <a:r>
              <a:rPr lang="en-US" altLang="zh-TW" sz="1200" dirty="0"/>
              <a:t>True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E34951-C772-407D-93D6-B44F5E1D8101}"/>
              </a:ext>
            </a:extLst>
          </p:cNvPr>
          <p:cNvSpPr/>
          <p:nvPr/>
        </p:nvSpPr>
        <p:spPr>
          <a:xfrm>
            <a:off x="5843365" y="206674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not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4E704E-E657-4259-BA77-1F705DB082B4}"/>
              </a:ext>
            </a:extLst>
          </p:cNvPr>
          <p:cNvSpPr/>
          <p:nvPr/>
        </p:nvSpPr>
        <p:spPr>
          <a:xfrm>
            <a:off x="3276800" y="53960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和上述兩個較不同，</a:t>
            </a:r>
            <a:r>
              <a:rPr lang="en-US" altLang="zh-TW" dirty="0"/>
              <a:t>not</a:t>
            </a:r>
            <a:r>
              <a:rPr lang="zh-TW" altLang="en-US" dirty="0"/>
              <a:t>會將條件判斷式的結果顛倒。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998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E92E261-A205-4D40-A5F1-A0A7DCE5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98" y="1513599"/>
            <a:ext cx="7239053" cy="11906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A9301FB-CC01-4092-8614-0366A71D5649}"/>
              </a:ext>
            </a:extLst>
          </p:cNvPr>
          <p:cNvSpPr/>
          <p:nvPr/>
        </p:nvSpPr>
        <p:spPr>
          <a:xfrm>
            <a:off x="733398" y="926076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是最基本的條件語句，它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執行一個條件為真（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時的代碼塊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8B5A035B-6111-4ED9-8912-FCF71E07FCA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條件語句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: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if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、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elif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和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else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EE23A11-2614-4BA0-8582-C83539B4A9D4}"/>
              </a:ext>
            </a:extLst>
          </p:cNvPr>
          <p:cNvSpPr/>
          <p:nvPr/>
        </p:nvSpPr>
        <p:spPr>
          <a:xfrm>
            <a:off x="828621" y="2290928"/>
            <a:ext cx="419100" cy="2693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6B242A5-577E-40CD-B717-4F79E65515BC}"/>
              </a:ext>
            </a:extLst>
          </p:cNvPr>
          <p:cNvCxnSpPr/>
          <p:nvPr/>
        </p:nvCxnSpPr>
        <p:spPr>
          <a:xfrm>
            <a:off x="1074733" y="2555304"/>
            <a:ext cx="0" cy="521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9A90B9F-6951-4C9E-8B99-B0424B8C7E45}"/>
              </a:ext>
            </a:extLst>
          </p:cNvPr>
          <p:cNvSpPr/>
          <p:nvPr/>
        </p:nvSpPr>
        <p:spPr>
          <a:xfrm>
            <a:off x="592141" y="3161213"/>
            <a:ext cx="11007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縮排的重要性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中的縮排（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）是該語言的一個核心特性，用於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定義代碼的結構和塊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，我們須特別注意縮排的使用。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6A6BA0-D8E4-47C0-9647-8B9102A3E028}"/>
              </a:ext>
            </a:extLst>
          </p:cNvPr>
          <p:cNvSpPr/>
          <p:nvPr/>
        </p:nvSpPr>
        <p:spPr>
          <a:xfrm>
            <a:off x="803283" y="4381008"/>
            <a:ext cx="106457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縮排的規則</a:t>
            </a:r>
          </a:p>
          <a:p>
            <a:pPr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一致性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：在同一代碼塊中，縮排必須保持一致。建議都使用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鍵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四隔空白鍵來進行縮排，在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個空格是最常見的約定俗成的標準。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不混合使用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：不建議在同一程序中混合使用空格和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進行縮排，這可能導致解釋錯誤。</a:t>
            </a:r>
            <a:endParaRPr lang="zh-TW" alt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06DE00D-E930-4538-A3E3-88129EF7BE24}"/>
              </a:ext>
            </a:extLst>
          </p:cNvPr>
          <p:cNvSpPr/>
          <p:nvPr/>
        </p:nvSpPr>
        <p:spPr>
          <a:xfrm>
            <a:off x="909638" y="2072737"/>
            <a:ext cx="220650" cy="1911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C976802-2AB7-4D16-9453-24192E0740DD}"/>
              </a:ext>
            </a:extLst>
          </p:cNvPr>
          <p:cNvSpPr/>
          <p:nvPr/>
        </p:nvSpPr>
        <p:spPr>
          <a:xfrm>
            <a:off x="1462088" y="2072737"/>
            <a:ext cx="123825" cy="1911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8B5A035B-6111-4ED9-8912-FCF71E07FCA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條件語句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: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if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、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elif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和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else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361B5B-2AAD-4536-B4A5-FD20850B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7" y="1496640"/>
            <a:ext cx="7258103" cy="16097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6A79EC-B4DA-47F0-88BE-345A96FD3375}"/>
              </a:ext>
            </a:extLst>
          </p:cNvPr>
          <p:cNvSpPr/>
          <p:nvPr/>
        </p:nvSpPr>
        <p:spPr>
          <a:xfrm>
            <a:off x="592141" y="998962"/>
            <a:ext cx="1061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elif</a:t>
            </a:r>
            <a:r>
              <a:rPr lang="zh-TW" altLang="en-US" dirty="0"/>
              <a:t>是</a:t>
            </a:r>
            <a:r>
              <a:rPr lang="en-US" altLang="zh-TW" dirty="0"/>
              <a:t>else if</a:t>
            </a:r>
            <a:r>
              <a:rPr lang="zh-TW" altLang="en-US" dirty="0"/>
              <a:t>的縮寫，它檢查多個條件之一是否為真。</a:t>
            </a:r>
            <a:r>
              <a:rPr lang="zh-TW" altLang="en-US" b="1" dirty="0">
                <a:solidFill>
                  <a:srgbClr val="FF0000"/>
                </a:solidFill>
              </a:rPr>
              <a:t>如果</a:t>
            </a:r>
            <a:r>
              <a:rPr lang="en-US" altLang="zh-TW" b="1" dirty="0">
                <a:solidFill>
                  <a:srgbClr val="FF0000"/>
                </a:solidFill>
              </a:rPr>
              <a:t>if</a:t>
            </a:r>
            <a:r>
              <a:rPr lang="zh-TW" altLang="en-US" b="1" dirty="0">
                <a:solidFill>
                  <a:srgbClr val="FF0000"/>
                </a:solidFill>
              </a:rPr>
              <a:t>後的條件不滿足，將檢查</a:t>
            </a:r>
            <a:r>
              <a:rPr lang="en-US" altLang="zh-TW" b="1" dirty="0" err="1">
                <a:solidFill>
                  <a:srgbClr val="FF0000"/>
                </a:solidFill>
              </a:rPr>
              <a:t>elif</a:t>
            </a:r>
            <a:r>
              <a:rPr lang="zh-TW" altLang="en-US" b="1" dirty="0">
                <a:solidFill>
                  <a:srgbClr val="FF0000"/>
                </a:solidFill>
              </a:rPr>
              <a:t>後的條件</a:t>
            </a:r>
            <a:r>
              <a:rPr lang="zh-TW" altLang="en-US" dirty="0"/>
              <a:t>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68F4E9-1CAB-4578-930D-202287BE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7" y="3942123"/>
            <a:ext cx="7524777" cy="226536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5DC8B8-CB03-4052-8A46-DAC1E68C845B}"/>
              </a:ext>
            </a:extLst>
          </p:cNvPr>
          <p:cNvSpPr/>
          <p:nvPr/>
        </p:nvSpPr>
        <p:spPr>
          <a:xfrm>
            <a:off x="592141" y="3429000"/>
            <a:ext cx="1064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else</a:t>
            </a:r>
            <a:r>
              <a:rPr lang="zh-TW" altLang="en-US" dirty="0"/>
              <a:t>語句捕捉</a:t>
            </a:r>
            <a:r>
              <a:rPr lang="zh-TW" altLang="en-US" b="1" dirty="0">
                <a:solidFill>
                  <a:srgbClr val="FF0000"/>
                </a:solidFill>
              </a:rPr>
              <a:t>所有先前</a:t>
            </a:r>
            <a:r>
              <a:rPr lang="en-US" altLang="zh-TW" b="1" dirty="0">
                <a:solidFill>
                  <a:srgbClr val="FF0000"/>
                </a:solidFill>
              </a:rPr>
              <a:t>if</a:t>
            </a:r>
            <a:r>
              <a:rPr lang="zh-TW" altLang="en-US" b="1" dirty="0">
                <a:solidFill>
                  <a:srgbClr val="FF0000"/>
                </a:solidFill>
              </a:rPr>
              <a:t>或</a:t>
            </a:r>
            <a:r>
              <a:rPr lang="en-US" altLang="zh-TW" b="1" dirty="0" err="1">
                <a:solidFill>
                  <a:srgbClr val="FF0000"/>
                </a:solidFill>
              </a:rPr>
              <a:t>elif</a:t>
            </a:r>
            <a:r>
              <a:rPr lang="zh-TW" altLang="en-US" b="1" dirty="0">
                <a:solidFill>
                  <a:srgbClr val="FF0000"/>
                </a:solidFill>
              </a:rPr>
              <a:t>條件不滿足的情況</a:t>
            </a:r>
            <a:r>
              <a:rPr lang="zh-TW" altLang="en-US" dirty="0"/>
              <a:t>。如果所有的</a:t>
            </a:r>
            <a:r>
              <a:rPr lang="en-US" altLang="zh-TW" dirty="0"/>
              <a:t>if</a:t>
            </a:r>
            <a:r>
              <a:rPr lang="zh-TW" altLang="en-US" dirty="0"/>
              <a:t>和</a:t>
            </a:r>
            <a:r>
              <a:rPr lang="en-US" altLang="zh-TW" dirty="0" err="1"/>
              <a:t>elif</a:t>
            </a:r>
            <a:r>
              <a:rPr lang="zh-TW" altLang="en-US" dirty="0"/>
              <a:t>條件都不為真，</a:t>
            </a:r>
            <a:r>
              <a:rPr lang="zh-TW" altLang="en-US" b="1" dirty="0">
                <a:solidFill>
                  <a:srgbClr val="FF0000"/>
                </a:solidFill>
              </a:rPr>
              <a:t>則執行</a:t>
            </a:r>
            <a:r>
              <a:rPr lang="en-US" altLang="zh-TW" b="1" dirty="0">
                <a:solidFill>
                  <a:srgbClr val="FF0000"/>
                </a:solidFill>
              </a:rPr>
              <a:t>else</a:t>
            </a:r>
            <a:r>
              <a:rPr lang="zh-TW" altLang="en-US" b="1" dirty="0">
                <a:solidFill>
                  <a:srgbClr val="FF0000"/>
                </a:solidFill>
              </a:rPr>
              <a:t>塊的代碼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040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邏輯運算子練習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2.1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877163"/>
            <a:ext cx="275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 :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（偽代碼）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4940E7-FD68-447D-B74C-FCB5B38F4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2" y="1515799"/>
            <a:ext cx="5712268" cy="32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邏輯運算子練習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2.1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6BE49-74F0-41DA-AC2E-3000F218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3" y="1178714"/>
            <a:ext cx="8203775" cy="28408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B5614B-AD61-4F90-8BBE-C42F03B3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3" y="4352277"/>
            <a:ext cx="9984078" cy="10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8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條件運算子練習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2.2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877163"/>
            <a:ext cx="549381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輸入一個成績並且根據以下標準給學生的成績分類：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分及以上：等級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分至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分：等級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分至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分：等級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分至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分：等級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分以下：等級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3A586A-3A39-4D2E-BFB2-DD0CD5FE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78" y="1677012"/>
            <a:ext cx="7215240" cy="3991004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D81ED940-1183-465A-8B23-42B4012F0471}"/>
              </a:ext>
            </a:extLst>
          </p:cNvPr>
          <p:cNvSpPr/>
          <p:nvPr/>
        </p:nvSpPr>
        <p:spPr>
          <a:xfrm>
            <a:off x="4800600" y="2031325"/>
            <a:ext cx="2181225" cy="5118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C688BEE-1740-4DBE-B30B-03E8A7D72442}"/>
              </a:ext>
            </a:extLst>
          </p:cNvPr>
          <p:cNvSpPr/>
          <p:nvPr/>
        </p:nvSpPr>
        <p:spPr>
          <a:xfrm>
            <a:off x="6981825" y="2249806"/>
            <a:ext cx="60007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1FB552-5B1B-42D1-963A-7136D8F43307}"/>
              </a:ext>
            </a:extLst>
          </p:cNvPr>
          <p:cNvSpPr/>
          <p:nvPr/>
        </p:nvSpPr>
        <p:spPr>
          <a:xfrm>
            <a:off x="7774427" y="2087999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= int(input())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F12DE14-AB2D-4333-9C13-8DF8671E298D}"/>
              </a:ext>
            </a:extLst>
          </p:cNvPr>
          <p:cNvSpPr/>
          <p:nvPr/>
        </p:nvSpPr>
        <p:spPr>
          <a:xfrm>
            <a:off x="5210175" y="3000375"/>
            <a:ext cx="361950" cy="1851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33657CF-DC55-4B7B-97E1-C6FDA5D3798A}"/>
              </a:ext>
            </a:extLst>
          </p:cNvPr>
          <p:cNvCxnSpPr/>
          <p:nvPr/>
        </p:nvCxnSpPr>
        <p:spPr>
          <a:xfrm>
            <a:off x="5572125" y="3095625"/>
            <a:ext cx="1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CD26F3-7ACC-4119-97FF-DA20E686190C}"/>
              </a:ext>
            </a:extLst>
          </p:cNvPr>
          <p:cNvCxnSpPr>
            <a:stCxn id="3" idx="6"/>
          </p:cNvCxnSpPr>
          <p:nvPr/>
        </p:nvCxnSpPr>
        <p:spPr>
          <a:xfrm>
            <a:off x="5572125" y="3092931"/>
            <a:ext cx="1657350" cy="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18345BE-E163-43B2-93E6-526951F755CE}"/>
              </a:ext>
            </a:extLst>
          </p:cNvPr>
          <p:cNvSpPr/>
          <p:nvPr/>
        </p:nvSpPr>
        <p:spPr>
          <a:xfrm>
            <a:off x="7284447" y="286831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條件運算子練習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2.2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47BEE5-2952-489A-BCE4-B58E537F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00" y="4302914"/>
            <a:ext cx="7283992" cy="16597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0CE2B6F-4DFF-4020-91AA-B4CB6B932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00" y="819144"/>
            <a:ext cx="5996000" cy="32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1B1BE04-2A10-4A99-A96B-83FDF4D79E3B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條件判斷式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31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迴圈在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Python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中的重要性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8870ED-41D8-4EAF-8859-A49A5E23991D}"/>
              </a:ext>
            </a:extLst>
          </p:cNvPr>
          <p:cNvSpPr/>
          <p:nvPr/>
        </p:nvSpPr>
        <p:spPr>
          <a:xfrm>
            <a:off x="593282" y="877163"/>
            <a:ext cx="104567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迴圈的定義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用來重複執行代碼的控制結構，可以應用在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數據處理、任務自動化、遍歷數據結構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迴圈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教學] for 和while 迴圈- 又上財經學院">
            <a:extLst>
              <a:ext uri="{FF2B5EF4-FFF2-40B4-BE49-F238E27FC236}">
                <a16:creationId xmlns:a16="http://schemas.microsoft.com/office/drawing/2014/main" id="{B78D003D-09D4-4CB2-9647-7301C2D3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50" y="2382723"/>
            <a:ext cx="3351686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A6F901-9BE5-4752-ACE0-48646381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69" y="2584067"/>
            <a:ext cx="3734612" cy="2889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FE7EB3-FAF5-4FE0-9A8A-384D7F72A8A5}"/>
              </a:ext>
            </a:extLst>
          </p:cNvPr>
          <p:cNvSpPr/>
          <p:nvPr/>
        </p:nvSpPr>
        <p:spPr>
          <a:xfrm>
            <a:off x="6771734" y="6349484"/>
            <a:ext cx="5420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圖片來源</a:t>
            </a:r>
            <a:r>
              <a:rPr lang="en-US" altLang="zh-TW" dirty="0"/>
              <a:t>:</a:t>
            </a:r>
            <a:r>
              <a:rPr lang="zh-TW" altLang="en-US" dirty="0"/>
              <a:t>　</a:t>
            </a:r>
            <a:r>
              <a:rPr lang="zh-TW" altLang="en-US" dirty="0">
                <a:hlinkClick r:id="rId5"/>
              </a:rPr>
              <a:t>https://utrustcorp.com/python_for_while/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0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回家練習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9AA33F-345E-7CFD-49C4-BCBE5EA9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93" y="1821795"/>
            <a:ext cx="5749413" cy="17712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367461-8E58-C05B-3241-7AEDCF119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996" y="1236737"/>
            <a:ext cx="4222804" cy="2941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C696D67-D83A-39F9-9F83-17EDEE111C96}"/>
              </a:ext>
            </a:extLst>
          </p:cNvPr>
          <p:cNvSpPr txBox="1"/>
          <p:nvPr/>
        </p:nvSpPr>
        <p:spPr>
          <a:xfrm>
            <a:off x="592393" y="43110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思考方向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變數有哪些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要如何請求使用者輸入字元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運算式該怎麼寫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如何將結果印出至終端機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2D17F4-17A3-38D6-B7C3-74D94C959464}"/>
              </a:ext>
            </a:extLst>
          </p:cNvPr>
          <p:cNvSpPr txBox="1"/>
          <p:nvPr/>
        </p:nvSpPr>
        <p:spPr>
          <a:xfrm>
            <a:off x="838200" y="1349167"/>
            <a:ext cx="122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effectLst/>
                <a:latin typeface="Consolas" panose="020B0609020204030204" pitchFamily="49" charset="0"/>
              </a:rPr>
              <a:t>Celsius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CBABE7-88E5-7BA5-5C4F-73FBFF7DDC74}"/>
              </a:ext>
            </a:extLst>
          </p:cNvPr>
          <p:cNvSpPr txBox="1"/>
          <p:nvPr/>
        </p:nvSpPr>
        <p:spPr>
          <a:xfrm>
            <a:off x="3392129" y="1349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Fahrenheit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36CB938-E674-5487-2885-BEF7BA85E0E7}"/>
              </a:ext>
            </a:extLst>
          </p:cNvPr>
          <p:cNvCxnSpPr/>
          <p:nvPr/>
        </p:nvCxnSpPr>
        <p:spPr>
          <a:xfrm flipV="1">
            <a:off x="3942735" y="1637129"/>
            <a:ext cx="0" cy="2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072CB18-76D9-DA9D-38C3-C48C9DCC0569}"/>
              </a:ext>
            </a:extLst>
          </p:cNvPr>
          <p:cNvCxnSpPr/>
          <p:nvPr/>
        </p:nvCxnSpPr>
        <p:spPr>
          <a:xfrm flipV="1">
            <a:off x="1312606" y="1688777"/>
            <a:ext cx="0" cy="2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71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or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迴圈的基礎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8870ED-41D8-4EAF-8859-A49A5E23991D}"/>
              </a:ext>
            </a:extLst>
          </p:cNvPr>
          <p:cNvSpPr/>
          <p:nvPr/>
        </p:nvSpPr>
        <p:spPr>
          <a:xfrm>
            <a:off x="593282" y="877163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迴圈的結構和語法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6B1DCCB-0027-49D4-8438-FBDF5C38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30" y="1515799"/>
            <a:ext cx="7962394" cy="1303601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4B8D18AC-DF41-4824-8290-707DE16C5C24}"/>
              </a:ext>
            </a:extLst>
          </p:cNvPr>
          <p:cNvSpPr/>
          <p:nvPr/>
        </p:nvSpPr>
        <p:spPr>
          <a:xfrm>
            <a:off x="1085850" y="2057400"/>
            <a:ext cx="419100" cy="2952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0AAE67-8CD5-4FD7-BB24-863587D30C2D}"/>
              </a:ext>
            </a:extLst>
          </p:cNvPr>
          <p:cNvSpPr/>
          <p:nvPr/>
        </p:nvSpPr>
        <p:spPr>
          <a:xfrm>
            <a:off x="1933575" y="2057400"/>
            <a:ext cx="285750" cy="2952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357D672-7C66-4F23-B1B9-B440D5351967}"/>
              </a:ext>
            </a:extLst>
          </p:cNvPr>
          <p:cNvSpPr/>
          <p:nvPr/>
        </p:nvSpPr>
        <p:spPr>
          <a:xfrm>
            <a:off x="3067050" y="2057400"/>
            <a:ext cx="104775" cy="2952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C98FB28-9F32-4BD3-8FC6-D962702AC87B}"/>
              </a:ext>
            </a:extLst>
          </p:cNvPr>
          <p:cNvSpPr/>
          <p:nvPr/>
        </p:nvSpPr>
        <p:spPr>
          <a:xfrm>
            <a:off x="1085850" y="2352675"/>
            <a:ext cx="419100" cy="2693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CB20747-F4DC-440B-84B9-B726396ECF2E}"/>
              </a:ext>
            </a:extLst>
          </p:cNvPr>
          <p:cNvCxnSpPr/>
          <p:nvPr/>
        </p:nvCxnSpPr>
        <p:spPr>
          <a:xfrm>
            <a:off x="1285875" y="2621979"/>
            <a:ext cx="0" cy="521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BA1F57A-6F96-404F-9686-EA3BFC4CFE4A}"/>
              </a:ext>
            </a:extLst>
          </p:cNvPr>
          <p:cNvSpPr/>
          <p:nvPr/>
        </p:nvSpPr>
        <p:spPr>
          <a:xfrm>
            <a:off x="803283" y="3227888"/>
            <a:ext cx="11007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縮排的重要性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中的縮排（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）是該語言的一個核心特性，用於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定義代碼的結構和塊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，須注意縮排的使用。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81C0C9-E59E-4827-ADFB-86E9C8F2A9A5}"/>
              </a:ext>
            </a:extLst>
          </p:cNvPr>
          <p:cNvSpPr/>
          <p:nvPr/>
        </p:nvSpPr>
        <p:spPr>
          <a:xfrm>
            <a:off x="593282" y="443146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迭代串列中的元素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試試看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CEDBB6D-C009-47D1-A3BB-2E1CB271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67" y="4972704"/>
            <a:ext cx="7129515" cy="8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1B1BE04-2A10-4A99-A96B-83FDF4D79E3B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練習時間</a:t>
            </a:r>
            <a:endParaRPr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7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串列結合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for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迴圈練習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2.3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6C83A-379B-4EB3-B7AE-7B753B321CC1}"/>
              </a:ext>
            </a:extLst>
          </p:cNvPr>
          <p:cNvSpPr/>
          <p:nvPr/>
        </p:nvSpPr>
        <p:spPr>
          <a:xfrm>
            <a:off x="593282" y="877163"/>
            <a:ext cx="275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Pseudo code :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（偽代碼）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E72CD6-F148-47A8-95EB-199B3D03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7" y="1454997"/>
            <a:ext cx="7210478" cy="23669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E14829-2278-4BD2-BBD8-7AC441A220DD}"/>
              </a:ext>
            </a:extLst>
          </p:cNvPr>
          <p:cNvSpPr/>
          <p:nvPr/>
        </p:nvSpPr>
        <p:spPr>
          <a:xfrm>
            <a:off x="4465585" y="4387340"/>
            <a:ext cx="32608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自己定義串列名稱與元素內容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!</a:t>
            </a:r>
          </a:p>
          <a:p>
            <a:endParaRPr lang="en-US" altLang="zh-TW" b="1" dirty="0">
              <a:solidFill>
                <a:srgbClr val="333333"/>
              </a:solidFill>
              <a:latin typeface="-apple-system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-apple-system"/>
              </a:rPr>
              <a:t>注意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rgbClr val="FF0000"/>
                </a:solidFill>
                <a:latin typeface="-apple-system"/>
              </a:rPr>
              <a:t>字體與符號的全形半形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  <a:latin typeface="-apple-system"/>
              </a:rPr>
              <a:t>for … in… : </a:t>
            </a:r>
            <a:r>
              <a:rPr lang="zh-TW" altLang="en-US" b="1" dirty="0">
                <a:solidFill>
                  <a:srgbClr val="FF0000"/>
                </a:solidFill>
                <a:latin typeface="-apple-system"/>
              </a:rPr>
              <a:t>用法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rgbClr val="FF0000"/>
                </a:solidFill>
                <a:latin typeface="-apple-system"/>
              </a:rPr>
              <a:t>縮排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717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-1000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串列結合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for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迴圈練習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2.3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689F0-A702-4C6C-8EC7-36F7F6363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81" b="65942"/>
          <a:stretch/>
        </p:blipFill>
        <p:spPr>
          <a:xfrm>
            <a:off x="752436" y="1095707"/>
            <a:ext cx="5597343" cy="24380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5A99D7-59D2-4C3E-BBD1-3F98F282D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6" y="4087938"/>
            <a:ext cx="10687128" cy="19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3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回家練習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696D67-D83A-39F9-9F83-17EDEE111C96}"/>
              </a:ext>
            </a:extLst>
          </p:cNvPr>
          <p:cNvSpPr txBox="1"/>
          <p:nvPr/>
        </p:nvSpPr>
        <p:spPr>
          <a:xfrm>
            <a:off x="592392" y="39774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思考方向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如何建立一個串列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如何用迴圈遍歷串列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條件式該怎麼寫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如何將結果印出至終端機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A3388-EB58-4379-A856-FCD1A684C90C}"/>
              </a:ext>
            </a:extLst>
          </p:cNvPr>
          <p:cNvSpPr/>
          <p:nvPr/>
        </p:nvSpPr>
        <p:spPr>
          <a:xfrm>
            <a:off x="592392" y="1299686"/>
            <a:ext cx="10761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練習題目：</a:t>
            </a:r>
          </a:p>
          <a:p>
            <a:r>
              <a:rPr lang="zh-TW" altLang="en-US" sz="2000" dirty="0"/>
              <a:t>假設我們有一個串列，</a:t>
            </a:r>
            <a:r>
              <a:rPr lang="en-US" altLang="zh-TW" sz="2000" dirty="0"/>
              <a:t>words</a:t>
            </a:r>
            <a:r>
              <a:rPr lang="zh-TW" altLang="en-US" sz="2000" dirty="0"/>
              <a:t>，包含了 </a:t>
            </a:r>
            <a:r>
              <a:rPr lang="en-US" altLang="zh-TW" sz="2000" dirty="0"/>
              <a:t>[“apple”, “book”, “cat”, “dog”, “elephant”]</a:t>
            </a:r>
            <a:r>
              <a:rPr lang="zh-TW" altLang="en-US" sz="2000" dirty="0"/>
              <a:t>）。請寫一段程式遍歷這個串列，並找出所有長度超過</a:t>
            </a:r>
            <a:r>
              <a:rPr lang="en-US" altLang="zh-TW" sz="2000" dirty="0"/>
              <a:t>3</a:t>
            </a:r>
            <a:r>
              <a:rPr lang="zh-TW" altLang="en-US" sz="2000" dirty="0"/>
              <a:t>個字母的單詞。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ECC210-EE25-4B6E-8430-5B327665965B}"/>
              </a:ext>
            </a:extLst>
          </p:cNvPr>
          <p:cNvSpPr/>
          <p:nvPr/>
        </p:nvSpPr>
        <p:spPr>
          <a:xfrm>
            <a:off x="3733800" y="1981200"/>
            <a:ext cx="1895475" cy="266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8DA7CB4-F63E-420C-A50F-C3E33FC862CA}"/>
              </a:ext>
            </a:extLst>
          </p:cNvPr>
          <p:cNvSpPr/>
          <p:nvPr/>
        </p:nvSpPr>
        <p:spPr>
          <a:xfrm rot="5400000">
            <a:off x="4548187" y="2286000"/>
            <a:ext cx="266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981076-7410-4B18-B035-5CF378890BAC}"/>
              </a:ext>
            </a:extLst>
          </p:cNvPr>
          <p:cNvSpPr/>
          <p:nvPr/>
        </p:nvSpPr>
        <p:spPr>
          <a:xfrm>
            <a:off x="2506876" y="2511246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函式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可以讀取出字串有幾個字元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31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0"/>
          <p:cNvSpPr txBox="1"/>
          <p:nvPr/>
        </p:nvSpPr>
        <p:spPr>
          <a:xfrm>
            <a:off x="89864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 lang="en-US" altLang="zh-TW" dirty="0"/>
          </a:p>
        </p:txBody>
      </p:sp>
      <p:sp>
        <p:nvSpPr>
          <p:cNvPr id="278" name="Straight Connector 5"/>
          <p:cNvSpPr/>
          <p:nvPr/>
        </p:nvSpPr>
        <p:spPr>
          <a:xfrm>
            <a:off x="807455" y="1462516"/>
            <a:ext cx="3136" cy="4804880"/>
          </a:xfrm>
          <a:prstGeom prst="line">
            <a:avLst/>
          </a:prstGeom>
          <a:ln w="317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47F8E2-347C-7FC7-18C0-811165BBA8CD}"/>
              </a:ext>
            </a:extLst>
          </p:cNvPr>
          <p:cNvSpPr txBox="1"/>
          <p:nvPr/>
        </p:nvSpPr>
        <p:spPr>
          <a:xfrm>
            <a:off x="898645" y="1462516"/>
            <a:ext cx="100272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b="1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1424D-3C5E-CFFE-FB98-97FE91C0DDD0}"/>
              </a:ext>
            </a:extLst>
          </p:cNvPr>
          <p:cNvSpPr txBox="1"/>
          <p:nvPr/>
        </p:nvSpPr>
        <p:spPr>
          <a:xfrm>
            <a:off x="1082391" y="1462516"/>
            <a:ext cx="10027218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串列與字典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迴圈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條件運算子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,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邏輯運算子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串列結合 </a:t>
            </a:r>
            <a:r>
              <a:rPr lang="en-US" altLang="zh-TW" b="1" dirty="0"/>
              <a:t>for </a:t>
            </a:r>
            <a:r>
              <a:rPr lang="zh-TW" altLang="en-US" b="1" dirty="0"/>
              <a:t>迴圈練習 </a:t>
            </a:r>
            <a:endParaRPr lang="en-US" altLang="zh-TW" b="1" dirty="0"/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BDC9AD08-732B-9D3D-6297-FC631F1CC1FA}"/>
              </a:ext>
            </a:extLst>
          </p:cNvPr>
          <p:cNvSpPr txBox="1"/>
          <p:nvPr/>
        </p:nvSpPr>
        <p:spPr>
          <a:xfrm>
            <a:off x="80745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zh-TW" altLang="en-US" dirty="0"/>
              <a:t>本堂課程總結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36140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0"/>
          <p:cNvSpPr txBox="1"/>
          <p:nvPr/>
        </p:nvSpPr>
        <p:spPr>
          <a:xfrm>
            <a:off x="89864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 lang="en-US" altLang="zh-TW" dirty="0"/>
          </a:p>
        </p:txBody>
      </p:sp>
      <p:sp>
        <p:nvSpPr>
          <p:cNvPr id="278" name="Straight Connector 5"/>
          <p:cNvSpPr/>
          <p:nvPr/>
        </p:nvSpPr>
        <p:spPr>
          <a:xfrm>
            <a:off x="807455" y="1462516"/>
            <a:ext cx="3136" cy="4804880"/>
          </a:xfrm>
          <a:prstGeom prst="line">
            <a:avLst/>
          </a:prstGeom>
          <a:ln w="317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47F8E2-347C-7FC7-18C0-811165BBA8CD}"/>
              </a:ext>
            </a:extLst>
          </p:cNvPr>
          <p:cNvSpPr txBox="1"/>
          <p:nvPr/>
        </p:nvSpPr>
        <p:spPr>
          <a:xfrm>
            <a:off x="898645" y="1462516"/>
            <a:ext cx="100272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b="1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1424D-3C5E-CFFE-FB98-97FE91C0DDD0}"/>
              </a:ext>
            </a:extLst>
          </p:cNvPr>
          <p:cNvSpPr txBox="1"/>
          <p:nvPr/>
        </p:nvSpPr>
        <p:spPr>
          <a:xfrm>
            <a:off x="1082391" y="1462516"/>
            <a:ext cx="10027218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什麼是矩陣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Matrix?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什麼是數組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Array?</a:t>
            </a: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如何導入函式庫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Pandas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庫介紹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BDC9AD08-732B-9D3D-6297-FC631F1CC1FA}"/>
              </a:ext>
            </a:extLst>
          </p:cNvPr>
          <p:cNvSpPr txBox="1"/>
          <p:nvPr/>
        </p:nvSpPr>
        <p:spPr>
          <a:xfrm>
            <a:off x="807455" y="839650"/>
            <a:ext cx="11922084" cy="40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下堂課程內容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12216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57;p60">
            <a:extLst>
              <a:ext uri="{FF2B5EF4-FFF2-40B4-BE49-F238E27FC236}">
                <a16:creationId xmlns:a16="http://schemas.microsoft.com/office/drawing/2014/main" id="{7BB797D5-A77A-4827-8EBB-FDA313ABD694}"/>
              </a:ext>
            </a:extLst>
          </p:cNvPr>
          <p:cNvSpPr txBox="1">
            <a:spLocks/>
          </p:cNvSpPr>
          <p:nvPr/>
        </p:nvSpPr>
        <p:spPr>
          <a:xfrm>
            <a:off x="838200" y="3152001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感謝聆聽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~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 下一堂課在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12/11 (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一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)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8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7D1404-5AE2-4513-8258-C6FA2AE9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028365"/>
            <a:ext cx="10355120" cy="24006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5953F69-3861-4087-96BA-BE0F50F6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6214"/>
            <a:ext cx="12192000" cy="20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32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0"/>
          <p:cNvSpPr txBox="1"/>
          <p:nvPr/>
        </p:nvSpPr>
        <p:spPr>
          <a:xfrm>
            <a:off x="89864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 lang="en-US" altLang="zh-TW" dirty="0"/>
          </a:p>
        </p:txBody>
      </p:sp>
      <p:sp>
        <p:nvSpPr>
          <p:cNvPr id="278" name="Straight Connector 5"/>
          <p:cNvSpPr/>
          <p:nvPr/>
        </p:nvSpPr>
        <p:spPr>
          <a:xfrm>
            <a:off x="807455" y="1462516"/>
            <a:ext cx="3136" cy="4804880"/>
          </a:xfrm>
          <a:prstGeom prst="line">
            <a:avLst/>
          </a:prstGeom>
          <a:ln w="317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47F8E2-347C-7FC7-18C0-811165BBA8CD}"/>
              </a:ext>
            </a:extLst>
          </p:cNvPr>
          <p:cNvSpPr txBox="1"/>
          <p:nvPr/>
        </p:nvSpPr>
        <p:spPr>
          <a:xfrm>
            <a:off x="898645" y="1462516"/>
            <a:ext cx="100272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b="1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1424D-3C5E-CFFE-FB98-97FE91C0DDD0}"/>
              </a:ext>
            </a:extLst>
          </p:cNvPr>
          <p:cNvSpPr txBox="1"/>
          <p:nvPr/>
        </p:nvSpPr>
        <p:spPr>
          <a:xfrm>
            <a:off x="1082391" y="1462516"/>
            <a:ext cx="10027218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什麼是串列 </a:t>
            </a:r>
            <a:r>
              <a:rPr lang="en-US" altLang="zh-TW" b="1" dirty="0"/>
              <a:t>List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什麼是字典 </a:t>
            </a:r>
            <a:r>
              <a:rPr lang="en-US" altLang="zh-TW" b="1" dirty="0" err="1"/>
              <a:t>Dict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條件判斷式 </a:t>
            </a:r>
            <a:r>
              <a:rPr lang="en-US" altLang="zh-TW" b="1" dirty="0"/>
              <a:t>if, for, while</a:t>
            </a:r>
          </a:p>
          <a:p>
            <a:pPr marL="342900" indent="-342900">
              <a:buFont typeface="+mj-lt"/>
              <a:buAutoNum type="arabicPeriod"/>
            </a:pP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什麼是函式</a:t>
            </a:r>
            <a:r>
              <a:rPr lang="en-US" altLang="zh-TW" b="1" dirty="0"/>
              <a:t> ?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BDC9AD08-732B-9D3D-6297-FC631F1CC1FA}"/>
              </a:ext>
            </a:extLst>
          </p:cNvPr>
          <p:cNvSpPr txBox="1"/>
          <p:nvPr/>
        </p:nvSpPr>
        <p:spPr>
          <a:xfrm>
            <a:off x="807455" y="839650"/>
            <a:ext cx="11922084" cy="433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 sz="3600" b="1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zh-TW" altLang="en-US" dirty="0"/>
              <a:t>本堂課程內容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5236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1B1BE04-2A10-4A99-A96B-83FDF4D79E3B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與 字典 </a:t>
            </a:r>
            <a:r>
              <a:rPr lang="en-US" altLang="zh-TW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Dict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8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D6E314-F6EC-58F1-5061-3FC794150873}"/>
              </a:ext>
            </a:extLst>
          </p:cNvPr>
          <p:cNvSpPr txBox="1"/>
          <p:nvPr/>
        </p:nvSpPr>
        <p:spPr>
          <a:xfrm>
            <a:off x="451583" y="1130708"/>
            <a:ext cx="8725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甚麼是串列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串列是將多個值統一存放的機制，在資料分析的領域中，經常會處理許多值的資料。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highlight>
                  <a:srgbClr val="C0C0C0"/>
                </a:highlight>
              </a:rPr>
              <a:t>如何在 </a:t>
            </a:r>
            <a:r>
              <a:rPr lang="en-US" altLang="zh-TW" b="1" dirty="0">
                <a:highlight>
                  <a:srgbClr val="C0C0C0"/>
                </a:highlight>
              </a:rPr>
              <a:t>Python </a:t>
            </a:r>
            <a:r>
              <a:rPr lang="zh-TW" altLang="en-US" b="1" dirty="0">
                <a:highlight>
                  <a:srgbClr val="C0C0C0"/>
                </a:highlight>
              </a:rPr>
              <a:t>中表現串列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將全體以 「</a:t>
            </a:r>
            <a:r>
              <a:rPr lang="en-US" altLang="zh-TW" dirty="0">
                <a:highlight>
                  <a:srgbClr val="00FFFF"/>
                </a:highlight>
              </a:rPr>
              <a:t>[</a:t>
            </a:r>
            <a:r>
              <a:rPr lang="zh-TW" altLang="en-US" dirty="0"/>
              <a:t>」 「</a:t>
            </a:r>
            <a:r>
              <a:rPr lang="en-US" altLang="zh-TW" dirty="0">
                <a:highlight>
                  <a:srgbClr val="00FFFF"/>
                </a:highlight>
              </a:rPr>
              <a:t>]</a:t>
            </a:r>
            <a:r>
              <a:rPr lang="zh-TW" altLang="en-US" dirty="0"/>
              <a:t>」 圍住，並每筆值間以「</a:t>
            </a:r>
            <a:r>
              <a:rPr lang="en-US" altLang="zh-TW" dirty="0">
                <a:highlight>
                  <a:srgbClr val="00FFFF"/>
                </a:highlight>
              </a:rPr>
              <a:t>,</a:t>
            </a:r>
            <a:r>
              <a:rPr lang="zh-TW" altLang="en-US" dirty="0"/>
              <a:t>」區隔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[1, 2, 3, 4, 5, 6]</a:t>
            </a:r>
            <a:r>
              <a:rPr lang="zh-TW" altLang="en-US" dirty="0"/>
              <a:t>，</a:t>
            </a:r>
            <a:r>
              <a:rPr lang="en-US" altLang="zh-TW" dirty="0"/>
              <a:t>[students, teacher , class]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7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D6E314-F6EC-58F1-5061-3FC794150873}"/>
              </a:ext>
            </a:extLst>
          </p:cNvPr>
          <p:cNvSpPr txBox="1"/>
          <p:nvPr/>
        </p:nvSpPr>
        <p:spPr>
          <a:xfrm>
            <a:off x="451583" y="1130708"/>
            <a:ext cx="8725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甚麼是串列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串列是將多個值統一存放的機制，在資料分析的領域中，經常會處理許多值的資料。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highlight>
                  <a:srgbClr val="C0C0C0"/>
                </a:highlight>
              </a:rPr>
              <a:t>如何在 </a:t>
            </a:r>
            <a:r>
              <a:rPr lang="en-US" altLang="zh-TW" b="1" dirty="0">
                <a:highlight>
                  <a:srgbClr val="C0C0C0"/>
                </a:highlight>
              </a:rPr>
              <a:t>Python </a:t>
            </a:r>
            <a:r>
              <a:rPr lang="zh-TW" altLang="en-US" b="1" dirty="0">
                <a:highlight>
                  <a:srgbClr val="C0C0C0"/>
                </a:highlight>
              </a:rPr>
              <a:t>中表現串列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將全體以 「</a:t>
            </a:r>
            <a:r>
              <a:rPr lang="en-US" altLang="zh-TW" dirty="0">
                <a:highlight>
                  <a:srgbClr val="00FFFF"/>
                </a:highlight>
              </a:rPr>
              <a:t>[</a:t>
            </a:r>
            <a:r>
              <a:rPr lang="zh-TW" altLang="en-US" dirty="0"/>
              <a:t>」 「</a:t>
            </a:r>
            <a:r>
              <a:rPr lang="en-US" altLang="zh-TW" dirty="0">
                <a:highlight>
                  <a:srgbClr val="00FFFF"/>
                </a:highlight>
              </a:rPr>
              <a:t>]</a:t>
            </a:r>
            <a:r>
              <a:rPr lang="zh-TW" altLang="en-US" dirty="0"/>
              <a:t>」 圍住，並每筆值間以「</a:t>
            </a:r>
            <a:r>
              <a:rPr lang="en-US" altLang="zh-TW" dirty="0">
                <a:highlight>
                  <a:srgbClr val="00FFFF"/>
                </a:highlight>
              </a:rPr>
              <a:t>,</a:t>
            </a:r>
            <a:r>
              <a:rPr lang="zh-TW" altLang="en-US" dirty="0"/>
              <a:t>」區隔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[1, 2, 3, 4, 5, 6]</a:t>
            </a:r>
            <a:r>
              <a:rPr lang="zh-TW" altLang="en-US" dirty="0"/>
              <a:t>，</a:t>
            </a:r>
            <a:r>
              <a:rPr lang="en-US" altLang="zh-TW" dirty="0"/>
              <a:t>[students, teacher , class]</a:t>
            </a:r>
            <a:endParaRPr lang="zh-TW" altLang="en-US" dirty="0"/>
          </a:p>
        </p:txBody>
      </p: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8055B968-8059-B78A-9541-41F5F9A8A7E2}"/>
              </a:ext>
            </a:extLst>
          </p:cNvPr>
          <p:cNvSpPr/>
          <p:nvPr/>
        </p:nvSpPr>
        <p:spPr>
          <a:xfrm>
            <a:off x="942975" y="3935880"/>
            <a:ext cx="104775" cy="67422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51C1E9-5E60-BD5B-7ABD-59984439312E}"/>
              </a:ext>
            </a:extLst>
          </p:cNvPr>
          <p:cNvSpPr txBox="1"/>
          <p:nvPr/>
        </p:nvSpPr>
        <p:spPr>
          <a:xfrm>
            <a:off x="0" y="4671060"/>
            <a:ext cx="21812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FF0000"/>
                </a:solidFill>
              </a:rPr>
              <a:t>在串列中，我們稱此位置為第 </a:t>
            </a:r>
            <a:r>
              <a:rPr lang="en-US" altLang="zh-TW" sz="1050" dirty="0">
                <a:solidFill>
                  <a:srgbClr val="FF0000"/>
                </a:solidFill>
              </a:rPr>
              <a:t>0</a:t>
            </a:r>
            <a:r>
              <a:rPr lang="zh-TW" altLang="en-US" sz="1050" dirty="0">
                <a:solidFill>
                  <a:srgbClr val="FF0000"/>
                </a:solidFill>
              </a:rPr>
              <a:t> 項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073D03-64AD-5DFD-667C-B542AC789072}"/>
              </a:ext>
            </a:extLst>
          </p:cNvPr>
          <p:cNvSpPr txBox="1"/>
          <p:nvPr/>
        </p:nvSpPr>
        <p:spPr>
          <a:xfrm>
            <a:off x="109061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1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144917-4D24-3648-2487-0AAC43D1636B}"/>
              </a:ext>
            </a:extLst>
          </p:cNvPr>
          <p:cNvSpPr txBox="1"/>
          <p:nvPr/>
        </p:nvSpPr>
        <p:spPr>
          <a:xfrm>
            <a:off x="130673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2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72DEE0-FFC7-E685-40DE-A34203F5EA11}"/>
              </a:ext>
            </a:extLst>
          </p:cNvPr>
          <p:cNvSpPr txBox="1"/>
          <p:nvPr/>
        </p:nvSpPr>
        <p:spPr>
          <a:xfrm>
            <a:off x="153914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3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8AB2EA-1FFA-2355-9558-56D605DC4C84}"/>
              </a:ext>
            </a:extLst>
          </p:cNvPr>
          <p:cNvSpPr txBox="1"/>
          <p:nvPr/>
        </p:nvSpPr>
        <p:spPr>
          <a:xfrm>
            <a:off x="1769549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4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284CC7-4DA7-5196-88CA-BF5DCAB38A9E}"/>
              </a:ext>
            </a:extLst>
          </p:cNvPr>
          <p:cNvSpPr txBox="1"/>
          <p:nvPr/>
        </p:nvSpPr>
        <p:spPr>
          <a:xfrm>
            <a:off x="2001959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5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664862-5E62-35E2-AF25-7A9F683794E1}"/>
              </a:ext>
            </a:extLst>
          </p:cNvPr>
          <p:cNvSpPr txBox="1"/>
          <p:nvPr/>
        </p:nvSpPr>
        <p:spPr>
          <a:xfrm>
            <a:off x="1422937" y="4205087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413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B838906-72BE-47B1-913D-18BE5AA915D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  串列 </a:t>
            </a:r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List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D6E314-F6EC-58F1-5061-3FC794150873}"/>
              </a:ext>
            </a:extLst>
          </p:cNvPr>
          <p:cNvSpPr txBox="1"/>
          <p:nvPr/>
        </p:nvSpPr>
        <p:spPr>
          <a:xfrm>
            <a:off x="451583" y="1130708"/>
            <a:ext cx="8725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甚麼是串列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串列是將多個值統一存放的機制，在資料分析的領域中，經常會處理許多值的資料。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highlight>
                  <a:srgbClr val="C0C0C0"/>
                </a:highlight>
              </a:rPr>
              <a:t>如何在 </a:t>
            </a:r>
            <a:r>
              <a:rPr lang="en-US" altLang="zh-TW" b="1" dirty="0">
                <a:highlight>
                  <a:srgbClr val="C0C0C0"/>
                </a:highlight>
              </a:rPr>
              <a:t>Python </a:t>
            </a:r>
            <a:r>
              <a:rPr lang="zh-TW" altLang="en-US" b="1" dirty="0">
                <a:highlight>
                  <a:srgbClr val="C0C0C0"/>
                </a:highlight>
              </a:rPr>
              <a:t>中表現串列 </a:t>
            </a:r>
            <a:r>
              <a:rPr lang="en-US" altLang="zh-TW" b="1" dirty="0">
                <a:highlight>
                  <a:srgbClr val="C0C0C0"/>
                </a:highlight>
              </a:rPr>
              <a:t>?</a:t>
            </a:r>
            <a:r>
              <a:rPr lang="zh-TW" altLang="en-US" b="1" dirty="0">
                <a:highlight>
                  <a:srgbClr val="C0C0C0"/>
                </a:highlight>
              </a:rPr>
              <a:t> </a:t>
            </a:r>
            <a:endParaRPr lang="en-US" altLang="zh-TW" b="1" dirty="0">
              <a:highlight>
                <a:srgbClr val="C0C0C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將全體以 「</a:t>
            </a:r>
            <a:r>
              <a:rPr lang="en-US" altLang="zh-TW" dirty="0">
                <a:highlight>
                  <a:srgbClr val="00FFFF"/>
                </a:highlight>
              </a:rPr>
              <a:t>[</a:t>
            </a:r>
            <a:r>
              <a:rPr lang="zh-TW" altLang="en-US" dirty="0"/>
              <a:t>」 「</a:t>
            </a:r>
            <a:r>
              <a:rPr lang="en-US" altLang="zh-TW" dirty="0">
                <a:highlight>
                  <a:srgbClr val="00FFFF"/>
                </a:highlight>
              </a:rPr>
              <a:t>]</a:t>
            </a:r>
            <a:r>
              <a:rPr lang="zh-TW" altLang="en-US" dirty="0"/>
              <a:t>」 圍住，並每筆值間以「</a:t>
            </a:r>
            <a:r>
              <a:rPr lang="en-US" altLang="zh-TW" dirty="0">
                <a:highlight>
                  <a:srgbClr val="00FFFF"/>
                </a:highlight>
              </a:rPr>
              <a:t>,</a:t>
            </a:r>
            <a:r>
              <a:rPr lang="zh-TW" altLang="en-US" dirty="0"/>
              <a:t>」區隔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[1, 2, 3, 4, 5, 6]</a:t>
            </a:r>
            <a:r>
              <a:rPr lang="zh-TW" altLang="en-US" dirty="0"/>
              <a:t>，</a:t>
            </a:r>
            <a:r>
              <a:rPr lang="en-US" altLang="zh-TW" dirty="0"/>
              <a:t>[students, teacher , class]</a:t>
            </a:r>
            <a:endParaRPr lang="zh-TW" altLang="en-US" dirty="0"/>
          </a:p>
        </p:txBody>
      </p: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8055B968-8059-B78A-9541-41F5F9A8A7E2}"/>
              </a:ext>
            </a:extLst>
          </p:cNvPr>
          <p:cNvSpPr/>
          <p:nvPr/>
        </p:nvSpPr>
        <p:spPr>
          <a:xfrm>
            <a:off x="942975" y="3935880"/>
            <a:ext cx="104775" cy="67422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51C1E9-5E60-BD5B-7ABD-59984439312E}"/>
              </a:ext>
            </a:extLst>
          </p:cNvPr>
          <p:cNvSpPr txBox="1"/>
          <p:nvPr/>
        </p:nvSpPr>
        <p:spPr>
          <a:xfrm>
            <a:off x="0" y="4671060"/>
            <a:ext cx="21812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FF0000"/>
                </a:solidFill>
              </a:rPr>
              <a:t>在串列中，我們稱此位置為第 </a:t>
            </a:r>
            <a:r>
              <a:rPr lang="en-US" altLang="zh-TW" sz="1050" dirty="0">
                <a:solidFill>
                  <a:srgbClr val="FF0000"/>
                </a:solidFill>
              </a:rPr>
              <a:t>0</a:t>
            </a:r>
            <a:r>
              <a:rPr lang="zh-TW" altLang="en-US" sz="1050" dirty="0">
                <a:solidFill>
                  <a:srgbClr val="FF0000"/>
                </a:solidFill>
              </a:rPr>
              <a:t> 項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073D03-64AD-5DFD-667C-B542AC789072}"/>
              </a:ext>
            </a:extLst>
          </p:cNvPr>
          <p:cNvSpPr txBox="1"/>
          <p:nvPr/>
        </p:nvSpPr>
        <p:spPr>
          <a:xfrm>
            <a:off x="109061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1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144917-4D24-3648-2487-0AAC43D1636B}"/>
              </a:ext>
            </a:extLst>
          </p:cNvPr>
          <p:cNvSpPr txBox="1"/>
          <p:nvPr/>
        </p:nvSpPr>
        <p:spPr>
          <a:xfrm>
            <a:off x="130673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2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72DEE0-FFC7-E685-40DE-A34203F5EA11}"/>
              </a:ext>
            </a:extLst>
          </p:cNvPr>
          <p:cNvSpPr txBox="1"/>
          <p:nvPr/>
        </p:nvSpPr>
        <p:spPr>
          <a:xfrm>
            <a:off x="1539142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3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8AB2EA-1FFA-2355-9558-56D605DC4C84}"/>
              </a:ext>
            </a:extLst>
          </p:cNvPr>
          <p:cNvSpPr txBox="1"/>
          <p:nvPr/>
        </p:nvSpPr>
        <p:spPr>
          <a:xfrm>
            <a:off x="1769549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4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284CC7-4DA7-5196-88CA-BF5DCAB38A9E}"/>
              </a:ext>
            </a:extLst>
          </p:cNvPr>
          <p:cNvSpPr txBox="1"/>
          <p:nvPr/>
        </p:nvSpPr>
        <p:spPr>
          <a:xfrm>
            <a:off x="2001959" y="3951171"/>
            <a:ext cx="2324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5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endParaRPr lang="zh-TW" altLang="en-US" sz="105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664862-5E62-35E2-AF25-7A9F683794E1}"/>
              </a:ext>
            </a:extLst>
          </p:cNvPr>
          <p:cNvSpPr txBox="1"/>
          <p:nvPr/>
        </p:nvSpPr>
        <p:spPr>
          <a:xfrm>
            <a:off x="1422937" y="4205087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項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09D022-B8C9-81F6-35C2-1A1BE03145D8}"/>
              </a:ext>
            </a:extLst>
          </p:cNvPr>
          <p:cNvSpPr txBox="1"/>
          <p:nvPr/>
        </p:nvSpPr>
        <p:spPr>
          <a:xfrm>
            <a:off x="6836492" y="250107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ighlight>
                  <a:srgbClr val="C0C0C0"/>
                </a:highlight>
              </a:rPr>
              <a:t>問題 </a:t>
            </a:r>
            <a:r>
              <a:rPr lang="en-US" altLang="zh-TW" b="1" dirty="0">
                <a:highlight>
                  <a:srgbClr val="C0C0C0"/>
                </a:highlight>
              </a:rPr>
              <a:t>:</a:t>
            </a:r>
          </a:p>
          <a:p>
            <a:endParaRPr lang="en-US" altLang="zh-TW" b="1" dirty="0">
              <a:highlight>
                <a:srgbClr val="C0C0C0"/>
              </a:highlight>
            </a:endParaRPr>
          </a:p>
          <a:p>
            <a:r>
              <a:rPr lang="en-US" altLang="zh-TW" b="1" dirty="0"/>
              <a:t>Data = [45, 65, 58, 45, 50, 62, 89]</a:t>
            </a:r>
          </a:p>
          <a:p>
            <a:r>
              <a:rPr lang="zh-TW" altLang="en-US" b="1" dirty="0"/>
              <a:t>請問 </a:t>
            </a:r>
            <a:r>
              <a:rPr lang="en-US" altLang="zh-TW" b="1" dirty="0"/>
              <a:t>Data[3] = ?</a:t>
            </a:r>
          </a:p>
          <a:p>
            <a:endParaRPr lang="en-US" altLang="zh-TW" b="1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13606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1934</Words>
  <Application>Microsoft Office PowerPoint</Application>
  <PresentationFormat>寬螢幕</PresentationFormat>
  <Paragraphs>268</Paragraphs>
  <Slides>37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50" baseType="lpstr">
      <vt:lpstr>-apple-system</vt:lpstr>
      <vt:lpstr>Lora</vt:lpstr>
      <vt:lpstr>Poppins SemiBold</vt:lpstr>
      <vt:lpstr>微軟正黑體</vt:lpstr>
      <vt:lpstr>新細明體</vt:lpstr>
      <vt:lpstr>Arial</vt:lpstr>
      <vt:lpstr>Calibri</vt:lpstr>
      <vt:lpstr>Calibri Light</vt:lpstr>
      <vt:lpstr>Cambria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李宇倫</dc:creator>
  <cp:lastModifiedBy>李宇倫</cp:lastModifiedBy>
  <cp:revision>84</cp:revision>
  <dcterms:created xsi:type="dcterms:W3CDTF">2023-09-19T13:19:10Z</dcterms:created>
  <dcterms:modified xsi:type="dcterms:W3CDTF">2023-12-06T08:57:56Z</dcterms:modified>
</cp:coreProperties>
</file>