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0" r:id="rId3"/>
    <p:sldId id="281" r:id="rId4"/>
    <p:sldId id="284" r:id="rId5"/>
    <p:sldId id="285" r:id="rId6"/>
    <p:sldId id="286" r:id="rId7"/>
    <p:sldId id="288" r:id="rId8"/>
    <p:sldId id="289" r:id="rId9"/>
    <p:sldId id="290" r:id="rId10"/>
    <p:sldId id="292" r:id="rId11"/>
    <p:sldId id="282" r:id="rId12"/>
    <p:sldId id="257" r:id="rId13"/>
    <p:sldId id="25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27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9" autoAdjust="0"/>
    <p:restoredTop sz="92879"/>
  </p:normalViewPr>
  <p:slideViewPr>
    <p:cSldViewPr snapToGrid="0">
      <p:cViewPr>
        <p:scale>
          <a:sx n="115" d="100"/>
          <a:sy n="115" d="100"/>
        </p:scale>
        <p:origin x="-1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47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6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4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0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7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42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4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9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1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1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1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35B133-95EA-4DD9-B236-8E88C0B0B234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5E930-7089-483B-ABA0-D905E363F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软件工程项目报告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王旭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普  邢亚杰  王曼晨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王尧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吴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成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思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丁昊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2016/4/15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80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36044" y="2005030"/>
            <a:ext cx="3899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＝用户名＋发布编号＋收藏操作信息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收藏操作信息＝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已收藏信息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＝物品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＝｛个人信息｝</a:t>
            </a:r>
          </a:p>
          <a:p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＝｛物品信息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477493" y="930178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层数据流图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78" y="1828801"/>
            <a:ext cx="5331610" cy="38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MSD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7" y="2285999"/>
            <a:ext cx="10487925" cy="38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4018" y="2556932"/>
            <a:ext cx="6802577" cy="3318936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管理用户模块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显示信息模块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管理发布信息模块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请求信息管理模块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收藏信息管理模块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0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管理用户模块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28505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2" y="2036618"/>
            <a:ext cx="4918362" cy="370913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begin </a:t>
            </a:r>
            <a:endParaRPr lang="zh-CN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获得用户注册个人信息；</a:t>
            </a: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对每项用户信息进行判断并获取结果</a:t>
            </a: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	if 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每项个人信息都符合要求</a:t>
            </a: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	then 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将用户信息写入用户文件；生成用户；设置返回结果为注册成功；</a:t>
            </a: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	else 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从之前的结果中获得失败原因；设置返回结果为注册失败，并指明失败原因；</a:t>
            </a: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返回注册结果；</a:t>
            </a: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  <a:endParaRPr lang="zh-CN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内容占位符 4" descr="../../../../../../../../../Downloads/usr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28" y="187035"/>
            <a:ext cx="3501736" cy="6380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28505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登录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0" y="2130135"/>
            <a:ext cx="5760028" cy="390698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获得用户登录信息；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获得用户个人信息；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if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用户个人信息不为空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then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if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用户登录信息中的密码和用户个人信息中的密码相同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then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设置用户状态为登录成功；设置登录结果为成功；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else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设置登录结果为失败，并指明失败原因为密码错误；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else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设置登录结果为失败，并指明失败原因为没有该用户；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返回登录结果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</a:p>
        </p:txBody>
      </p:sp>
      <p:pic>
        <p:nvPicPr>
          <p:cNvPr id="5" name="图片 4" descr="usr%20manag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05" y="207817"/>
            <a:ext cx="3289531" cy="6369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6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4710543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修改个人信息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0" y="2130135"/>
            <a:ext cx="5302827" cy="390698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获得用户的修改信息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对每项修改信息进行判断并获取结果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if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每项修改信息都符合要求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then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修改用户文件；设置修改结果为注册成功；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else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从之前的结果中获得失败原因；设置修改结果为注册失败，并指明失败原因；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返回修改结果；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</a:p>
        </p:txBody>
      </p:sp>
      <p:pic>
        <p:nvPicPr>
          <p:cNvPr id="6" name="图片 5" descr="usr%20manag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56" y="187036"/>
            <a:ext cx="3083589" cy="635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9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显示信息模块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推荐信息显示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2" y="2036618"/>
            <a:ext cx="4055916" cy="37091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获得已发布信息；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通过推荐算法在已发布信息中选择出推荐内容；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返回推荐内容；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203" y="982131"/>
            <a:ext cx="2693931" cy="52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搜索信息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1" y="2036618"/>
            <a:ext cx="4159825" cy="370913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if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搜索求租信息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then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获得求租信息搜索关键字；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else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获得出租信息搜索关键字；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获得搜索结果；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返回搜索结果；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92352" y="837910"/>
            <a:ext cx="3272531" cy="53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整体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3" cy="331893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项目开发计划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管理发布信息模块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1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发布审核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1" y="2036618"/>
            <a:ext cx="4180607" cy="394854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获得求租信息或者出租信息；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  将求租信息或者出租信息写入发布信息文件，状态设定为未审核；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  等待管理员管理信息；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if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管理员管理信息为同意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then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将求租信息或者出租信息状态设定为通过审核；设置返回结果为发布信息成功；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else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将求租信息或者出租信息状态设定为未通过审核；设置返回结果为发布信息失败；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  返回发布信息结果；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</a:p>
        </p:txBody>
      </p:sp>
      <p:pic>
        <p:nvPicPr>
          <p:cNvPr id="6" name="图片 5" descr="Macintosh HD:Users:Iris:Downloads:发布审核程序流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36" y="124632"/>
            <a:ext cx="4197928" cy="6483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4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已发布管理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1" y="2036618"/>
            <a:ext cx="3993572" cy="394854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获得已发布管理请求；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在发布信息文件中寻找相关信息，将信息状态设定为已发布管理请求中操作信息要求；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等待管理员管理请求；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if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管理员管理请求为同意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then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将信息状态设定为通过审核；设置返回结果为已发布管理请求成功；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else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将信息状态设定为未通过审核；设置返回结果为已发布管理请求失败；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返回已发布管理请求结果；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</a:p>
        </p:txBody>
      </p:sp>
      <p:pic>
        <p:nvPicPr>
          <p:cNvPr id="5" name="图片 4" descr="Macintosh HD:Users:Iris:Downloads:已发布管理程序流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00" y="103910"/>
            <a:ext cx="3724073" cy="6546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2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请求管理模块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4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1" y="2036618"/>
            <a:ext cx="4180607" cy="394854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读入求租请求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出租请求；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读入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发布信息文件；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读入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用户文件；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生成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请求信息；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写入请求文件；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生成通知信息；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返回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通知信息；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</a:p>
        </p:txBody>
      </p:sp>
      <p:pic>
        <p:nvPicPr>
          <p:cNvPr id="5" name="Picture 7" descr="../Downloads/4.1%20发送请求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476" y="664615"/>
            <a:ext cx="1258479" cy="5559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4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1" y="2036617"/>
            <a:ext cx="4450772" cy="428105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  <a:endParaRPr lang="zh-CN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读入请求文件；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获得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请求信息；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		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返回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请求信息；</a:t>
            </a: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Picture 4" descr="Sample%20Flowchart%20Templat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36" y="665018"/>
            <a:ext cx="1928573" cy="5517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2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1" y="2036617"/>
            <a:ext cx="4450772" cy="428105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  <a:endParaRPr lang="zh-CN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获得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管理请求；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获得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请求信息；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修改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请求信息；</a:t>
            </a: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返回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请求信息；</a:t>
            </a:r>
          </a:p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717492"/>
            <a:ext cx="1160083" cy="54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收藏模块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9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95402" y="982132"/>
            <a:ext cx="3931225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收藏管理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295401" y="2036617"/>
            <a:ext cx="4928754" cy="428105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伪码：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Begin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If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类型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=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收藏请求，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Then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依据请求内容，将收藏的文件的内容和对应的信息写入用户文件。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Else if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类型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=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查看收藏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Then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从用户文件中读取用户收藏的信息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，根据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该信息从发布信息文件获取收藏文件的内容，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将用户收藏的文件内容送到输出流。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End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01282" y="677141"/>
            <a:ext cx="30575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项目分工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1574" y="2525759"/>
            <a:ext cx="5746172" cy="352175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整体设计：吴成思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管理用户模块：王旭普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显示信息模块：邢亚杰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管理发布信息模块：王曼晨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请求信息管理模块：王尧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收藏信息管理模块：吴成思</a:t>
            </a:r>
            <a:endParaRPr lang="en-US" altLang="zh-CN" sz="3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32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制作：丁昊</a:t>
            </a:r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47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项目开发计划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1" y="2589618"/>
            <a:ext cx="10390978" cy="30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4944" y="1664836"/>
            <a:ext cx="861774" cy="3626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顶层数据流图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156" y="779318"/>
            <a:ext cx="5089838" cy="53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4944" y="1664836"/>
            <a:ext cx="861774" cy="3626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层数据流图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45" y="835617"/>
            <a:ext cx="6693674" cy="52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0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77493" y="930178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层数据流图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10" y="2727424"/>
            <a:ext cx="8158932" cy="3500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32710" y="1407418"/>
            <a:ext cx="4603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＝用户名＋密码＋手机号＋验证码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＝［成功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＝用户名＋密码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＝［成功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59083" y="1545917"/>
            <a:ext cx="3847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信息修改结果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＝［成功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|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失败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］</a:t>
            </a:r>
            <a:endParaRPr lang="zh-CN" altLang="en-US" dirty="0" smtClean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信息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＝用户名＋密码＋手机号＋收藏的发布编号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集合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用户</a:t>
            </a:r>
            <a:r>
              <a:rPr lang="zh-CN" altLang="en-US" dirty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＝｛个人信息｝</a:t>
            </a:r>
          </a:p>
          <a:p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34077" y="1524437"/>
            <a:ext cx="8058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求租信息搜索关键字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出租信息搜索关键字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＝［名字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发布编号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发布人用户名］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＝［求租信息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出租信息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信息＋出租信息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物品信息＝求租信息 ＝ 出租信息 ＝发布人用户名＋发布编号＋物品数量＋物品描述＋物品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价格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发布信息文件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｛物品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77" y="3805395"/>
            <a:ext cx="8736517" cy="2105725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3477493" y="930178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层数据流图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1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56826" y="1561985"/>
            <a:ext cx="8276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求租信息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 出租信息 ＝发布人用户名＋发布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＋物品数量 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已发布管理请求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＝请求人用户名＋发布编号＋操作信息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管理员管理信息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＝［同意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拒绝］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管理员管理请求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＝［同意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</a:p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发布信息文件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＝｛物品信息｝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26" y="3603492"/>
            <a:ext cx="8356677" cy="2348157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3477493" y="930178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层数据流图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36044" y="2005030"/>
            <a:ext cx="3899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请求信息＝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求租请求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＝请求人用户名＋请求编号＋发布编号＋物品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＝请求人用户名＋请求编号＋操作信息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站内通知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＝发送人用户名＋手机号＋送达人用户名＋信息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＝｛请求信息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</a:p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发布信息文件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＝｛物品信息｝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477493" y="930178"/>
            <a:ext cx="4679371" cy="8986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层数据流图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936" y="1828801"/>
            <a:ext cx="4993988" cy="417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812</Words>
  <Application>Microsoft Macintosh PowerPoint</Application>
  <PresentationFormat>Widescreen</PresentationFormat>
  <Paragraphs>180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Garamond</vt:lpstr>
      <vt:lpstr>Microsoft YaHei</vt:lpstr>
      <vt:lpstr>华文细黑</vt:lpstr>
      <vt:lpstr>微软雅黑</vt:lpstr>
      <vt:lpstr>方正舒体</vt:lpstr>
      <vt:lpstr>黑体</vt:lpstr>
      <vt:lpstr>Arial</vt:lpstr>
      <vt:lpstr>环保</vt:lpstr>
      <vt:lpstr>软件工程项目报告</vt:lpstr>
      <vt:lpstr>整体设计</vt:lpstr>
      <vt:lpstr>项目开发计划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MSD</vt:lpstr>
      <vt:lpstr>详细设计</vt:lpstr>
      <vt:lpstr>1.管理用户模块</vt:lpstr>
      <vt:lpstr>PowerPoint Presentation</vt:lpstr>
      <vt:lpstr>PowerPoint Presentation</vt:lpstr>
      <vt:lpstr>PowerPoint Presentation</vt:lpstr>
      <vt:lpstr>2.显示信息模块</vt:lpstr>
      <vt:lpstr>PowerPoint Presentation</vt:lpstr>
      <vt:lpstr>PowerPoint Presentation</vt:lpstr>
      <vt:lpstr>3.管理发布信息模块</vt:lpstr>
      <vt:lpstr>PowerPoint Presentation</vt:lpstr>
      <vt:lpstr>PowerPoint Presentation</vt:lpstr>
      <vt:lpstr>4.请求管理模块</vt:lpstr>
      <vt:lpstr>PowerPoint Presentation</vt:lpstr>
      <vt:lpstr>PowerPoint Presentation</vt:lpstr>
      <vt:lpstr>PowerPoint Presentation</vt:lpstr>
      <vt:lpstr>5.收藏模块</vt:lpstr>
      <vt:lpstr>PowerPoint Presentation</vt:lpstr>
      <vt:lpstr>项目分工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软件工程项目报告</dc:title>
  <dc:creator>Ding Hao</dc:creator>
  <cp:lastModifiedBy>王尧</cp:lastModifiedBy>
  <cp:revision>29</cp:revision>
  <dcterms:created xsi:type="dcterms:W3CDTF">2016-04-14T07:31:31Z</dcterms:created>
  <dcterms:modified xsi:type="dcterms:W3CDTF">2016-04-14T12:59:35Z</dcterms:modified>
</cp:coreProperties>
</file>