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8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23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128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10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1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30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0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8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5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3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3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23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9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1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0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3CB39A-6208-4632-9027-A6B0918E543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96FD595-BBF4-472E-A2B6-D3DDFF23B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7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软件工程项目报告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组员：王尧，王曼晨，王旭普，吴成思，邢亚杰，丁昊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720" y="156118"/>
            <a:ext cx="10364451" cy="66467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层数据流图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53720" y="1370171"/>
            <a:ext cx="3700346" cy="26311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请求信息＝出租请求＝求租请求＝请求人用户名＋请求编号＋发布编号＋物品数量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管理请求＝请求人用户名＋请求编号＋操作信息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操作信息＝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站内通知＝发送人用户名＋手机号＋送达人用户名＋信息内容</a:t>
            </a:r>
          </a:p>
          <a:p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53720" y="4001294"/>
            <a:ext cx="3860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加工小说明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编号：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加工名称：发送请求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输入流：求租请求 出租请求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输出流：站内通知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加工逻辑：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求租请求和出租请求，读入发布信息文件，和用户文件，生成请求信息，写入请求文件；并生成通知信息，放入输出流，输出。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45" y="1666339"/>
            <a:ext cx="5588001" cy="46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选题：校园物品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租赁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在校学生存在一些使用频次较少的物品，相当一部分时间处于闲置状态，与此同时，对于需要这些物品的同学，短期租赁相比直接购买更符合他们的消费期望。在共享经济的大趋势下，我们计划，搭建校内学生之间的物品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租赁平台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，提高学生对闲置资源的利用率。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3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2058" y="1980140"/>
            <a:ext cx="11248664" cy="32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需求捕获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用况图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8146" y="1715828"/>
            <a:ext cx="9940080" cy="50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053" y="156116"/>
            <a:ext cx="10364451" cy="57546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顶层数据流图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48" y="714566"/>
            <a:ext cx="5691883" cy="603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717" y="301083"/>
            <a:ext cx="10364451" cy="631221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层数据流图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19453" y="1405053"/>
            <a:ext cx="6693674" cy="52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1216"/>
            <a:ext cx="10364451" cy="6177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层数据流图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38200" y="2926079"/>
            <a:ext cx="2551771" cy="325088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加工小说明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加工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编号：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pPr marL="0" indent="0"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加工名称：注册</a:t>
            </a:r>
          </a:p>
          <a:p>
            <a:pPr marL="0" indent="0"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输入流：注册信息</a:t>
            </a:r>
          </a:p>
          <a:p>
            <a:pPr marL="0" indent="0"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输出流：注册结果</a:t>
            </a:r>
          </a:p>
          <a:p>
            <a:pPr marL="0" indent="0"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加工逻辑：</a:t>
            </a:r>
          </a:p>
          <a:p>
            <a:pPr marL="0" indent="0"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注册信息，将其内容写入用户文件，并将写入用户文件的成功与否信息放到输出流，输出。</a:t>
            </a:r>
          </a:p>
          <a:p>
            <a:pPr marL="0" indent="0"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393" y="2676293"/>
            <a:ext cx="8158932" cy="3500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596933"/>
            <a:ext cx="4527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信息＝用户名＋密码＋手机号＋验证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注册结果＝［成功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失败］</a:t>
            </a:r>
          </a:p>
        </p:txBody>
      </p:sp>
    </p:spTree>
    <p:extLst>
      <p:ext uri="{BB962C8B-B14F-4D97-AF65-F5344CB8AC3E}">
        <p14:creationId xmlns:p14="http://schemas.microsoft.com/office/powerpoint/2010/main" val="9633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7519"/>
            <a:ext cx="10364451" cy="84077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层数据流图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38200" y="3601843"/>
            <a:ext cx="4570141" cy="2575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租信息搜索关键字 ＝出租信息搜索关键字＝［名字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发布编号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发布人用户名］</a:t>
            </a:r>
          </a:p>
          <a:p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推荐内容＝［求租信息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出租信息］</a:t>
            </a:r>
          </a:p>
          <a:p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搜索结果＝［求租信息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出租信息］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发布信息文件＝｛求租信息＋出租信息｝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87" y="1373922"/>
            <a:ext cx="8736517" cy="2105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9288" y="3646449"/>
            <a:ext cx="521877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加工小说明</a:t>
            </a:r>
            <a:endParaRPr lang="en-US" altLang="zh-CN" sz="1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加工编号：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</a:p>
          <a:p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加工名称：搜索信息</a:t>
            </a:r>
          </a:p>
          <a:p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输入流：求租信息搜索关键字 出租信息搜索关键字</a:t>
            </a:r>
          </a:p>
          <a:p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输出流：搜索结果</a:t>
            </a:r>
          </a:p>
          <a:p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加工逻辑：</a:t>
            </a:r>
          </a:p>
          <a:p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求租信息搜索关键字和出租信息搜索关键字，分别在发布信息文件中搜索相应的结果，将结果分别放入输出流，输出。</a:t>
            </a:r>
          </a:p>
          <a:p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1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474" y="439079"/>
            <a:ext cx="10364451" cy="627039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层数据流图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63869" y="4143987"/>
            <a:ext cx="5124336" cy="22466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en-US" altLang="zh-CN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租信息 ＝ 出租信息 ＝发布人用户名＋发布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＋物品数量 </a:t>
            </a:r>
          </a:p>
          <a:p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已发布管理请求＝请求人用户名＋发布编号＋操作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信息＝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</a:p>
          <a:p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管理信息＝［同意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拒绝］</a:t>
            </a:r>
          </a:p>
          <a:p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管理员管理请求＝［同意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拒绝］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71" y="1587655"/>
            <a:ext cx="8356677" cy="23481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11951" y="3811012"/>
            <a:ext cx="49418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加工小说明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编号：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加工名称： 发布审核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输入流：求租信息 出租信息 管理员管理信息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输出流： 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加工逻辑：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首先将输入的租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租出信息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放入发布信息文件中，此时其为未审核，如果管理员信息是同意，则修改发布信息文件，将其标记为通过审核。如果管理员信息是拒绝，则修改发布信息文件，标记为未通过审核。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7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3068</TotalTime>
  <Words>592</Words>
  <Application>Microsoft Office PowerPoint</Application>
  <PresentationFormat>宽屏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Tw Cen MT</vt:lpstr>
      <vt:lpstr>宋体</vt:lpstr>
      <vt:lpstr>微软雅黑</vt:lpstr>
      <vt:lpstr>Arial</vt:lpstr>
      <vt:lpstr>水滴</vt:lpstr>
      <vt:lpstr>软件工程项目报告</vt:lpstr>
      <vt:lpstr>选题过程</vt:lpstr>
      <vt:lpstr>项目开发计划</vt:lpstr>
      <vt:lpstr>需求捕获—用况图</vt:lpstr>
      <vt:lpstr>需求分析—顶层数据流图</vt:lpstr>
      <vt:lpstr>需求分析—0层数据流图</vt:lpstr>
      <vt:lpstr>需求分析—1层数据流图</vt:lpstr>
      <vt:lpstr>需求分析—1层数据流图</vt:lpstr>
      <vt:lpstr>需求分析—1层数据流图</vt:lpstr>
      <vt:lpstr>需求分析—1层数据流图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软件工程项目报告</dc:title>
  <dc:creator>chengsi wu</dc:creator>
  <cp:lastModifiedBy>chengsi wu</cp:lastModifiedBy>
  <cp:revision>31</cp:revision>
  <dcterms:created xsi:type="dcterms:W3CDTF">2016-03-28T08:53:05Z</dcterms:created>
  <dcterms:modified xsi:type="dcterms:W3CDTF">2016-03-30T12:03:19Z</dcterms:modified>
</cp:coreProperties>
</file>