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48" r:id="rId1"/>
  </p:sldMasterIdLst>
  <p:notesMasterIdLst>
    <p:notesMasterId r:id="rId3"/>
  </p:notesMasterIdLst>
  <p:sldIdLst>
    <p:sldId id="256" r:id="rId2"/>
  </p:sldIdLst>
  <p:sldSz cx="12573000" cy="20193000"/>
  <p:notesSz cx="14449425" cy="20316825"/>
  <p:embeddedFontLst>
    <p:embeddedFont>
      <p:font typeface="Baxter Sans" panose="00000500000000000000" charset="0"/>
      <p:regular r:id="rId4"/>
      <p:bold r:id="rId5"/>
      <p:italic r:id="rId6"/>
    </p:embeddedFont>
    <p:embeddedFont>
      <p:font typeface="Calibri" panose="020F0502020204030204" pitchFamily="34" charset="0"/>
      <p:regular r:id="rId7"/>
      <p:bold r:id="rId8"/>
      <p:italic r:id="rId9"/>
      <p:boldItalic r:id="rId10"/>
    </p:embeddedFont>
  </p:embeddedFontLst>
  <p:defaultTextStyle>
    <a:defPPr>
      <a:defRPr lang="en-GB"/>
    </a:defPPr>
    <a:lvl1pPr algn="l" rtl="0" eaLnBrk="0" fontAlgn="base" hangingPunct="0">
      <a:spcBef>
        <a:spcPct val="0"/>
      </a:spcBef>
      <a:spcAft>
        <a:spcPct val="0"/>
      </a:spcAft>
      <a:defRPr sz="21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1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1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1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100" kern="1200">
        <a:solidFill>
          <a:schemeClr val="tx1"/>
        </a:solidFill>
        <a:latin typeface="Times New Roman" pitchFamily="18" charset="0"/>
        <a:ea typeface="+mn-ea"/>
        <a:cs typeface="+mn-cs"/>
      </a:defRPr>
    </a:lvl5pPr>
    <a:lvl6pPr marL="2286000" algn="l" defTabSz="914400" rtl="0" eaLnBrk="1" latinLnBrk="0" hangingPunct="1">
      <a:defRPr sz="2100" kern="1200">
        <a:solidFill>
          <a:schemeClr val="tx1"/>
        </a:solidFill>
        <a:latin typeface="Times New Roman" pitchFamily="18" charset="0"/>
        <a:ea typeface="+mn-ea"/>
        <a:cs typeface="+mn-cs"/>
      </a:defRPr>
    </a:lvl6pPr>
    <a:lvl7pPr marL="2743200" algn="l" defTabSz="914400" rtl="0" eaLnBrk="1" latinLnBrk="0" hangingPunct="1">
      <a:defRPr sz="2100" kern="1200">
        <a:solidFill>
          <a:schemeClr val="tx1"/>
        </a:solidFill>
        <a:latin typeface="Times New Roman" pitchFamily="18" charset="0"/>
        <a:ea typeface="+mn-ea"/>
        <a:cs typeface="+mn-cs"/>
      </a:defRPr>
    </a:lvl7pPr>
    <a:lvl8pPr marL="3200400" algn="l" defTabSz="914400" rtl="0" eaLnBrk="1" latinLnBrk="0" hangingPunct="1">
      <a:defRPr sz="2100" kern="1200">
        <a:solidFill>
          <a:schemeClr val="tx1"/>
        </a:solidFill>
        <a:latin typeface="Times New Roman" pitchFamily="18" charset="0"/>
        <a:ea typeface="+mn-ea"/>
        <a:cs typeface="+mn-cs"/>
      </a:defRPr>
    </a:lvl8pPr>
    <a:lvl9pPr marL="3657600" algn="l" defTabSz="914400" rtl="0" eaLnBrk="1" latinLnBrk="0" hangingPunct="1">
      <a:defRPr sz="21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6360">
          <p15:clr>
            <a:srgbClr val="A4A3A4"/>
          </p15:clr>
        </p15:guide>
        <p15:guide id="2" pos="39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65F6"/>
    <a:srgbClr val="4366DE"/>
    <a:srgbClr val="FF8429"/>
    <a:srgbClr val="C6316B"/>
    <a:srgbClr val="63BD29"/>
    <a:srgbClr val="006BB5"/>
    <a:srgbClr val="66CCFF"/>
    <a:srgbClr val="CCECFF"/>
    <a:srgbClr val="FF0066"/>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5088" autoAdjust="0"/>
  </p:normalViewPr>
  <p:slideViewPr>
    <p:cSldViewPr>
      <p:cViewPr>
        <p:scale>
          <a:sx n="66" d="100"/>
          <a:sy n="66" d="100"/>
        </p:scale>
        <p:origin x="2196" y="-1728"/>
      </p:cViewPr>
      <p:guideLst>
        <p:guide orient="horz" pos="6360"/>
        <p:guide pos="396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presProps" Target="presProps.xml"/><Relationship Id="rId5" Type="http://schemas.openxmlformats.org/officeDocument/2006/relationships/font" Target="fonts/font2.fntdata"/><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67609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noChangeAspect="1" noChangeArrowheads="1" noTextEdit="1"/>
          </p:cNvSpPr>
          <p:nvPr>
            <p:ph type="sldImg"/>
          </p:nvPr>
        </p:nvSpPr>
        <p:spPr bwMode="auto">
          <a:xfrm>
            <a:off x="4852988" y="1524000"/>
            <a:ext cx="4743450" cy="761841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Rectangle 3"/>
          <p:cNvSpPr>
            <a:spLocks noGrp="1" noChangeArrowheads="1"/>
          </p:cNvSpPr>
          <p:nvPr>
            <p:ph type="body" idx="1"/>
          </p:nvPr>
        </p:nvSpPr>
        <p:spPr bwMode="auto">
          <a:xfrm>
            <a:off x="1444625" y="9650413"/>
            <a:ext cx="11560175" cy="9142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473447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035479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0" name="Rectangle 6"/>
          <p:cNvSpPr>
            <a:spLocks noGrp="1" noChangeArrowheads="1"/>
          </p:cNvSpPr>
          <p:nvPr>
            <p:ph type="sldNum" sz="quarter" idx="4"/>
          </p:nvPr>
        </p:nvSpPr>
        <p:spPr bwMode="auto">
          <a:xfrm>
            <a:off x="9953625" y="19964400"/>
            <a:ext cx="2619375" cy="228600"/>
          </a:xfrm>
          <a:prstGeom prst="rect">
            <a:avLst/>
          </a:prstGeom>
          <a:noFill/>
          <a:ln w="9525">
            <a:noFill/>
            <a:miter lim="800000"/>
            <a:headEnd/>
            <a:tailEnd/>
          </a:ln>
          <a:effectLst/>
        </p:spPr>
        <p:txBody>
          <a:bodyPr vert="horz" wrap="none" lIns="204788" tIns="101600" rIns="204788" bIns="101600" numCol="1" anchor="ctr" anchorCtr="0" compatLnSpc="1">
            <a:prstTxWarp prst="textNoShape">
              <a:avLst/>
            </a:prstTxWarp>
          </a:bodyPr>
          <a:lstStyle>
            <a:lvl1pPr algn="r">
              <a:defRPr sz="1000"/>
            </a:lvl1pPr>
          </a:lstStyle>
          <a:p>
            <a:pPr>
              <a:defRPr/>
            </a:pPr>
            <a:fld id="{30B72144-84A2-4C27-BDA1-F6749F9210DE}" type="slidenum">
              <a:rPr lang="en-GB"/>
              <a:pPr>
                <a:defRPr/>
              </a:pPr>
              <a:t>‹#›</a:t>
            </a:fld>
            <a:endParaRPr lang="en-GB"/>
          </a:p>
        </p:txBody>
      </p:sp>
      <p:pic>
        <p:nvPicPr>
          <p:cNvPr id="1028" name="Picture 13" descr="UoD2001-colourlineonly"/>
          <p:cNvPicPr>
            <a:picLocks noChangeArrowheads="1"/>
          </p:cNvPicPr>
          <p:nvPr userDrawn="1"/>
        </p:nvPicPr>
        <p:blipFill rotWithShape="1">
          <a:blip r:embed="rId3">
            <a:extLst>
              <a:ext uri="{28A0092B-C50C-407E-A947-70E740481C1C}">
                <a14:useLocalDpi xmlns:a14="http://schemas.microsoft.com/office/drawing/2010/main" val="0"/>
              </a:ext>
            </a:extLst>
          </a:blip>
          <a:srcRect l="71312" r="-71312"/>
          <a:stretch/>
        </p:blipFill>
        <p:spPr bwMode="auto">
          <a:xfrm>
            <a:off x="9612000" y="17543463"/>
            <a:ext cx="10296000" cy="2649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ext Box 14"/>
          <p:cNvSpPr txBox="1">
            <a:spLocks noChangeArrowheads="1"/>
          </p:cNvSpPr>
          <p:nvPr userDrawn="1"/>
        </p:nvSpPr>
        <p:spPr bwMode="auto">
          <a:xfrm>
            <a:off x="3622204" y="18310250"/>
            <a:ext cx="6163259" cy="1067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100">
                <a:solidFill>
                  <a:schemeClr val="tx1"/>
                </a:solidFill>
                <a:latin typeface="Times New Roman" pitchFamily="18" charset="0"/>
              </a:defRPr>
            </a:lvl1pPr>
            <a:lvl2pPr marL="742950" indent="-285750">
              <a:defRPr sz="2100">
                <a:solidFill>
                  <a:schemeClr val="tx1"/>
                </a:solidFill>
                <a:latin typeface="Times New Roman" pitchFamily="18" charset="0"/>
              </a:defRPr>
            </a:lvl2pPr>
            <a:lvl3pPr marL="1143000" indent="-228600">
              <a:defRPr sz="2100">
                <a:solidFill>
                  <a:schemeClr val="tx1"/>
                </a:solidFill>
                <a:latin typeface="Times New Roman" pitchFamily="18" charset="0"/>
              </a:defRPr>
            </a:lvl3pPr>
            <a:lvl4pPr marL="1600200" indent="-228600">
              <a:defRPr sz="2100">
                <a:solidFill>
                  <a:schemeClr val="tx1"/>
                </a:solidFill>
                <a:latin typeface="Times New Roman" pitchFamily="18" charset="0"/>
              </a:defRPr>
            </a:lvl4pPr>
            <a:lvl5pPr marL="2057400" indent="-228600">
              <a:defRPr sz="2100">
                <a:solidFill>
                  <a:schemeClr val="tx1"/>
                </a:solidFill>
                <a:latin typeface="Times New Roman" pitchFamily="18" charset="0"/>
              </a:defRPr>
            </a:lvl5pPr>
            <a:lvl6pPr marL="2514600" indent="-228600" eaLnBrk="0" fontAlgn="base" hangingPunct="0">
              <a:spcBef>
                <a:spcPct val="0"/>
              </a:spcBef>
              <a:spcAft>
                <a:spcPct val="0"/>
              </a:spcAft>
              <a:defRPr sz="2100">
                <a:solidFill>
                  <a:schemeClr val="tx1"/>
                </a:solidFill>
                <a:latin typeface="Times New Roman" pitchFamily="18" charset="0"/>
              </a:defRPr>
            </a:lvl6pPr>
            <a:lvl7pPr marL="2971800" indent="-228600" eaLnBrk="0" fontAlgn="base" hangingPunct="0">
              <a:spcBef>
                <a:spcPct val="0"/>
              </a:spcBef>
              <a:spcAft>
                <a:spcPct val="0"/>
              </a:spcAft>
              <a:defRPr sz="2100">
                <a:solidFill>
                  <a:schemeClr val="tx1"/>
                </a:solidFill>
                <a:latin typeface="Times New Roman" pitchFamily="18" charset="0"/>
              </a:defRPr>
            </a:lvl7pPr>
            <a:lvl8pPr marL="3429000" indent="-228600" eaLnBrk="0" fontAlgn="base" hangingPunct="0">
              <a:spcBef>
                <a:spcPct val="0"/>
              </a:spcBef>
              <a:spcAft>
                <a:spcPct val="0"/>
              </a:spcAft>
              <a:defRPr sz="2100">
                <a:solidFill>
                  <a:schemeClr val="tx1"/>
                </a:solidFill>
                <a:latin typeface="Times New Roman" pitchFamily="18" charset="0"/>
              </a:defRPr>
            </a:lvl8pPr>
            <a:lvl9pPr marL="3886200" indent="-228600" eaLnBrk="0" fontAlgn="base" hangingPunct="0">
              <a:spcBef>
                <a:spcPct val="0"/>
              </a:spcBef>
              <a:spcAft>
                <a:spcPct val="0"/>
              </a:spcAft>
              <a:defRPr sz="2100">
                <a:solidFill>
                  <a:schemeClr val="tx1"/>
                </a:solidFill>
                <a:latin typeface="Times New Roman" pitchFamily="18" charset="0"/>
              </a:defRPr>
            </a:lvl9pPr>
          </a:lstStyle>
          <a:p>
            <a:pPr algn="ctr">
              <a:lnSpc>
                <a:spcPts val="3800"/>
              </a:lnSpc>
              <a:spcBef>
                <a:spcPts val="0"/>
              </a:spcBef>
            </a:pPr>
            <a:r>
              <a:rPr lang="en-GB" altLang="en-US" sz="3600" b="1" kern="1200" dirty="0">
                <a:solidFill>
                  <a:srgbClr val="4366DE"/>
                </a:solidFill>
                <a:latin typeface="Calibri" panose="020F0502020204030204" pitchFamily="34" charset="0"/>
                <a:ea typeface="+mj-ea"/>
                <a:cs typeface="+mj-cs"/>
              </a:rPr>
              <a:t>Computing</a:t>
            </a:r>
            <a:br>
              <a:rPr lang="en-GB" altLang="en-US" sz="1200" b="1" kern="1200" dirty="0">
                <a:solidFill>
                  <a:srgbClr val="4366DE"/>
                </a:solidFill>
                <a:latin typeface="Calibri" panose="020F0502020204030204" pitchFamily="34" charset="0"/>
                <a:ea typeface="+mj-ea"/>
                <a:cs typeface="+mj-cs"/>
              </a:rPr>
            </a:br>
            <a:r>
              <a:rPr lang="en-GB" altLang="en-US" sz="3600" b="1" kern="1200" dirty="0">
                <a:solidFill>
                  <a:srgbClr val="4366DE"/>
                </a:solidFill>
                <a:latin typeface="Calibri" panose="020F0502020204030204" pitchFamily="34" charset="0"/>
                <a:ea typeface="+mj-ea"/>
                <a:cs typeface="+mj-cs"/>
              </a:rPr>
              <a:t>MSc Projects 2018</a:t>
            </a:r>
            <a:endParaRPr lang="en-GB" altLang="en-US" sz="4800" b="1" dirty="0">
              <a:solidFill>
                <a:srgbClr val="4366DE"/>
              </a:solidFill>
              <a:latin typeface="Calibri" panose="020F0502020204030204" pitchFamily="34" charset="0"/>
            </a:endParaRPr>
          </a:p>
        </p:txBody>
      </p:sp>
      <p:sp>
        <p:nvSpPr>
          <p:cNvPr id="1031" name="Rectangle 16"/>
          <p:cNvSpPr>
            <a:spLocks noChangeArrowheads="1"/>
          </p:cNvSpPr>
          <p:nvPr userDrawn="1"/>
        </p:nvSpPr>
        <p:spPr bwMode="auto">
          <a:xfrm>
            <a:off x="9506063" y="18487967"/>
            <a:ext cx="3066938" cy="653729"/>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sz="2100">
                <a:solidFill>
                  <a:schemeClr val="tx1"/>
                </a:solidFill>
                <a:latin typeface="Times New Roman" pitchFamily="18" charset="0"/>
              </a:defRPr>
            </a:lvl1pPr>
            <a:lvl2pPr marL="742950" indent="-285750">
              <a:defRPr sz="2100">
                <a:solidFill>
                  <a:schemeClr val="tx1"/>
                </a:solidFill>
                <a:latin typeface="Times New Roman" pitchFamily="18" charset="0"/>
              </a:defRPr>
            </a:lvl2pPr>
            <a:lvl3pPr marL="1143000" indent="-228600">
              <a:defRPr sz="2100">
                <a:solidFill>
                  <a:schemeClr val="tx1"/>
                </a:solidFill>
                <a:latin typeface="Times New Roman" pitchFamily="18" charset="0"/>
              </a:defRPr>
            </a:lvl3pPr>
            <a:lvl4pPr marL="1600200" indent="-228600">
              <a:defRPr sz="2100">
                <a:solidFill>
                  <a:schemeClr val="tx1"/>
                </a:solidFill>
                <a:latin typeface="Times New Roman" pitchFamily="18" charset="0"/>
              </a:defRPr>
            </a:lvl4pPr>
            <a:lvl5pPr marL="2057400" indent="-228600">
              <a:defRPr sz="2100">
                <a:solidFill>
                  <a:schemeClr val="tx1"/>
                </a:solidFill>
                <a:latin typeface="Times New Roman" pitchFamily="18" charset="0"/>
              </a:defRPr>
            </a:lvl5pPr>
            <a:lvl6pPr marL="2514600" indent="-228600" eaLnBrk="0" fontAlgn="base" hangingPunct="0">
              <a:spcBef>
                <a:spcPct val="0"/>
              </a:spcBef>
              <a:spcAft>
                <a:spcPct val="0"/>
              </a:spcAft>
              <a:defRPr sz="2100">
                <a:solidFill>
                  <a:schemeClr val="tx1"/>
                </a:solidFill>
                <a:latin typeface="Times New Roman" pitchFamily="18" charset="0"/>
              </a:defRPr>
            </a:lvl6pPr>
            <a:lvl7pPr marL="2971800" indent="-228600" eaLnBrk="0" fontAlgn="base" hangingPunct="0">
              <a:spcBef>
                <a:spcPct val="0"/>
              </a:spcBef>
              <a:spcAft>
                <a:spcPct val="0"/>
              </a:spcAft>
              <a:defRPr sz="2100">
                <a:solidFill>
                  <a:schemeClr val="tx1"/>
                </a:solidFill>
                <a:latin typeface="Times New Roman" pitchFamily="18" charset="0"/>
              </a:defRPr>
            </a:lvl7pPr>
            <a:lvl8pPr marL="3429000" indent="-228600" eaLnBrk="0" fontAlgn="base" hangingPunct="0">
              <a:spcBef>
                <a:spcPct val="0"/>
              </a:spcBef>
              <a:spcAft>
                <a:spcPct val="0"/>
              </a:spcAft>
              <a:defRPr sz="2100">
                <a:solidFill>
                  <a:schemeClr val="tx1"/>
                </a:solidFill>
                <a:latin typeface="Times New Roman" pitchFamily="18" charset="0"/>
              </a:defRPr>
            </a:lvl8pPr>
            <a:lvl9pPr marL="3886200" indent="-228600" eaLnBrk="0" fontAlgn="base" hangingPunct="0">
              <a:spcBef>
                <a:spcPct val="0"/>
              </a:spcBef>
              <a:spcAft>
                <a:spcPct val="0"/>
              </a:spcAft>
              <a:defRPr sz="2100">
                <a:solidFill>
                  <a:schemeClr val="tx1"/>
                </a:solidFill>
                <a:latin typeface="Times New Roman" pitchFamily="18" charset="0"/>
              </a:defRPr>
            </a:lvl9pPr>
          </a:lstStyle>
          <a:p>
            <a:endParaRPr lang="en-US" altLang="en-US"/>
          </a:p>
        </p:txBody>
      </p:sp>
      <p:pic>
        <p:nvPicPr>
          <p:cNvPr id="1032" name="Picture 17" descr="SoClogo"/>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506063" y="17714629"/>
            <a:ext cx="3066938" cy="2157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0" y="18011960"/>
            <a:ext cx="4057072" cy="1859767"/>
          </a:xfrm>
          <a:prstGeom prst="rect">
            <a:avLst/>
          </a:prstGeom>
        </p:spPr>
      </p:pic>
    </p:spTree>
  </p:cSld>
  <p:clrMap bg1="lt1" tx1="dk1" bg2="lt2" tx2="dk2" accent1="accent1" accent2="accent2" accent3="accent3" accent4="accent4" accent5="accent5" accent6="accent6" hlink="hlink" folHlink="folHlink"/>
  <p:sldLayoutIdLst>
    <p:sldLayoutId id="2147483651" r:id="rId1"/>
  </p:sldLayoutIdLst>
  <p:txStyles>
    <p:titleStyle>
      <a:lvl1pPr algn="ctr" defTabSz="4459288" rtl="0" eaLnBrk="0" fontAlgn="base" hangingPunct="0">
        <a:spcBef>
          <a:spcPct val="0"/>
        </a:spcBef>
        <a:spcAft>
          <a:spcPct val="0"/>
        </a:spcAft>
        <a:defRPr sz="9800">
          <a:solidFill>
            <a:schemeClr val="tx2"/>
          </a:solidFill>
          <a:latin typeface="+mj-lt"/>
          <a:ea typeface="+mj-ea"/>
          <a:cs typeface="+mj-cs"/>
        </a:defRPr>
      </a:lvl1pPr>
      <a:lvl2pPr algn="ctr" defTabSz="4459288" rtl="0" eaLnBrk="0" fontAlgn="base" hangingPunct="0">
        <a:spcBef>
          <a:spcPct val="0"/>
        </a:spcBef>
        <a:spcAft>
          <a:spcPct val="0"/>
        </a:spcAft>
        <a:defRPr sz="9800">
          <a:solidFill>
            <a:schemeClr val="tx2"/>
          </a:solidFill>
          <a:latin typeface="Times New Roman" pitchFamily="18" charset="0"/>
        </a:defRPr>
      </a:lvl2pPr>
      <a:lvl3pPr algn="ctr" defTabSz="4459288" rtl="0" eaLnBrk="0" fontAlgn="base" hangingPunct="0">
        <a:spcBef>
          <a:spcPct val="0"/>
        </a:spcBef>
        <a:spcAft>
          <a:spcPct val="0"/>
        </a:spcAft>
        <a:defRPr sz="9800">
          <a:solidFill>
            <a:schemeClr val="tx2"/>
          </a:solidFill>
          <a:latin typeface="Times New Roman" pitchFamily="18" charset="0"/>
        </a:defRPr>
      </a:lvl3pPr>
      <a:lvl4pPr algn="ctr" defTabSz="4459288" rtl="0" eaLnBrk="0" fontAlgn="base" hangingPunct="0">
        <a:spcBef>
          <a:spcPct val="0"/>
        </a:spcBef>
        <a:spcAft>
          <a:spcPct val="0"/>
        </a:spcAft>
        <a:defRPr sz="9800">
          <a:solidFill>
            <a:schemeClr val="tx2"/>
          </a:solidFill>
          <a:latin typeface="Times New Roman" pitchFamily="18" charset="0"/>
        </a:defRPr>
      </a:lvl4pPr>
      <a:lvl5pPr algn="ctr" defTabSz="4459288" rtl="0" eaLnBrk="0" fontAlgn="base" hangingPunct="0">
        <a:spcBef>
          <a:spcPct val="0"/>
        </a:spcBef>
        <a:spcAft>
          <a:spcPct val="0"/>
        </a:spcAft>
        <a:defRPr sz="9800">
          <a:solidFill>
            <a:schemeClr val="tx2"/>
          </a:solidFill>
          <a:latin typeface="Times New Roman" pitchFamily="18" charset="0"/>
        </a:defRPr>
      </a:lvl5pPr>
      <a:lvl6pPr marL="457200" algn="ctr" defTabSz="4459288" rtl="0" eaLnBrk="0" fontAlgn="base" hangingPunct="0">
        <a:spcBef>
          <a:spcPct val="0"/>
        </a:spcBef>
        <a:spcAft>
          <a:spcPct val="0"/>
        </a:spcAft>
        <a:defRPr sz="9800">
          <a:solidFill>
            <a:schemeClr val="tx2"/>
          </a:solidFill>
          <a:latin typeface="Times New Roman" pitchFamily="18" charset="0"/>
        </a:defRPr>
      </a:lvl6pPr>
      <a:lvl7pPr marL="914400" algn="ctr" defTabSz="4459288" rtl="0" eaLnBrk="0" fontAlgn="base" hangingPunct="0">
        <a:spcBef>
          <a:spcPct val="0"/>
        </a:spcBef>
        <a:spcAft>
          <a:spcPct val="0"/>
        </a:spcAft>
        <a:defRPr sz="9800">
          <a:solidFill>
            <a:schemeClr val="tx2"/>
          </a:solidFill>
          <a:latin typeface="Times New Roman" pitchFamily="18" charset="0"/>
        </a:defRPr>
      </a:lvl7pPr>
      <a:lvl8pPr marL="1371600" algn="ctr" defTabSz="4459288" rtl="0" eaLnBrk="0" fontAlgn="base" hangingPunct="0">
        <a:spcBef>
          <a:spcPct val="0"/>
        </a:spcBef>
        <a:spcAft>
          <a:spcPct val="0"/>
        </a:spcAft>
        <a:defRPr sz="9800">
          <a:solidFill>
            <a:schemeClr val="tx2"/>
          </a:solidFill>
          <a:latin typeface="Times New Roman" pitchFamily="18" charset="0"/>
        </a:defRPr>
      </a:lvl8pPr>
      <a:lvl9pPr marL="1828800" algn="ctr" defTabSz="4459288" rtl="0" eaLnBrk="0" fontAlgn="base" hangingPunct="0">
        <a:spcBef>
          <a:spcPct val="0"/>
        </a:spcBef>
        <a:spcAft>
          <a:spcPct val="0"/>
        </a:spcAft>
        <a:defRPr sz="9800">
          <a:solidFill>
            <a:schemeClr val="tx2"/>
          </a:solidFill>
          <a:latin typeface="Times New Roman" pitchFamily="18" charset="0"/>
        </a:defRPr>
      </a:lvl9pPr>
    </p:titleStyle>
    <p:bodyStyle>
      <a:lvl1pPr marL="757238" indent="-757238" algn="l" defTabSz="4459288" rtl="0" eaLnBrk="0" fontAlgn="base" hangingPunct="0">
        <a:spcBef>
          <a:spcPct val="20000"/>
        </a:spcBef>
        <a:spcAft>
          <a:spcPct val="0"/>
        </a:spcAft>
        <a:buChar char="•"/>
        <a:defRPr sz="7100">
          <a:solidFill>
            <a:schemeClr val="tx1"/>
          </a:solidFill>
          <a:latin typeface="+mn-lt"/>
          <a:ea typeface="+mn-ea"/>
          <a:cs typeface="+mn-cs"/>
        </a:defRPr>
      </a:lvl1pPr>
      <a:lvl2pPr marL="1639888" indent="-630238" algn="l" defTabSz="4459288" rtl="0" eaLnBrk="0" fontAlgn="base" hangingPunct="0">
        <a:spcBef>
          <a:spcPct val="20000"/>
        </a:spcBef>
        <a:spcAft>
          <a:spcPct val="0"/>
        </a:spcAft>
        <a:buChar char="–"/>
        <a:defRPr sz="6300">
          <a:solidFill>
            <a:schemeClr val="tx1"/>
          </a:solidFill>
          <a:latin typeface="+mn-lt"/>
        </a:defRPr>
      </a:lvl2pPr>
      <a:lvl3pPr marL="2524125" indent="-504825" algn="l" defTabSz="4459288" rtl="0" eaLnBrk="0" fontAlgn="base" hangingPunct="0">
        <a:spcBef>
          <a:spcPct val="20000"/>
        </a:spcBef>
        <a:spcAft>
          <a:spcPct val="0"/>
        </a:spcAft>
        <a:buChar char="•"/>
        <a:defRPr sz="5300">
          <a:solidFill>
            <a:schemeClr val="tx1"/>
          </a:solidFill>
          <a:latin typeface="+mn-lt"/>
        </a:defRPr>
      </a:lvl3pPr>
      <a:lvl4pPr marL="3533775" indent="-504825" algn="l" defTabSz="4459288" rtl="0" eaLnBrk="0" fontAlgn="base" hangingPunct="0">
        <a:spcBef>
          <a:spcPct val="20000"/>
        </a:spcBef>
        <a:spcAft>
          <a:spcPct val="0"/>
        </a:spcAft>
        <a:buChar char="–"/>
        <a:defRPr sz="4400">
          <a:solidFill>
            <a:schemeClr val="tx1"/>
          </a:solidFill>
          <a:latin typeface="+mn-lt"/>
        </a:defRPr>
      </a:lvl4pPr>
      <a:lvl5pPr marL="4543425" indent="-504825" algn="l" defTabSz="4459288" rtl="0" eaLnBrk="0" fontAlgn="base" hangingPunct="0">
        <a:spcBef>
          <a:spcPct val="20000"/>
        </a:spcBef>
        <a:spcAft>
          <a:spcPct val="0"/>
        </a:spcAft>
        <a:buChar char="•"/>
        <a:defRPr sz="4400">
          <a:solidFill>
            <a:schemeClr val="tx1"/>
          </a:solidFill>
          <a:latin typeface="+mn-lt"/>
        </a:defRPr>
      </a:lvl5pPr>
      <a:lvl6pPr marL="5000625" indent="-504825" algn="l" defTabSz="4459288" rtl="0" eaLnBrk="0" fontAlgn="base" hangingPunct="0">
        <a:spcBef>
          <a:spcPct val="20000"/>
        </a:spcBef>
        <a:spcAft>
          <a:spcPct val="0"/>
        </a:spcAft>
        <a:buChar char="•"/>
        <a:defRPr sz="4400">
          <a:solidFill>
            <a:schemeClr val="tx1"/>
          </a:solidFill>
          <a:latin typeface="+mn-lt"/>
        </a:defRPr>
      </a:lvl6pPr>
      <a:lvl7pPr marL="5457825" indent="-504825" algn="l" defTabSz="4459288" rtl="0" eaLnBrk="0" fontAlgn="base" hangingPunct="0">
        <a:spcBef>
          <a:spcPct val="20000"/>
        </a:spcBef>
        <a:spcAft>
          <a:spcPct val="0"/>
        </a:spcAft>
        <a:buChar char="•"/>
        <a:defRPr sz="4400">
          <a:solidFill>
            <a:schemeClr val="tx1"/>
          </a:solidFill>
          <a:latin typeface="+mn-lt"/>
        </a:defRPr>
      </a:lvl7pPr>
      <a:lvl8pPr marL="5915025" indent="-504825" algn="l" defTabSz="4459288" rtl="0" eaLnBrk="0" fontAlgn="base" hangingPunct="0">
        <a:spcBef>
          <a:spcPct val="20000"/>
        </a:spcBef>
        <a:spcAft>
          <a:spcPct val="0"/>
        </a:spcAft>
        <a:buChar char="•"/>
        <a:defRPr sz="4400">
          <a:solidFill>
            <a:schemeClr val="tx1"/>
          </a:solidFill>
          <a:latin typeface="+mn-lt"/>
        </a:defRPr>
      </a:lvl8pPr>
      <a:lvl9pPr marL="6372225" indent="-504825" algn="l" defTabSz="4459288" rtl="0" eaLnBrk="0" fontAlgn="base" hangingPunct="0">
        <a:spcBef>
          <a:spcPct val="20000"/>
        </a:spcBef>
        <a:spcAft>
          <a:spcPct val="0"/>
        </a:spcAft>
        <a:buChar char="•"/>
        <a:defRPr sz="4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 Box 62">
            <a:extLst>
              <a:ext uri="{FF2B5EF4-FFF2-40B4-BE49-F238E27FC236}">
                <a16:creationId xmlns:a16="http://schemas.microsoft.com/office/drawing/2014/main" id="{130762A5-EFA3-4721-86D0-D08CD9A2ECB5}"/>
              </a:ext>
            </a:extLst>
          </p:cNvPr>
          <p:cNvSpPr txBox="1">
            <a:spLocks noChangeArrowheads="1"/>
          </p:cNvSpPr>
          <p:nvPr/>
        </p:nvSpPr>
        <p:spPr bwMode="auto">
          <a:xfrm>
            <a:off x="21804" y="10024852"/>
            <a:ext cx="6696000" cy="3243600"/>
          </a:xfrm>
          <a:prstGeom prst="rect">
            <a:avLst/>
          </a:prstGeom>
          <a:noFill/>
          <a:ln w="12700">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defRPr sz="2100">
                <a:solidFill>
                  <a:schemeClr val="tx1"/>
                </a:solidFill>
                <a:latin typeface="Times New Roman" pitchFamily="18" charset="0"/>
              </a:defRPr>
            </a:lvl1pPr>
            <a:lvl2pPr marL="742950" indent="-285750">
              <a:defRPr sz="2100">
                <a:solidFill>
                  <a:schemeClr val="tx1"/>
                </a:solidFill>
                <a:latin typeface="Times New Roman" pitchFamily="18" charset="0"/>
              </a:defRPr>
            </a:lvl2pPr>
            <a:lvl3pPr marL="1143000" indent="-228600">
              <a:defRPr sz="2100">
                <a:solidFill>
                  <a:schemeClr val="tx1"/>
                </a:solidFill>
                <a:latin typeface="Times New Roman" pitchFamily="18" charset="0"/>
              </a:defRPr>
            </a:lvl3pPr>
            <a:lvl4pPr marL="1600200" indent="-228600">
              <a:defRPr sz="2100">
                <a:solidFill>
                  <a:schemeClr val="tx1"/>
                </a:solidFill>
                <a:latin typeface="Times New Roman" pitchFamily="18" charset="0"/>
              </a:defRPr>
            </a:lvl4pPr>
            <a:lvl5pPr marL="2057400" indent="-228600">
              <a:defRPr sz="2100">
                <a:solidFill>
                  <a:schemeClr val="tx1"/>
                </a:solidFill>
                <a:latin typeface="Times New Roman" pitchFamily="18" charset="0"/>
              </a:defRPr>
            </a:lvl5pPr>
            <a:lvl6pPr marL="2514600" indent="-228600" eaLnBrk="0" fontAlgn="base" hangingPunct="0">
              <a:spcBef>
                <a:spcPct val="0"/>
              </a:spcBef>
              <a:spcAft>
                <a:spcPct val="0"/>
              </a:spcAft>
              <a:defRPr sz="2100">
                <a:solidFill>
                  <a:schemeClr val="tx1"/>
                </a:solidFill>
                <a:latin typeface="Times New Roman" pitchFamily="18" charset="0"/>
              </a:defRPr>
            </a:lvl6pPr>
            <a:lvl7pPr marL="2971800" indent="-228600" eaLnBrk="0" fontAlgn="base" hangingPunct="0">
              <a:spcBef>
                <a:spcPct val="0"/>
              </a:spcBef>
              <a:spcAft>
                <a:spcPct val="0"/>
              </a:spcAft>
              <a:defRPr sz="2100">
                <a:solidFill>
                  <a:schemeClr val="tx1"/>
                </a:solidFill>
                <a:latin typeface="Times New Roman" pitchFamily="18" charset="0"/>
              </a:defRPr>
            </a:lvl7pPr>
            <a:lvl8pPr marL="3429000" indent="-228600" eaLnBrk="0" fontAlgn="base" hangingPunct="0">
              <a:spcBef>
                <a:spcPct val="0"/>
              </a:spcBef>
              <a:spcAft>
                <a:spcPct val="0"/>
              </a:spcAft>
              <a:defRPr sz="2100">
                <a:solidFill>
                  <a:schemeClr val="tx1"/>
                </a:solidFill>
                <a:latin typeface="Times New Roman" pitchFamily="18" charset="0"/>
              </a:defRPr>
            </a:lvl8pPr>
            <a:lvl9pPr marL="3886200" indent="-228600" eaLnBrk="0" fontAlgn="base" hangingPunct="0">
              <a:spcBef>
                <a:spcPct val="0"/>
              </a:spcBef>
              <a:spcAft>
                <a:spcPct val="0"/>
              </a:spcAft>
              <a:defRPr sz="2100">
                <a:solidFill>
                  <a:schemeClr val="tx1"/>
                </a:solidFill>
                <a:latin typeface="Times New Roman" pitchFamily="18" charset="0"/>
              </a:defRPr>
            </a:lvl9pPr>
          </a:lstStyle>
          <a:p>
            <a:pPr algn="just">
              <a:spcAft>
                <a:spcPct val="50000"/>
              </a:spcAft>
            </a:pPr>
            <a:endParaRPr lang="en-GB" sz="2800" b="1" dirty="0">
              <a:latin typeface="Baxter Sans" panose="00000500000000000000" pitchFamily="50" charset="0"/>
            </a:endParaRPr>
          </a:p>
        </p:txBody>
      </p:sp>
      <p:sp>
        <p:nvSpPr>
          <p:cNvPr id="3074" name="Rectangle 60"/>
          <p:cNvSpPr>
            <a:spLocks noChangeArrowheads="1"/>
          </p:cNvSpPr>
          <p:nvPr/>
        </p:nvSpPr>
        <p:spPr bwMode="auto">
          <a:xfrm>
            <a:off x="0" y="0"/>
            <a:ext cx="12573000" cy="2315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425" tIns="49212" rIns="98425" bIns="49212">
            <a:spAutoFit/>
          </a:bodyPr>
          <a:lstStyle>
            <a:lvl1pPr defTabSz="1060450">
              <a:defRPr sz="2100">
                <a:solidFill>
                  <a:schemeClr val="tx1"/>
                </a:solidFill>
                <a:latin typeface="Times New Roman" pitchFamily="18" charset="0"/>
              </a:defRPr>
            </a:lvl1pPr>
            <a:lvl2pPr marL="742950" indent="-285750" defTabSz="1060450">
              <a:defRPr sz="2100">
                <a:solidFill>
                  <a:schemeClr val="tx1"/>
                </a:solidFill>
                <a:latin typeface="Times New Roman" pitchFamily="18" charset="0"/>
              </a:defRPr>
            </a:lvl2pPr>
            <a:lvl3pPr marL="1143000" indent="-228600" defTabSz="1060450">
              <a:defRPr sz="2100">
                <a:solidFill>
                  <a:schemeClr val="tx1"/>
                </a:solidFill>
                <a:latin typeface="Times New Roman" pitchFamily="18" charset="0"/>
              </a:defRPr>
            </a:lvl3pPr>
            <a:lvl4pPr marL="1600200" indent="-228600" defTabSz="1060450">
              <a:defRPr sz="2100">
                <a:solidFill>
                  <a:schemeClr val="tx1"/>
                </a:solidFill>
                <a:latin typeface="Times New Roman" pitchFamily="18" charset="0"/>
              </a:defRPr>
            </a:lvl4pPr>
            <a:lvl5pPr marL="2057400" indent="-228600" defTabSz="1060450">
              <a:defRPr sz="2100">
                <a:solidFill>
                  <a:schemeClr val="tx1"/>
                </a:solidFill>
                <a:latin typeface="Times New Roman" pitchFamily="18" charset="0"/>
              </a:defRPr>
            </a:lvl5pPr>
            <a:lvl6pPr marL="2514600" indent="-228600" defTabSz="1060450" eaLnBrk="0" fontAlgn="base" hangingPunct="0">
              <a:spcBef>
                <a:spcPct val="0"/>
              </a:spcBef>
              <a:spcAft>
                <a:spcPct val="0"/>
              </a:spcAft>
              <a:defRPr sz="2100">
                <a:solidFill>
                  <a:schemeClr val="tx1"/>
                </a:solidFill>
                <a:latin typeface="Times New Roman" pitchFamily="18" charset="0"/>
              </a:defRPr>
            </a:lvl6pPr>
            <a:lvl7pPr marL="2971800" indent="-228600" defTabSz="1060450" eaLnBrk="0" fontAlgn="base" hangingPunct="0">
              <a:spcBef>
                <a:spcPct val="0"/>
              </a:spcBef>
              <a:spcAft>
                <a:spcPct val="0"/>
              </a:spcAft>
              <a:defRPr sz="2100">
                <a:solidFill>
                  <a:schemeClr val="tx1"/>
                </a:solidFill>
                <a:latin typeface="Times New Roman" pitchFamily="18" charset="0"/>
              </a:defRPr>
            </a:lvl7pPr>
            <a:lvl8pPr marL="3429000" indent="-228600" defTabSz="1060450" eaLnBrk="0" fontAlgn="base" hangingPunct="0">
              <a:spcBef>
                <a:spcPct val="0"/>
              </a:spcBef>
              <a:spcAft>
                <a:spcPct val="0"/>
              </a:spcAft>
              <a:defRPr sz="2100">
                <a:solidFill>
                  <a:schemeClr val="tx1"/>
                </a:solidFill>
                <a:latin typeface="Times New Roman" pitchFamily="18" charset="0"/>
              </a:defRPr>
            </a:lvl8pPr>
            <a:lvl9pPr marL="3886200" indent="-228600" defTabSz="1060450" eaLnBrk="0" fontAlgn="base" hangingPunct="0">
              <a:spcBef>
                <a:spcPct val="0"/>
              </a:spcBef>
              <a:spcAft>
                <a:spcPct val="0"/>
              </a:spcAft>
              <a:defRPr sz="2100">
                <a:solidFill>
                  <a:schemeClr val="tx1"/>
                </a:solidFill>
                <a:latin typeface="Times New Roman" pitchFamily="18" charset="0"/>
              </a:defRPr>
            </a:lvl9pPr>
          </a:lstStyle>
          <a:p>
            <a:pPr>
              <a:spcBef>
                <a:spcPct val="50000"/>
              </a:spcBef>
            </a:pPr>
            <a:r>
              <a:rPr lang="en-GB" altLang="en-US" sz="7200" b="1" dirty="0">
                <a:solidFill>
                  <a:srgbClr val="4366DE"/>
                </a:solidFill>
                <a:latin typeface="Baxter Sans" panose="00000500000000000000" pitchFamily="50" charset="0"/>
              </a:rPr>
              <a:t>Classifying Argumentative Relations in Political Debates</a:t>
            </a:r>
          </a:p>
        </p:txBody>
      </p:sp>
      <p:sp>
        <p:nvSpPr>
          <p:cNvPr id="3075" name="Rectangle 61"/>
          <p:cNvSpPr>
            <a:spLocks noChangeArrowheads="1"/>
          </p:cNvSpPr>
          <p:nvPr/>
        </p:nvSpPr>
        <p:spPr bwMode="auto">
          <a:xfrm>
            <a:off x="0" y="1992092"/>
            <a:ext cx="12573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425" tIns="49212" rIns="98425" bIns="49212">
            <a:spAutoFit/>
          </a:bodyPr>
          <a:lstStyle>
            <a:lvl1pPr defTabSz="1060450">
              <a:defRPr sz="2100">
                <a:solidFill>
                  <a:schemeClr val="tx1"/>
                </a:solidFill>
                <a:latin typeface="Times New Roman" pitchFamily="18" charset="0"/>
              </a:defRPr>
            </a:lvl1pPr>
            <a:lvl2pPr marL="742950" indent="-285750" defTabSz="1060450">
              <a:defRPr sz="2100">
                <a:solidFill>
                  <a:schemeClr val="tx1"/>
                </a:solidFill>
                <a:latin typeface="Times New Roman" pitchFamily="18" charset="0"/>
              </a:defRPr>
            </a:lvl2pPr>
            <a:lvl3pPr marL="1143000" indent="-228600" defTabSz="1060450">
              <a:defRPr sz="2100">
                <a:solidFill>
                  <a:schemeClr val="tx1"/>
                </a:solidFill>
                <a:latin typeface="Times New Roman" pitchFamily="18" charset="0"/>
              </a:defRPr>
            </a:lvl3pPr>
            <a:lvl4pPr marL="1600200" indent="-228600" defTabSz="1060450">
              <a:defRPr sz="2100">
                <a:solidFill>
                  <a:schemeClr val="tx1"/>
                </a:solidFill>
                <a:latin typeface="Times New Roman" pitchFamily="18" charset="0"/>
              </a:defRPr>
            </a:lvl4pPr>
            <a:lvl5pPr marL="2057400" indent="-228600" defTabSz="1060450">
              <a:defRPr sz="2100">
                <a:solidFill>
                  <a:schemeClr val="tx1"/>
                </a:solidFill>
                <a:latin typeface="Times New Roman" pitchFamily="18" charset="0"/>
              </a:defRPr>
            </a:lvl5pPr>
            <a:lvl6pPr marL="2514600" indent="-228600" defTabSz="1060450" eaLnBrk="0" fontAlgn="base" hangingPunct="0">
              <a:spcBef>
                <a:spcPct val="0"/>
              </a:spcBef>
              <a:spcAft>
                <a:spcPct val="0"/>
              </a:spcAft>
              <a:defRPr sz="2100">
                <a:solidFill>
                  <a:schemeClr val="tx1"/>
                </a:solidFill>
                <a:latin typeface="Times New Roman" pitchFamily="18" charset="0"/>
              </a:defRPr>
            </a:lvl6pPr>
            <a:lvl7pPr marL="2971800" indent="-228600" defTabSz="1060450" eaLnBrk="0" fontAlgn="base" hangingPunct="0">
              <a:spcBef>
                <a:spcPct val="0"/>
              </a:spcBef>
              <a:spcAft>
                <a:spcPct val="0"/>
              </a:spcAft>
              <a:defRPr sz="2100">
                <a:solidFill>
                  <a:schemeClr val="tx1"/>
                </a:solidFill>
                <a:latin typeface="Times New Roman" pitchFamily="18" charset="0"/>
              </a:defRPr>
            </a:lvl7pPr>
            <a:lvl8pPr marL="3429000" indent="-228600" defTabSz="1060450" eaLnBrk="0" fontAlgn="base" hangingPunct="0">
              <a:spcBef>
                <a:spcPct val="0"/>
              </a:spcBef>
              <a:spcAft>
                <a:spcPct val="0"/>
              </a:spcAft>
              <a:defRPr sz="2100">
                <a:solidFill>
                  <a:schemeClr val="tx1"/>
                </a:solidFill>
                <a:latin typeface="Times New Roman" pitchFamily="18" charset="0"/>
              </a:defRPr>
            </a:lvl8pPr>
            <a:lvl9pPr marL="3886200" indent="-228600" defTabSz="1060450" eaLnBrk="0" fontAlgn="base" hangingPunct="0">
              <a:spcBef>
                <a:spcPct val="0"/>
              </a:spcBef>
              <a:spcAft>
                <a:spcPct val="0"/>
              </a:spcAft>
              <a:defRPr sz="2100">
                <a:solidFill>
                  <a:schemeClr val="tx1"/>
                </a:solidFill>
                <a:latin typeface="Times New Roman" pitchFamily="18" charset="0"/>
              </a:defRPr>
            </a:lvl9pPr>
          </a:lstStyle>
          <a:p>
            <a:pPr>
              <a:spcBef>
                <a:spcPct val="50000"/>
              </a:spcBef>
            </a:pPr>
            <a:r>
              <a:rPr lang="en-GB" altLang="en-US" sz="4800" b="1" dirty="0">
                <a:solidFill>
                  <a:srgbClr val="4366DE"/>
                </a:solidFill>
                <a:latin typeface="Baxter Sans" panose="00000500000000000000" pitchFamily="50" charset="0"/>
              </a:rPr>
              <a:t>Alan MacEachen</a:t>
            </a:r>
          </a:p>
        </p:txBody>
      </p:sp>
      <p:sp>
        <p:nvSpPr>
          <p:cNvPr id="3081" name="Rectangle 72"/>
          <p:cNvSpPr>
            <a:spLocks noChangeArrowheads="1"/>
          </p:cNvSpPr>
          <p:nvPr/>
        </p:nvSpPr>
        <p:spPr bwMode="auto">
          <a:xfrm>
            <a:off x="0" y="2673130"/>
            <a:ext cx="12573000" cy="1330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425" tIns="49212" rIns="98425" bIns="49212">
            <a:spAutoFit/>
          </a:bodyPr>
          <a:lstStyle>
            <a:lvl1pPr defTabSz="1060450">
              <a:defRPr sz="2100">
                <a:solidFill>
                  <a:schemeClr val="tx1"/>
                </a:solidFill>
                <a:latin typeface="Times New Roman" pitchFamily="18" charset="0"/>
              </a:defRPr>
            </a:lvl1pPr>
            <a:lvl2pPr marL="742950" indent="-285750" defTabSz="1060450">
              <a:defRPr sz="2100">
                <a:solidFill>
                  <a:schemeClr val="tx1"/>
                </a:solidFill>
                <a:latin typeface="Times New Roman" pitchFamily="18" charset="0"/>
              </a:defRPr>
            </a:lvl2pPr>
            <a:lvl3pPr marL="1143000" indent="-228600" defTabSz="1060450">
              <a:defRPr sz="2100">
                <a:solidFill>
                  <a:schemeClr val="tx1"/>
                </a:solidFill>
                <a:latin typeface="Times New Roman" pitchFamily="18" charset="0"/>
              </a:defRPr>
            </a:lvl3pPr>
            <a:lvl4pPr marL="1600200" indent="-228600" defTabSz="1060450">
              <a:defRPr sz="2100">
                <a:solidFill>
                  <a:schemeClr val="tx1"/>
                </a:solidFill>
                <a:latin typeface="Times New Roman" pitchFamily="18" charset="0"/>
              </a:defRPr>
            </a:lvl4pPr>
            <a:lvl5pPr marL="2057400" indent="-228600" defTabSz="1060450">
              <a:defRPr sz="2100">
                <a:solidFill>
                  <a:schemeClr val="tx1"/>
                </a:solidFill>
                <a:latin typeface="Times New Roman" pitchFamily="18" charset="0"/>
              </a:defRPr>
            </a:lvl5pPr>
            <a:lvl6pPr marL="2514600" indent="-228600" defTabSz="1060450" eaLnBrk="0" fontAlgn="base" hangingPunct="0">
              <a:spcBef>
                <a:spcPct val="0"/>
              </a:spcBef>
              <a:spcAft>
                <a:spcPct val="0"/>
              </a:spcAft>
              <a:defRPr sz="2100">
                <a:solidFill>
                  <a:schemeClr val="tx1"/>
                </a:solidFill>
                <a:latin typeface="Times New Roman" pitchFamily="18" charset="0"/>
              </a:defRPr>
            </a:lvl6pPr>
            <a:lvl7pPr marL="2971800" indent="-228600" defTabSz="1060450" eaLnBrk="0" fontAlgn="base" hangingPunct="0">
              <a:spcBef>
                <a:spcPct val="0"/>
              </a:spcBef>
              <a:spcAft>
                <a:spcPct val="0"/>
              </a:spcAft>
              <a:defRPr sz="2100">
                <a:solidFill>
                  <a:schemeClr val="tx1"/>
                </a:solidFill>
                <a:latin typeface="Times New Roman" pitchFamily="18" charset="0"/>
              </a:defRPr>
            </a:lvl7pPr>
            <a:lvl8pPr marL="3429000" indent="-228600" defTabSz="1060450" eaLnBrk="0" fontAlgn="base" hangingPunct="0">
              <a:spcBef>
                <a:spcPct val="0"/>
              </a:spcBef>
              <a:spcAft>
                <a:spcPct val="0"/>
              </a:spcAft>
              <a:defRPr sz="2100">
                <a:solidFill>
                  <a:schemeClr val="tx1"/>
                </a:solidFill>
                <a:latin typeface="Times New Roman" pitchFamily="18" charset="0"/>
              </a:defRPr>
            </a:lvl8pPr>
            <a:lvl9pPr marL="3886200" indent="-228600" defTabSz="1060450" eaLnBrk="0" fontAlgn="base" hangingPunct="0">
              <a:spcBef>
                <a:spcPct val="0"/>
              </a:spcBef>
              <a:spcAft>
                <a:spcPct val="0"/>
              </a:spcAft>
              <a:defRPr sz="2100">
                <a:solidFill>
                  <a:schemeClr val="tx1"/>
                </a:solidFill>
                <a:latin typeface="Times New Roman" pitchFamily="18" charset="0"/>
              </a:defRPr>
            </a:lvl9pPr>
          </a:lstStyle>
          <a:p>
            <a:pPr>
              <a:spcBef>
                <a:spcPct val="50000"/>
              </a:spcBef>
            </a:pPr>
            <a:r>
              <a:rPr lang="en-GB" altLang="en-US" sz="3200" b="1" dirty="0">
                <a:solidFill>
                  <a:srgbClr val="4366DE"/>
                </a:solidFill>
                <a:latin typeface="Baxter Sans" panose="00000500000000000000" pitchFamily="50" charset="0"/>
              </a:rPr>
              <a:t>Supervised by Dr. </a:t>
            </a:r>
            <a:r>
              <a:rPr lang="en-GB" sz="3200" b="1" dirty="0">
                <a:solidFill>
                  <a:srgbClr val="4366DE"/>
                </a:solidFill>
                <a:latin typeface="Baxter Sans" panose="00000500000000000000" pitchFamily="50" charset="0"/>
              </a:rPr>
              <a:t>Katarzyna Budzynska</a:t>
            </a:r>
          </a:p>
          <a:p>
            <a:pPr>
              <a:spcBef>
                <a:spcPct val="50000"/>
              </a:spcBef>
            </a:pPr>
            <a:endParaRPr lang="en-GB" altLang="en-US" sz="3200" b="1" dirty="0">
              <a:solidFill>
                <a:srgbClr val="4366DE"/>
              </a:solidFill>
              <a:latin typeface="Baxter Sans" panose="00000500000000000000" pitchFamily="50" charset="0"/>
            </a:endParaRPr>
          </a:p>
        </p:txBody>
      </p:sp>
      <p:sp>
        <p:nvSpPr>
          <p:cNvPr id="3086" name="Right Arrow 16"/>
          <p:cNvSpPr>
            <a:spLocks noChangeArrowheads="1"/>
          </p:cNvSpPr>
          <p:nvPr/>
        </p:nvSpPr>
        <p:spPr bwMode="auto">
          <a:xfrm flipH="1">
            <a:off x="12911138" y="16355082"/>
            <a:ext cx="1130300" cy="936625"/>
          </a:xfrm>
          <a:prstGeom prst="rightArrow">
            <a:avLst>
              <a:gd name="adj1" fmla="val 50000"/>
              <a:gd name="adj2" fmla="val 49970"/>
            </a:avLst>
          </a:prstGeom>
          <a:solidFill>
            <a:srgbClr val="FF0000"/>
          </a:solidFill>
          <a:ln w="12700" algn="ctr">
            <a:solidFill>
              <a:srgbClr val="FF0000"/>
            </a:solidFill>
            <a:round/>
            <a:headEnd type="none" w="sm" len="sm"/>
            <a:tailEnd type="none" w="sm" len="sm"/>
          </a:ln>
        </p:spPr>
        <p:txBody>
          <a:bodyPr/>
          <a:lstStyle>
            <a:lvl1pPr>
              <a:defRPr sz="2100">
                <a:solidFill>
                  <a:schemeClr val="tx1"/>
                </a:solidFill>
                <a:latin typeface="Times New Roman" pitchFamily="18" charset="0"/>
              </a:defRPr>
            </a:lvl1pPr>
            <a:lvl2pPr marL="742950" indent="-285750">
              <a:defRPr sz="2100">
                <a:solidFill>
                  <a:schemeClr val="tx1"/>
                </a:solidFill>
                <a:latin typeface="Times New Roman" pitchFamily="18" charset="0"/>
              </a:defRPr>
            </a:lvl2pPr>
            <a:lvl3pPr marL="1143000" indent="-228600">
              <a:defRPr sz="2100">
                <a:solidFill>
                  <a:schemeClr val="tx1"/>
                </a:solidFill>
                <a:latin typeface="Times New Roman" pitchFamily="18" charset="0"/>
              </a:defRPr>
            </a:lvl3pPr>
            <a:lvl4pPr marL="1600200" indent="-228600">
              <a:defRPr sz="2100">
                <a:solidFill>
                  <a:schemeClr val="tx1"/>
                </a:solidFill>
                <a:latin typeface="Times New Roman" pitchFamily="18" charset="0"/>
              </a:defRPr>
            </a:lvl4pPr>
            <a:lvl5pPr marL="2057400" indent="-228600">
              <a:defRPr sz="2100">
                <a:solidFill>
                  <a:schemeClr val="tx1"/>
                </a:solidFill>
                <a:latin typeface="Times New Roman" pitchFamily="18" charset="0"/>
              </a:defRPr>
            </a:lvl5pPr>
            <a:lvl6pPr marL="2514600" indent="-228600" eaLnBrk="0" fontAlgn="base" hangingPunct="0">
              <a:spcBef>
                <a:spcPct val="0"/>
              </a:spcBef>
              <a:spcAft>
                <a:spcPct val="0"/>
              </a:spcAft>
              <a:defRPr sz="2100">
                <a:solidFill>
                  <a:schemeClr val="tx1"/>
                </a:solidFill>
                <a:latin typeface="Times New Roman" pitchFamily="18" charset="0"/>
              </a:defRPr>
            </a:lvl6pPr>
            <a:lvl7pPr marL="2971800" indent="-228600" eaLnBrk="0" fontAlgn="base" hangingPunct="0">
              <a:spcBef>
                <a:spcPct val="0"/>
              </a:spcBef>
              <a:spcAft>
                <a:spcPct val="0"/>
              </a:spcAft>
              <a:defRPr sz="2100">
                <a:solidFill>
                  <a:schemeClr val="tx1"/>
                </a:solidFill>
                <a:latin typeface="Times New Roman" pitchFamily="18" charset="0"/>
              </a:defRPr>
            </a:lvl7pPr>
            <a:lvl8pPr marL="3429000" indent="-228600" eaLnBrk="0" fontAlgn="base" hangingPunct="0">
              <a:spcBef>
                <a:spcPct val="0"/>
              </a:spcBef>
              <a:spcAft>
                <a:spcPct val="0"/>
              </a:spcAft>
              <a:defRPr sz="2100">
                <a:solidFill>
                  <a:schemeClr val="tx1"/>
                </a:solidFill>
                <a:latin typeface="Times New Roman" pitchFamily="18" charset="0"/>
              </a:defRPr>
            </a:lvl8pPr>
            <a:lvl9pPr marL="3886200" indent="-228600" eaLnBrk="0" fontAlgn="base" hangingPunct="0">
              <a:spcBef>
                <a:spcPct val="0"/>
              </a:spcBef>
              <a:spcAft>
                <a:spcPct val="0"/>
              </a:spcAft>
              <a:defRPr sz="2100">
                <a:solidFill>
                  <a:schemeClr val="tx1"/>
                </a:solidFill>
                <a:latin typeface="Times New Roman" pitchFamily="18" charset="0"/>
              </a:defRPr>
            </a:lvl9pPr>
          </a:lstStyle>
          <a:p>
            <a:endParaRPr lang="en-US" altLang="en-US">
              <a:solidFill>
                <a:srgbClr val="FF0000"/>
              </a:solidFill>
              <a:latin typeface="Calibri" panose="020F0502020204030204" pitchFamily="34" charset="0"/>
            </a:endParaRPr>
          </a:p>
        </p:txBody>
      </p:sp>
      <p:sp>
        <p:nvSpPr>
          <p:cNvPr id="3088" name="Text Box 63"/>
          <p:cNvSpPr txBox="1">
            <a:spLocks noChangeArrowheads="1"/>
          </p:cNvSpPr>
          <p:nvPr/>
        </p:nvSpPr>
        <p:spPr bwMode="auto">
          <a:xfrm>
            <a:off x="14135100" y="15994719"/>
            <a:ext cx="5184775"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100">
                <a:solidFill>
                  <a:schemeClr val="tx1"/>
                </a:solidFill>
                <a:latin typeface="Times New Roman" pitchFamily="18" charset="0"/>
              </a:defRPr>
            </a:lvl1pPr>
            <a:lvl2pPr marL="742950" indent="-285750">
              <a:defRPr sz="2100">
                <a:solidFill>
                  <a:schemeClr val="tx1"/>
                </a:solidFill>
                <a:latin typeface="Times New Roman" pitchFamily="18" charset="0"/>
              </a:defRPr>
            </a:lvl2pPr>
            <a:lvl3pPr marL="1143000" indent="-228600">
              <a:defRPr sz="2100">
                <a:solidFill>
                  <a:schemeClr val="tx1"/>
                </a:solidFill>
                <a:latin typeface="Times New Roman" pitchFamily="18" charset="0"/>
              </a:defRPr>
            </a:lvl3pPr>
            <a:lvl4pPr marL="1600200" indent="-228600">
              <a:defRPr sz="2100">
                <a:solidFill>
                  <a:schemeClr val="tx1"/>
                </a:solidFill>
                <a:latin typeface="Times New Roman" pitchFamily="18" charset="0"/>
              </a:defRPr>
            </a:lvl4pPr>
            <a:lvl5pPr marL="2057400" indent="-228600">
              <a:defRPr sz="2100">
                <a:solidFill>
                  <a:schemeClr val="tx1"/>
                </a:solidFill>
                <a:latin typeface="Times New Roman" pitchFamily="18" charset="0"/>
              </a:defRPr>
            </a:lvl5pPr>
            <a:lvl6pPr marL="2514600" indent="-228600" eaLnBrk="0" fontAlgn="base" hangingPunct="0">
              <a:spcBef>
                <a:spcPct val="0"/>
              </a:spcBef>
              <a:spcAft>
                <a:spcPct val="0"/>
              </a:spcAft>
              <a:defRPr sz="2100">
                <a:solidFill>
                  <a:schemeClr val="tx1"/>
                </a:solidFill>
                <a:latin typeface="Times New Roman" pitchFamily="18" charset="0"/>
              </a:defRPr>
            </a:lvl6pPr>
            <a:lvl7pPr marL="2971800" indent="-228600" eaLnBrk="0" fontAlgn="base" hangingPunct="0">
              <a:spcBef>
                <a:spcPct val="0"/>
              </a:spcBef>
              <a:spcAft>
                <a:spcPct val="0"/>
              </a:spcAft>
              <a:defRPr sz="2100">
                <a:solidFill>
                  <a:schemeClr val="tx1"/>
                </a:solidFill>
                <a:latin typeface="Times New Roman" pitchFamily="18" charset="0"/>
              </a:defRPr>
            </a:lvl7pPr>
            <a:lvl8pPr marL="3429000" indent="-228600" eaLnBrk="0" fontAlgn="base" hangingPunct="0">
              <a:spcBef>
                <a:spcPct val="0"/>
              </a:spcBef>
              <a:spcAft>
                <a:spcPct val="0"/>
              </a:spcAft>
              <a:defRPr sz="2100">
                <a:solidFill>
                  <a:schemeClr val="tx1"/>
                </a:solidFill>
                <a:latin typeface="Times New Roman" pitchFamily="18" charset="0"/>
              </a:defRPr>
            </a:lvl8pPr>
            <a:lvl9pPr marL="3886200" indent="-228600" eaLnBrk="0" fontAlgn="base" hangingPunct="0">
              <a:spcBef>
                <a:spcPct val="0"/>
              </a:spcBef>
              <a:spcAft>
                <a:spcPct val="0"/>
              </a:spcAft>
              <a:defRPr sz="2100">
                <a:solidFill>
                  <a:schemeClr val="tx1"/>
                </a:solidFill>
                <a:latin typeface="Times New Roman" pitchFamily="18" charset="0"/>
              </a:defRPr>
            </a:lvl9pPr>
          </a:lstStyle>
          <a:p>
            <a:pPr algn="just">
              <a:spcAft>
                <a:spcPct val="50000"/>
              </a:spcAft>
            </a:pPr>
            <a:r>
              <a:rPr lang="en-GB" altLang="en-US" sz="3600" b="1" i="1" dirty="0">
                <a:solidFill>
                  <a:srgbClr val="FF0000"/>
                </a:solidFill>
                <a:latin typeface="Calibri" panose="020F0502020204030204" pitchFamily="34" charset="0"/>
              </a:rPr>
              <a:t>Do not allow any text, image or shadow to go below this level</a:t>
            </a:r>
          </a:p>
        </p:txBody>
      </p:sp>
      <p:pic>
        <p:nvPicPr>
          <p:cNvPr id="10" name="Picture 9">
            <a:extLst>
              <a:ext uri="{FF2B5EF4-FFF2-40B4-BE49-F238E27FC236}">
                <a16:creationId xmlns:a16="http://schemas.microsoft.com/office/drawing/2014/main" id="{5DDF8861-12F3-4B94-8987-1FA6E812F5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4932" y="3236230"/>
            <a:ext cx="2358825" cy="3628962"/>
          </a:xfrm>
          <a:prstGeom prst="rect">
            <a:avLst/>
          </a:prstGeom>
        </p:spPr>
      </p:pic>
      <p:pic>
        <p:nvPicPr>
          <p:cNvPr id="1028" name="Picture 4" descr="scikit-learn-logo.png">
            <a:extLst>
              <a:ext uri="{FF2B5EF4-FFF2-40B4-BE49-F238E27FC236}">
                <a16:creationId xmlns:a16="http://schemas.microsoft.com/office/drawing/2014/main" id="{DD026C8C-F441-40B1-977F-030021D92E0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7416" b="4322"/>
          <a:stretch/>
        </p:blipFill>
        <p:spPr bwMode="auto">
          <a:xfrm>
            <a:off x="10773794" y="7049396"/>
            <a:ext cx="1561378" cy="99778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8" name="Table 27">
            <a:extLst>
              <a:ext uri="{FF2B5EF4-FFF2-40B4-BE49-F238E27FC236}">
                <a16:creationId xmlns:a16="http://schemas.microsoft.com/office/drawing/2014/main" id="{655D7EDF-E1C3-4F0A-A3D3-ECD730C9611D}"/>
              </a:ext>
            </a:extLst>
          </p:cNvPr>
          <p:cNvGraphicFramePr>
            <a:graphicFrameLocks noGrp="1"/>
          </p:cNvGraphicFramePr>
          <p:nvPr>
            <p:extLst>
              <p:ext uri="{D42A27DB-BD31-4B8C-83A1-F6EECF244321}">
                <p14:modId xmlns:p14="http://schemas.microsoft.com/office/powerpoint/2010/main" val="380496129"/>
              </p:ext>
            </p:extLst>
          </p:nvPr>
        </p:nvGraphicFramePr>
        <p:xfrm>
          <a:off x="174748" y="11120515"/>
          <a:ext cx="6420292" cy="1936011"/>
        </p:xfrm>
        <a:graphic>
          <a:graphicData uri="http://schemas.openxmlformats.org/drawingml/2006/table">
            <a:tbl>
              <a:tblPr firstRow="1" bandRow="1">
                <a:tableStyleId>{5940675A-B579-460E-94D1-54222C63F5DA}</a:tableStyleId>
              </a:tblPr>
              <a:tblGrid>
                <a:gridCol w="1131538">
                  <a:extLst>
                    <a:ext uri="{9D8B030D-6E8A-4147-A177-3AD203B41FA5}">
                      <a16:colId xmlns:a16="http://schemas.microsoft.com/office/drawing/2014/main" val="2671405450"/>
                    </a:ext>
                  </a:extLst>
                </a:gridCol>
                <a:gridCol w="1219200">
                  <a:extLst>
                    <a:ext uri="{9D8B030D-6E8A-4147-A177-3AD203B41FA5}">
                      <a16:colId xmlns:a16="http://schemas.microsoft.com/office/drawing/2014/main" val="641131153"/>
                    </a:ext>
                  </a:extLst>
                </a:gridCol>
                <a:gridCol w="1785257">
                  <a:extLst>
                    <a:ext uri="{9D8B030D-6E8A-4147-A177-3AD203B41FA5}">
                      <a16:colId xmlns:a16="http://schemas.microsoft.com/office/drawing/2014/main" val="579708509"/>
                    </a:ext>
                  </a:extLst>
                </a:gridCol>
                <a:gridCol w="1255676">
                  <a:extLst>
                    <a:ext uri="{9D8B030D-6E8A-4147-A177-3AD203B41FA5}">
                      <a16:colId xmlns:a16="http://schemas.microsoft.com/office/drawing/2014/main" val="3931646873"/>
                    </a:ext>
                  </a:extLst>
                </a:gridCol>
                <a:gridCol w="1028621">
                  <a:extLst>
                    <a:ext uri="{9D8B030D-6E8A-4147-A177-3AD203B41FA5}">
                      <a16:colId xmlns:a16="http://schemas.microsoft.com/office/drawing/2014/main" val="1545240117"/>
                    </a:ext>
                  </a:extLst>
                </a:gridCol>
              </a:tblGrid>
              <a:tr h="594043">
                <a:tc>
                  <a:txBody>
                    <a:bodyPr/>
                    <a:lstStyle/>
                    <a:p>
                      <a:pPr algn="l"/>
                      <a:r>
                        <a:rPr lang="en-GB" sz="1750" b="1" kern="1200" dirty="0">
                          <a:solidFill>
                            <a:schemeClr val="tx1"/>
                          </a:solidFill>
                          <a:latin typeface="Baxter Sans" panose="00000500000000000000" pitchFamily="50" charset="0"/>
                          <a:ea typeface="+mn-ea"/>
                          <a:cs typeface="+mn-cs"/>
                        </a:rPr>
                        <a:t>Task</a:t>
                      </a:r>
                    </a:p>
                  </a:txBody>
                  <a:tcPr/>
                </a:tc>
                <a:tc>
                  <a:txBody>
                    <a:bodyPr/>
                    <a:lstStyle/>
                    <a:p>
                      <a:pPr algn="l"/>
                      <a:r>
                        <a:rPr lang="en-GB" sz="1750" b="1" kern="1200" dirty="0">
                          <a:solidFill>
                            <a:schemeClr val="tx1"/>
                          </a:solidFill>
                          <a:latin typeface="Baxter Sans" panose="00000500000000000000" pitchFamily="50" charset="0"/>
                          <a:ea typeface="+mn-ea"/>
                          <a:cs typeface="+mn-cs"/>
                        </a:rPr>
                        <a:t>Best Features</a:t>
                      </a:r>
                    </a:p>
                  </a:txBody>
                  <a:tcPr/>
                </a:tc>
                <a:tc>
                  <a:txBody>
                    <a:bodyPr/>
                    <a:lstStyle/>
                    <a:p>
                      <a:pPr algn="l"/>
                      <a:r>
                        <a:rPr lang="en-GB" sz="1750" b="1" kern="1200" dirty="0">
                          <a:solidFill>
                            <a:schemeClr val="tx1"/>
                          </a:solidFill>
                          <a:latin typeface="Baxter Sans" panose="00000500000000000000" pitchFamily="50" charset="0"/>
                          <a:ea typeface="+mn-ea"/>
                          <a:cs typeface="+mn-cs"/>
                        </a:rPr>
                        <a:t>Best sampling method</a:t>
                      </a:r>
                    </a:p>
                  </a:txBody>
                  <a:tcPr/>
                </a:tc>
                <a:tc>
                  <a:txBody>
                    <a:bodyPr/>
                    <a:lstStyle/>
                    <a:p>
                      <a:pPr algn="l"/>
                      <a:r>
                        <a:rPr lang="en-GB" sz="1750" b="1" kern="1200" dirty="0">
                          <a:solidFill>
                            <a:schemeClr val="tx1"/>
                          </a:solidFill>
                          <a:latin typeface="Baxter Sans" panose="00000500000000000000" pitchFamily="50" charset="0"/>
                          <a:ea typeface="+mn-ea"/>
                          <a:cs typeface="+mn-cs"/>
                        </a:rPr>
                        <a:t>Best Classifier</a:t>
                      </a:r>
                    </a:p>
                  </a:txBody>
                  <a:tcPr/>
                </a:tc>
                <a:tc>
                  <a:txBody>
                    <a:bodyPr/>
                    <a:lstStyle/>
                    <a:p>
                      <a:pPr algn="l"/>
                      <a:r>
                        <a:rPr lang="en-GB" sz="1750" b="1" kern="1200" dirty="0">
                          <a:solidFill>
                            <a:schemeClr val="tx1"/>
                          </a:solidFill>
                          <a:latin typeface="Baxter Sans" panose="00000500000000000000" pitchFamily="50" charset="0"/>
                          <a:ea typeface="+mn-ea"/>
                          <a:cs typeface="+mn-cs"/>
                        </a:rPr>
                        <a:t>F</a:t>
                      </a:r>
                      <a:r>
                        <a:rPr lang="en-GB" sz="1750" b="1" kern="1200" baseline="-25000" dirty="0">
                          <a:solidFill>
                            <a:schemeClr val="tx1"/>
                          </a:solidFill>
                          <a:latin typeface="Baxter Sans" panose="00000500000000000000" pitchFamily="50" charset="0"/>
                          <a:ea typeface="+mn-ea"/>
                          <a:cs typeface="+mn-cs"/>
                        </a:rPr>
                        <a:t>1</a:t>
                      </a:r>
                      <a:r>
                        <a:rPr lang="en-GB" sz="1750" b="1" kern="1200" dirty="0">
                          <a:solidFill>
                            <a:schemeClr val="tx1"/>
                          </a:solidFill>
                          <a:latin typeface="Baxter Sans" panose="00000500000000000000" pitchFamily="50" charset="0"/>
                          <a:ea typeface="+mn-ea"/>
                          <a:cs typeface="+mn-cs"/>
                        </a:rPr>
                        <a:t>-Score</a:t>
                      </a:r>
                    </a:p>
                  </a:txBody>
                  <a:tcPr/>
                </a:tc>
                <a:extLst>
                  <a:ext uri="{0D108BD9-81ED-4DB2-BD59-A6C34878D82A}">
                    <a16:rowId xmlns:a16="http://schemas.microsoft.com/office/drawing/2014/main" val="4227291647"/>
                  </a:ext>
                </a:extLst>
              </a:tr>
              <a:tr h="594043">
                <a:tc>
                  <a:txBody>
                    <a:bodyPr/>
                    <a:lstStyle/>
                    <a:p>
                      <a:pPr algn="l"/>
                      <a:r>
                        <a:rPr lang="en-GB" sz="1750" b="0" kern="1200" dirty="0">
                          <a:solidFill>
                            <a:schemeClr val="tx1"/>
                          </a:solidFill>
                          <a:latin typeface="Baxter Sans" panose="00000500000000000000" pitchFamily="50" charset="0"/>
                          <a:ea typeface="+mn-ea"/>
                          <a:cs typeface="+mn-cs"/>
                        </a:rPr>
                        <a:t>Related/ Unrelated</a:t>
                      </a:r>
                    </a:p>
                  </a:txBody>
                  <a:tcPr/>
                </a:tc>
                <a:tc>
                  <a:txBody>
                    <a:bodyPr/>
                    <a:lstStyle/>
                    <a:p>
                      <a:pPr algn="l"/>
                      <a:r>
                        <a:rPr lang="en-GB" sz="1750" b="0" kern="1200" dirty="0">
                          <a:solidFill>
                            <a:schemeClr val="tx1"/>
                          </a:solidFill>
                          <a:latin typeface="Baxter Sans" panose="00000500000000000000" pitchFamily="50" charset="0"/>
                          <a:ea typeface="+mn-ea"/>
                          <a:cs typeface="+mn-cs"/>
                        </a:rPr>
                        <a:t>All without structural</a:t>
                      </a:r>
                    </a:p>
                  </a:txBody>
                  <a:tcPr/>
                </a:tc>
                <a:tc>
                  <a:txBody>
                    <a:bodyPr/>
                    <a:lstStyle/>
                    <a:p>
                      <a:pPr algn="l"/>
                      <a:r>
                        <a:rPr lang="en-GB" sz="1750" b="0" kern="1200" dirty="0">
                          <a:solidFill>
                            <a:schemeClr val="tx1"/>
                          </a:solidFill>
                          <a:latin typeface="Baxter Sans" panose="00000500000000000000" pitchFamily="50" charset="0"/>
                          <a:ea typeface="+mn-ea"/>
                          <a:cs typeface="+mn-cs"/>
                        </a:rPr>
                        <a:t>Random Undersampled</a:t>
                      </a:r>
                    </a:p>
                  </a:txBody>
                  <a:tcPr/>
                </a:tc>
                <a:tc>
                  <a:txBody>
                    <a:bodyPr/>
                    <a:lstStyle/>
                    <a:p>
                      <a:pPr algn="l"/>
                      <a:r>
                        <a:rPr lang="en-GB" sz="1750" b="0" kern="1200" dirty="0">
                          <a:solidFill>
                            <a:schemeClr val="tx1"/>
                          </a:solidFill>
                          <a:latin typeface="Baxter Sans" panose="00000500000000000000" pitchFamily="50" charset="0"/>
                          <a:ea typeface="+mn-ea"/>
                          <a:cs typeface="+mn-cs"/>
                        </a:rPr>
                        <a:t>Logistic Regression</a:t>
                      </a:r>
                    </a:p>
                  </a:txBody>
                  <a:tcPr/>
                </a:tc>
                <a:tc>
                  <a:txBody>
                    <a:bodyPr/>
                    <a:lstStyle/>
                    <a:p>
                      <a:pPr algn="l"/>
                      <a:r>
                        <a:rPr lang="en-GB" sz="1750" b="0" kern="1200" dirty="0">
                          <a:solidFill>
                            <a:schemeClr val="tx1"/>
                          </a:solidFill>
                          <a:latin typeface="Baxter Sans" panose="00000500000000000000" pitchFamily="50" charset="0"/>
                          <a:ea typeface="+mn-ea"/>
                          <a:cs typeface="+mn-cs"/>
                        </a:rPr>
                        <a:t>89.44%</a:t>
                      </a:r>
                    </a:p>
                  </a:txBody>
                  <a:tcPr/>
                </a:tc>
                <a:extLst>
                  <a:ext uri="{0D108BD9-81ED-4DB2-BD59-A6C34878D82A}">
                    <a16:rowId xmlns:a16="http://schemas.microsoft.com/office/drawing/2014/main" val="116321381"/>
                  </a:ext>
                </a:extLst>
              </a:tr>
              <a:tr h="686331">
                <a:tc>
                  <a:txBody>
                    <a:bodyPr/>
                    <a:lstStyle/>
                    <a:p>
                      <a:pPr algn="l"/>
                      <a:r>
                        <a:rPr lang="en-GB" sz="1750" b="0" kern="1200" dirty="0">
                          <a:solidFill>
                            <a:schemeClr val="tx1"/>
                          </a:solidFill>
                          <a:latin typeface="Baxter Sans" panose="00000500000000000000" pitchFamily="50" charset="0"/>
                          <a:ea typeface="+mn-ea"/>
                          <a:cs typeface="+mn-cs"/>
                        </a:rPr>
                        <a:t>Conflicts</a:t>
                      </a:r>
                    </a:p>
                  </a:txBody>
                  <a:tcPr/>
                </a:tc>
                <a:tc>
                  <a:txBody>
                    <a:bodyPr/>
                    <a:lstStyle/>
                    <a:p>
                      <a:pPr algn="l"/>
                      <a:r>
                        <a:rPr lang="en-GB" sz="1750" b="0" kern="1200" dirty="0">
                          <a:solidFill>
                            <a:schemeClr val="tx1"/>
                          </a:solidFill>
                          <a:latin typeface="Baxter Sans" panose="00000500000000000000" pitchFamily="50" charset="0"/>
                          <a:ea typeface="+mn-ea"/>
                          <a:cs typeface="+mn-cs"/>
                        </a:rPr>
                        <a:t>All features</a:t>
                      </a:r>
                    </a:p>
                  </a:txBody>
                  <a:tcPr/>
                </a:tc>
                <a:tc>
                  <a:txBody>
                    <a:bodyPr/>
                    <a:lstStyle/>
                    <a:p>
                      <a:pPr algn="l"/>
                      <a:r>
                        <a:rPr lang="en-GB" sz="1750" b="0" kern="1200" dirty="0">
                          <a:solidFill>
                            <a:schemeClr val="tx1"/>
                          </a:solidFill>
                          <a:latin typeface="Baxter Sans" panose="00000500000000000000" pitchFamily="50" charset="0"/>
                          <a:ea typeface="+mn-ea"/>
                          <a:cs typeface="+mn-cs"/>
                        </a:rPr>
                        <a:t>Random Over-sampled + </a:t>
                      </a:r>
                      <a:r>
                        <a:rPr lang="en-GB" sz="1750" b="0" kern="1200" dirty="0" err="1">
                          <a:solidFill>
                            <a:schemeClr val="tx1"/>
                          </a:solidFill>
                          <a:latin typeface="Baxter Sans" panose="00000500000000000000" pitchFamily="50" charset="0"/>
                          <a:ea typeface="+mn-ea"/>
                          <a:cs typeface="+mn-cs"/>
                        </a:rPr>
                        <a:t>TLink</a:t>
                      </a:r>
                      <a:endParaRPr lang="en-GB" sz="1750" b="0" kern="1200" dirty="0">
                        <a:solidFill>
                          <a:schemeClr val="tx1"/>
                        </a:solidFill>
                        <a:latin typeface="Baxter Sans" panose="00000500000000000000" pitchFamily="50" charset="0"/>
                        <a:ea typeface="+mn-ea"/>
                        <a:cs typeface="+mn-cs"/>
                      </a:endParaRPr>
                    </a:p>
                  </a:txBody>
                  <a:tcPr/>
                </a:tc>
                <a:tc>
                  <a:txBody>
                    <a:bodyPr/>
                    <a:lstStyle/>
                    <a:p>
                      <a:pPr algn="l"/>
                      <a:r>
                        <a:rPr lang="en-GB" sz="1750" b="0" kern="1200" dirty="0">
                          <a:solidFill>
                            <a:schemeClr val="tx1"/>
                          </a:solidFill>
                          <a:latin typeface="Baxter Sans" panose="00000500000000000000" pitchFamily="50" charset="0"/>
                          <a:ea typeface="+mn-ea"/>
                          <a:cs typeface="+mn-cs"/>
                        </a:rPr>
                        <a:t>Logistic Regression</a:t>
                      </a:r>
                    </a:p>
                  </a:txBody>
                  <a:tcPr/>
                </a:tc>
                <a:tc>
                  <a:txBody>
                    <a:bodyPr/>
                    <a:lstStyle/>
                    <a:p>
                      <a:pPr algn="l"/>
                      <a:r>
                        <a:rPr lang="en-GB" sz="1750" b="0" kern="1200" dirty="0">
                          <a:solidFill>
                            <a:schemeClr val="tx1"/>
                          </a:solidFill>
                          <a:latin typeface="Baxter Sans" panose="00000500000000000000" pitchFamily="50" charset="0"/>
                          <a:ea typeface="+mn-ea"/>
                          <a:cs typeface="+mn-cs"/>
                        </a:rPr>
                        <a:t>67.61%</a:t>
                      </a:r>
                    </a:p>
                  </a:txBody>
                  <a:tcPr/>
                </a:tc>
                <a:extLst>
                  <a:ext uri="{0D108BD9-81ED-4DB2-BD59-A6C34878D82A}">
                    <a16:rowId xmlns:a16="http://schemas.microsoft.com/office/drawing/2014/main" val="1624490817"/>
                  </a:ext>
                </a:extLst>
              </a:tr>
            </a:tbl>
          </a:graphicData>
        </a:graphic>
      </p:graphicFrame>
      <p:pic>
        <p:nvPicPr>
          <p:cNvPr id="38" name="Picture 37">
            <a:extLst>
              <a:ext uri="{FF2B5EF4-FFF2-40B4-BE49-F238E27FC236}">
                <a16:creationId xmlns:a16="http://schemas.microsoft.com/office/drawing/2014/main" id="{C16B2850-2931-4276-A44F-5089CF71B511}"/>
              </a:ext>
            </a:extLst>
          </p:cNvPr>
          <p:cNvPicPr>
            <a:picLocks noChangeAspect="1"/>
          </p:cNvPicPr>
          <p:nvPr/>
        </p:nvPicPr>
        <p:blipFill rotWithShape="1">
          <a:blip r:embed="rId5"/>
          <a:srcRect l="1721" t="4850" r="4034" b="15705"/>
          <a:stretch/>
        </p:blipFill>
        <p:spPr>
          <a:xfrm>
            <a:off x="21804" y="7254621"/>
            <a:ext cx="6701875" cy="2481839"/>
          </a:xfrm>
          <a:prstGeom prst="rect">
            <a:avLst/>
          </a:prstGeom>
        </p:spPr>
      </p:pic>
      <p:pic>
        <p:nvPicPr>
          <p:cNvPr id="1036" name="Picture 12" descr="https://www.python.org/static/community_logos/python-logo-master-v3-TM-flattened.png">
            <a:extLst>
              <a:ext uri="{FF2B5EF4-FFF2-40B4-BE49-F238E27FC236}">
                <a16:creationId xmlns:a16="http://schemas.microsoft.com/office/drawing/2014/main" id="{85F764A7-948C-4F68-8766-2EB1B747336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2564" t="13322" r="11682" b="26300"/>
          <a:stretch/>
        </p:blipFill>
        <p:spPr bwMode="auto">
          <a:xfrm>
            <a:off x="7222003" y="7108081"/>
            <a:ext cx="3384977" cy="91126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B7A4F96-8B74-47E0-9114-22F9E1DE99C1}"/>
              </a:ext>
            </a:extLst>
          </p:cNvPr>
          <p:cNvSpPr txBox="1"/>
          <p:nvPr/>
        </p:nvSpPr>
        <p:spPr>
          <a:xfrm>
            <a:off x="21804" y="10078497"/>
            <a:ext cx="6668352" cy="954107"/>
          </a:xfrm>
          <a:prstGeom prst="rect">
            <a:avLst/>
          </a:prstGeom>
          <a:noFill/>
        </p:spPr>
        <p:txBody>
          <a:bodyPr wrap="square" rtlCol="0">
            <a:spAutoFit/>
          </a:bodyPr>
          <a:lstStyle/>
          <a:p>
            <a:r>
              <a:rPr lang="en-GB" sz="2800" b="1" u="sng" dirty="0">
                <a:solidFill>
                  <a:srgbClr val="4365F6"/>
                </a:solidFill>
                <a:latin typeface="Baxter Sans" panose="00000500000000000000" pitchFamily="50" charset="0"/>
              </a:rPr>
              <a:t>RESULTS</a:t>
            </a:r>
          </a:p>
          <a:p>
            <a:r>
              <a:rPr lang="en-GB" altLang="en-US" sz="2800" b="1" dirty="0">
                <a:latin typeface="Baxter Sans" panose="00000500000000000000" pitchFamily="50" charset="0"/>
              </a:rPr>
              <a:t>The top F</a:t>
            </a:r>
            <a:r>
              <a:rPr lang="en-GB" altLang="en-US" sz="2800" b="1" baseline="-25000" dirty="0">
                <a:latin typeface="Baxter Sans" panose="00000500000000000000" pitchFamily="50" charset="0"/>
              </a:rPr>
              <a:t>1</a:t>
            </a:r>
            <a:r>
              <a:rPr lang="en-GB" altLang="en-US" sz="2800" b="1" dirty="0">
                <a:latin typeface="Baxter Sans" panose="00000500000000000000" pitchFamily="50" charset="0"/>
              </a:rPr>
              <a:t>-Score for each task</a:t>
            </a:r>
            <a:endParaRPr lang="en-GB" sz="2800" b="1" u="sng" dirty="0">
              <a:latin typeface="Baxter Sans" panose="00000500000000000000" pitchFamily="50" charset="0"/>
            </a:endParaRPr>
          </a:p>
        </p:txBody>
      </p:sp>
      <p:sp>
        <p:nvSpPr>
          <p:cNvPr id="25" name="Text Box 62">
            <a:extLst>
              <a:ext uri="{FF2B5EF4-FFF2-40B4-BE49-F238E27FC236}">
                <a16:creationId xmlns:a16="http://schemas.microsoft.com/office/drawing/2014/main" id="{8257BC93-6AA8-481B-8903-8DB3036801F1}"/>
              </a:ext>
            </a:extLst>
          </p:cNvPr>
          <p:cNvSpPr txBox="1">
            <a:spLocks noChangeArrowheads="1"/>
          </p:cNvSpPr>
          <p:nvPr/>
        </p:nvSpPr>
        <p:spPr bwMode="auto">
          <a:xfrm>
            <a:off x="6956990" y="8218477"/>
            <a:ext cx="5577910" cy="5047536"/>
          </a:xfrm>
          <a:prstGeom prst="rect">
            <a:avLst/>
          </a:prstGeom>
          <a:noFill/>
          <a:ln w="12700">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defRPr sz="2100">
                <a:solidFill>
                  <a:schemeClr val="tx1"/>
                </a:solidFill>
                <a:latin typeface="Times New Roman" pitchFamily="18" charset="0"/>
              </a:defRPr>
            </a:lvl1pPr>
            <a:lvl2pPr marL="742950" indent="-285750">
              <a:defRPr sz="2100">
                <a:solidFill>
                  <a:schemeClr val="tx1"/>
                </a:solidFill>
                <a:latin typeface="Times New Roman" pitchFamily="18" charset="0"/>
              </a:defRPr>
            </a:lvl2pPr>
            <a:lvl3pPr marL="1143000" indent="-228600">
              <a:defRPr sz="2100">
                <a:solidFill>
                  <a:schemeClr val="tx1"/>
                </a:solidFill>
                <a:latin typeface="Times New Roman" pitchFamily="18" charset="0"/>
              </a:defRPr>
            </a:lvl3pPr>
            <a:lvl4pPr marL="1600200" indent="-228600">
              <a:defRPr sz="2100">
                <a:solidFill>
                  <a:schemeClr val="tx1"/>
                </a:solidFill>
                <a:latin typeface="Times New Roman" pitchFamily="18" charset="0"/>
              </a:defRPr>
            </a:lvl4pPr>
            <a:lvl5pPr marL="2057400" indent="-228600">
              <a:defRPr sz="2100">
                <a:solidFill>
                  <a:schemeClr val="tx1"/>
                </a:solidFill>
                <a:latin typeface="Times New Roman" pitchFamily="18" charset="0"/>
              </a:defRPr>
            </a:lvl5pPr>
            <a:lvl6pPr marL="2514600" indent="-228600" eaLnBrk="0" fontAlgn="base" hangingPunct="0">
              <a:spcBef>
                <a:spcPct val="0"/>
              </a:spcBef>
              <a:spcAft>
                <a:spcPct val="0"/>
              </a:spcAft>
              <a:defRPr sz="2100">
                <a:solidFill>
                  <a:schemeClr val="tx1"/>
                </a:solidFill>
                <a:latin typeface="Times New Roman" pitchFamily="18" charset="0"/>
              </a:defRPr>
            </a:lvl6pPr>
            <a:lvl7pPr marL="2971800" indent="-228600" eaLnBrk="0" fontAlgn="base" hangingPunct="0">
              <a:spcBef>
                <a:spcPct val="0"/>
              </a:spcBef>
              <a:spcAft>
                <a:spcPct val="0"/>
              </a:spcAft>
              <a:defRPr sz="2100">
                <a:solidFill>
                  <a:schemeClr val="tx1"/>
                </a:solidFill>
                <a:latin typeface="Times New Roman" pitchFamily="18" charset="0"/>
              </a:defRPr>
            </a:lvl7pPr>
            <a:lvl8pPr marL="3429000" indent="-228600" eaLnBrk="0" fontAlgn="base" hangingPunct="0">
              <a:spcBef>
                <a:spcPct val="0"/>
              </a:spcBef>
              <a:spcAft>
                <a:spcPct val="0"/>
              </a:spcAft>
              <a:defRPr sz="2100">
                <a:solidFill>
                  <a:schemeClr val="tx1"/>
                </a:solidFill>
                <a:latin typeface="Times New Roman" pitchFamily="18" charset="0"/>
              </a:defRPr>
            </a:lvl8pPr>
            <a:lvl9pPr marL="3886200" indent="-228600" eaLnBrk="0" fontAlgn="base" hangingPunct="0">
              <a:spcBef>
                <a:spcPct val="0"/>
              </a:spcBef>
              <a:spcAft>
                <a:spcPct val="0"/>
              </a:spcAft>
              <a:defRPr sz="2100">
                <a:solidFill>
                  <a:schemeClr val="tx1"/>
                </a:solidFill>
                <a:latin typeface="Times New Roman" pitchFamily="18" charset="0"/>
              </a:defRPr>
            </a:lvl9pPr>
          </a:lstStyle>
          <a:p>
            <a:pPr algn="just">
              <a:spcAft>
                <a:spcPct val="50000"/>
              </a:spcAft>
            </a:pPr>
            <a:r>
              <a:rPr lang="en-GB" altLang="en-US" sz="2800" b="1" u="sng" dirty="0">
                <a:solidFill>
                  <a:srgbClr val="4365F6"/>
                </a:solidFill>
                <a:latin typeface="Baxter Sans" panose="00000500000000000000" pitchFamily="50" charset="0"/>
              </a:rPr>
              <a:t>METHODOLOGY</a:t>
            </a:r>
          </a:p>
          <a:p>
            <a:pPr algn="just">
              <a:spcAft>
                <a:spcPct val="50000"/>
              </a:spcAft>
            </a:pPr>
            <a:r>
              <a:rPr lang="en-GB" altLang="en-US" sz="2800" b="1" dirty="0">
                <a:latin typeface="Baxter Sans" panose="00000500000000000000" pitchFamily="50" charset="0"/>
              </a:rPr>
              <a:t>This model was trained on a previously annotated corpus of arguments from the </a:t>
            </a:r>
            <a:r>
              <a:rPr lang="en-GB" altLang="en-US" sz="2800" b="1" dirty="0">
                <a:solidFill>
                  <a:srgbClr val="C6316B"/>
                </a:solidFill>
                <a:latin typeface="Baxter Sans" panose="00000500000000000000" pitchFamily="50" charset="0"/>
              </a:rPr>
              <a:t>2016 US presidential election debates </a:t>
            </a:r>
            <a:r>
              <a:rPr lang="en-GB" altLang="en-US" sz="2800" b="1" dirty="0">
                <a:latin typeface="Baxter Sans" panose="00000500000000000000" pitchFamily="50" charset="0"/>
              </a:rPr>
              <a:t>(produced by ARG-Tech). A combination of different feature sets,           machine            learning classifiers, and sampling methods were used with 10-Fold Cross Validation   to find the best model. </a:t>
            </a:r>
            <a:endParaRPr lang="en-GB" sz="2800" b="1" dirty="0">
              <a:latin typeface="Baxter Sans" panose="00000500000000000000" pitchFamily="50" charset="0"/>
            </a:endParaRPr>
          </a:p>
        </p:txBody>
      </p:sp>
      <p:sp>
        <p:nvSpPr>
          <p:cNvPr id="27" name="Text Box 62">
            <a:extLst>
              <a:ext uri="{FF2B5EF4-FFF2-40B4-BE49-F238E27FC236}">
                <a16:creationId xmlns:a16="http://schemas.microsoft.com/office/drawing/2014/main" id="{C2FB18F2-9E66-4075-B146-E2958173F5F6}"/>
              </a:ext>
            </a:extLst>
          </p:cNvPr>
          <p:cNvSpPr txBox="1">
            <a:spLocks noChangeArrowheads="1"/>
          </p:cNvSpPr>
          <p:nvPr/>
        </p:nvSpPr>
        <p:spPr bwMode="auto">
          <a:xfrm>
            <a:off x="21804" y="3207182"/>
            <a:ext cx="10174560" cy="3754874"/>
          </a:xfrm>
          <a:prstGeom prst="rect">
            <a:avLst/>
          </a:prstGeom>
          <a:noFill/>
          <a:ln w="12700">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defRPr sz="2100">
                <a:solidFill>
                  <a:schemeClr val="tx1"/>
                </a:solidFill>
                <a:latin typeface="Times New Roman" pitchFamily="18" charset="0"/>
              </a:defRPr>
            </a:lvl1pPr>
            <a:lvl2pPr marL="742950" indent="-285750">
              <a:defRPr sz="2100">
                <a:solidFill>
                  <a:schemeClr val="tx1"/>
                </a:solidFill>
                <a:latin typeface="Times New Roman" pitchFamily="18" charset="0"/>
              </a:defRPr>
            </a:lvl2pPr>
            <a:lvl3pPr marL="1143000" indent="-228600">
              <a:defRPr sz="2100">
                <a:solidFill>
                  <a:schemeClr val="tx1"/>
                </a:solidFill>
                <a:latin typeface="Times New Roman" pitchFamily="18" charset="0"/>
              </a:defRPr>
            </a:lvl3pPr>
            <a:lvl4pPr marL="1600200" indent="-228600">
              <a:defRPr sz="2100">
                <a:solidFill>
                  <a:schemeClr val="tx1"/>
                </a:solidFill>
                <a:latin typeface="Times New Roman" pitchFamily="18" charset="0"/>
              </a:defRPr>
            </a:lvl4pPr>
            <a:lvl5pPr marL="2057400" indent="-228600">
              <a:defRPr sz="2100">
                <a:solidFill>
                  <a:schemeClr val="tx1"/>
                </a:solidFill>
                <a:latin typeface="Times New Roman" pitchFamily="18" charset="0"/>
              </a:defRPr>
            </a:lvl5pPr>
            <a:lvl6pPr marL="2514600" indent="-228600" eaLnBrk="0" fontAlgn="base" hangingPunct="0">
              <a:spcBef>
                <a:spcPct val="0"/>
              </a:spcBef>
              <a:spcAft>
                <a:spcPct val="0"/>
              </a:spcAft>
              <a:defRPr sz="2100">
                <a:solidFill>
                  <a:schemeClr val="tx1"/>
                </a:solidFill>
                <a:latin typeface="Times New Roman" pitchFamily="18" charset="0"/>
              </a:defRPr>
            </a:lvl6pPr>
            <a:lvl7pPr marL="2971800" indent="-228600" eaLnBrk="0" fontAlgn="base" hangingPunct="0">
              <a:spcBef>
                <a:spcPct val="0"/>
              </a:spcBef>
              <a:spcAft>
                <a:spcPct val="0"/>
              </a:spcAft>
              <a:defRPr sz="2100">
                <a:solidFill>
                  <a:schemeClr val="tx1"/>
                </a:solidFill>
                <a:latin typeface="Times New Roman" pitchFamily="18" charset="0"/>
              </a:defRPr>
            </a:lvl7pPr>
            <a:lvl8pPr marL="3429000" indent="-228600" eaLnBrk="0" fontAlgn="base" hangingPunct="0">
              <a:spcBef>
                <a:spcPct val="0"/>
              </a:spcBef>
              <a:spcAft>
                <a:spcPct val="0"/>
              </a:spcAft>
              <a:defRPr sz="2100">
                <a:solidFill>
                  <a:schemeClr val="tx1"/>
                </a:solidFill>
                <a:latin typeface="Times New Roman" pitchFamily="18" charset="0"/>
              </a:defRPr>
            </a:lvl8pPr>
            <a:lvl9pPr marL="3886200" indent="-228600" eaLnBrk="0" fontAlgn="base" hangingPunct="0">
              <a:spcBef>
                <a:spcPct val="0"/>
              </a:spcBef>
              <a:spcAft>
                <a:spcPct val="0"/>
              </a:spcAft>
              <a:defRPr sz="2100">
                <a:solidFill>
                  <a:schemeClr val="tx1"/>
                </a:solidFill>
                <a:latin typeface="Times New Roman" pitchFamily="18" charset="0"/>
              </a:defRPr>
            </a:lvl9pPr>
          </a:lstStyle>
          <a:p>
            <a:pPr algn="just">
              <a:spcAft>
                <a:spcPct val="50000"/>
              </a:spcAft>
            </a:pPr>
            <a:r>
              <a:rPr lang="en-GB" altLang="en-US" sz="2800" b="1" u="sng" dirty="0">
                <a:solidFill>
                  <a:srgbClr val="4365F6"/>
                </a:solidFill>
                <a:latin typeface="Baxter Sans" panose="00000500000000000000" pitchFamily="50" charset="0"/>
              </a:rPr>
              <a:t>AIM</a:t>
            </a:r>
          </a:p>
          <a:p>
            <a:pPr algn="just">
              <a:spcAft>
                <a:spcPct val="50000"/>
              </a:spcAft>
            </a:pPr>
            <a:r>
              <a:rPr lang="en-GB" altLang="en-US" sz="2800" b="1" dirty="0">
                <a:latin typeface="Baxter Sans" panose="00000500000000000000" pitchFamily="50" charset="0"/>
              </a:rPr>
              <a:t>Using a combination of natural language processing techniques and machine learning classifiers a pipeline can be built to classify argumentative units and the relations between them. This pipeline takes in two argumentative nodes and determines:</a:t>
            </a:r>
          </a:p>
          <a:p>
            <a:pPr algn="just">
              <a:spcAft>
                <a:spcPct val="50000"/>
              </a:spcAft>
            </a:pPr>
            <a:r>
              <a:rPr lang="en-GB" altLang="en-US" sz="2800" b="1" dirty="0">
                <a:latin typeface="Baxter Sans" panose="00000500000000000000" pitchFamily="50" charset="0"/>
              </a:rPr>
              <a:t> 1. Are the two nodes </a:t>
            </a:r>
            <a:r>
              <a:rPr lang="en-GB" altLang="en-US" sz="2800" b="1" dirty="0">
                <a:solidFill>
                  <a:srgbClr val="63BD29"/>
                </a:solidFill>
                <a:latin typeface="Baxter Sans" panose="00000500000000000000" pitchFamily="50" charset="0"/>
              </a:rPr>
              <a:t>related</a:t>
            </a:r>
            <a:r>
              <a:rPr lang="en-GB" altLang="en-US" sz="2800" b="1" dirty="0">
                <a:latin typeface="Baxter Sans" panose="00000500000000000000" pitchFamily="50" charset="0"/>
              </a:rPr>
              <a:t> or </a:t>
            </a:r>
            <a:r>
              <a:rPr lang="en-GB" altLang="en-US" sz="2800" b="1" dirty="0">
                <a:solidFill>
                  <a:srgbClr val="FF8429"/>
                </a:solidFill>
                <a:latin typeface="Baxter Sans" panose="00000500000000000000" pitchFamily="50" charset="0"/>
              </a:rPr>
              <a:t>unrelated </a:t>
            </a:r>
          </a:p>
          <a:p>
            <a:pPr algn="just">
              <a:spcAft>
                <a:spcPct val="50000"/>
              </a:spcAft>
            </a:pPr>
            <a:r>
              <a:rPr lang="en-GB" altLang="en-US" sz="2800" b="1" dirty="0">
                <a:latin typeface="Baxter Sans" panose="00000500000000000000" pitchFamily="50" charset="0"/>
              </a:rPr>
              <a:t>2. Is the relation between related nodes a </a:t>
            </a:r>
            <a:r>
              <a:rPr lang="en-GB" altLang="en-US" sz="2800" b="1" dirty="0">
                <a:solidFill>
                  <a:srgbClr val="63BD29"/>
                </a:solidFill>
                <a:latin typeface="Baxter Sans" panose="00000500000000000000" pitchFamily="50" charset="0"/>
              </a:rPr>
              <a:t>conflict</a:t>
            </a:r>
            <a:r>
              <a:rPr lang="en-GB" altLang="en-US" sz="2800" b="1" dirty="0">
                <a:latin typeface="Baxter Sans" panose="00000500000000000000" pitchFamily="50" charset="0"/>
              </a:rPr>
              <a:t> or </a:t>
            </a:r>
            <a:r>
              <a:rPr lang="en-GB" altLang="en-US" sz="2800" b="1" dirty="0">
                <a:solidFill>
                  <a:srgbClr val="FF8429"/>
                </a:solidFill>
                <a:latin typeface="Baxter Sans" panose="00000500000000000000" pitchFamily="50" charset="0"/>
              </a:rPr>
              <a:t>not</a:t>
            </a:r>
            <a:r>
              <a:rPr lang="en-GB" altLang="en-US" sz="2800" b="1" dirty="0">
                <a:latin typeface="Baxter Sans" panose="00000500000000000000" pitchFamily="50" charset="0"/>
              </a:rPr>
              <a:t>.</a:t>
            </a:r>
          </a:p>
        </p:txBody>
      </p:sp>
      <p:sp>
        <p:nvSpPr>
          <p:cNvPr id="30" name="Text Box 62">
            <a:extLst>
              <a:ext uri="{FF2B5EF4-FFF2-40B4-BE49-F238E27FC236}">
                <a16:creationId xmlns:a16="http://schemas.microsoft.com/office/drawing/2014/main" id="{93EFFD1D-7F29-4F46-B9C0-8774332FA720}"/>
              </a:ext>
            </a:extLst>
          </p:cNvPr>
          <p:cNvSpPr txBox="1">
            <a:spLocks noChangeArrowheads="1"/>
          </p:cNvSpPr>
          <p:nvPr/>
        </p:nvSpPr>
        <p:spPr bwMode="auto">
          <a:xfrm>
            <a:off x="21804" y="13408868"/>
            <a:ext cx="12527384" cy="3323987"/>
          </a:xfrm>
          <a:prstGeom prst="rect">
            <a:avLst/>
          </a:prstGeom>
          <a:noFill/>
          <a:ln w="12700">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defRPr sz="2100">
                <a:solidFill>
                  <a:schemeClr val="tx1"/>
                </a:solidFill>
                <a:latin typeface="Times New Roman" pitchFamily="18" charset="0"/>
              </a:defRPr>
            </a:lvl1pPr>
            <a:lvl2pPr marL="742950" indent="-285750">
              <a:defRPr sz="2100">
                <a:solidFill>
                  <a:schemeClr val="tx1"/>
                </a:solidFill>
                <a:latin typeface="Times New Roman" pitchFamily="18" charset="0"/>
              </a:defRPr>
            </a:lvl2pPr>
            <a:lvl3pPr marL="1143000" indent="-228600">
              <a:defRPr sz="2100">
                <a:solidFill>
                  <a:schemeClr val="tx1"/>
                </a:solidFill>
                <a:latin typeface="Times New Roman" pitchFamily="18" charset="0"/>
              </a:defRPr>
            </a:lvl3pPr>
            <a:lvl4pPr marL="1600200" indent="-228600">
              <a:defRPr sz="2100">
                <a:solidFill>
                  <a:schemeClr val="tx1"/>
                </a:solidFill>
                <a:latin typeface="Times New Roman" pitchFamily="18" charset="0"/>
              </a:defRPr>
            </a:lvl4pPr>
            <a:lvl5pPr marL="2057400" indent="-228600">
              <a:defRPr sz="2100">
                <a:solidFill>
                  <a:schemeClr val="tx1"/>
                </a:solidFill>
                <a:latin typeface="Times New Roman" pitchFamily="18" charset="0"/>
              </a:defRPr>
            </a:lvl5pPr>
            <a:lvl6pPr marL="2514600" indent="-228600" eaLnBrk="0" fontAlgn="base" hangingPunct="0">
              <a:spcBef>
                <a:spcPct val="0"/>
              </a:spcBef>
              <a:spcAft>
                <a:spcPct val="0"/>
              </a:spcAft>
              <a:defRPr sz="2100">
                <a:solidFill>
                  <a:schemeClr val="tx1"/>
                </a:solidFill>
                <a:latin typeface="Times New Roman" pitchFamily="18" charset="0"/>
              </a:defRPr>
            </a:lvl6pPr>
            <a:lvl7pPr marL="2971800" indent="-228600" eaLnBrk="0" fontAlgn="base" hangingPunct="0">
              <a:spcBef>
                <a:spcPct val="0"/>
              </a:spcBef>
              <a:spcAft>
                <a:spcPct val="0"/>
              </a:spcAft>
              <a:defRPr sz="2100">
                <a:solidFill>
                  <a:schemeClr val="tx1"/>
                </a:solidFill>
                <a:latin typeface="Times New Roman" pitchFamily="18" charset="0"/>
              </a:defRPr>
            </a:lvl7pPr>
            <a:lvl8pPr marL="3429000" indent="-228600" eaLnBrk="0" fontAlgn="base" hangingPunct="0">
              <a:spcBef>
                <a:spcPct val="0"/>
              </a:spcBef>
              <a:spcAft>
                <a:spcPct val="0"/>
              </a:spcAft>
              <a:defRPr sz="2100">
                <a:solidFill>
                  <a:schemeClr val="tx1"/>
                </a:solidFill>
                <a:latin typeface="Times New Roman" pitchFamily="18" charset="0"/>
              </a:defRPr>
            </a:lvl8pPr>
            <a:lvl9pPr marL="3886200" indent="-228600" eaLnBrk="0" fontAlgn="base" hangingPunct="0">
              <a:spcBef>
                <a:spcPct val="0"/>
              </a:spcBef>
              <a:spcAft>
                <a:spcPct val="0"/>
              </a:spcAft>
              <a:defRPr sz="2100">
                <a:solidFill>
                  <a:schemeClr val="tx1"/>
                </a:solidFill>
                <a:latin typeface="Times New Roman" pitchFamily="18" charset="0"/>
              </a:defRPr>
            </a:lvl9pPr>
          </a:lstStyle>
          <a:p>
            <a:pPr algn="just">
              <a:spcAft>
                <a:spcPct val="50000"/>
              </a:spcAft>
            </a:pPr>
            <a:r>
              <a:rPr lang="en-GB" altLang="en-US" sz="2800" b="1" u="sng" dirty="0">
                <a:solidFill>
                  <a:srgbClr val="4365F6"/>
                </a:solidFill>
                <a:latin typeface="Baxter Sans" panose="00000500000000000000" pitchFamily="50" charset="0"/>
              </a:rPr>
              <a:t>CONCLUSIONS AND FUTURE WORK</a:t>
            </a:r>
          </a:p>
          <a:p>
            <a:pPr algn="just">
              <a:spcAft>
                <a:spcPct val="50000"/>
              </a:spcAft>
            </a:pPr>
            <a:r>
              <a:rPr lang="en-GB" altLang="en-US" sz="2800" b="1" dirty="0">
                <a:latin typeface="Baxter Sans" panose="00000500000000000000" pitchFamily="50" charset="0"/>
              </a:rPr>
              <a:t>Argument mining is a young research area, and there is still a significant amount to be explored, this project focuses on the unexplored area of conflicts in political debates with the aim of outputting argument graphs as shown above. In future, this could be used to automatically, and in real-time,  check the most contentious issues in a debate or the topics where two candidates disagree the most.</a:t>
            </a:r>
          </a:p>
        </p:txBody>
      </p:sp>
      <p:sp>
        <p:nvSpPr>
          <p:cNvPr id="17" name="Right Arrow 16">
            <a:extLst>
              <a:ext uri="{FF2B5EF4-FFF2-40B4-BE49-F238E27FC236}">
                <a16:creationId xmlns:a16="http://schemas.microsoft.com/office/drawing/2014/main" id="{120B4897-316F-4DCA-95EB-8CDCE2C703C0}"/>
              </a:ext>
            </a:extLst>
          </p:cNvPr>
          <p:cNvSpPr>
            <a:spLocks noChangeArrowheads="1"/>
          </p:cNvSpPr>
          <p:nvPr/>
        </p:nvSpPr>
        <p:spPr bwMode="auto">
          <a:xfrm rot="10800000" flipH="1">
            <a:off x="-1470446" y="16325243"/>
            <a:ext cx="1130300" cy="936625"/>
          </a:xfrm>
          <a:prstGeom prst="rightArrow">
            <a:avLst>
              <a:gd name="adj1" fmla="val 50000"/>
              <a:gd name="adj2" fmla="val 49970"/>
            </a:avLst>
          </a:prstGeom>
          <a:solidFill>
            <a:srgbClr val="FF0000"/>
          </a:solidFill>
          <a:ln w="12700" algn="ctr">
            <a:solidFill>
              <a:srgbClr val="FF0000"/>
            </a:solidFill>
            <a:round/>
            <a:headEnd type="none" w="sm" len="sm"/>
            <a:tailEnd type="none" w="sm" len="sm"/>
          </a:ln>
        </p:spPr>
        <p:txBody>
          <a:bodyPr/>
          <a:lstStyle>
            <a:lvl1pPr>
              <a:defRPr sz="2100">
                <a:solidFill>
                  <a:schemeClr val="tx1"/>
                </a:solidFill>
                <a:latin typeface="Times New Roman" pitchFamily="18" charset="0"/>
              </a:defRPr>
            </a:lvl1pPr>
            <a:lvl2pPr marL="742950" indent="-285750">
              <a:defRPr sz="2100">
                <a:solidFill>
                  <a:schemeClr val="tx1"/>
                </a:solidFill>
                <a:latin typeface="Times New Roman" pitchFamily="18" charset="0"/>
              </a:defRPr>
            </a:lvl2pPr>
            <a:lvl3pPr marL="1143000" indent="-228600">
              <a:defRPr sz="2100">
                <a:solidFill>
                  <a:schemeClr val="tx1"/>
                </a:solidFill>
                <a:latin typeface="Times New Roman" pitchFamily="18" charset="0"/>
              </a:defRPr>
            </a:lvl3pPr>
            <a:lvl4pPr marL="1600200" indent="-228600">
              <a:defRPr sz="2100">
                <a:solidFill>
                  <a:schemeClr val="tx1"/>
                </a:solidFill>
                <a:latin typeface="Times New Roman" pitchFamily="18" charset="0"/>
              </a:defRPr>
            </a:lvl4pPr>
            <a:lvl5pPr marL="2057400" indent="-228600">
              <a:defRPr sz="2100">
                <a:solidFill>
                  <a:schemeClr val="tx1"/>
                </a:solidFill>
                <a:latin typeface="Times New Roman" pitchFamily="18" charset="0"/>
              </a:defRPr>
            </a:lvl5pPr>
            <a:lvl6pPr marL="2514600" indent="-228600" eaLnBrk="0" fontAlgn="base" hangingPunct="0">
              <a:spcBef>
                <a:spcPct val="0"/>
              </a:spcBef>
              <a:spcAft>
                <a:spcPct val="0"/>
              </a:spcAft>
              <a:defRPr sz="2100">
                <a:solidFill>
                  <a:schemeClr val="tx1"/>
                </a:solidFill>
                <a:latin typeface="Times New Roman" pitchFamily="18" charset="0"/>
              </a:defRPr>
            </a:lvl6pPr>
            <a:lvl7pPr marL="2971800" indent="-228600" eaLnBrk="0" fontAlgn="base" hangingPunct="0">
              <a:spcBef>
                <a:spcPct val="0"/>
              </a:spcBef>
              <a:spcAft>
                <a:spcPct val="0"/>
              </a:spcAft>
              <a:defRPr sz="2100">
                <a:solidFill>
                  <a:schemeClr val="tx1"/>
                </a:solidFill>
                <a:latin typeface="Times New Roman" pitchFamily="18" charset="0"/>
              </a:defRPr>
            </a:lvl7pPr>
            <a:lvl8pPr marL="3429000" indent="-228600" eaLnBrk="0" fontAlgn="base" hangingPunct="0">
              <a:spcBef>
                <a:spcPct val="0"/>
              </a:spcBef>
              <a:spcAft>
                <a:spcPct val="0"/>
              </a:spcAft>
              <a:defRPr sz="2100">
                <a:solidFill>
                  <a:schemeClr val="tx1"/>
                </a:solidFill>
                <a:latin typeface="Times New Roman" pitchFamily="18" charset="0"/>
              </a:defRPr>
            </a:lvl8pPr>
            <a:lvl9pPr marL="3886200" indent="-228600" eaLnBrk="0" fontAlgn="base" hangingPunct="0">
              <a:spcBef>
                <a:spcPct val="0"/>
              </a:spcBef>
              <a:spcAft>
                <a:spcPct val="0"/>
              </a:spcAft>
              <a:defRPr sz="2100">
                <a:solidFill>
                  <a:schemeClr val="tx1"/>
                </a:solidFill>
                <a:latin typeface="Times New Roman" pitchFamily="18" charset="0"/>
              </a:defRPr>
            </a:lvl9pPr>
          </a:lstStyle>
          <a:p>
            <a:endParaRPr lang="en-US" altLang="en-US">
              <a:solidFill>
                <a:srgbClr val="FF0000"/>
              </a:solidFill>
              <a:latin typeface="Calibri" panose="020F0502020204030204" pitchFamily="34" charset="0"/>
            </a:endParaRPr>
          </a:p>
        </p:txBody>
      </p:sp>
      <p:sp>
        <p:nvSpPr>
          <p:cNvPr id="19" name="Text Box 63">
            <a:extLst>
              <a:ext uri="{FF2B5EF4-FFF2-40B4-BE49-F238E27FC236}">
                <a16:creationId xmlns:a16="http://schemas.microsoft.com/office/drawing/2014/main" id="{1F1078E5-7CCD-4087-837B-8AC65AA333AF}"/>
              </a:ext>
            </a:extLst>
          </p:cNvPr>
          <p:cNvSpPr txBox="1">
            <a:spLocks noChangeArrowheads="1"/>
          </p:cNvSpPr>
          <p:nvPr/>
        </p:nvSpPr>
        <p:spPr bwMode="auto">
          <a:xfrm>
            <a:off x="-6748883" y="15994719"/>
            <a:ext cx="5184775"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100">
                <a:solidFill>
                  <a:schemeClr val="tx1"/>
                </a:solidFill>
                <a:latin typeface="Times New Roman" pitchFamily="18" charset="0"/>
              </a:defRPr>
            </a:lvl1pPr>
            <a:lvl2pPr marL="742950" indent="-285750">
              <a:defRPr sz="2100">
                <a:solidFill>
                  <a:schemeClr val="tx1"/>
                </a:solidFill>
                <a:latin typeface="Times New Roman" pitchFamily="18" charset="0"/>
              </a:defRPr>
            </a:lvl2pPr>
            <a:lvl3pPr marL="1143000" indent="-228600">
              <a:defRPr sz="2100">
                <a:solidFill>
                  <a:schemeClr val="tx1"/>
                </a:solidFill>
                <a:latin typeface="Times New Roman" pitchFamily="18" charset="0"/>
              </a:defRPr>
            </a:lvl3pPr>
            <a:lvl4pPr marL="1600200" indent="-228600">
              <a:defRPr sz="2100">
                <a:solidFill>
                  <a:schemeClr val="tx1"/>
                </a:solidFill>
                <a:latin typeface="Times New Roman" pitchFamily="18" charset="0"/>
              </a:defRPr>
            </a:lvl4pPr>
            <a:lvl5pPr marL="2057400" indent="-228600">
              <a:defRPr sz="2100">
                <a:solidFill>
                  <a:schemeClr val="tx1"/>
                </a:solidFill>
                <a:latin typeface="Times New Roman" pitchFamily="18" charset="0"/>
              </a:defRPr>
            </a:lvl5pPr>
            <a:lvl6pPr marL="2514600" indent="-228600" eaLnBrk="0" fontAlgn="base" hangingPunct="0">
              <a:spcBef>
                <a:spcPct val="0"/>
              </a:spcBef>
              <a:spcAft>
                <a:spcPct val="0"/>
              </a:spcAft>
              <a:defRPr sz="2100">
                <a:solidFill>
                  <a:schemeClr val="tx1"/>
                </a:solidFill>
                <a:latin typeface="Times New Roman" pitchFamily="18" charset="0"/>
              </a:defRPr>
            </a:lvl6pPr>
            <a:lvl7pPr marL="2971800" indent="-228600" eaLnBrk="0" fontAlgn="base" hangingPunct="0">
              <a:spcBef>
                <a:spcPct val="0"/>
              </a:spcBef>
              <a:spcAft>
                <a:spcPct val="0"/>
              </a:spcAft>
              <a:defRPr sz="2100">
                <a:solidFill>
                  <a:schemeClr val="tx1"/>
                </a:solidFill>
                <a:latin typeface="Times New Roman" pitchFamily="18" charset="0"/>
              </a:defRPr>
            </a:lvl7pPr>
            <a:lvl8pPr marL="3429000" indent="-228600" eaLnBrk="0" fontAlgn="base" hangingPunct="0">
              <a:spcBef>
                <a:spcPct val="0"/>
              </a:spcBef>
              <a:spcAft>
                <a:spcPct val="0"/>
              </a:spcAft>
              <a:defRPr sz="2100">
                <a:solidFill>
                  <a:schemeClr val="tx1"/>
                </a:solidFill>
                <a:latin typeface="Times New Roman" pitchFamily="18" charset="0"/>
              </a:defRPr>
            </a:lvl8pPr>
            <a:lvl9pPr marL="3886200" indent="-228600" eaLnBrk="0" fontAlgn="base" hangingPunct="0">
              <a:spcBef>
                <a:spcPct val="0"/>
              </a:spcBef>
              <a:spcAft>
                <a:spcPct val="0"/>
              </a:spcAft>
              <a:defRPr sz="2100">
                <a:solidFill>
                  <a:schemeClr val="tx1"/>
                </a:solidFill>
                <a:latin typeface="Times New Roman" pitchFamily="18" charset="0"/>
              </a:defRPr>
            </a:lvl9pPr>
          </a:lstStyle>
          <a:p>
            <a:pPr algn="just">
              <a:spcAft>
                <a:spcPct val="50000"/>
              </a:spcAft>
            </a:pPr>
            <a:r>
              <a:rPr lang="en-GB" altLang="en-US" sz="3600" b="1" i="1" dirty="0">
                <a:solidFill>
                  <a:srgbClr val="FF0000"/>
                </a:solidFill>
                <a:latin typeface="Calibri" panose="020F0502020204030204" pitchFamily="34" charset="0"/>
              </a:rPr>
              <a:t>Do not allow any text, image or shadow to go below this level</a:t>
            </a:r>
          </a:p>
        </p:txBody>
      </p:sp>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a:spAutoFit/>
      </a:bodyPr>
      <a:lstStyle>
        <a:defPPr algn="just">
          <a:spcAft>
            <a:spcPct val="50000"/>
          </a:spcAft>
          <a:defRPr sz="2800" b="1" dirty="0">
            <a:latin typeface="Baxter Sans" panose="00000500000000000000" pitchFamily="50"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1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C:\MSOffice\Templates\Blank Presentation.pot</Template>
  <TotalTime>5115</TotalTime>
  <Words>270</Words>
  <Application>Microsoft Office PowerPoint</Application>
  <PresentationFormat>Custom</PresentationFormat>
  <Paragraphs>30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vt:lpstr>
      <vt:lpstr>Baxter Sans</vt:lpstr>
      <vt:lpstr>Times New Roman</vt:lpstr>
      <vt:lpstr>Blank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Iain R. Murray</dc:creator>
  <cp:lastModifiedBy>Alan</cp:lastModifiedBy>
  <cp:revision>73</cp:revision>
  <cp:lastPrinted>1998-06-10T15:16:31Z</cp:lastPrinted>
  <dcterms:created xsi:type="dcterms:W3CDTF">1995-06-17T23:31:02Z</dcterms:created>
  <dcterms:modified xsi:type="dcterms:W3CDTF">2018-09-04T10:48:25Z</dcterms:modified>
</cp:coreProperties>
</file>