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Servicios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Angular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Servicio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accesor a datos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ng g service ./servicios/paises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Habilito su utilización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modulo:</a:t>
            </a:r>
          </a:p>
          <a:p>
            <a:pPr lvl="0">
              <a:spcBef>
                <a:spcPts val="0"/>
              </a:spcBef>
              <a:buNone/>
            </a:pPr>
            <a:r>
              <a:rPr lang="es" sz="1100"/>
              <a:t>//1 importo el servicio</a:t>
            </a:r>
          </a:p>
          <a:p>
            <a:pPr lvl="0">
              <a:spcBef>
                <a:spcPts val="0"/>
              </a:spcBef>
              <a:buNone/>
            </a:pPr>
            <a:r>
              <a:rPr lang="es" sz="1100"/>
              <a:t>import { PaisesService } from './service/paises.service';</a:t>
            </a:r>
          </a:p>
          <a:p>
            <a:pPr lvl="0">
              <a:spcBef>
                <a:spcPts val="0"/>
              </a:spcBef>
              <a:buNone/>
            </a:pPr>
            <a:r>
              <a:rPr lang="es" sz="1100"/>
              <a:t> providers: [</a:t>
            </a:r>
          </a:p>
          <a:p>
            <a:pPr lvl="0">
              <a:spcBef>
                <a:spcPts val="0"/>
              </a:spcBef>
              <a:buNone/>
            </a:pPr>
            <a:r>
              <a:rPr lang="es" sz="1100"/>
              <a:t>    //2-lo agrego como provider</a:t>
            </a:r>
          </a:p>
          <a:p>
            <a:pPr lvl="0">
              <a:spcBef>
                <a:spcPts val="0"/>
              </a:spcBef>
              <a:buNone/>
            </a:pPr>
            <a:r>
              <a:rPr lang="es" sz="1100"/>
              <a:t>      ,PaisesService</a:t>
            </a:r>
          </a:p>
          <a:p>
            <a:pPr lvl="0">
              <a:spcBef>
                <a:spcPts val="0"/>
              </a:spcBef>
              <a:buNone/>
            </a:pPr>
            <a:r>
              <a:rPr lang="es" sz="1100"/>
              <a:t>  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en el componente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//1 importo el servicio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import { PaisesService } from './service/paises.service';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//agrego al constructor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constructor (public datosPaises:PaisesService  )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Servicio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probamos el servicio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939500" y="137300"/>
            <a:ext cx="3837000" cy="428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 sz="1200"/>
              <a:t>//en el servicio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traerTodosLosPaises()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   {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     return "Todos los paises";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//Constructor del componente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console.info(datosPaises.traerTodosLosPaises());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Usar HTTP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En el servicio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import { Http, Response } from '@angular/http';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import 'rxjs/add/operator/toPromise';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//Constructor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constructor(public http:Http) {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Traer datos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función de http GET</a:t>
            </a: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939500" y="264050"/>
            <a:ext cx="3837000" cy="47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 traerTodosLosPaises()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    {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     let url = 'https://restcountries.eu/rest/v2/all';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      return this.http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        .get(url)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        .toPromise()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        .then(this.extraerDatos)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        .catch(this.error);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96425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4912600" y="300135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función de http GET</a:t>
            </a:r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387475" y="205950"/>
            <a:ext cx="3837000" cy="47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</a:rPr>
              <a:t> </a:t>
            </a:r>
            <a:r>
              <a:rPr lang="es" sz="1200">
                <a:solidFill>
                  <a:srgbClr val="000000"/>
                </a:solidFill>
              </a:rPr>
              <a:t>private extraerDatos(res: Response)</a:t>
            </a: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</a:rPr>
              <a:t>    {</a:t>
            </a: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</a:rPr>
              <a:t>      return res.json() || "no hay datos";</a:t>
            </a: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</a:rPr>
              <a:t>      //return res.json || {};</a:t>
            </a: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</a:rPr>
              <a:t>    private error(error:Response)</a:t>
            </a: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</a:rPr>
              <a:t>    {</a:t>
            </a: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</a:rPr>
              <a:t>      return error;</a:t>
            </a:r>
          </a:p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rgbClr val="000000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