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5132" autoAdjust="0"/>
  </p:normalViewPr>
  <p:slideViewPr>
    <p:cSldViewPr snapToGrid="0">
      <p:cViewPr varScale="1">
        <p:scale>
          <a:sx n="103" d="100"/>
          <a:sy n="103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5DEFB-E094-4C1A-832B-09722A66F60D}" type="datetimeFigureOut">
              <a:rPr lang="en-IE" smtClean="0"/>
              <a:t>09/04/2015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2762F-C6F4-4633-8DB5-2AFB5188601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6432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Bing Maps, Google Maps,</a:t>
            </a:r>
            <a:r>
              <a:rPr lang="en-IE" baseline="0" dirty="0" smtClean="0"/>
              <a:t> D3, JQuery Mobile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2762F-C6F4-4633-8DB5-2AFB51886017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5668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 smtClean="0"/>
              <a:t>Client.Fs</a:t>
            </a:r>
            <a:endParaRPr lang="en-IE" dirty="0" smtClean="0"/>
          </a:p>
          <a:p>
            <a:r>
              <a:rPr lang="en-IE" dirty="0" smtClean="0"/>
              <a:t>Any code annotated with JavaScript gets cross compiled</a:t>
            </a:r>
            <a:r>
              <a:rPr lang="en-IE" baseline="0" dirty="0" smtClean="0"/>
              <a:t> to JavaScript and run in the browser</a:t>
            </a:r>
          </a:p>
          <a:p>
            <a:r>
              <a:rPr lang="en-IE" baseline="0" dirty="0" err="1" smtClean="0"/>
              <a:t>Remote.Fs</a:t>
            </a:r>
            <a:endParaRPr lang="en-IE" baseline="0" dirty="0" smtClean="0"/>
          </a:p>
          <a:p>
            <a:r>
              <a:rPr lang="en-IE" baseline="0" dirty="0" smtClean="0"/>
              <a:t>Remote marks a server-side function to be called from a </a:t>
            </a:r>
            <a:r>
              <a:rPr lang="en-IE" baseline="0" smtClean="0"/>
              <a:t>client remotely</a:t>
            </a:r>
            <a:endParaRPr lang="en-IE" baseline="0" dirty="0" smtClean="0"/>
          </a:p>
          <a:p>
            <a:r>
              <a:rPr lang="en-I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Execution happens by serializing arguments and return value and passing them over HTTP. Not all types are supported, WebSharper will warn you about potential problems at compile time.</a:t>
            </a:r>
          </a:p>
          <a:p>
            <a:endParaRPr lang="en-I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dirty="0" smtClean="0"/>
              <a:t>http://t0yv0.blogspot.com/2011/01/websharper-sitelets-building-two-page.html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2762F-C6F4-4633-8DB5-2AFB51886017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9158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est1-181.apphb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WebSharper</a:t>
            </a:r>
            <a:br>
              <a:rPr lang="en-IE" dirty="0" smtClean="0"/>
            </a:br>
            <a:r>
              <a:rPr lang="en-IE" dirty="0" smtClean="0"/>
              <a:t>F# MVC API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10</a:t>
            </a:r>
            <a:r>
              <a:rPr lang="en-IE" baseline="30000" dirty="0" smtClean="0"/>
              <a:t>th</a:t>
            </a:r>
            <a:r>
              <a:rPr lang="en-IE" dirty="0" smtClean="0"/>
              <a:t> April 2015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6026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Problems with WebSharper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 smtClean="0"/>
              <a:t>Requires updates to nuget package manager &amp; installation of the latest vs update (4)</a:t>
            </a:r>
          </a:p>
          <a:p>
            <a:r>
              <a:rPr lang="en-IE" dirty="0" smtClean="0"/>
              <a:t>Lack of a sizable community</a:t>
            </a:r>
          </a:p>
          <a:p>
            <a:r>
              <a:rPr lang="en-IE" dirty="0" smtClean="0"/>
              <a:t>Changes to code no immediately seen on browser (requires clearing of cache)</a:t>
            </a:r>
          </a:p>
          <a:p>
            <a:r>
              <a:rPr lang="en-IE" dirty="0" smtClean="0"/>
              <a:t>Referencing problems </a:t>
            </a:r>
          </a:p>
        </p:txBody>
      </p:sp>
    </p:spTree>
    <p:extLst>
      <p:ext uri="{BB962C8B-B14F-4D97-AF65-F5344CB8AC3E}">
        <p14:creationId xmlns:p14="http://schemas.microsoft.com/office/powerpoint/2010/main" val="70246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F# web api	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 smtClean="0"/>
              <a:t>F# template downloadable from visual studio solutions (mvc 4)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2158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WebSharper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 smtClean="0"/>
              <a:t>Allows </a:t>
            </a:r>
            <a:r>
              <a:rPr lang="en-IE" dirty="0"/>
              <a:t>the creation of JavaScript and html5 front end web </a:t>
            </a:r>
            <a:r>
              <a:rPr lang="en-IE" dirty="0" smtClean="0"/>
              <a:t>applications in f#</a:t>
            </a:r>
            <a:endParaRPr lang="en-IE" dirty="0"/>
          </a:p>
          <a:p>
            <a:r>
              <a:rPr lang="en-IE" dirty="0" smtClean="0"/>
              <a:t>Intellifactory (2008) (Adam Granicz)</a:t>
            </a:r>
          </a:p>
          <a:p>
            <a:r>
              <a:rPr lang="en-IE" dirty="0" smtClean="0"/>
              <a:t>Open source with commercial support </a:t>
            </a:r>
          </a:p>
          <a:p>
            <a:r>
              <a:rPr lang="en-IE" dirty="0" smtClean="0"/>
              <a:t>written in f# </a:t>
            </a:r>
          </a:p>
          <a:p>
            <a:r>
              <a:rPr lang="en-IE" dirty="0" smtClean="0"/>
              <a:t>operates on all major OS (windows, mac, android, iOS)</a:t>
            </a:r>
          </a:p>
          <a:p>
            <a:r>
              <a:rPr lang="en-IE" dirty="0" smtClean="0"/>
              <a:t>Install via websharper.com (runs on visual studio)</a:t>
            </a:r>
          </a:p>
        </p:txBody>
      </p:sp>
    </p:spTree>
    <p:extLst>
      <p:ext uri="{BB962C8B-B14F-4D97-AF65-F5344CB8AC3E}">
        <p14:creationId xmlns:p14="http://schemas.microsoft.com/office/powerpoint/2010/main" val="62173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WebSharper?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>
                <a:solidFill>
                  <a:schemeClr val="accent2"/>
                </a:solidFill>
              </a:rPr>
              <a:t>More robust</a:t>
            </a:r>
          </a:p>
          <a:p>
            <a:r>
              <a:rPr lang="en-IE" dirty="0"/>
              <a:t>More productive</a:t>
            </a:r>
          </a:p>
          <a:p>
            <a:r>
              <a:rPr lang="en-IE" dirty="0"/>
              <a:t>More maintainable</a:t>
            </a:r>
          </a:p>
          <a:p>
            <a:r>
              <a:rPr lang="en-IE" dirty="0"/>
              <a:t>More interoperable</a:t>
            </a:r>
          </a:p>
          <a:p>
            <a:r>
              <a:rPr lang="en-IE" dirty="0"/>
              <a:t>More readable</a:t>
            </a:r>
          </a:p>
          <a:p>
            <a:r>
              <a:rPr lang="en-IE" dirty="0"/>
              <a:t>More </a:t>
            </a:r>
            <a:r>
              <a:rPr lang="en-IE" dirty="0" smtClean="0"/>
              <a:t>compatible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107" y="2188308"/>
            <a:ext cx="6264000" cy="292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8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WebSharper?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/>
              <a:t>More robust</a:t>
            </a:r>
          </a:p>
          <a:p>
            <a:r>
              <a:rPr lang="en-IE" dirty="0">
                <a:solidFill>
                  <a:schemeClr val="accent2"/>
                </a:solidFill>
              </a:rPr>
              <a:t>More productive</a:t>
            </a:r>
          </a:p>
          <a:p>
            <a:r>
              <a:rPr lang="en-IE" dirty="0"/>
              <a:t>More maintainable</a:t>
            </a:r>
          </a:p>
          <a:p>
            <a:r>
              <a:rPr lang="en-IE" dirty="0"/>
              <a:t>More interoperable</a:t>
            </a:r>
          </a:p>
          <a:p>
            <a:r>
              <a:rPr lang="en-IE" dirty="0"/>
              <a:t>More readable</a:t>
            </a:r>
          </a:p>
          <a:p>
            <a:r>
              <a:rPr lang="en-IE" dirty="0"/>
              <a:t>More </a:t>
            </a:r>
            <a:r>
              <a:rPr lang="en-IE" dirty="0" smtClean="0"/>
              <a:t>compatible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21" y="2290969"/>
            <a:ext cx="5707523" cy="286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9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WebSharper?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/>
              <a:t>More robust</a:t>
            </a:r>
          </a:p>
          <a:p>
            <a:r>
              <a:rPr lang="en-IE" dirty="0"/>
              <a:t>More productive</a:t>
            </a:r>
          </a:p>
          <a:p>
            <a:r>
              <a:rPr lang="en-I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More maintainable</a:t>
            </a:r>
          </a:p>
          <a:p>
            <a:r>
              <a:rPr lang="en-IE" dirty="0"/>
              <a:t>More interoperable</a:t>
            </a:r>
          </a:p>
          <a:p>
            <a:r>
              <a:rPr lang="en-IE" dirty="0"/>
              <a:t>More readable</a:t>
            </a:r>
          </a:p>
          <a:p>
            <a:r>
              <a:rPr lang="en-IE" dirty="0"/>
              <a:t>More </a:t>
            </a:r>
            <a:r>
              <a:rPr lang="en-IE" dirty="0" smtClean="0"/>
              <a:t>compatible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796" y="2290969"/>
            <a:ext cx="5019172" cy="286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0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WebSharper?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/>
              <a:t>More robust</a:t>
            </a:r>
          </a:p>
          <a:p>
            <a:r>
              <a:rPr lang="en-IE" dirty="0"/>
              <a:t>More productive</a:t>
            </a:r>
          </a:p>
          <a:p>
            <a:r>
              <a:rPr lang="en-IE" dirty="0"/>
              <a:t>More maintainable</a:t>
            </a:r>
          </a:p>
          <a:p>
            <a:r>
              <a:rPr lang="en-I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More interoperable</a:t>
            </a:r>
          </a:p>
          <a:p>
            <a:r>
              <a:rPr lang="en-IE" dirty="0"/>
              <a:t>More readable</a:t>
            </a:r>
          </a:p>
          <a:p>
            <a:r>
              <a:rPr lang="en-IE" dirty="0"/>
              <a:t>More </a:t>
            </a:r>
            <a:r>
              <a:rPr lang="en-IE" dirty="0" smtClean="0"/>
              <a:t>compatible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67" y="2151010"/>
            <a:ext cx="5237349" cy="305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WebSharper?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/>
              <a:t>More robust</a:t>
            </a:r>
          </a:p>
          <a:p>
            <a:r>
              <a:rPr lang="en-IE" dirty="0"/>
              <a:t>More productive</a:t>
            </a:r>
          </a:p>
          <a:p>
            <a:r>
              <a:rPr lang="en-IE" dirty="0"/>
              <a:t>More maintainable</a:t>
            </a:r>
          </a:p>
          <a:p>
            <a:r>
              <a:rPr lang="en-IE" dirty="0"/>
              <a:t>More interoperable</a:t>
            </a:r>
          </a:p>
          <a:p>
            <a:r>
              <a:rPr lang="en-I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More readable</a:t>
            </a:r>
          </a:p>
          <a:p>
            <a:r>
              <a:rPr lang="en-IE" dirty="0"/>
              <a:t>More </a:t>
            </a:r>
            <a:r>
              <a:rPr lang="en-IE" dirty="0" smtClean="0"/>
              <a:t>compatible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163" y="2290969"/>
            <a:ext cx="5615709" cy="286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WebSharper?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/>
              <a:t>More robust</a:t>
            </a:r>
          </a:p>
          <a:p>
            <a:r>
              <a:rPr lang="en-IE" dirty="0"/>
              <a:t>More productive</a:t>
            </a:r>
          </a:p>
          <a:p>
            <a:r>
              <a:rPr lang="en-IE" dirty="0"/>
              <a:t>More maintainable</a:t>
            </a:r>
          </a:p>
          <a:p>
            <a:r>
              <a:rPr lang="en-IE" dirty="0"/>
              <a:t>More interoperable</a:t>
            </a:r>
          </a:p>
          <a:p>
            <a:r>
              <a:rPr lang="en-IE" dirty="0"/>
              <a:t>More readable</a:t>
            </a:r>
          </a:p>
          <a:p>
            <a:r>
              <a:rPr lang="en-I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More </a:t>
            </a:r>
            <a:r>
              <a:rPr lang="en-IE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compatible</a:t>
            </a:r>
            <a:endParaRPr lang="en-I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527" y="2290969"/>
            <a:ext cx="5440218" cy="286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/>
          <a:p>
            <a:r>
              <a:rPr lang="en-IE" dirty="0" smtClean="0"/>
              <a:t>Client server web application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E" dirty="0"/>
              <a:t>Main </a:t>
            </a:r>
            <a:r>
              <a:rPr lang="en-IE" dirty="0" smtClean="0"/>
              <a:t>Module</a:t>
            </a:r>
          </a:p>
          <a:p>
            <a:r>
              <a:rPr lang="en-IE" dirty="0" smtClean="0"/>
              <a:t>Client Module</a:t>
            </a:r>
          </a:p>
          <a:p>
            <a:r>
              <a:rPr lang="en-IE" dirty="0"/>
              <a:t>Remoting Module</a:t>
            </a:r>
          </a:p>
          <a:p>
            <a:r>
              <a:rPr lang="en-IE" dirty="0" smtClean="0"/>
              <a:t>Main Template (html page)</a:t>
            </a:r>
          </a:p>
          <a:p>
            <a:endParaRPr lang="en-IE" dirty="0"/>
          </a:p>
          <a:p>
            <a:r>
              <a:rPr lang="en-IE" dirty="0" smtClean="0">
                <a:hlinkClick r:id="rId3"/>
              </a:rPr>
              <a:t>Examples + Hosting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78266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200</TotalTime>
  <Words>299</Words>
  <Application>Microsoft Office PowerPoint</Application>
  <PresentationFormat>Widescreen</PresentationFormat>
  <Paragraphs>75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Impact</vt:lpstr>
      <vt:lpstr>Main Event</vt:lpstr>
      <vt:lpstr>WebSharper F# MVC API</vt:lpstr>
      <vt:lpstr>WebSharper</vt:lpstr>
      <vt:lpstr>Why WebSharper?</vt:lpstr>
      <vt:lpstr>Why WebSharper?</vt:lpstr>
      <vt:lpstr>Why WebSharper?</vt:lpstr>
      <vt:lpstr>Why WebSharper?</vt:lpstr>
      <vt:lpstr>Why WebSharper?</vt:lpstr>
      <vt:lpstr>Why WebSharper?</vt:lpstr>
      <vt:lpstr>Client server web application</vt:lpstr>
      <vt:lpstr>Problems with WebSharper</vt:lpstr>
      <vt:lpstr>F# web api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WebSharper F# MVC API</dc:title>
  <dc:creator>Alan Mulligan</dc:creator>
  <cp:lastModifiedBy>Alan Mulligan</cp:lastModifiedBy>
  <cp:revision>19</cp:revision>
  <dcterms:created xsi:type="dcterms:W3CDTF">2015-04-09T08:40:10Z</dcterms:created>
  <dcterms:modified xsi:type="dcterms:W3CDTF">2015-04-09T12:49:48Z</dcterms:modified>
</cp:coreProperties>
</file>