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8" r:id="rId2"/>
    <p:sldId id="256" r:id="rId3"/>
    <p:sldId id="260" r:id="rId4"/>
    <p:sldId id="257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6" d="100"/>
          <a:sy n="46" d="100"/>
        </p:scale>
        <p:origin x="202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44389-0C47-445D-8F6F-EE18D985FA51}" type="datetimeFigureOut">
              <a:rPr lang="en-IE" smtClean="0"/>
              <a:t>31/08/2015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A1CE6-27B9-4E34-A11F-EB48FC17AC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63354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 smtClean="0"/>
              <a:t>.Net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A1CE6-27B9-4E34-A11F-EB48FC17ACCD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7967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A1CE6-27B9-4E34-A11F-EB48FC17ACCD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92831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A1CE6-27B9-4E34-A11F-EB48FC17ACCD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3647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A1CE6-27B9-4E34-A11F-EB48FC17ACCD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4313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A1CE6-27B9-4E34-A11F-EB48FC17ACCD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729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2679033"/>
            <a:ext cx="10689641" cy="34971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sz="3200" dirty="0" smtClean="0">
                <a:solidFill>
                  <a:schemeClr val="tx1"/>
                </a:solidFill>
              </a:rPr>
              <a:t>By Alan Mulligan – </a:t>
            </a:r>
            <a:r>
              <a:rPr lang="en-IE" sz="3200" dirty="0" smtClean="0">
                <a:solidFill>
                  <a:schemeClr val="tx1"/>
                </a:solidFill>
              </a:rPr>
              <a:t>3</a:t>
            </a:r>
            <a:r>
              <a:rPr lang="en-IE" sz="3200" dirty="0" smtClean="0">
                <a:solidFill>
                  <a:schemeClr val="tx1"/>
                </a:solidFill>
              </a:rPr>
              <a:t>/09/2015</a:t>
            </a:r>
            <a:endParaRPr lang="en-IE" sz="3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1" y="1359568"/>
            <a:ext cx="4877223" cy="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8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749968"/>
            <a:ext cx="8001000" cy="1463842"/>
          </a:xfrm>
        </p:spPr>
        <p:txBody>
          <a:bodyPr/>
          <a:lstStyle/>
          <a:p>
            <a:r>
              <a:rPr lang="en-IE" dirty="0" smtClean="0"/>
              <a:t>What is </a:t>
            </a:r>
            <a:r>
              <a:rPr lang="en-IE" dirty="0" err="1" smtClean="0"/>
              <a:t>automapper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2679033"/>
            <a:ext cx="10689641" cy="3497178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3200" dirty="0" err="1" smtClean="0">
                <a:solidFill>
                  <a:schemeClr val="tx1"/>
                </a:solidFill>
              </a:rPr>
              <a:t>AutoMapper</a:t>
            </a:r>
            <a:r>
              <a:rPr lang="en-IE" sz="3200" dirty="0" smtClean="0">
                <a:solidFill>
                  <a:schemeClr val="tx1"/>
                </a:solidFill>
              </a:rPr>
              <a:t> is an object-object mapping framework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tx1"/>
                </a:solidFill>
              </a:rPr>
              <a:t>P</a:t>
            </a:r>
            <a:r>
              <a:rPr lang="en-IE" sz="3200" dirty="0" smtClean="0">
                <a:solidFill>
                  <a:schemeClr val="tx1"/>
                </a:solidFill>
              </a:rPr>
              <a:t>rovides </a:t>
            </a:r>
            <a:r>
              <a:rPr lang="en-IE" sz="3200" dirty="0">
                <a:solidFill>
                  <a:schemeClr val="tx1"/>
                </a:solidFill>
              </a:rPr>
              <a:t>some interesting conventions to take the dirty work out of figuring out how to map type A to type </a:t>
            </a:r>
            <a:r>
              <a:rPr lang="en-IE" sz="3200" dirty="0" smtClean="0">
                <a:solidFill>
                  <a:schemeClr val="tx1"/>
                </a:solidFill>
              </a:rPr>
              <a:t>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3200" dirty="0" smtClean="0">
                <a:solidFill>
                  <a:schemeClr val="tx1"/>
                </a:solidFill>
              </a:rPr>
              <a:t>Minimal configuration </a:t>
            </a:r>
            <a:r>
              <a:rPr lang="en-IE" sz="3200" dirty="0" smtClean="0">
                <a:solidFill>
                  <a:schemeClr val="tx1"/>
                </a:solidFill>
              </a:rPr>
              <a:t>required if </a:t>
            </a:r>
            <a:r>
              <a:rPr lang="en-IE" sz="3200" dirty="0" err="1" smtClean="0">
                <a:solidFill>
                  <a:schemeClr val="tx1"/>
                </a:solidFill>
              </a:rPr>
              <a:t>Automapper</a:t>
            </a:r>
            <a:r>
              <a:rPr lang="en-IE" sz="3200" dirty="0" smtClean="0">
                <a:solidFill>
                  <a:schemeClr val="tx1"/>
                </a:solidFill>
              </a:rPr>
              <a:t> convention is followed</a:t>
            </a:r>
            <a:endParaRPr lang="en-IE" sz="3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685800"/>
            <a:ext cx="4877223" cy="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749968"/>
            <a:ext cx="8001000" cy="1463842"/>
          </a:xfrm>
        </p:spPr>
        <p:txBody>
          <a:bodyPr/>
          <a:lstStyle/>
          <a:p>
            <a:r>
              <a:rPr lang="en-IE" dirty="0" smtClean="0"/>
              <a:t>What is </a:t>
            </a:r>
            <a:r>
              <a:rPr lang="en-IE" dirty="0" err="1" smtClean="0"/>
              <a:t>automapper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2679033"/>
            <a:ext cx="10689641" cy="3497178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3200" dirty="0" smtClean="0">
                <a:solidFill>
                  <a:schemeClr val="tx1"/>
                </a:solidFill>
              </a:rPr>
              <a:t>Jimmy </a:t>
            </a:r>
            <a:r>
              <a:rPr lang="en-IE" sz="3200" dirty="0" err="1" smtClean="0">
                <a:solidFill>
                  <a:schemeClr val="tx1"/>
                </a:solidFill>
              </a:rPr>
              <a:t>Bogard</a:t>
            </a:r>
            <a:r>
              <a:rPr lang="en-IE" sz="3200" dirty="0" smtClean="0">
                <a:solidFill>
                  <a:schemeClr val="tx1"/>
                </a:solidFill>
              </a:rPr>
              <a:t> – USA – Sept 2011 – Co author of </a:t>
            </a:r>
            <a:r>
              <a:rPr lang="en-IE" sz="3200" dirty="0">
                <a:solidFill>
                  <a:schemeClr val="tx1"/>
                </a:solidFill>
              </a:rPr>
              <a:t>ASP.NET MVC in action books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3200" dirty="0" err="1" smtClean="0">
                <a:solidFill>
                  <a:schemeClr val="tx1"/>
                </a:solidFill>
              </a:rPr>
              <a:t>Nuget</a:t>
            </a:r>
            <a:r>
              <a:rPr lang="en-IE" sz="3200" dirty="0" smtClean="0">
                <a:solidFill>
                  <a:schemeClr val="tx1"/>
                </a:solidFill>
              </a:rPr>
              <a:t> – Over 2.2 million downloads – Latest 4.0.4(August 15)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3200" dirty="0" smtClean="0">
                <a:solidFill>
                  <a:schemeClr val="tx1"/>
                </a:solidFill>
              </a:rPr>
              <a:t>Big community – Blogs(Los Techies), </a:t>
            </a:r>
            <a:r>
              <a:rPr lang="en-IE" sz="3200" dirty="0" err="1" smtClean="0">
                <a:solidFill>
                  <a:schemeClr val="tx1"/>
                </a:solidFill>
              </a:rPr>
              <a:t>StackOverflow</a:t>
            </a:r>
            <a:r>
              <a:rPr lang="en-IE" sz="3200" dirty="0" smtClean="0">
                <a:solidFill>
                  <a:schemeClr val="tx1"/>
                </a:solidFill>
              </a:rPr>
              <a:t>, YouTube etc.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3200" dirty="0" smtClean="0">
                <a:solidFill>
                  <a:schemeClr val="tx1"/>
                </a:solidFill>
              </a:rPr>
              <a:t>Some examples available in F#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685800"/>
            <a:ext cx="4877223" cy="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2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749968"/>
            <a:ext cx="8001000" cy="1463842"/>
          </a:xfrm>
        </p:spPr>
        <p:txBody>
          <a:bodyPr/>
          <a:lstStyle/>
          <a:p>
            <a:r>
              <a:rPr lang="en-IE" dirty="0" smtClean="0"/>
              <a:t>Why use </a:t>
            </a:r>
            <a:r>
              <a:rPr lang="en-IE" dirty="0" err="1" smtClean="0"/>
              <a:t>automapper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2679033"/>
            <a:ext cx="10689641" cy="349717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tx1"/>
                </a:solidFill>
              </a:rPr>
              <a:t>Mapping code is </a:t>
            </a:r>
            <a:r>
              <a:rPr lang="en-IE" sz="3200" dirty="0" smtClean="0">
                <a:solidFill>
                  <a:schemeClr val="tx1"/>
                </a:solidFill>
              </a:rPr>
              <a:t>boring.</a:t>
            </a:r>
            <a:endParaRPr lang="en-IE" sz="32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tx1"/>
                </a:solidFill>
              </a:rPr>
              <a:t>Testing mapping code is boring.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3200" dirty="0" smtClean="0">
                <a:solidFill>
                  <a:schemeClr val="tx1"/>
                </a:solidFill>
              </a:rPr>
              <a:t>Simple mapping between objects in different layers keep object segregated from each other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685800"/>
            <a:ext cx="4877223" cy="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5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749968"/>
            <a:ext cx="8001000" cy="1463842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How to use </a:t>
            </a:r>
            <a:r>
              <a:rPr lang="en-IE" dirty="0" err="1" smtClean="0"/>
              <a:t>automapper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2679033"/>
            <a:ext cx="10689641" cy="3497178"/>
          </a:xfrm>
        </p:spPr>
        <p:txBody>
          <a:bodyPr>
            <a:normAutofit fontScale="47500" lnSpcReduction="20000"/>
          </a:bodyPr>
          <a:lstStyle/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tx1"/>
                </a:solidFill>
              </a:rPr>
              <a:t>Create a source and destination object</a:t>
            </a:r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IE" sz="3200" i="1" dirty="0" err="1">
                <a:solidFill>
                  <a:schemeClr val="tx1"/>
                </a:solidFill>
              </a:rPr>
              <a:t>Mapper.CreateMap</a:t>
            </a:r>
            <a:r>
              <a:rPr lang="en-IE" sz="3200" i="1" dirty="0">
                <a:solidFill>
                  <a:schemeClr val="tx1"/>
                </a:solidFill>
              </a:rPr>
              <a:t>&lt;Source, Destination&gt;()</a:t>
            </a:r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IE" sz="3200" i="1" dirty="0" err="1">
                <a:solidFill>
                  <a:schemeClr val="tx1"/>
                </a:solidFill>
              </a:rPr>
              <a:t>var</a:t>
            </a:r>
            <a:r>
              <a:rPr lang="en-IE" sz="3200" i="1" dirty="0">
                <a:solidFill>
                  <a:schemeClr val="tx1"/>
                </a:solidFill>
              </a:rPr>
              <a:t> </a:t>
            </a:r>
            <a:r>
              <a:rPr lang="en-IE" sz="3200" i="1" dirty="0" err="1">
                <a:solidFill>
                  <a:schemeClr val="tx1"/>
                </a:solidFill>
              </a:rPr>
              <a:t>obj</a:t>
            </a:r>
            <a:r>
              <a:rPr lang="en-IE" sz="3200" i="1" dirty="0">
                <a:solidFill>
                  <a:schemeClr val="tx1"/>
                </a:solidFill>
              </a:rPr>
              <a:t> = </a:t>
            </a:r>
            <a:r>
              <a:rPr lang="en-IE" sz="3200" i="1" dirty="0" err="1">
                <a:solidFill>
                  <a:schemeClr val="tx1"/>
                </a:solidFill>
              </a:rPr>
              <a:t>Mapper.Map</a:t>
            </a:r>
            <a:r>
              <a:rPr lang="en-IE" sz="3200" i="1" dirty="0">
                <a:solidFill>
                  <a:schemeClr val="tx1"/>
                </a:solidFill>
              </a:rPr>
              <a:t>&lt;Source, Destination&gt;(</a:t>
            </a:r>
            <a:r>
              <a:rPr lang="en-IE" sz="3200" i="1" dirty="0" err="1">
                <a:solidFill>
                  <a:schemeClr val="tx1"/>
                </a:solidFill>
              </a:rPr>
              <a:t>SourceObl</a:t>
            </a:r>
            <a:r>
              <a:rPr lang="en-IE" sz="3200" i="1" dirty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tx1"/>
                </a:solidFill>
              </a:rPr>
              <a:t>Members with the same name and case will be mapper automatically - </a:t>
            </a:r>
            <a:r>
              <a:rPr lang="en-IE" sz="2800" dirty="0">
                <a:solidFill>
                  <a:schemeClr val="tx1"/>
                </a:solidFill>
              </a:rPr>
              <a:t>Configurable</a:t>
            </a:r>
            <a:endParaRPr lang="en-IE" sz="29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tx1"/>
                </a:solidFill>
              </a:rPr>
              <a:t>Null reference exceptions will be ignored – Configurable</a:t>
            </a:r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tx1"/>
                </a:solidFill>
              </a:rPr>
              <a:t> </a:t>
            </a:r>
            <a:r>
              <a:rPr lang="en-IE" sz="3200" dirty="0" err="1">
                <a:solidFill>
                  <a:schemeClr val="tx1"/>
                </a:solidFill>
              </a:rPr>
              <a:t>Mapper.AssertConfigurationIsValid</a:t>
            </a:r>
            <a:r>
              <a:rPr lang="en-IE" sz="3200" dirty="0" smtClean="0">
                <a:solidFill>
                  <a:schemeClr val="tx1"/>
                </a:solidFill>
              </a:rPr>
              <a:t>() – Dry run</a:t>
            </a:r>
            <a:endParaRPr lang="en-IE" sz="3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685800"/>
            <a:ext cx="4877223" cy="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3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749968"/>
            <a:ext cx="8001000" cy="1463842"/>
          </a:xfrm>
        </p:spPr>
        <p:txBody>
          <a:bodyPr>
            <a:normAutofit/>
          </a:bodyPr>
          <a:lstStyle/>
          <a:p>
            <a:r>
              <a:rPr lang="en-IE" dirty="0" err="1" smtClean="0"/>
              <a:t>Automapper</a:t>
            </a:r>
            <a:r>
              <a:rPr lang="en-IE" dirty="0" smtClean="0"/>
              <a:t> Concepts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2679033"/>
            <a:ext cx="10689641" cy="3497178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IE" sz="3200" dirty="0" err="1" smtClean="0">
                <a:solidFill>
                  <a:schemeClr val="tx1"/>
                </a:solidFill>
              </a:rPr>
              <a:t>ForMember</a:t>
            </a:r>
            <a:r>
              <a:rPr lang="en-IE" sz="3200" dirty="0" smtClean="0">
                <a:solidFill>
                  <a:schemeClr val="tx1"/>
                </a:solidFill>
              </a:rPr>
              <a:t>, </a:t>
            </a:r>
            <a:r>
              <a:rPr lang="en-IE" sz="3200" dirty="0" err="1" smtClean="0">
                <a:solidFill>
                  <a:schemeClr val="tx1"/>
                </a:solidFill>
              </a:rPr>
              <a:t>BeforeMap</a:t>
            </a:r>
            <a:r>
              <a:rPr lang="en-IE" sz="3200" dirty="0" smtClean="0">
                <a:solidFill>
                  <a:schemeClr val="tx1"/>
                </a:solidFill>
              </a:rPr>
              <a:t>, </a:t>
            </a:r>
            <a:r>
              <a:rPr lang="en-IE" sz="3200" dirty="0" err="1" smtClean="0">
                <a:solidFill>
                  <a:schemeClr val="tx1"/>
                </a:solidFill>
              </a:rPr>
              <a:t>AfterMap</a:t>
            </a:r>
            <a:r>
              <a:rPr lang="en-IE" sz="3200" dirty="0" smtClean="0">
                <a:solidFill>
                  <a:schemeClr val="tx1"/>
                </a:solidFill>
              </a:rPr>
              <a:t>, </a:t>
            </a:r>
            <a:r>
              <a:rPr lang="en-IE" sz="3200" dirty="0" err="1" smtClean="0">
                <a:solidFill>
                  <a:schemeClr val="tx1"/>
                </a:solidFill>
              </a:rPr>
              <a:t>Condtion</a:t>
            </a:r>
            <a:r>
              <a:rPr lang="en-IE" sz="3200" dirty="0" smtClean="0">
                <a:solidFill>
                  <a:schemeClr val="tx1"/>
                </a:solidFill>
              </a:rPr>
              <a:t>, Ignore</a:t>
            </a:r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IE" sz="3200" dirty="0" smtClean="0">
                <a:solidFill>
                  <a:schemeClr val="tx1"/>
                </a:solidFill>
              </a:rPr>
              <a:t>Custom Value Formatters</a:t>
            </a:r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IE" sz="3200" dirty="0" smtClean="0">
                <a:solidFill>
                  <a:schemeClr val="tx1"/>
                </a:solidFill>
              </a:rPr>
              <a:t>Custom Value Resolvers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tx1"/>
                </a:solidFill>
              </a:rPr>
              <a:t>Custom type </a:t>
            </a:r>
            <a:r>
              <a:rPr lang="en-IE" sz="3200" dirty="0" smtClean="0">
                <a:solidFill>
                  <a:schemeClr val="tx1"/>
                </a:solidFill>
              </a:rPr>
              <a:t>converters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E" sz="3200" dirty="0" smtClean="0">
                <a:solidFill>
                  <a:schemeClr val="tx1"/>
                </a:solidFill>
              </a:rPr>
              <a:t>Flattening</a:t>
            </a:r>
            <a:endParaRPr lang="en-IE" sz="32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endParaRPr lang="en-IE" sz="3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685800"/>
            <a:ext cx="4877223" cy="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749968"/>
            <a:ext cx="8001000" cy="1463842"/>
          </a:xfrm>
        </p:spPr>
        <p:txBody>
          <a:bodyPr>
            <a:normAutofit fontScale="90000"/>
          </a:bodyPr>
          <a:lstStyle/>
          <a:p>
            <a:r>
              <a:rPr lang="en-IE" dirty="0" err="1" smtClean="0"/>
              <a:t>Automapper</a:t>
            </a:r>
            <a:r>
              <a:rPr lang="en-IE" dirty="0" smtClean="0"/>
              <a:t> Pros &amp; cons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2679033"/>
            <a:ext cx="10689641" cy="3497178"/>
          </a:xfrm>
        </p:spPr>
        <p:txBody>
          <a:bodyPr>
            <a:normAutofit fontScale="77500" lnSpcReduction="20000"/>
          </a:bodyPr>
          <a:lstStyle/>
          <a:p>
            <a:r>
              <a:rPr lang="en-IE" sz="2200" dirty="0">
                <a:solidFill>
                  <a:schemeClr val="tx1"/>
                </a:solidFill>
              </a:rPr>
              <a:t>For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200" dirty="0">
                <a:solidFill>
                  <a:schemeClr val="tx1"/>
                </a:solidFill>
              </a:rPr>
              <a:t>Easy to set 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200" dirty="0">
                <a:solidFill>
                  <a:schemeClr val="tx1"/>
                </a:solidFill>
              </a:rPr>
              <a:t>Easy to invoke.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200" dirty="0">
                <a:solidFill>
                  <a:schemeClr val="tx1"/>
                </a:solidFill>
              </a:rPr>
              <a:t>Looks like magic.</a:t>
            </a:r>
          </a:p>
          <a:p>
            <a:r>
              <a:rPr lang="en-IE" sz="2200" dirty="0">
                <a:solidFill>
                  <a:schemeClr val="tx1"/>
                </a:solidFill>
              </a:rPr>
              <a:t>Against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200" dirty="0">
                <a:solidFill>
                  <a:schemeClr val="tx1"/>
                </a:solidFill>
              </a:rPr>
              <a:t>It's really </a:t>
            </a:r>
            <a:r>
              <a:rPr lang="en-IE" sz="2200" dirty="0" smtClean="0">
                <a:solidFill>
                  <a:schemeClr val="tx1"/>
                </a:solidFill>
              </a:rPr>
              <a:t>slow</a:t>
            </a:r>
            <a:r>
              <a:rPr lang="en-IE" sz="22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200" dirty="0">
                <a:solidFill>
                  <a:schemeClr val="tx1"/>
                </a:solidFill>
              </a:rPr>
              <a:t>Requires </a:t>
            </a:r>
            <a:r>
              <a:rPr lang="en-IE" sz="2200" dirty="0">
                <a:solidFill>
                  <a:schemeClr val="tx1"/>
                </a:solidFill>
              </a:rPr>
              <a:t>messy dependency resolution.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200" dirty="0">
                <a:solidFill>
                  <a:schemeClr val="tx1"/>
                </a:solidFill>
              </a:rPr>
              <a:t>Generally leads to too many assembly references wherever the god-object mapper is defined.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200" dirty="0">
                <a:solidFill>
                  <a:schemeClr val="tx1"/>
                </a:solidFill>
              </a:rPr>
              <a:t>Ends up requiring more custom mapping code than explicit mapping code would have needed anyway</a:t>
            </a:r>
            <a:r>
              <a:rPr lang="en-IE" sz="2200" dirty="0">
                <a:solidFill>
                  <a:schemeClr val="tx1"/>
                </a:solidFill>
              </a:rPr>
              <a:t>.</a:t>
            </a:r>
            <a:endParaRPr lang="en-IE" sz="22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endParaRPr lang="en-IE" sz="3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685800"/>
            <a:ext cx="4877223" cy="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6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214</TotalTime>
  <Words>253</Words>
  <Application>Microsoft Office PowerPoint</Application>
  <PresentationFormat>Widescreen</PresentationFormat>
  <Paragraphs>43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Slice</vt:lpstr>
      <vt:lpstr>PowerPoint Presentation</vt:lpstr>
      <vt:lpstr>What is automapper</vt:lpstr>
      <vt:lpstr>What is automapper</vt:lpstr>
      <vt:lpstr>Why use automapper</vt:lpstr>
      <vt:lpstr>How to use automapper</vt:lpstr>
      <vt:lpstr>Automapper Concepts</vt:lpstr>
      <vt:lpstr>Automapper Pros &amp; cons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autompper</dc:title>
  <dc:creator>Alan Mulligan</dc:creator>
  <cp:lastModifiedBy>Alan Mulligan</cp:lastModifiedBy>
  <cp:revision>17</cp:revision>
  <dcterms:created xsi:type="dcterms:W3CDTF">2015-08-26T17:35:20Z</dcterms:created>
  <dcterms:modified xsi:type="dcterms:W3CDTF">2015-08-31T16:56:29Z</dcterms:modified>
</cp:coreProperties>
</file>