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0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4389-0C47-445D-8F6F-EE18D985FA51}" type="datetimeFigureOut">
              <a:rPr lang="en-IE" smtClean="0"/>
              <a:t>26/08/2015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A1CE6-27B9-4E34-A11F-EB48FC17AC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33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.Net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96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64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31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1CE6-27B9-4E34-A11F-EB48FC17ACCD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2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3200" dirty="0" smtClean="0">
                <a:solidFill>
                  <a:schemeClr val="tx1"/>
                </a:solidFill>
              </a:rPr>
              <a:t>By Alan Mulligan – 26/08/2015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59568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is an object-object mapping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P</a:t>
            </a:r>
            <a:r>
              <a:rPr lang="en-IE" sz="3200" dirty="0" smtClean="0">
                <a:solidFill>
                  <a:schemeClr val="tx1"/>
                </a:solidFill>
              </a:rPr>
              <a:t>rovides </a:t>
            </a:r>
            <a:r>
              <a:rPr lang="en-IE" sz="3200" dirty="0">
                <a:solidFill>
                  <a:schemeClr val="tx1"/>
                </a:solidFill>
              </a:rPr>
              <a:t>some interesting conventions to take the dirty work out of figuring out how to map type A to type </a:t>
            </a:r>
            <a:r>
              <a:rPr lang="en-IE" sz="3200" dirty="0" smtClean="0">
                <a:solidFill>
                  <a:schemeClr val="tx1"/>
                </a:solidFill>
              </a:rPr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Minimal configuration if </a:t>
            </a:r>
            <a:r>
              <a:rPr lang="en-IE" sz="3200" dirty="0" err="1" smtClean="0">
                <a:solidFill>
                  <a:schemeClr val="tx1"/>
                </a:solidFill>
              </a:rPr>
              <a:t>Automapper</a:t>
            </a:r>
            <a:r>
              <a:rPr lang="en-IE" sz="3200" dirty="0" smtClean="0">
                <a:solidFill>
                  <a:schemeClr val="tx1"/>
                </a:solidFill>
              </a:rPr>
              <a:t> convention is followed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What is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Jimmy </a:t>
            </a:r>
            <a:r>
              <a:rPr lang="en-IE" sz="3200" dirty="0" err="1" smtClean="0">
                <a:solidFill>
                  <a:schemeClr val="tx1"/>
                </a:solidFill>
              </a:rPr>
              <a:t>Bogard</a:t>
            </a:r>
            <a:r>
              <a:rPr lang="en-IE" sz="3200" dirty="0" smtClean="0">
                <a:solidFill>
                  <a:schemeClr val="tx1"/>
                </a:solidFill>
              </a:rPr>
              <a:t> – USA – Sept 2011 – Co author of </a:t>
            </a:r>
            <a:r>
              <a:rPr lang="en-IE" sz="3200" dirty="0">
                <a:solidFill>
                  <a:schemeClr val="tx1"/>
                </a:solidFill>
              </a:rPr>
              <a:t>ASP.NET MVC in action books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Nuget</a:t>
            </a:r>
            <a:r>
              <a:rPr lang="en-IE" sz="3200" dirty="0" smtClean="0">
                <a:solidFill>
                  <a:schemeClr val="tx1"/>
                </a:solidFill>
              </a:rPr>
              <a:t> – Over 2.2 million downloads – Latest 4.0.4(August 15)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Big community – Blogs(Los Techies), </a:t>
            </a:r>
            <a:r>
              <a:rPr lang="en-IE" sz="3200" dirty="0" err="1" smtClean="0">
                <a:solidFill>
                  <a:schemeClr val="tx1"/>
                </a:solidFill>
              </a:rPr>
              <a:t>Stackoverflow</a:t>
            </a:r>
            <a:r>
              <a:rPr lang="en-IE" sz="3200" dirty="0" smtClean="0">
                <a:solidFill>
                  <a:schemeClr val="tx1"/>
                </a:solidFill>
              </a:rPr>
              <a:t>, YouTube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Some examples available in F#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/>
          <a:lstStyle/>
          <a:p>
            <a:r>
              <a:rPr lang="en-IE" dirty="0" smtClean="0"/>
              <a:t>Why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Mapping code is </a:t>
            </a:r>
            <a:r>
              <a:rPr lang="en-IE" sz="3200" dirty="0" smtClean="0">
                <a:solidFill>
                  <a:schemeClr val="tx1"/>
                </a:solidFill>
              </a:rPr>
              <a:t>boring.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Testing mapping code is boring.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Simple mapping between objects in different layers keep object segregated from each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How to use </a:t>
            </a:r>
            <a:r>
              <a:rPr lang="en-IE" dirty="0" err="1" smtClean="0"/>
              <a:t>automapper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Create a source and destination object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Mapper.CreateMap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Destination&gt;()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i="1" dirty="0" err="1">
                <a:solidFill>
                  <a:schemeClr val="tx1"/>
                </a:solidFill>
              </a:rPr>
              <a:t>var</a:t>
            </a:r>
            <a:r>
              <a:rPr lang="en-IE" sz="3200" i="1" dirty="0">
                <a:solidFill>
                  <a:schemeClr val="tx1"/>
                </a:solidFill>
              </a:rPr>
              <a:t> </a:t>
            </a:r>
            <a:r>
              <a:rPr lang="en-IE" sz="3200" i="1" dirty="0" err="1">
                <a:solidFill>
                  <a:schemeClr val="tx1"/>
                </a:solidFill>
              </a:rPr>
              <a:t>obj</a:t>
            </a:r>
            <a:r>
              <a:rPr lang="en-IE" sz="3200" i="1" dirty="0">
                <a:solidFill>
                  <a:schemeClr val="tx1"/>
                </a:solidFill>
              </a:rPr>
              <a:t> = </a:t>
            </a:r>
            <a:r>
              <a:rPr lang="en-IE" sz="3200" i="1" dirty="0" err="1">
                <a:solidFill>
                  <a:schemeClr val="tx1"/>
                </a:solidFill>
              </a:rPr>
              <a:t>Mapper.Map</a:t>
            </a:r>
            <a:r>
              <a:rPr lang="en-IE" sz="3200" i="1" dirty="0">
                <a:solidFill>
                  <a:schemeClr val="tx1"/>
                </a:solidFill>
              </a:rPr>
              <a:t>&lt;Source, Destination&gt;(</a:t>
            </a:r>
            <a:r>
              <a:rPr lang="en-IE" sz="3200" i="1" dirty="0" err="1">
                <a:solidFill>
                  <a:schemeClr val="tx1"/>
                </a:solidFill>
              </a:rPr>
              <a:t>SourceObl</a:t>
            </a:r>
            <a:r>
              <a:rPr lang="en-IE" sz="3200" i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Members with the same name and case will be mapper automatically - </a:t>
            </a:r>
            <a:r>
              <a:rPr lang="en-IE" sz="2800" dirty="0">
                <a:solidFill>
                  <a:schemeClr val="tx1"/>
                </a:solidFill>
              </a:rPr>
              <a:t>Configurable</a:t>
            </a:r>
            <a:endParaRPr lang="en-IE" sz="29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Null reference exceptions will be ignored – Configurable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 </a:t>
            </a:r>
            <a:r>
              <a:rPr lang="en-IE" sz="3200" dirty="0" err="1">
                <a:solidFill>
                  <a:schemeClr val="tx1"/>
                </a:solidFill>
              </a:rPr>
              <a:t>Mapper.AssertConfigurationIsValid</a:t>
            </a:r>
            <a:r>
              <a:rPr lang="en-IE" sz="3200" dirty="0" smtClean="0">
                <a:solidFill>
                  <a:schemeClr val="tx1"/>
                </a:solidFill>
              </a:rPr>
              <a:t>() – Dry run</a:t>
            </a: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/>
          </a:bodyPr>
          <a:lstStyle/>
          <a:p>
            <a:r>
              <a:rPr lang="en-IE" dirty="0" err="1" smtClean="0"/>
              <a:t>Automapper</a:t>
            </a:r>
            <a:r>
              <a:rPr lang="en-IE" dirty="0" smtClean="0"/>
              <a:t>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err="1" smtClean="0">
                <a:solidFill>
                  <a:schemeClr val="tx1"/>
                </a:solidFill>
              </a:rPr>
              <a:t>ForMember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BeforeMap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AfterMap</a:t>
            </a:r>
            <a:r>
              <a:rPr lang="en-IE" sz="3200" dirty="0" smtClean="0">
                <a:solidFill>
                  <a:schemeClr val="tx1"/>
                </a:solidFill>
              </a:rPr>
              <a:t>, </a:t>
            </a:r>
            <a:r>
              <a:rPr lang="en-IE" sz="3200" dirty="0" err="1" smtClean="0">
                <a:solidFill>
                  <a:schemeClr val="tx1"/>
                </a:solidFill>
              </a:rPr>
              <a:t>Condtion</a:t>
            </a:r>
            <a:r>
              <a:rPr lang="en-IE" sz="3200" dirty="0" smtClean="0">
                <a:solidFill>
                  <a:schemeClr val="tx1"/>
                </a:solidFill>
              </a:rPr>
              <a:t>, Ignore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Formatters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Custom Value Resolvers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tx1"/>
                </a:solidFill>
              </a:rPr>
              <a:t>Custom type </a:t>
            </a:r>
            <a:r>
              <a:rPr lang="en-IE" sz="3200" dirty="0" smtClean="0">
                <a:solidFill>
                  <a:schemeClr val="tx1"/>
                </a:solidFill>
              </a:rPr>
              <a:t>converters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E" sz="3200" dirty="0" smtClean="0">
                <a:solidFill>
                  <a:schemeClr val="tx1"/>
                </a:solidFill>
              </a:rPr>
              <a:t>Flattening</a:t>
            </a:r>
            <a:endParaRPr lang="en-IE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749968"/>
            <a:ext cx="8001000" cy="1463842"/>
          </a:xfrm>
        </p:spPr>
        <p:txBody>
          <a:bodyPr>
            <a:normAutofit fontScale="90000"/>
          </a:bodyPr>
          <a:lstStyle/>
          <a:p>
            <a:r>
              <a:rPr lang="en-IE" dirty="0" err="1" smtClean="0"/>
              <a:t>Automapper</a:t>
            </a:r>
            <a:r>
              <a:rPr lang="en-IE" dirty="0" smtClean="0"/>
              <a:t> </a:t>
            </a:r>
            <a:r>
              <a:rPr lang="en-IE" dirty="0" smtClean="0"/>
              <a:t>Pros &amp; cons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679033"/>
            <a:ext cx="10689641" cy="3497178"/>
          </a:xfrm>
        </p:spPr>
        <p:txBody>
          <a:bodyPr>
            <a:normAutofit fontScale="92500" lnSpcReduction="20000"/>
          </a:bodyPr>
          <a:lstStyle/>
          <a:p>
            <a:r>
              <a:rPr lang="en-IE" sz="1800" b="1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Easy to set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Easy to invoke.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Looks like magic.</a:t>
            </a:r>
          </a:p>
          <a:p>
            <a:r>
              <a:rPr lang="en-IE" sz="1800" b="1" dirty="0"/>
              <a:t>Against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It's really </a:t>
            </a:r>
            <a:r>
              <a:rPr lang="en-IE" sz="1800" dirty="0" err="1"/>
              <a:t>sloooowww</a:t>
            </a:r>
            <a:r>
              <a:rPr lang="en-IE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 smtClean="0"/>
              <a:t>Requires </a:t>
            </a:r>
            <a:r>
              <a:rPr lang="en-IE" sz="1800" dirty="0"/>
              <a:t>messy dependency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Generally leads to too many assembly references wherever the god-object mapper is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Ends up requiring more custom mapping code than explicit mapping code would have needed anyway</a:t>
            </a:r>
            <a:r>
              <a:rPr lang="en-IE" sz="1800" dirty="0" smtClean="0"/>
              <a:t>.</a:t>
            </a:r>
            <a:endParaRPr lang="en-IE" sz="1800" dirty="0"/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IE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4877223" cy="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251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PowerPoint Presentation</vt:lpstr>
      <vt:lpstr>What is automapper</vt:lpstr>
      <vt:lpstr>What is automapper</vt:lpstr>
      <vt:lpstr>Why use automapper</vt:lpstr>
      <vt:lpstr>How to use automapper</vt:lpstr>
      <vt:lpstr>Automapper Concepts</vt:lpstr>
      <vt:lpstr>Automapper Pros &amp; 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autompper</dc:title>
  <dc:creator>Alan Mulligan</dc:creator>
  <cp:lastModifiedBy>Alan Mulligan</cp:lastModifiedBy>
  <cp:revision>15</cp:revision>
  <dcterms:created xsi:type="dcterms:W3CDTF">2015-08-26T17:35:20Z</dcterms:created>
  <dcterms:modified xsi:type="dcterms:W3CDTF">2015-08-26T21:54:50Z</dcterms:modified>
</cp:coreProperties>
</file>