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mugz/PostGreSQL/blob/master/Code%20snippets.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PostgreSQL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13</a:t>
            </a:r>
            <a:r>
              <a:rPr lang="en-IE" baseline="30000" dirty="0" smtClean="0"/>
              <a:t>th</a:t>
            </a:r>
            <a:r>
              <a:rPr lang="en-IE" dirty="0" smtClean="0"/>
              <a:t> march 2015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97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63" y="1779375"/>
            <a:ext cx="3896498" cy="3698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Scalability, AVAILABILITY &amp; REPLICATION</a:t>
            </a:r>
            <a:br>
              <a:rPr lang="en-IE" dirty="0" smtClean="0"/>
            </a:br>
            <a:r>
              <a:rPr lang="en-IE" sz="2200" dirty="0" smtClean="0"/>
              <a:t>HOT stand by</a:t>
            </a:r>
            <a:endParaRPr lang="en-I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sz="1800" dirty="0"/>
              <a:t>capability to run queries on a database that is currently </a:t>
            </a:r>
            <a:r>
              <a:rPr lang="en-IE" sz="1800" dirty="0" smtClean="0"/>
              <a:t>                                                                                                performing </a:t>
            </a:r>
            <a:r>
              <a:rPr lang="en-IE" sz="1800" dirty="0"/>
              <a:t>archive </a:t>
            </a:r>
            <a:r>
              <a:rPr lang="en-IE" sz="1800" dirty="0" smtClean="0"/>
              <a:t>recovery </a:t>
            </a:r>
          </a:p>
          <a:p>
            <a:r>
              <a:rPr lang="en-IE" dirty="0"/>
              <a:t>Standby nodes can then be used for read-only query </a:t>
            </a:r>
            <a:r>
              <a:rPr lang="en-IE" dirty="0" smtClean="0"/>
              <a:t>access</a:t>
            </a:r>
            <a:endParaRPr lang="en-IE" dirty="0"/>
          </a:p>
          <a:p>
            <a:r>
              <a:rPr lang="en-IE" dirty="0" smtClean="0"/>
              <a:t>USES (</a:t>
            </a:r>
            <a:r>
              <a:rPr lang="en-IE" dirty="0"/>
              <a:t>Point-in-Time </a:t>
            </a:r>
            <a:r>
              <a:rPr lang="en-IE" dirty="0" smtClean="0"/>
              <a:t>Recovery, scalability,  AVAILABILITY)</a:t>
            </a:r>
          </a:p>
          <a:p>
            <a:r>
              <a:rPr lang="en-IE" dirty="0" smtClean="0"/>
              <a:t>Failover (slave promoted)</a:t>
            </a:r>
          </a:p>
        </p:txBody>
      </p:sp>
    </p:spTree>
    <p:extLst>
      <p:ext uri="{BB962C8B-B14F-4D97-AF65-F5344CB8AC3E}">
        <p14:creationId xmlns:p14="http://schemas.microsoft.com/office/powerpoint/2010/main" val="28418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63" y="1779375"/>
            <a:ext cx="3896498" cy="3698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Scalability, AVAILABILITY &amp; REPLICATION</a:t>
            </a:r>
            <a:br>
              <a:rPr lang="en-IE" dirty="0" smtClean="0"/>
            </a:br>
            <a:r>
              <a:rPr lang="en-IE" sz="2400" dirty="0"/>
              <a:t>STREAMING </a:t>
            </a:r>
            <a:r>
              <a:rPr lang="en-IE" sz="2400" dirty="0" smtClean="0"/>
              <a:t>REPLICATION/</a:t>
            </a:r>
            <a:r>
              <a:rPr lang="en-IE" sz="2400" dirty="0"/>
              <a:t>PgPooling </a:t>
            </a:r>
            <a:r>
              <a:rPr lang="en-IE" sz="2400" dirty="0" smtClean="0"/>
              <a:t>II with multiple slaves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sz="1800" dirty="0" smtClean="0"/>
              <a:t>Wal files sent to asap </a:t>
            </a:r>
          </a:p>
          <a:p>
            <a:r>
              <a:rPr lang="en-IE" dirty="0" err="1" smtClean="0"/>
              <a:t>Pgpool</a:t>
            </a:r>
            <a:r>
              <a:rPr lang="en-IE" dirty="0" smtClean="0"/>
              <a:t> ii performs failover and load balancing</a:t>
            </a:r>
          </a:p>
          <a:p>
            <a:r>
              <a:rPr lang="en-IE" sz="1800" dirty="0" smtClean="0"/>
              <a:t>USES (</a:t>
            </a:r>
            <a:r>
              <a:rPr lang="en-IE" sz="1800" dirty="0"/>
              <a:t>Point-in-Time Recovery</a:t>
            </a:r>
            <a:r>
              <a:rPr lang="en-IE" sz="1800" dirty="0" smtClean="0"/>
              <a:t>, LOAD BALANCING, high availability)</a:t>
            </a:r>
          </a:p>
        </p:txBody>
      </p:sp>
    </p:spTree>
    <p:extLst>
      <p:ext uri="{BB962C8B-B14F-4D97-AF65-F5344CB8AC3E}">
        <p14:creationId xmlns:p14="http://schemas.microsoft.com/office/powerpoint/2010/main" val="2202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Limitations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Replication can be difficult (recent advances)</a:t>
            </a:r>
          </a:p>
          <a:p>
            <a:r>
              <a:rPr lang="en-IE" dirty="0"/>
              <a:t>read-heavy operations, PostgreSQL can be an over-kill and might </a:t>
            </a:r>
            <a:r>
              <a:rPr lang="en-IE" dirty="0" smtClean="0"/>
              <a:t>appear </a:t>
            </a:r>
            <a:r>
              <a:rPr lang="en-IE" dirty="0"/>
              <a:t>less performant </a:t>
            </a:r>
            <a:endParaRPr lang="en-IE" dirty="0" smtClean="0"/>
          </a:p>
          <a:p>
            <a:r>
              <a:rPr lang="en-IE" dirty="0" smtClean="0"/>
              <a:t>Dose not work well with windows</a:t>
            </a:r>
          </a:p>
          <a:p>
            <a:r>
              <a:rPr lang="en-IE" dirty="0" smtClean="0"/>
              <a:t>Difficult to find hosting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81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queries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smtClean="0"/>
              <a:t>Notes                                                                                                          </a:t>
            </a:r>
            <a:r>
              <a:rPr lang="en-IE" smtClean="0">
                <a:hlinkClick r:id="rId2"/>
              </a:rPr>
              <a:t>https</a:t>
            </a:r>
            <a:r>
              <a:rPr lang="en-IE" dirty="0" smtClean="0">
                <a:hlinkClick r:id="rId2"/>
              </a:rPr>
              <a:t>://github.com/Alanmugz/PostGreSQL</a:t>
            </a:r>
            <a:endParaRPr lang="en-IE" dirty="0" smtClean="0"/>
          </a:p>
          <a:p>
            <a:r>
              <a:rPr lang="en-IE" dirty="0" smtClean="0"/>
              <a:t>Queries </a:t>
            </a:r>
            <a:r>
              <a:rPr lang="en-IE" dirty="0" smtClean="0"/>
              <a:t>using JSON, JSONB, Arrays, inheritance </a:t>
            </a:r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  </a:t>
            </a:r>
            <a:r>
              <a:rPr lang="en-IE" dirty="0" smtClean="0">
                <a:hlinkClick r:id="rId2"/>
              </a:rPr>
              <a:t>https://github.com/Alanmugz/PostGreSQL/blob/master/Code%20snippets.sql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942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Designed by Michael </a:t>
            </a:r>
            <a:r>
              <a:rPr lang="en-IE" dirty="0" smtClean="0"/>
              <a:t>Stonebraker ( Andrew Yu</a:t>
            </a:r>
            <a:r>
              <a:rPr lang="en-IE" dirty="0"/>
              <a:t>, Jolly Chen) at </a:t>
            </a:r>
            <a:r>
              <a:rPr lang="en-IE" dirty="0" smtClean="0"/>
              <a:t>ucla (1999)</a:t>
            </a:r>
          </a:p>
          <a:p>
            <a:r>
              <a:rPr lang="en-IE" dirty="0" smtClean="0"/>
              <a:t>15 years active development</a:t>
            </a:r>
          </a:p>
          <a:p>
            <a:r>
              <a:rPr lang="en-IE" dirty="0" smtClean="0"/>
              <a:t>Community developed</a:t>
            </a:r>
          </a:p>
          <a:p>
            <a:r>
              <a:rPr lang="en-IE" dirty="0" smtClean="0"/>
              <a:t>Open source (Forever)</a:t>
            </a:r>
          </a:p>
          <a:p>
            <a:r>
              <a:rPr lang="en-IE" dirty="0" smtClean="0"/>
              <a:t>Runs on all major operating systems</a:t>
            </a:r>
          </a:p>
          <a:p>
            <a:r>
              <a:rPr lang="en-IE" dirty="0"/>
              <a:t>Designed for high volume </a:t>
            </a:r>
            <a:r>
              <a:rPr lang="en-IE" dirty="0" smtClean="0"/>
              <a:t>environments</a:t>
            </a:r>
            <a:endParaRPr lang="en-IE" dirty="0"/>
          </a:p>
          <a:p>
            <a:r>
              <a:rPr lang="en-IE" dirty="0" smtClean="0"/>
              <a:t>Sponsors (google, redhat, hp, skype)</a:t>
            </a:r>
          </a:p>
        </p:txBody>
      </p:sp>
    </p:spTree>
    <p:extLst>
      <p:ext uri="{BB962C8B-B14F-4D97-AF65-F5344CB8AC3E}">
        <p14:creationId xmlns:p14="http://schemas.microsoft.com/office/powerpoint/2010/main" val="11243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Who uses PostgreSQL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McAfee</a:t>
            </a:r>
          </a:p>
          <a:p>
            <a:r>
              <a:rPr lang="en-IE" dirty="0" smtClean="0"/>
              <a:t>Last FM</a:t>
            </a:r>
          </a:p>
          <a:p>
            <a:r>
              <a:rPr lang="en-IE" dirty="0" smtClean="0"/>
              <a:t>Faa</a:t>
            </a:r>
          </a:p>
          <a:p>
            <a:r>
              <a:rPr lang="en-IE" dirty="0" smtClean="0"/>
              <a:t>Skype </a:t>
            </a:r>
          </a:p>
          <a:p>
            <a:r>
              <a:rPr lang="en-IE" dirty="0" smtClean="0"/>
              <a:t>Hi5 (6</a:t>
            </a:r>
            <a:r>
              <a:rPr lang="en-IE" baseline="30000" dirty="0" smtClean="0"/>
              <a:t>th</a:t>
            </a:r>
            <a:r>
              <a:rPr lang="en-IE" dirty="0" smtClean="0"/>
              <a:t> in the all time most visited website list)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99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What's PostgreSQL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object-relational </a:t>
            </a:r>
            <a:r>
              <a:rPr lang="en-IE" dirty="0" smtClean="0"/>
              <a:t>database</a:t>
            </a:r>
          </a:p>
          <a:p>
            <a:r>
              <a:rPr lang="en-IE" dirty="0" smtClean="0"/>
              <a:t>Document-orientated database</a:t>
            </a:r>
          </a:p>
          <a:p>
            <a:r>
              <a:rPr lang="en-IE" dirty="0" smtClean="0"/>
              <a:t>Key/value store</a:t>
            </a:r>
          </a:p>
        </p:txBody>
      </p:sp>
    </p:spTree>
    <p:extLst>
      <p:ext uri="{BB962C8B-B14F-4D97-AF65-F5344CB8AC3E}">
        <p14:creationId xmlns:p14="http://schemas.microsoft.com/office/powerpoint/2010/main" val="192057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common sql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Fully sql compliant</a:t>
            </a:r>
          </a:p>
          <a:p>
            <a:r>
              <a:rPr lang="en-IE" dirty="0" smtClean="0"/>
              <a:t>Data integrity</a:t>
            </a:r>
          </a:p>
          <a:p>
            <a:r>
              <a:rPr lang="en-IE" dirty="0" smtClean="0"/>
              <a:t>Indexing (more later)</a:t>
            </a:r>
          </a:p>
          <a:p>
            <a:r>
              <a:rPr lang="en-IE" dirty="0" smtClean="0"/>
              <a:t>Stored procedures (with a difference)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0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PostgreSQL over MS sql sever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Stored procedures (in your language c, java, Perl, python, ruby, JavaScript, php)</a:t>
            </a:r>
          </a:p>
          <a:p>
            <a:r>
              <a:rPr lang="en-IE" dirty="0" smtClean="0"/>
              <a:t>Read in Csv files</a:t>
            </a:r>
          </a:p>
          <a:p>
            <a:r>
              <a:rPr lang="en-IE" dirty="0" smtClean="0"/>
              <a:t>Ergonomics</a:t>
            </a:r>
          </a:p>
          <a:p>
            <a:r>
              <a:rPr lang="en-IE" dirty="0" smtClean="0"/>
              <a:t>Inheritance</a:t>
            </a:r>
          </a:p>
          <a:p>
            <a:r>
              <a:rPr lang="en-IE" dirty="0" smtClean="0"/>
              <a:t>Types</a:t>
            </a:r>
            <a:r>
              <a:rPr lang="en-IE" dirty="0"/>
              <a:t> </a:t>
            </a:r>
            <a:r>
              <a:rPr lang="en-IE" dirty="0" smtClean="0"/>
              <a:t>(Arrays, hstore, Range types, numeric &amp; decimal precision)</a:t>
            </a:r>
          </a:p>
          <a:p>
            <a:r>
              <a:rPr lang="en-IE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406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Json PostgreSQL 9.4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json is stored in its plain text format </a:t>
            </a:r>
            <a:r>
              <a:rPr lang="en-IE" dirty="0" smtClean="0"/>
              <a:t>9.2</a:t>
            </a:r>
          </a:p>
          <a:p>
            <a:r>
              <a:rPr lang="en-IE" dirty="0" smtClean="0"/>
              <a:t>Jsonb introduced in latest version 9.4</a:t>
            </a:r>
          </a:p>
          <a:p>
            <a:r>
              <a:rPr lang="en-IE" dirty="0" smtClean="0"/>
              <a:t>Jsonb lives within PostgreSQL (Stored like key value pairs)</a:t>
            </a:r>
          </a:p>
          <a:p>
            <a:r>
              <a:rPr lang="en-IE" dirty="0" smtClean="0"/>
              <a:t>Max 1gb per field</a:t>
            </a:r>
          </a:p>
          <a:p>
            <a:r>
              <a:rPr lang="en-IE" dirty="0" smtClean="0"/>
              <a:t>New jsonb query operators in 9.4 (@&gt;, &lt;@, ?, ?|, ?&amp;)</a:t>
            </a:r>
          </a:p>
          <a:p>
            <a:r>
              <a:rPr lang="en-IE" dirty="0" smtClean="0"/>
              <a:t>Use json if only storing and retrieving records</a:t>
            </a:r>
          </a:p>
          <a:p>
            <a:r>
              <a:rPr lang="en-IE" dirty="0" smtClean="0"/>
              <a:t>Use jsonb when performing lots of operations (gin indexing)</a:t>
            </a:r>
          </a:p>
        </p:txBody>
      </p:sp>
    </p:spTree>
    <p:extLst>
      <p:ext uri="{BB962C8B-B14F-4D97-AF65-F5344CB8AC3E}">
        <p14:creationId xmlns:p14="http://schemas.microsoft.com/office/powerpoint/2010/main" val="35955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Jsonb indexing (GIn index)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Gin (galvanised inverted index)</a:t>
            </a:r>
          </a:p>
          <a:p>
            <a:r>
              <a:rPr lang="en-IE" dirty="0" smtClean="0"/>
              <a:t>Index is modelled on a b-tree</a:t>
            </a:r>
          </a:p>
          <a:p>
            <a:r>
              <a:rPr lang="en-IE" dirty="0" smtClean="0"/>
              <a:t>Heavily optimised for storing duplicate values</a:t>
            </a:r>
          </a:p>
          <a:p>
            <a:r>
              <a:rPr lang="en-IE" dirty="0" smtClean="0"/>
              <a:t>Duplicates stored in a paging file or tree</a:t>
            </a:r>
          </a:p>
          <a:p>
            <a:r>
              <a:rPr lang="en-IE" dirty="0" smtClean="0"/>
              <a:t>Re-indexing may be required</a:t>
            </a:r>
          </a:p>
          <a:p>
            <a:r>
              <a:rPr lang="en-IE" dirty="0" smtClean="0"/>
              <a:t>B-tree for unique indexing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44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63" y="1779376"/>
            <a:ext cx="3896498" cy="3696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Scalability, AVAILABILITY &amp; REPLICATION</a:t>
            </a:r>
            <a:br>
              <a:rPr lang="en-IE" dirty="0" smtClean="0"/>
            </a:br>
            <a:r>
              <a:rPr lang="en-IE" sz="2200" dirty="0" smtClean="0"/>
              <a:t>warm stand by</a:t>
            </a:r>
            <a:endParaRPr lang="en-IE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IE" dirty="0" smtClean="0"/>
          </a:p>
          <a:p>
            <a:r>
              <a:rPr lang="en-IE" sz="1900" dirty="0" smtClean="0"/>
              <a:t>ALL TRANSACTIONS WRITTEN TO WAL FILE (CAN’T SPECIFY specific TABLES)</a:t>
            </a:r>
          </a:p>
          <a:p>
            <a:r>
              <a:rPr lang="en-IE" dirty="0"/>
              <a:t>periodical shipping of WAL files to the secondary </a:t>
            </a:r>
            <a:r>
              <a:rPr lang="en-IE" dirty="0" smtClean="0"/>
              <a:t>server                                                                                                                    (OR WHEN WAL IS FULL)</a:t>
            </a:r>
          </a:p>
          <a:p>
            <a:r>
              <a:rPr lang="en-IE" dirty="0" smtClean="0"/>
              <a:t>Async by default</a:t>
            </a:r>
          </a:p>
          <a:p>
            <a:r>
              <a:rPr lang="en-IE" dirty="0" smtClean="0"/>
              <a:t>NO SCHEMA REPLICATION, LOAD BALANCING, QUERY ON SLAVE</a:t>
            </a:r>
          </a:p>
          <a:p>
            <a:r>
              <a:rPr lang="en-IE" dirty="0" smtClean="0"/>
              <a:t>IDENTICAL MACHINES AND VERSIONS OF POSTGRESQL</a:t>
            </a:r>
          </a:p>
          <a:p>
            <a:r>
              <a:rPr lang="en-IE" dirty="0" smtClean="0"/>
              <a:t>MAX LOSS 1 WHOLE WAL (16MB)</a:t>
            </a:r>
          </a:p>
          <a:p>
            <a:r>
              <a:rPr lang="en-IE" dirty="0"/>
              <a:t>Uses (pitr</a:t>
            </a:r>
            <a:r>
              <a:rPr lang="en-IE" dirty="0" smtClean="0"/>
              <a:t>)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209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330</TotalTime>
  <Words>436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Impact</vt:lpstr>
      <vt:lpstr>Main Event</vt:lpstr>
      <vt:lpstr>PostgreSQL</vt:lpstr>
      <vt:lpstr>History</vt:lpstr>
      <vt:lpstr>Who uses PostgreSQL</vt:lpstr>
      <vt:lpstr>What's PostgreSQL</vt:lpstr>
      <vt:lpstr>common sql features</vt:lpstr>
      <vt:lpstr>Why PostgreSQL over MS sql sever</vt:lpstr>
      <vt:lpstr>Json PostgreSQL 9.4 </vt:lpstr>
      <vt:lpstr>Jsonb indexing (GIn index)</vt:lpstr>
      <vt:lpstr>Scalability, AVAILABILITY &amp; REPLICATION warm stand by</vt:lpstr>
      <vt:lpstr>Scalability, AVAILABILITY &amp; REPLICATION HOT stand by</vt:lpstr>
      <vt:lpstr>Scalability, AVAILABILITY &amp; REPLICATION STREAMING REPLICATION/PgPooling II with multiple slaves</vt:lpstr>
      <vt:lpstr>Limitations </vt:lpstr>
      <vt:lpstr>Example queries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Alan Mulligan</dc:creator>
  <cp:lastModifiedBy>Alan Mulligan</cp:lastModifiedBy>
  <cp:revision>30</cp:revision>
  <dcterms:created xsi:type="dcterms:W3CDTF">2015-03-11T08:57:17Z</dcterms:created>
  <dcterms:modified xsi:type="dcterms:W3CDTF">2015-03-11T15:09:24Z</dcterms:modified>
</cp:coreProperties>
</file>