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PostgreSQL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13</a:t>
            </a:r>
            <a:r>
              <a:rPr lang="en-IE" baseline="30000" dirty="0" smtClean="0"/>
              <a:t>th</a:t>
            </a:r>
            <a:r>
              <a:rPr lang="en-IE" dirty="0" smtClean="0"/>
              <a:t> march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7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Designed by Michael </a:t>
            </a:r>
            <a:r>
              <a:rPr lang="en-IE" dirty="0" smtClean="0"/>
              <a:t>Stonebraker ( Andrew Yu</a:t>
            </a:r>
            <a:r>
              <a:rPr lang="en-IE" dirty="0"/>
              <a:t>, Jolly Chen) at </a:t>
            </a:r>
            <a:r>
              <a:rPr lang="en-IE" dirty="0" smtClean="0"/>
              <a:t>ucla (1999)</a:t>
            </a:r>
          </a:p>
          <a:p>
            <a:r>
              <a:rPr lang="en-IE" dirty="0" smtClean="0"/>
              <a:t>15 years active development</a:t>
            </a:r>
          </a:p>
          <a:p>
            <a:r>
              <a:rPr lang="en-IE" dirty="0" smtClean="0"/>
              <a:t>Community developed</a:t>
            </a:r>
          </a:p>
          <a:p>
            <a:r>
              <a:rPr lang="en-IE" dirty="0" smtClean="0"/>
              <a:t>Open source (Forever)</a:t>
            </a:r>
          </a:p>
          <a:p>
            <a:r>
              <a:rPr lang="en-IE" dirty="0" smtClean="0"/>
              <a:t>Runs on all major operating systems</a:t>
            </a:r>
          </a:p>
          <a:p>
            <a:r>
              <a:rPr lang="en-IE" dirty="0"/>
              <a:t>Designed for high volume </a:t>
            </a:r>
            <a:r>
              <a:rPr lang="en-IE" dirty="0" smtClean="0"/>
              <a:t>environments</a:t>
            </a:r>
          </a:p>
          <a:p>
            <a:r>
              <a:rPr lang="en-IE" dirty="0" smtClean="0"/>
              <a:t>Google, skype, redhat, hp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43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common sql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Fully sql compliant</a:t>
            </a:r>
          </a:p>
          <a:p>
            <a:r>
              <a:rPr lang="en-IE" dirty="0" smtClean="0"/>
              <a:t>Data integrity</a:t>
            </a:r>
          </a:p>
          <a:p>
            <a:r>
              <a:rPr lang="en-IE" dirty="0" smtClean="0"/>
              <a:t>Indexing (more later)</a:t>
            </a:r>
          </a:p>
          <a:p>
            <a:r>
              <a:rPr lang="en-IE" dirty="0" smtClean="0"/>
              <a:t>Stored procedures (with a difference)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PostgreSQL over sql sever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Stored procedures (in your language c, java, Perl, python, ruby, JavaScript, php)</a:t>
            </a:r>
          </a:p>
          <a:p>
            <a:r>
              <a:rPr lang="en-IE" dirty="0" smtClean="0"/>
              <a:t>Read in Csv files</a:t>
            </a:r>
          </a:p>
          <a:p>
            <a:r>
              <a:rPr lang="en-IE" dirty="0" smtClean="0"/>
              <a:t>Ergonomics</a:t>
            </a:r>
          </a:p>
          <a:p>
            <a:r>
              <a:rPr lang="en-IE" dirty="0" smtClean="0"/>
              <a:t>Inheritance</a:t>
            </a:r>
          </a:p>
          <a:p>
            <a:r>
              <a:rPr lang="en-IE" dirty="0" smtClean="0"/>
              <a:t>Types</a:t>
            </a:r>
            <a:r>
              <a:rPr lang="en-IE" dirty="0"/>
              <a:t> </a:t>
            </a:r>
            <a:r>
              <a:rPr lang="en-IE" dirty="0" smtClean="0"/>
              <a:t>(Arrays, hstore, Range types, numeric &amp; decimal precision)</a:t>
            </a:r>
          </a:p>
          <a:p>
            <a:r>
              <a:rPr lang="en-IE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06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 PostgreSQL 9.4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json is stored in its plain text format </a:t>
            </a:r>
            <a:r>
              <a:rPr lang="en-IE" dirty="0" smtClean="0"/>
              <a:t>9.2</a:t>
            </a:r>
          </a:p>
          <a:p>
            <a:r>
              <a:rPr lang="en-IE" dirty="0" smtClean="0"/>
              <a:t>Jsonb introduced in latest version 9.4</a:t>
            </a:r>
          </a:p>
          <a:p>
            <a:r>
              <a:rPr lang="en-IE" dirty="0" smtClean="0"/>
              <a:t>Jsonb lives within PostgreSQL</a:t>
            </a:r>
          </a:p>
          <a:p>
            <a:r>
              <a:rPr lang="en-IE" dirty="0" smtClean="0"/>
              <a:t>Stored like key value pairs</a:t>
            </a:r>
          </a:p>
          <a:p>
            <a:r>
              <a:rPr lang="en-IE" dirty="0" smtClean="0"/>
              <a:t>New query operators in 9.4 (-&gt;, &lt;-, #@ @&gt;, &lt;@)</a:t>
            </a:r>
          </a:p>
          <a:p>
            <a:r>
              <a:rPr lang="en-IE" dirty="0" smtClean="0"/>
              <a:t>Use json if only storing and retrieving records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jsonb</a:t>
            </a:r>
            <a:r>
              <a:rPr lang="en-IE" dirty="0" smtClean="0"/>
              <a:t> when performing lots of operations (gin indexing)</a:t>
            </a:r>
          </a:p>
        </p:txBody>
      </p:sp>
    </p:spTree>
    <p:extLst>
      <p:ext uri="{BB962C8B-B14F-4D97-AF65-F5344CB8AC3E}">
        <p14:creationId xmlns:p14="http://schemas.microsoft.com/office/powerpoint/2010/main" val="35955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Jsonb indexing (GIn index)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Gin (galvanised inverted index)</a:t>
            </a:r>
          </a:p>
          <a:p>
            <a:r>
              <a:rPr lang="en-IE" dirty="0" smtClean="0"/>
              <a:t>Index is modelled on a b-tree</a:t>
            </a:r>
          </a:p>
          <a:p>
            <a:r>
              <a:rPr lang="en-IE" dirty="0" smtClean="0"/>
              <a:t>Heavily optimised for storing duplicate values</a:t>
            </a:r>
          </a:p>
          <a:p>
            <a:r>
              <a:rPr lang="en-IE" dirty="0" smtClean="0"/>
              <a:t>Duplicates stored in a paging file or tree</a:t>
            </a:r>
          </a:p>
          <a:p>
            <a:r>
              <a:rPr lang="en-IE" dirty="0" smtClean="0"/>
              <a:t>Re-indexing may be required</a:t>
            </a:r>
          </a:p>
          <a:p>
            <a:r>
              <a:rPr lang="en-IE" dirty="0" smtClean="0"/>
              <a:t>B-tree for unique indexing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4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Scalability, AVAILABILITY &amp; REPLICATION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WARM STANDBY</a:t>
            </a:r>
          </a:p>
          <a:p>
            <a:r>
              <a:rPr lang="en-IE" dirty="0" smtClean="0"/>
              <a:t>HOT STANDBY</a:t>
            </a:r>
          </a:p>
          <a:p>
            <a:r>
              <a:rPr lang="en-IE" dirty="0" smtClean="0"/>
              <a:t>STREAMING REPLICATION</a:t>
            </a:r>
          </a:p>
          <a:p>
            <a:r>
              <a:rPr lang="en-IE" dirty="0" smtClean="0"/>
              <a:t>WAL (WRITE-AHEAD LOGGING)</a:t>
            </a:r>
          </a:p>
          <a:p>
            <a:r>
              <a:rPr lang="en-IE" dirty="0"/>
              <a:t>PgPooling II</a:t>
            </a:r>
          </a:p>
        </p:txBody>
      </p:sp>
    </p:spTree>
    <p:extLst>
      <p:ext uri="{BB962C8B-B14F-4D97-AF65-F5344CB8AC3E}">
        <p14:creationId xmlns:p14="http://schemas.microsoft.com/office/powerpoint/2010/main" val="32209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Replication can be difficult (recent advances)</a:t>
            </a:r>
          </a:p>
          <a:p>
            <a:r>
              <a:rPr lang="en-IE" dirty="0" smtClean="0"/>
              <a:t>Dose not work well with windows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116</TotalTime>
  <Words>245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PostgreSQL</vt:lpstr>
      <vt:lpstr>History</vt:lpstr>
      <vt:lpstr>common sql features</vt:lpstr>
      <vt:lpstr>Why PostgreSQL over sql sever</vt:lpstr>
      <vt:lpstr>Json PostgreSQL 9.4 </vt:lpstr>
      <vt:lpstr>Jsonb indexing (GIn index)</vt:lpstr>
      <vt:lpstr>Scalability, AVAILABILITY &amp; REPLICATION</vt:lpstr>
      <vt:lpstr>Limitations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Alan Mulligan</dc:creator>
  <cp:lastModifiedBy>Alan Mulligan</cp:lastModifiedBy>
  <cp:revision>10</cp:revision>
  <dcterms:created xsi:type="dcterms:W3CDTF">2015-03-11T08:57:17Z</dcterms:created>
  <dcterms:modified xsi:type="dcterms:W3CDTF">2015-03-11T10:53:43Z</dcterms:modified>
</cp:coreProperties>
</file>