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8E8844-E552-4E53-84F5-B0E7E891D3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093215-798E-43C4-AD2D-10E58E230E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12/4/2023 12:42:14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1" id="10" name="slide10">
            <a:extLst>
              <a:ext uri="{FF2B5EF4-FFF2-40B4-BE49-F238E27FC236}">
                <a16:creationId xmlns:a16="http://schemas.microsoft.com/office/drawing/2014/main" id="{5A98B435-FDAF-42E2-A359-722D145DCE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2" id="11" name="slide11">
            <a:extLst>
              <a:ext uri="{FF2B5EF4-FFF2-40B4-BE49-F238E27FC236}">
                <a16:creationId xmlns:a16="http://schemas.microsoft.com/office/drawing/2014/main" id="{C72B6CB5-1126-4EDB-BCB2-28CA37921C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3" id="12" name="slide12">
            <a:extLst>
              <a:ext uri="{FF2B5EF4-FFF2-40B4-BE49-F238E27FC236}">
                <a16:creationId xmlns:a16="http://schemas.microsoft.com/office/drawing/2014/main" id="{30E8C26E-9DA0-4EB9-99CB-4A7FA41FEE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5" id="13" name="slide13">
            <a:extLst>
              <a:ext uri="{FF2B5EF4-FFF2-40B4-BE49-F238E27FC236}">
                <a16:creationId xmlns:a16="http://schemas.microsoft.com/office/drawing/2014/main" id="{4086AE97-E780-44CA-9731-75E31140B0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6" id="14" name="slide14">
            <a:extLst>
              <a:ext uri="{FF2B5EF4-FFF2-40B4-BE49-F238E27FC236}">
                <a16:creationId xmlns:a16="http://schemas.microsoft.com/office/drawing/2014/main" id="{63F550D0-2C11-4EB1-B113-EC2800A330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8" id="15" name="slide15">
            <a:extLst>
              <a:ext uri="{FF2B5EF4-FFF2-40B4-BE49-F238E27FC236}">
                <a16:creationId xmlns:a16="http://schemas.microsoft.com/office/drawing/2014/main" id="{A893BA57-CACD-4ADB-8D27-E5BEBC6B3E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the most common reaction users have from being influenced?" id="2" name="slide2">
            <a:extLst>
              <a:ext uri="{FF2B5EF4-FFF2-40B4-BE49-F238E27FC236}">
                <a16:creationId xmlns:a16="http://schemas.microsoft.com/office/drawing/2014/main" id="{14153CAE-1294-4CE0-B6E7-67A03CAE8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5" y="0"/>
            <a:ext cx="11515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 Calulation For Reactions" id="3" name="slide3">
            <a:extLst>
              <a:ext uri="{FF2B5EF4-FFF2-40B4-BE49-F238E27FC236}">
                <a16:creationId xmlns:a16="http://schemas.microsoft.com/office/drawing/2014/main" id="{806EF369-AC27-4D9A-B5FB-E5A240D6E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2" y="0"/>
            <a:ext cx="10976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are the top social media platforms that influence online shopers?" id="4" name="slide4">
            <a:extLst>
              <a:ext uri="{FF2B5EF4-FFF2-40B4-BE49-F238E27FC236}">
                <a16:creationId xmlns:a16="http://schemas.microsoft.com/office/drawing/2014/main" id="{A55FFA8F-A28C-46DB-9E33-DE86E485B6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1" y="0"/>
            <a:ext cx="11649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do users most commonly characterize a social media influencer?" id="5" name="slide5">
            <a:extLst>
              <a:ext uri="{FF2B5EF4-FFF2-40B4-BE49-F238E27FC236}">
                <a16:creationId xmlns:a16="http://schemas.microsoft.com/office/drawing/2014/main" id="{7BE88B80-2F34-4BE5-863D-96D22A0B0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07" y="0"/>
            <a:ext cx="7962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are social media users&amp;apos; favorite types of acounts to follow?" id="6" name="slide6">
            <a:extLst>
              <a:ext uri="{FF2B5EF4-FFF2-40B4-BE49-F238E27FC236}">
                <a16:creationId xmlns:a16="http://schemas.microsoft.com/office/drawing/2014/main" id="{7ACC5E00-45E0-4187-80B8-C51653B02A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9" y="0"/>
            <a:ext cx="11771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olleges With Most Responses" id="7" name="slide7">
            <a:extLst>
              <a:ext uri="{FF2B5EF4-FFF2-40B4-BE49-F238E27FC236}">
                <a16:creationId xmlns:a16="http://schemas.microsoft.com/office/drawing/2014/main" id="{F691EFFE-E554-457F-B23C-760EE2167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4" y="0"/>
            <a:ext cx="1076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Dashboard" id="8" name="slide8">
            <a:extLst>
              <a:ext uri="{FF2B5EF4-FFF2-40B4-BE49-F238E27FC236}">
                <a16:creationId xmlns:a16="http://schemas.microsoft.com/office/drawing/2014/main" id="{6F623DE9-0885-4650-891B-1E034CAE60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Media Influencer Story4" id="9" name="slide9">
            <a:extLst>
              <a:ext uri="{FF2B5EF4-FFF2-40B4-BE49-F238E27FC236}">
                <a16:creationId xmlns:a16="http://schemas.microsoft.com/office/drawing/2014/main" id="{B566EA90-16CC-4298-A133-52D13B18C1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2023-12-04T17:42:17Z</dcterms:created>
  <dcterms:modified xsi:type="dcterms:W3CDTF">2023-12-04T17:42:17Z</dcterms:modified>
</cp:coreProperties>
</file>