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7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132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3133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88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0591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63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364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15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427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649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22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137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394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706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547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371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973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BC9E4E-AA0D-44D2-971B-A59EB7598E57}" type="datetimeFigureOut">
              <a:rPr lang="en-MY" smtClean="0"/>
              <a:t>28/10/2021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851153-037A-4DA2-99E6-C64163BDCC4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8898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eertha/ushealthinsurance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041" y="953169"/>
            <a:ext cx="10111168" cy="3728009"/>
          </a:xfrm>
        </p:spPr>
        <p:txBody>
          <a:bodyPr>
            <a:normAutofit/>
          </a:bodyPr>
          <a:lstStyle/>
          <a:p>
            <a:r>
              <a:rPr lang="en-MY" sz="4000" dirty="0" smtClean="0"/>
              <a:t>PROJECT 4 - </a:t>
            </a:r>
            <a:r>
              <a:rPr lang="en-MY" sz="4000" dirty="0" smtClean="0"/>
              <a:t>PROPOSAL</a:t>
            </a:r>
            <a:r>
              <a:rPr lang="en-MY" sz="4000" dirty="0" smtClean="0"/>
              <a:t/>
            </a:r>
            <a:br>
              <a:rPr lang="en-MY" sz="4000" dirty="0" smtClean="0"/>
            </a:br>
            <a:r>
              <a:rPr lang="en-MY" sz="3200" dirty="0" smtClean="0"/>
              <a:t> </a:t>
            </a:r>
            <a:r>
              <a:rPr lang="en-MY" sz="3200" dirty="0" smtClean="0"/>
              <a:t/>
            </a:r>
            <a:br>
              <a:rPr lang="en-MY" sz="3200" dirty="0" smtClean="0"/>
            </a:br>
            <a:r>
              <a:rPr lang="en-MY" sz="3200" dirty="0" smtClean="0"/>
              <a:t>GROUP </a:t>
            </a:r>
            <a:r>
              <a:rPr lang="en-MY" sz="3200" dirty="0" smtClean="0"/>
              <a:t>MEMBERS: </a:t>
            </a:r>
            <a:br>
              <a:rPr lang="en-MY" sz="3200" dirty="0" smtClean="0"/>
            </a:br>
            <a:r>
              <a:rPr lang="en-MY" sz="3200" dirty="0" smtClean="0"/>
              <a:t>1) NOR </a:t>
            </a:r>
            <a:r>
              <a:rPr lang="en-MY" sz="3200" dirty="0" smtClean="0"/>
              <a:t>HAMIZAH BINTI MUSTAFFA</a:t>
            </a:r>
            <a:br>
              <a:rPr lang="en-MY" sz="3200" dirty="0" smtClean="0"/>
            </a:br>
            <a:r>
              <a:rPr lang="en-MY" sz="3200" dirty="0" smtClean="0"/>
              <a:t>2) NORMIEZA </a:t>
            </a:r>
            <a:r>
              <a:rPr lang="en-MY" sz="3200" dirty="0" smtClean="0"/>
              <a:t>BINTI AZHAR </a:t>
            </a:r>
            <a:r>
              <a:rPr lang="en-MY" sz="3200" dirty="0"/>
              <a:t/>
            </a:r>
            <a:br>
              <a:rPr lang="en-MY" sz="3200" dirty="0"/>
            </a:br>
            <a:r>
              <a:rPr lang="en-MY" sz="3200" dirty="0" smtClean="0"/>
              <a:t>3) Wan </a:t>
            </a:r>
            <a:r>
              <a:rPr lang="en-MY" sz="3200" dirty="0" err="1"/>
              <a:t>Eizhan</a:t>
            </a:r>
            <a:r>
              <a:rPr lang="en-MY" sz="3200" dirty="0"/>
              <a:t> </a:t>
            </a:r>
            <a:r>
              <a:rPr lang="en-MY" sz="3200" dirty="0" err="1"/>
              <a:t>Afeef</a:t>
            </a:r>
            <a:r>
              <a:rPr lang="en-MY" sz="3200" dirty="0"/>
              <a:t> bin Wan Ahmad </a:t>
            </a:r>
            <a:r>
              <a:rPr lang="en-MY" sz="3200" dirty="0" err="1"/>
              <a:t>Faizal</a:t>
            </a:r>
            <a:endParaRPr lang="en-MY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8535" y="6290853"/>
            <a:ext cx="6400800" cy="669505"/>
          </a:xfrm>
        </p:spPr>
        <p:txBody>
          <a:bodyPr/>
          <a:lstStyle/>
          <a:p>
            <a:pPr algn="ctr"/>
            <a:r>
              <a:rPr lang="en-MY" b="1" u="sng" dirty="0" smtClean="0">
                <a:solidFill>
                  <a:schemeClr val="tx1">
                    <a:lumMod val="85000"/>
                  </a:schemeClr>
                </a:solidFill>
              </a:rPr>
              <a:t>GA TRAINING 2021 - 221021</a:t>
            </a:r>
            <a:endParaRPr lang="en-MY" b="1" u="sng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23" y="0"/>
            <a:ext cx="10244137" cy="874310"/>
          </a:xfrm>
          <a:noFill/>
        </p:spPr>
        <p:txBody>
          <a:bodyPr/>
          <a:lstStyle/>
          <a:p>
            <a:pPr algn="ctr"/>
            <a:r>
              <a:rPr lang="en-US" b="1" dirty="0" smtClean="0"/>
              <a:t>Proposal overview</a:t>
            </a:r>
            <a:endParaRPr lang="en-MY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63" y="874311"/>
            <a:ext cx="11272837" cy="575509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400" b="1" dirty="0" smtClean="0"/>
              <a:t>INDUSTRY: </a:t>
            </a:r>
            <a:r>
              <a:rPr lang="en-MY" sz="1400" dirty="0" smtClean="0"/>
              <a:t>Insurance Industry</a:t>
            </a:r>
          </a:p>
          <a:p>
            <a:r>
              <a:rPr lang="en-MY" sz="1400" b="1" dirty="0" smtClean="0"/>
              <a:t>COMPANY: </a:t>
            </a:r>
            <a:r>
              <a:rPr lang="en-MY" sz="1400" dirty="0" smtClean="0"/>
              <a:t>Insurance Company</a:t>
            </a:r>
          </a:p>
          <a:p>
            <a:r>
              <a:rPr lang="en-MY" sz="1400" b="1" dirty="0" smtClean="0"/>
              <a:t>BUSINESS </a:t>
            </a:r>
            <a:r>
              <a:rPr lang="en-MY" sz="1400" b="1" dirty="0"/>
              <a:t>PROBLEM : </a:t>
            </a:r>
            <a:r>
              <a:rPr lang="en-MY" sz="1400" dirty="0"/>
              <a:t>How do </a:t>
            </a:r>
            <a:r>
              <a:rPr lang="en-MY" sz="1400" dirty="0" smtClean="0"/>
              <a:t>medical insurance costs of </a:t>
            </a:r>
            <a:r>
              <a:rPr lang="en-MY" sz="1400" dirty="0"/>
              <a:t>people characterized by certain attributes. </a:t>
            </a:r>
            <a:endParaRPr lang="en-MY" sz="1400" dirty="0" smtClean="0"/>
          </a:p>
          <a:p>
            <a:r>
              <a:rPr lang="en-MY" sz="1400" b="1" dirty="0" smtClean="0"/>
              <a:t>BUSINESS </a:t>
            </a:r>
            <a:r>
              <a:rPr lang="en-MY" sz="1400" b="1" dirty="0"/>
              <a:t>OBJECTIVES: </a:t>
            </a:r>
            <a:r>
              <a:rPr lang="en-MY" sz="1400" dirty="0"/>
              <a:t> To recommend relevant plan </a:t>
            </a:r>
            <a:r>
              <a:rPr lang="en-MY" sz="1400" dirty="0" smtClean="0"/>
              <a:t>rates </a:t>
            </a:r>
            <a:r>
              <a:rPr lang="en-MY" sz="1400" dirty="0"/>
              <a:t>to the Insurance </a:t>
            </a:r>
            <a:r>
              <a:rPr lang="en-MY" sz="1400" dirty="0" smtClean="0"/>
              <a:t>Company based on individuals characterized </a:t>
            </a:r>
            <a:r>
              <a:rPr lang="en-MY" sz="1400" dirty="0"/>
              <a:t>by </a:t>
            </a:r>
            <a:r>
              <a:rPr lang="en-MY" sz="1400" dirty="0" smtClean="0"/>
              <a:t>specific attributes</a:t>
            </a:r>
          </a:p>
          <a:p>
            <a:r>
              <a:rPr lang="en-MY" sz="1400" b="1" dirty="0" smtClean="0"/>
              <a:t>HYPOTHESIS/ASSUMPTIONS </a:t>
            </a:r>
            <a:r>
              <a:rPr lang="en-MY" sz="1400" dirty="0" smtClean="0"/>
              <a:t>: Insurance </a:t>
            </a:r>
            <a:r>
              <a:rPr lang="en-MY" sz="1400" dirty="0"/>
              <a:t>premium cost increases </a:t>
            </a:r>
            <a:r>
              <a:rPr lang="en-MY" sz="1400" dirty="0" smtClean="0"/>
              <a:t>when the insured person has higher risks of attributes.</a:t>
            </a:r>
          </a:p>
          <a:p>
            <a:pPr marL="128016" lvl="1" indent="0">
              <a:buNone/>
            </a:pPr>
            <a:endParaRPr lang="en-MY" sz="1400" b="1" dirty="0"/>
          </a:p>
          <a:p>
            <a:pPr marL="128016" lvl="1" indent="0">
              <a:buNone/>
            </a:pPr>
            <a:r>
              <a:rPr lang="en-MY" sz="1400" b="1" dirty="0" smtClean="0"/>
              <a:t>GOALS AND SUCCESS METRICS:</a:t>
            </a:r>
          </a:p>
          <a:p>
            <a:pPr marL="128016" lvl="1" indent="0">
              <a:buNone/>
            </a:pPr>
            <a:r>
              <a:rPr lang="en-MY" sz="1400" dirty="0" smtClean="0"/>
              <a:t>a) Pricing teams of the insurance company able to set a profitable price on the healthcare insurance.</a:t>
            </a:r>
          </a:p>
          <a:p>
            <a:pPr marL="128016" lvl="1" indent="0">
              <a:buNone/>
            </a:pPr>
            <a:r>
              <a:rPr lang="en-MY" sz="1400" dirty="0" smtClean="0"/>
              <a:t>b) End customer which is the insured person able to get affordable price on the healthcare insurance.</a:t>
            </a:r>
          </a:p>
          <a:p>
            <a:pPr marL="128016" lvl="1" indent="0">
              <a:buNone/>
            </a:pPr>
            <a:endParaRPr lang="en-MY" sz="1400" dirty="0"/>
          </a:p>
          <a:p>
            <a:pPr marL="128016" lvl="1" indent="0">
              <a:buNone/>
            </a:pPr>
            <a:r>
              <a:rPr lang="en-MY" sz="1400" b="1" dirty="0" smtClean="0"/>
              <a:t>RISK OR LIMITATIONS:</a:t>
            </a:r>
          </a:p>
          <a:p>
            <a:pPr marL="128016" lvl="1" indent="0">
              <a:buNone/>
            </a:pPr>
            <a:r>
              <a:rPr lang="en-MY" sz="1400" dirty="0" smtClean="0"/>
              <a:t>It is crucial </a:t>
            </a:r>
            <a:r>
              <a:rPr lang="en-MY" sz="1400" dirty="0"/>
              <a:t>for </a:t>
            </a:r>
            <a:r>
              <a:rPr lang="en-MY" sz="1400" dirty="0" smtClean="0"/>
              <a:t>the insurance company to precisely measure the amount  </a:t>
            </a:r>
            <a:r>
              <a:rPr lang="en-MY" sz="1400" dirty="0"/>
              <a:t>covered  by </a:t>
            </a:r>
            <a:r>
              <a:rPr lang="en-MY" sz="1400" dirty="0" smtClean="0"/>
              <a:t> the medical policy  </a:t>
            </a:r>
            <a:r>
              <a:rPr lang="en-MY" sz="1400" dirty="0"/>
              <a:t>and the  insurance  charges which must be paid for it. </a:t>
            </a:r>
            <a:r>
              <a:rPr lang="en-MY" sz="1400" dirty="0" smtClean="0"/>
              <a:t>Each individual/insured person  attribute are very important. If any attributes is </a:t>
            </a:r>
            <a:r>
              <a:rPr lang="en-MY" sz="1400" dirty="0"/>
              <a:t>omitted when the amounts are computed, the </a:t>
            </a:r>
            <a:r>
              <a:rPr lang="en-MY" sz="1400" dirty="0" smtClean="0"/>
              <a:t>medical policy </a:t>
            </a:r>
            <a:r>
              <a:rPr lang="en-MY" sz="1400" dirty="0"/>
              <a:t>changes overall. </a:t>
            </a:r>
            <a:r>
              <a:rPr lang="en-MY" sz="1400" dirty="0" smtClean="0"/>
              <a:t>Therefore, this analysis must be done with high accuracy  </a:t>
            </a:r>
            <a:r>
              <a:rPr lang="en-MY" sz="1400" dirty="0"/>
              <a:t>as  human  mistakes  are  could  </a:t>
            </a:r>
            <a:r>
              <a:rPr lang="en-MY" sz="1400" dirty="0" smtClean="0"/>
              <a:t>occur.</a:t>
            </a:r>
          </a:p>
          <a:p>
            <a:pPr marL="128016" lvl="1" indent="0">
              <a:buNone/>
            </a:pPr>
            <a:endParaRPr lang="en-MY" sz="1400" b="1" dirty="0"/>
          </a:p>
          <a:p>
            <a:pPr marL="128016" lvl="1" indent="0">
              <a:buNone/>
            </a:pPr>
            <a:r>
              <a:rPr lang="en-MY" sz="1400" b="1" dirty="0" smtClean="0"/>
              <a:t>DATASET LINK </a:t>
            </a:r>
            <a:r>
              <a:rPr lang="en-MY" sz="1400" dirty="0" smtClean="0"/>
              <a:t>:</a:t>
            </a:r>
          </a:p>
          <a:p>
            <a:r>
              <a:rPr lang="en-MY" sz="1400" dirty="0" smtClean="0">
                <a:hlinkClick r:id="rId2"/>
              </a:rPr>
              <a:t>https</a:t>
            </a:r>
            <a:r>
              <a:rPr lang="en-MY" sz="1400" dirty="0">
                <a:hlinkClick r:id="rId2"/>
              </a:rPr>
              <a:t>://</a:t>
            </a:r>
            <a:r>
              <a:rPr lang="en-MY" sz="1400" dirty="0" smtClean="0">
                <a:hlinkClick r:id="rId2"/>
              </a:rPr>
              <a:t>www.kaggle.com/teertha/ushealthinsurancedataset</a:t>
            </a:r>
            <a:endParaRPr lang="en-MY" sz="1400" dirty="0" smtClean="0"/>
          </a:p>
          <a:p>
            <a:r>
              <a:rPr lang="en-MY" sz="1400" b="1" dirty="0" smtClean="0"/>
              <a:t>DATASET ACCESS STATUS </a:t>
            </a:r>
            <a:r>
              <a:rPr lang="en-MY" sz="1400" dirty="0" smtClean="0"/>
              <a:t>: </a:t>
            </a:r>
            <a:r>
              <a:rPr lang="en-MY" sz="1400" b="1" dirty="0" smtClean="0">
                <a:solidFill>
                  <a:srgbClr val="00B050"/>
                </a:solidFill>
              </a:rPr>
              <a:t>Confirm</a:t>
            </a:r>
          </a:p>
          <a:p>
            <a:endParaRPr lang="en-MY" sz="300" dirty="0"/>
          </a:p>
        </p:txBody>
      </p:sp>
    </p:spTree>
    <p:extLst>
      <p:ext uri="{BB962C8B-B14F-4D97-AF65-F5344CB8AC3E}">
        <p14:creationId xmlns:p14="http://schemas.microsoft.com/office/powerpoint/2010/main" val="9252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964" y="2468751"/>
            <a:ext cx="9720072" cy="960249"/>
          </a:xfrm>
        </p:spPr>
        <p:txBody>
          <a:bodyPr>
            <a:normAutofit/>
          </a:bodyPr>
          <a:lstStyle/>
          <a:p>
            <a:pPr algn="ctr"/>
            <a:r>
              <a:rPr lang="en-MY" sz="4800" dirty="0" smtClean="0"/>
              <a:t>THANK </a:t>
            </a:r>
            <a:r>
              <a:rPr lang="en-MY" sz="4800" dirty="0" smtClean="0"/>
              <a:t>YOU</a:t>
            </a:r>
            <a:endParaRPr lang="en-MY" sz="4800" dirty="0"/>
          </a:p>
        </p:txBody>
      </p:sp>
    </p:spTree>
    <p:extLst>
      <p:ext uri="{BB962C8B-B14F-4D97-AF65-F5344CB8AC3E}">
        <p14:creationId xmlns:p14="http://schemas.microsoft.com/office/powerpoint/2010/main" val="32410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182</TotalTime>
  <Words>199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Tw Cen MT</vt:lpstr>
      <vt:lpstr>Wingdings 3</vt:lpstr>
      <vt:lpstr>Slice</vt:lpstr>
      <vt:lpstr>PROJECT 4 - PROPOSAL   GROUP MEMBERS:  1) NOR HAMIZAH BINTI MUSTAFFA 2) NORMIEZA BINTI AZHAR  3) Wan Eizhan Afeef bin Wan Ahmad Faizal</vt:lpstr>
      <vt:lpstr>Proposal overview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PROPOSAL :  NOR HAMIZAH MUSTAFFA</dc:title>
  <dc:creator>HP</dc:creator>
  <cp:lastModifiedBy>mieza</cp:lastModifiedBy>
  <cp:revision>23</cp:revision>
  <dcterms:created xsi:type="dcterms:W3CDTF">2021-10-22T04:34:19Z</dcterms:created>
  <dcterms:modified xsi:type="dcterms:W3CDTF">2021-10-28T07:52:37Z</dcterms:modified>
</cp:coreProperties>
</file>