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3764-F81E-56BA-80F3-490A69ED5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E0B35-7203-77DC-76F4-796F0BEFA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5AC7-9BE6-D6A2-DA31-2A2FDDC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EE45-2837-4100-9AF7-BF253B457F39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9C1A2-5E9B-159F-7228-91A37B09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DC90-EA8F-3BEB-86C9-08663F87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BE51-2413-4C73-A130-585B8B9FE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2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AFE8-9852-9EDC-0262-D2603618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DAF07-7DCF-1DF5-1D2A-01EA82D70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37BA4-320A-38DF-4D5C-6633CC25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EE45-2837-4100-9AF7-BF253B457F39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6032E-6AF7-A398-3CE3-E7946664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17F82-8FD3-4581-A4CB-C7BD89E2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BE51-2413-4C73-A130-585B8B9FE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09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E3203-C73D-935C-1727-CF56D685E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B12DE-33E1-30AB-43FC-F9EAE2CBE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9DFAD-E6C1-B271-11F0-E2FE7831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EE45-2837-4100-9AF7-BF253B457F39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332A-AECB-F31C-CAB8-5619F48F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A28E-7113-7FC7-839B-887BF3C1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BE51-2413-4C73-A130-585B8B9FE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8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FED5-D2BC-E6F2-DA08-17EB3039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3583-D0D4-4834-99A6-AE4363AE7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647AF-46C7-912D-9242-DD896E55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EE45-2837-4100-9AF7-BF253B457F39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5ACAF-8E8B-EA3F-B0D0-CA6E330A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6223F-0FB7-A30D-7C18-476F8408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BE51-2413-4C73-A130-585B8B9FE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6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A29E-5C91-535C-65F3-CD5B4BED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B9867-EBD8-2EBC-A316-5FA74E48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8CD32-B862-C041-084F-C282A90D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EE45-2837-4100-9AF7-BF253B457F39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EFAC4-94AA-5C2C-A9CF-831C885E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69E5F-A102-7099-A85D-55AE219D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BE51-2413-4C73-A130-585B8B9FE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16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6C19-CFEA-CB1F-7956-926BFDA9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5AE7-D8DA-1943-DB3A-85E83010E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CED05-DE75-5C7A-19C9-1DB3875F3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99328-CF7B-3D3C-8C31-CF211D9E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EE45-2837-4100-9AF7-BF253B457F39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2D25E-89A6-D031-D2C0-45732D5C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270BE-58C8-21DC-61D7-48F1AE2F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BE51-2413-4C73-A130-585B8B9FE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56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0192-E94F-4209-CC17-C66220BBD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FC883-E343-7B77-720B-88353F3F0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D2EA4-0881-A018-4541-ABEC3972D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980E3-B05E-A69B-D29E-FBA3AED40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91F5E-45EB-0540-A5A2-F37672392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719EA-9FF4-72D3-DAD7-B213F2EB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EE45-2837-4100-9AF7-BF253B457F39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92D27-5036-AC44-9F81-ADF04E34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C6F6D-C90F-2A4E-F249-5611CF1D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BE51-2413-4C73-A130-585B8B9FE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18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5938-00D5-F907-81AF-74E14BAA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FBA8B-8F55-8C84-96D4-268ED0AB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EE45-2837-4100-9AF7-BF253B457F39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27D36-1550-9E62-C949-4DD3C78A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0A0C1-1301-8053-E5A7-7B1B72B9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BE51-2413-4C73-A130-585B8B9FE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6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E4CAF-0909-2462-2299-723BE61E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EE45-2837-4100-9AF7-BF253B457F39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13C22-06EA-6362-C039-5331DFFA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4A102-F3A9-177E-54F8-8866AF25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BE51-2413-4C73-A130-585B8B9FE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77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FB4E-4532-E06F-D4D1-058CA6EA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E5A96-7234-4FD4-140B-65FC95F96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E31CF-3F4B-DF3E-00E5-174145F95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F2402-EA72-BB94-53D0-370F9502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EE45-2837-4100-9AF7-BF253B457F39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C403E-D6A9-823B-1A3E-B0906F5C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A97F4-74AC-205B-6A33-E51A89EB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BE51-2413-4C73-A130-585B8B9FE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3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C75D-65B2-16D3-E5EF-4EE57F3D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40A04-7EB7-1531-4B45-83F99F9C8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BB217-71B8-1400-426B-8633BDCBF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0C643-6189-7503-6F55-DE2608AD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EE45-2837-4100-9AF7-BF253B457F39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8EBED-712B-3BCC-7FF2-4B94B938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5A83B-4910-A32F-5382-3E7892D4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BE51-2413-4C73-A130-585B8B9FE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22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FF2E6-D322-CBB6-6696-817B5B79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8357D-5359-FF2F-732B-4C83AA203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491CB-E53C-2940-72E8-4073DBFE5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FEE45-2837-4100-9AF7-BF253B457F39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0C5E1-EA37-7360-CBCC-1AAD9433B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58597-8BF1-DFE5-5C8A-6B9C6074D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ABE51-2413-4C73-A130-585B8B9FE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73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E7D5E4-38B9-EF90-77FF-40052EFB3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BF8D7-6DE5-3346-25F3-F727F22C0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44"/>
            <a:ext cx="12192000" cy="67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4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56A1-4F2A-25B7-45A8-FF29D35B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15F10-C258-1697-A9B8-420C66AF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Hadeel </a:t>
            </a:r>
            <a:r>
              <a:rPr lang="en-US" dirty="0" err="1"/>
              <a:t>Aldhafiri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Alanoud</a:t>
            </a:r>
            <a:r>
              <a:rPr lang="en-US" dirty="0"/>
              <a:t> </a:t>
            </a:r>
            <a:r>
              <a:rPr lang="en-US" dirty="0" err="1"/>
              <a:t>Alrashed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Rawan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2FF09-AEDA-5DEB-6DB3-09933FBAF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0788"/>
            <a:ext cx="2201662" cy="122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7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E3D3-F178-4362-94D5-3725CD46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E94AA-38C3-224A-13A1-F62505CAE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Netflix is a stream platform that offer TV shows and Movies. </a:t>
            </a:r>
          </a:p>
          <a:p>
            <a:pPr marL="0" indent="0">
              <a:buNone/>
            </a:pPr>
            <a:r>
              <a:rPr lang="en-US" dirty="0"/>
              <a:t>The objectives are :</a:t>
            </a:r>
          </a:p>
          <a:p>
            <a:r>
              <a:rPr lang="en-US" dirty="0"/>
              <a:t>To visualize how Netflix started over the years.</a:t>
            </a:r>
          </a:p>
          <a:p>
            <a:r>
              <a:rPr lang="en-US" dirty="0"/>
              <a:t>What is the top countries using the platform </a:t>
            </a:r>
          </a:p>
          <a:p>
            <a:r>
              <a:rPr lang="en-US" dirty="0"/>
              <a:t>To show the Percentage of movies and </a:t>
            </a:r>
            <a:r>
              <a:rPr lang="en-US"/>
              <a:t>tv shows </a:t>
            </a:r>
            <a:r>
              <a:rPr lang="en-US" dirty="0"/>
              <a:t>in the platform.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1F1A0-F480-A359-561E-99D42AE4A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0788"/>
            <a:ext cx="2201662" cy="122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9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42DA-02A7-ACF8-65CF-1AF36EF6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1E12-45A1-5954-5D5F-12CFB6F2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collected from </a:t>
            </a:r>
            <a:r>
              <a:rPr lang="en-US" dirty="0" err="1"/>
              <a:t>Kaggel</a:t>
            </a:r>
            <a:r>
              <a:rPr lang="en-US" dirty="0"/>
              <a:t> website.</a:t>
            </a:r>
          </a:p>
          <a:p>
            <a:r>
              <a:rPr lang="en-US" dirty="0"/>
              <a:t>The data contain 10 </a:t>
            </a:r>
            <a:r>
              <a:rPr lang="en-US" dirty="0" err="1"/>
              <a:t>coulmns</a:t>
            </a:r>
            <a:r>
              <a:rPr lang="en-US" dirty="0"/>
              <a:t> and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8790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rows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F6495-D0A1-7A46-DC17-5AF5402D4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0788"/>
            <a:ext cx="2201662" cy="122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PowerPoint Presentation</vt:lpstr>
      <vt:lpstr>Team Member</vt:lpstr>
      <vt:lpstr>Introduction</vt:lpstr>
      <vt:lpstr>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Dooly ....</dc:creator>
  <cp:lastModifiedBy>Dooly ....</cp:lastModifiedBy>
  <cp:revision>1</cp:revision>
  <dcterms:created xsi:type="dcterms:W3CDTF">2022-11-05T18:25:28Z</dcterms:created>
  <dcterms:modified xsi:type="dcterms:W3CDTF">2022-11-05T18:25:46Z</dcterms:modified>
</cp:coreProperties>
</file>