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15"/>
  </p:notesMasterIdLst>
  <p:sldIdLst>
    <p:sldId id="256" r:id="rId2"/>
    <p:sldId id="259" r:id="rId3"/>
    <p:sldId id="258" r:id="rId4"/>
    <p:sldId id="260" r:id="rId5"/>
    <p:sldId id="262" r:id="rId6"/>
    <p:sldId id="261" r:id="rId7"/>
    <p:sldId id="264" r:id="rId8"/>
    <p:sldId id="270" r:id="rId9"/>
    <p:sldId id="272" r:id="rId10"/>
    <p:sldId id="304" r:id="rId11"/>
    <p:sldId id="269" r:id="rId12"/>
    <p:sldId id="268" r:id="rId13"/>
    <p:sldId id="285" r:id="rId14"/>
  </p:sldIdLst>
  <p:sldSz cx="9144000" cy="5143500" type="screen16x9"/>
  <p:notesSz cx="6858000" cy="9144000"/>
  <p:embeddedFontLst>
    <p:embeddedFont>
      <p:font typeface="Microsoft YaHei UI Light" panose="020B0502040204020203" pitchFamily="34" charset="-122"/>
      <p:regular r:id="rId16"/>
    </p:embeddedFont>
    <p:embeddedFont>
      <p:font typeface="Oswald" panose="00000500000000000000" pitchFamily="2" charset="0"/>
      <p:regular r:id="rId17"/>
      <p:bold r:id="rId18"/>
    </p:embeddedFont>
    <p:embeddedFont>
      <p:font typeface="Oswald Medium" panose="00000600000000000000" pitchFamily="2" charset="0"/>
      <p:regular r:id="rId19"/>
      <p:bold r:id="rId20"/>
    </p:embeddedFont>
    <p:embeddedFont>
      <p:font typeface="Ubuntu Light" panose="020B060402020202020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ADFB"/>
    <a:srgbClr val="4E48AB"/>
    <a:srgbClr val="66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4BCF135-0AE6-481B-928B-96658BF36146}">
  <a:tblStyle styleId="{A4BCF135-0AE6-481B-928B-96658BF3614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2" autoAdjust="0"/>
    <p:restoredTop sz="94660"/>
  </p:normalViewPr>
  <p:slideViewPr>
    <p:cSldViewPr snapToGrid="0">
      <p:cViewPr varScale="1">
        <p:scale>
          <a:sx n="83" d="100"/>
          <a:sy n="83" d="100"/>
        </p:scale>
        <p:origin x="816"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4"/>
        <p:cNvGrpSpPr/>
        <p:nvPr/>
      </p:nvGrpSpPr>
      <p:grpSpPr>
        <a:xfrm>
          <a:off x="0" y="0"/>
          <a:ext cx="0" cy="0"/>
          <a:chOff x="0" y="0"/>
          <a:chExt cx="0" cy="0"/>
        </a:xfrm>
      </p:grpSpPr>
      <p:sp>
        <p:nvSpPr>
          <p:cNvPr id="1125" name="Google Shape;1125;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6" name="Google Shape;1126;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5"/>
        <p:cNvGrpSpPr/>
        <p:nvPr/>
      </p:nvGrpSpPr>
      <p:grpSpPr>
        <a:xfrm>
          <a:off x="0" y="0"/>
          <a:ext cx="0" cy="0"/>
          <a:chOff x="0" y="0"/>
          <a:chExt cx="0" cy="0"/>
        </a:xfrm>
      </p:grpSpPr>
      <p:sp>
        <p:nvSpPr>
          <p:cNvPr id="1296" name="Google Shape;1296;g4dfce81f19_0_10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7" name="Google Shape;1297;g4dfce81f19_0_10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87652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6"/>
        <p:cNvGrpSpPr/>
        <p:nvPr/>
      </p:nvGrpSpPr>
      <p:grpSpPr>
        <a:xfrm>
          <a:off x="0" y="0"/>
          <a:ext cx="0" cy="0"/>
          <a:chOff x="0" y="0"/>
          <a:chExt cx="0" cy="0"/>
        </a:xfrm>
      </p:grpSpPr>
      <p:sp>
        <p:nvSpPr>
          <p:cNvPr id="1247" name="Google Shape;1247;g4dfce81f19_0_1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8" name="Google Shape;1248;g4dfce81f19_0_1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0"/>
        <p:cNvGrpSpPr/>
        <p:nvPr/>
      </p:nvGrpSpPr>
      <p:grpSpPr>
        <a:xfrm>
          <a:off x="0" y="0"/>
          <a:ext cx="0" cy="0"/>
          <a:chOff x="0" y="0"/>
          <a:chExt cx="0" cy="0"/>
        </a:xfrm>
      </p:grpSpPr>
      <p:sp>
        <p:nvSpPr>
          <p:cNvPr id="1241" name="Google Shape;1241;g4dfce81f19_0_2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2" name="Google Shape;1242;g4dfce81f19_0_2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6"/>
        <p:cNvGrpSpPr/>
        <p:nvPr/>
      </p:nvGrpSpPr>
      <p:grpSpPr>
        <a:xfrm>
          <a:off x="0" y="0"/>
          <a:ext cx="0" cy="0"/>
          <a:chOff x="0" y="0"/>
          <a:chExt cx="0" cy="0"/>
        </a:xfrm>
      </p:grpSpPr>
      <p:sp>
        <p:nvSpPr>
          <p:cNvPr id="1737" name="Google Shape;1737;g4dfce81f19_0_16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8" name="Google Shape;1738;g4dfce81f19_0_16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2"/>
        <p:cNvGrpSpPr/>
        <p:nvPr/>
      </p:nvGrpSpPr>
      <p:grpSpPr>
        <a:xfrm>
          <a:off x="0" y="0"/>
          <a:ext cx="0" cy="0"/>
          <a:chOff x="0" y="0"/>
          <a:chExt cx="0" cy="0"/>
        </a:xfrm>
      </p:grpSpPr>
      <p:sp>
        <p:nvSpPr>
          <p:cNvPr id="1143" name="Google Shape;1143;g4dfce81f19_0_17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4" name="Google Shape;1144;g4dfce81f19_0_17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6"/>
        <p:cNvGrpSpPr/>
        <p:nvPr/>
      </p:nvGrpSpPr>
      <p:grpSpPr>
        <a:xfrm>
          <a:off x="0" y="0"/>
          <a:ext cx="0" cy="0"/>
          <a:chOff x="0" y="0"/>
          <a:chExt cx="0" cy="0"/>
        </a:xfrm>
      </p:grpSpPr>
      <p:sp>
        <p:nvSpPr>
          <p:cNvPr id="1137" name="Google Shape;1137;g4dfce81f19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8" name="Google Shape;1138;g4dfce81f19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4"/>
        <p:cNvGrpSpPr/>
        <p:nvPr/>
      </p:nvGrpSpPr>
      <p:grpSpPr>
        <a:xfrm>
          <a:off x="0" y="0"/>
          <a:ext cx="0" cy="0"/>
          <a:chOff x="0" y="0"/>
          <a:chExt cx="0" cy="0"/>
        </a:xfrm>
      </p:grpSpPr>
      <p:sp>
        <p:nvSpPr>
          <p:cNvPr id="1155" name="Google Shape;1155;g4dfce81f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6" name="Google Shape;1156;g4dfce81f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7"/>
        <p:cNvGrpSpPr/>
        <p:nvPr/>
      </p:nvGrpSpPr>
      <p:grpSpPr>
        <a:xfrm>
          <a:off x="0" y="0"/>
          <a:ext cx="0" cy="0"/>
          <a:chOff x="0" y="0"/>
          <a:chExt cx="0" cy="0"/>
        </a:xfrm>
      </p:grpSpPr>
      <p:sp>
        <p:nvSpPr>
          <p:cNvPr id="1168" name="Google Shape;1168;g4dfce81f19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9" name="Google Shape;1169;g4dfce81f19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0"/>
        <p:cNvGrpSpPr/>
        <p:nvPr/>
      </p:nvGrpSpPr>
      <p:grpSpPr>
        <a:xfrm>
          <a:off x="0" y="0"/>
          <a:ext cx="0" cy="0"/>
          <a:chOff x="0" y="0"/>
          <a:chExt cx="0" cy="0"/>
        </a:xfrm>
      </p:grpSpPr>
      <p:sp>
        <p:nvSpPr>
          <p:cNvPr id="1161" name="Google Shape;1161;g4f5b81202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2" name="Google Shape;1162;g4f5b81202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8"/>
        <p:cNvGrpSpPr/>
        <p:nvPr/>
      </p:nvGrpSpPr>
      <p:grpSpPr>
        <a:xfrm>
          <a:off x="0" y="0"/>
          <a:ext cx="0" cy="0"/>
          <a:chOff x="0" y="0"/>
          <a:chExt cx="0" cy="0"/>
        </a:xfrm>
      </p:grpSpPr>
      <p:sp>
        <p:nvSpPr>
          <p:cNvPr id="1179" name="Google Shape;1179;g4dfce81f19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0" name="Google Shape;1180;g4dfce81f19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2"/>
        <p:cNvGrpSpPr/>
        <p:nvPr/>
      </p:nvGrpSpPr>
      <p:grpSpPr>
        <a:xfrm>
          <a:off x="0" y="0"/>
          <a:ext cx="0" cy="0"/>
          <a:chOff x="0" y="0"/>
          <a:chExt cx="0" cy="0"/>
        </a:xfrm>
      </p:grpSpPr>
      <p:sp>
        <p:nvSpPr>
          <p:cNvPr id="1253" name="Google Shape;1253;g4dfce81f19_0_10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4" name="Google Shape;1254;g4dfce81f19_0_10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5"/>
        <p:cNvGrpSpPr/>
        <p:nvPr/>
      </p:nvGrpSpPr>
      <p:grpSpPr>
        <a:xfrm>
          <a:off x="0" y="0"/>
          <a:ext cx="0" cy="0"/>
          <a:chOff x="0" y="0"/>
          <a:chExt cx="0" cy="0"/>
        </a:xfrm>
      </p:grpSpPr>
      <p:sp>
        <p:nvSpPr>
          <p:cNvPr id="1296" name="Google Shape;1296;g4dfce81f19_0_10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7" name="Google Shape;1297;g4dfce81f19_0_10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IG TITTLE OPENING" type="title">
  <p:cSld name="TITLE">
    <p:spTree>
      <p:nvGrpSpPr>
        <p:cNvPr id="1" name="Shape 8"/>
        <p:cNvGrpSpPr/>
        <p:nvPr/>
      </p:nvGrpSpPr>
      <p:grpSpPr>
        <a:xfrm>
          <a:off x="0" y="0"/>
          <a:ext cx="0" cy="0"/>
          <a:chOff x="0" y="0"/>
          <a:chExt cx="0" cy="0"/>
        </a:xfrm>
      </p:grpSpPr>
      <p:grpSp>
        <p:nvGrpSpPr>
          <p:cNvPr id="9" name="Google Shape;9;p2"/>
          <p:cNvGrpSpPr/>
          <p:nvPr/>
        </p:nvGrpSpPr>
        <p:grpSpPr>
          <a:xfrm>
            <a:off x="-666326" y="-544747"/>
            <a:ext cx="9706657" cy="5794373"/>
            <a:chOff x="-666326" y="-544747"/>
            <a:chExt cx="9706657" cy="5794373"/>
          </a:xfrm>
        </p:grpSpPr>
        <p:sp>
          <p:nvSpPr>
            <p:cNvPr id="10" name="Google Shape;10;p2"/>
            <p:cNvSpPr/>
            <p:nvPr/>
          </p:nvSpPr>
          <p:spPr>
            <a:xfrm>
              <a:off x="4538016" y="908210"/>
              <a:ext cx="4061708" cy="3194933"/>
            </a:xfrm>
            <a:custGeom>
              <a:avLst/>
              <a:gdLst/>
              <a:ahLst/>
              <a:cxnLst/>
              <a:rect l="l" t="t" r="r" b="b"/>
              <a:pathLst>
                <a:path w="66246" h="52109" extrusionOk="0">
                  <a:moveTo>
                    <a:pt x="6282" y="1"/>
                  </a:moveTo>
                  <a:cubicBezTo>
                    <a:pt x="2844" y="1"/>
                    <a:pt x="1" y="1930"/>
                    <a:pt x="1" y="4352"/>
                  </a:cubicBezTo>
                  <a:cubicBezTo>
                    <a:pt x="1" y="5310"/>
                    <a:pt x="479" y="6281"/>
                    <a:pt x="1335" y="7007"/>
                  </a:cubicBezTo>
                  <a:cubicBezTo>
                    <a:pt x="3743" y="9124"/>
                    <a:pt x="5078" y="12200"/>
                    <a:pt x="4773" y="15347"/>
                  </a:cubicBezTo>
                  <a:cubicBezTo>
                    <a:pt x="4715" y="16261"/>
                    <a:pt x="4715" y="17044"/>
                    <a:pt x="4889" y="17886"/>
                  </a:cubicBezTo>
                  <a:cubicBezTo>
                    <a:pt x="5020" y="18248"/>
                    <a:pt x="5078" y="18669"/>
                    <a:pt x="5252" y="19031"/>
                  </a:cubicBezTo>
                  <a:cubicBezTo>
                    <a:pt x="6165" y="21338"/>
                    <a:pt x="9792" y="24239"/>
                    <a:pt x="9966" y="26414"/>
                  </a:cubicBezTo>
                  <a:cubicBezTo>
                    <a:pt x="11663" y="43211"/>
                    <a:pt x="16072" y="49318"/>
                    <a:pt x="32217" y="51668"/>
                  </a:cubicBezTo>
                  <a:cubicBezTo>
                    <a:pt x="34246" y="51965"/>
                    <a:pt x="36249" y="52108"/>
                    <a:pt x="38203" y="52108"/>
                  </a:cubicBezTo>
                  <a:cubicBezTo>
                    <a:pt x="51780" y="52108"/>
                    <a:pt x="63007" y="45198"/>
                    <a:pt x="64490" y="35118"/>
                  </a:cubicBezTo>
                  <a:cubicBezTo>
                    <a:pt x="66245" y="23572"/>
                    <a:pt x="63461" y="10212"/>
                    <a:pt x="38381" y="9908"/>
                  </a:cubicBezTo>
                  <a:cubicBezTo>
                    <a:pt x="38193" y="9908"/>
                    <a:pt x="37772" y="9850"/>
                    <a:pt x="37163" y="9792"/>
                  </a:cubicBezTo>
                  <a:cubicBezTo>
                    <a:pt x="32753" y="9545"/>
                    <a:pt x="28532" y="8341"/>
                    <a:pt x="24601" y="6339"/>
                  </a:cubicBezTo>
                  <a:cubicBezTo>
                    <a:pt x="22113" y="5122"/>
                    <a:pt x="19005" y="4410"/>
                    <a:pt x="16614" y="4410"/>
                  </a:cubicBezTo>
                  <a:cubicBezTo>
                    <a:pt x="15815" y="4410"/>
                    <a:pt x="15095" y="4490"/>
                    <a:pt x="14506" y="4657"/>
                  </a:cubicBezTo>
                  <a:cubicBezTo>
                    <a:pt x="14361" y="4694"/>
                    <a:pt x="14218" y="4711"/>
                    <a:pt x="14080" y="4711"/>
                  </a:cubicBezTo>
                  <a:cubicBezTo>
                    <a:pt x="13341" y="4711"/>
                    <a:pt x="12712" y="4217"/>
                    <a:pt x="12504" y="3496"/>
                  </a:cubicBezTo>
                  <a:cubicBezTo>
                    <a:pt x="11909" y="1451"/>
                    <a:pt x="9183" y="1"/>
                    <a:pt x="6282" y="1"/>
                  </a:cubicBezTo>
                  <a:close/>
                </a:path>
              </a:pathLst>
            </a:custGeom>
            <a:solidFill>
              <a:srgbClr val="E1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326853" y="689450"/>
              <a:ext cx="404724" cy="266893"/>
            </a:xfrm>
            <a:custGeom>
              <a:avLst/>
              <a:gdLst/>
              <a:ahLst/>
              <a:cxnLst/>
              <a:rect l="l" t="t" r="r" b="b"/>
              <a:pathLst>
                <a:path w="6601" h="4353" extrusionOk="0">
                  <a:moveTo>
                    <a:pt x="2670" y="1"/>
                  </a:moveTo>
                  <a:cubicBezTo>
                    <a:pt x="1219" y="1"/>
                    <a:pt x="1" y="972"/>
                    <a:pt x="1" y="2176"/>
                  </a:cubicBezTo>
                  <a:cubicBezTo>
                    <a:pt x="1" y="3380"/>
                    <a:pt x="1219" y="4352"/>
                    <a:pt x="2670" y="4352"/>
                  </a:cubicBezTo>
                  <a:cubicBezTo>
                    <a:pt x="3337" y="4352"/>
                    <a:pt x="3990" y="4105"/>
                    <a:pt x="4483" y="3743"/>
                  </a:cubicBezTo>
                  <a:cubicBezTo>
                    <a:pt x="4715" y="3569"/>
                    <a:pt x="5020" y="3511"/>
                    <a:pt x="5324" y="3511"/>
                  </a:cubicBezTo>
                  <a:cubicBezTo>
                    <a:pt x="5385" y="3521"/>
                    <a:pt x="5444" y="3526"/>
                    <a:pt x="5503" y="3526"/>
                  </a:cubicBezTo>
                  <a:cubicBezTo>
                    <a:pt x="6097" y="3526"/>
                    <a:pt x="6601" y="3017"/>
                    <a:pt x="6601" y="2423"/>
                  </a:cubicBezTo>
                  <a:cubicBezTo>
                    <a:pt x="6601" y="1814"/>
                    <a:pt x="6107" y="1335"/>
                    <a:pt x="5571" y="1262"/>
                  </a:cubicBezTo>
                  <a:cubicBezTo>
                    <a:pt x="5266" y="1204"/>
                    <a:pt x="4962" y="1088"/>
                    <a:pt x="4715" y="842"/>
                  </a:cubicBezTo>
                  <a:cubicBezTo>
                    <a:pt x="4236" y="305"/>
                    <a:pt x="3453" y="1"/>
                    <a:pt x="2670" y="1"/>
                  </a:cubicBezTo>
                  <a:close/>
                </a:path>
              </a:pathLst>
            </a:custGeom>
            <a:solidFill>
              <a:srgbClr val="E1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5767992" y="989142"/>
              <a:ext cx="107665" cy="74801"/>
            </a:xfrm>
            <a:custGeom>
              <a:avLst/>
              <a:gdLst/>
              <a:ahLst/>
              <a:cxnLst/>
              <a:rect l="l" t="t" r="r" b="b"/>
              <a:pathLst>
                <a:path w="1756" h="1220" extrusionOk="0">
                  <a:moveTo>
                    <a:pt x="856" y="1"/>
                  </a:moveTo>
                  <a:cubicBezTo>
                    <a:pt x="421" y="1"/>
                    <a:pt x="0" y="247"/>
                    <a:pt x="0" y="610"/>
                  </a:cubicBezTo>
                  <a:cubicBezTo>
                    <a:pt x="0" y="973"/>
                    <a:pt x="421" y="1219"/>
                    <a:pt x="856" y="1219"/>
                  </a:cubicBezTo>
                  <a:cubicBezTo>
                    <a:pt x="1335" y="1219"/>
                    <a:pt x="1755" y="973"/>
                    <a:pt x="1755" y="610"/>
                  </a:cubicBezTo>
                  <a:cubicBezTo>
                    <a:pt x="1755" y="247"/>
                    <a:pt x="1335" y="1"/>
                    <a:pt x="856" y="1"/>
                  </a:cubicBezTo>
                  <a:close/>
                </a:path>
              </a:pathLst>
            </a:custGeom>
            <a:solidFill>
              <a:srgbClr val="E1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6773645">
              <a:off x="-404961" y="-230618"/>
              <a:ext cx="1889333" cy="1820468"/>
            </a:xfrm>
            <a:custGeom>
              <a:avLst/>
              <a:gdLst/>
              <a:ahLst/>
              <a:cxnLst/>
              <a:rect l="l" t="t" r="r" b="b"/>
              <a:pathLst>
                <a:path w="6601" h="4353" extrusionOk="0">
                  <a:moveTo>
                    <a:pt x="2670" y="1"/>
                  </a:moveTo>
                  <a:cubicBezTo>
                    <a:pt x="1219" y="1"/>
                    <a:pt x="1" y="972"/>
                    <a:pt x="1" y="2176"/>
                  </a:cubicBezTo>
                  <a:cubicBezTo>
                    <a:pt x="1" y="3380"/>
                    <a:pt x="1219" y="4352"/>
                    <a:pt x="2670" y="4352"/>
                  </a:cubicBezTo>
                  <a:cubicBezTo>
                    <a:pt x="3337" y="4352"/>
                    <a:pt x="3990" y="4105"/>
                    <a:pt x="4483" y="3743"/>
                  </a:cubicBezTo>
                  <a:cubicBezTo>
                    <a:pt x="4715" y="3569"/>
                    <a:pt x="5020" y="3511"/>
                    <a:pt x="5324" y="3511"/>
                  </a:cubicBezTo>
                  <a:cubicBezTo>
                    <a:pt x="5385" y="3521"/>
                    <a:pt x="5444" y="3526"/>
                    <a:pt x="5503" y="3526"/>
                  </a:cubicBezTo>
                  <a:cubicBezTo>
                    <a:pt x="6097" y="3526"/>
                    <a:pt x="6601" y="3017"/>
                    <a:pt x="6601" y="2423"/>
                  </a:cubicBezTo>
                  <a:cubicBezTo>
                    <a:pt x="6601" y="1814"/>
                    <a:pt x="6107" y="1335"/>
                    <a:pt x="5571" y="1262"/>
                  </a:cubicBezTo>
                  <a:cubicBezTo>
                    <a:pt x="5266" y="1204"/>
                    <a:pt x="4962" y="1088"/>
                    <a:pt x="4715" y="842"/>
                  </a:cubicBezTo>
                  <a:cubicBezTo>
                    <a:pt x="4236" y="305"/>
                    <a:pt x="3453" y="1"/>
                    <a:pt x="2670" y="1"/>
                  </a:cubicBezTo>
                  <a:close/>
                </a:path>
              </a:pathLst>
            </a:custGeom>
            <a:solidFill>
              <a:srgbClr val="E1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8759431" y="117400"/>
              <a:ext cx="278791" cy="283010"/>
            </a:xfrm>
            <a:custGeom>
              <a:avLst/>
              <a:gdLst/>
              <a:ahLst/>
              <a:cxnLst/>
              <a:rect l="l" t="t" r="r" b="b"/>
              <a:pathLst>
                <a:path w="1756" h="1220" extrusionOk="0">
                  <a:moveTo>
                    <a:pt x="856" y="1"/>
                  </a:moveTo>
                  <a:cubicBezTo>
                    <a:pt x="421" y="1"/>
                    <a:pt x="0" y="247"/>
                    <a:pt x="0" y="610"/>
                  </a:cubicBezTo>
                  <a:cubicBezTo>
                    <a:pt x="0" y="973"/>
                    <a:pt x="421" y="1219"/>
                    <a:pt x="856" y="1219"/>
                  </a:cubicBezTo>
                  <a:cubicBezTo>
                    <a:pt x="1335" y="1219"/>
                    <a:pt x="1755" y="973"/>
                    <a:pt x="1755" y="610"/>
                  </a:cubicBezTo>
                  <a:cubicBezTo>
                    <a:pt x="1755" y="247"/>
                    <a:pt x="1335" y="1"/>
                    <a:pt x="856" y="1"/>
                  </a:cubicBezTo>
                  <a:close/>
                </a:path>
              </a:pathLst>
            </a:custGeom>
            <a:solidFill>
              <a:srgbClr val="E1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65975" y="4265524"/>
              <a:ext cx="1292753" cy="984102"/>
            </a:xfrm>
            <a:custGeom>
              <a:avLst/>
              <a:gdLst/>
              <a:ahLst/>
              <a:cxnLst/>
              <a:rect l="l" t="t" r="r" b="b"/>
              <a:pathLst>
                <a:path w="3627" h="2177" extrusionOk="0">
                  <a:moveTo>
                    <a:pt x="1813" y="1"/>
                  </a:moveTo>
                  <a:cubicBezTo>
                    <a:pt x="784" y="1"/>
                    <a:pt x="0" y="479"/>
                    <a:pt x="0" y="1088"/>
                  </a:cubicBezTo>
                  <a:cubicBezTo>
                    <a:pt x="0" y="1698"/>
                    <a:pt x="784" y="2176"/>
                    <a:pt x="1813" y="2176"/>
                  </a:cubicBezTo>
                  <a:cubicBezTo>
                    <a:pt x="2785" y="2176"/>
                    <a:pt x="3627" y="1698"/>
                    <a:pt x="3627" y="1088"/>
                  </a:cubicBezTo>
                  <a:cubicBezTo>
                    <a:pt x="3627" y="479"/>
                    <a:pt x="2785" y="1"/>
                    <a:pt x="1813" y="1"/>
                  </a:cubicBezTo>
                  <a:close/>
                </a:path>
              </a:pathLst>
            </a:custGeom>
            <a:solidFill>
              <a:srgbClr val="E1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3258112" y="4125092"/>
              <a:ext cx="520662" cy="358151"/>
            </a:xfrm>
            <a:custGeom>
              <a:avLst/>
              <a:gdLst/>
              <a:ahLst/>
              <a:cxnLst/>
              <a:rect l="l" t="t" r="r" b="b"/>
              <a:pathLst>
                <a:path w="1089" h="1088" extrusionOk="0">
                  <a:moveTo>
                    <a:pt x="537" y="0"/>
                  </a:moveTo>
                  <a:cubicBezTo>
                    <a:pt x="233" y="0"/>
                    <a:pt x="1" y="247"/>
                    <a:pt x="1" y="551"/>
                  </a:cubicBezTo>
                  <a:cubicBezTo>
                    <a:pt x="1" y="841"/>
                    <a:pt x="233" y="1088"/>
                    <a:pt x="537" y="1088"/>
                  </a:cubicBezTo>
                  <a:cubicBezTo>
                    <a:pt x="842" y="1088"/>
                    <a:pt x="1089" y="841"/>
                    <a:pt x="1089" y="551"/>
                  </a:cubicBezTo>
                  <a:cubicBezTo>
                    <a:pt x="1089" y="247"/>
                    <a:pt x="842" y="0"/>
                    <a:pt x="537" y="0"/>
                  </a:cubicBezTo>
                  <a:close/>
                </a:path>
              </a:pathLst>
            </a:custGeom>
            <a:solidFill>
              <a:srgbClr val="E1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102653" y="435565"/>
              <a:ext cx="66769" cy="66708"/>
            </a:xfrm>
            <a:custGeom>
              <a:avLst/>
              <a:gdLst/>
              <a:ahLst/>
              <a:cxnLst/>
              <a:rect l="l" t="t" r="r" b="b"/>
              <a:pathLst>
                <a:path w="1089" h="1088" extrusionOk="0">
                  <a:moveTo>
                    <a:pt x="537" y="0"/>
                  </a:moveTo>
                  <a:cubicBezTo>
                    <a:pt x="233" y="0"/>
                    <a:pt x="1" y="247"/>
                    <a:pt x="1" y="551"/>
                  </a:cubicBezTo>
                  <a:cubicBezTo>
                    <a:pt x="1" y="841"/>
                    <a:pt x="233" y="1088"/>
                    <a:pt x="537" y="1088"/>
                  </a:cubicBezTo>
                  <a:cubicBezTo>
                    <a:pt x="842" y="1088"/>
                    <a:pt x="1089" y="841"/>
                    <a:pt x="1089" y="551"/>
                  </a:cubicBezTo>
                  <a:cubicBezTo>
                    <a:pt x="1089" y="247"/>
                    <a:pt x="842" y="0"/>
                    <a:pt x="537" y="0"/>
                  </a:cubicBezTo>
                  <a:close/>
                </a:path>
              </a:pathLst>
            </a:custGeom>
            <a:solidFill>
              <a:srgbClr val="E1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728542" y="4148042"/>
              <a:ext cx="107665" cy="74801"/>
            </a:xfrm>
            <a:custGeom>
              <a:avLst/>
              <a:gdLst/>
              <a:ahLst/>
              <a:cxnLst/>
              <a:rect l="l" t="t" r="r" b="b"/>
              <a:pathLst>
                <a:path w="1756" h="1220" extrusionOk="0">
                  <a:moveTo>
                    <a:pt x="856" y="1"/>
                  </a:moveTo>
                  <a:cubicBezTo>
                    <a:pt x="421" y="1"/>
                    <a:pt x="0" y="247"/>
                    <a:pt x="0" y="610"/>
                  </a:cubicBezTo>
                  <a:cubicBezTo>
                    <a:pt x="0" y="973"/>
                    <a:pt x="421" y="1219"/>
                    <a:pt x="856" y="1219"/>
                  </a:cubicBezTo>
                  <a:cubicBezTo>
                    <a:pt x="1335" y="1219"/>
                    <a:pt x="1755" y="973"/>
                    <a:pt x="1755" y="610"/>
                  </a:cubicBezTo>
                  <a:cubicBezTo>
                    <a:pt x="1755" y="247"/>
                    <a:pt x="1335" y="1"/>
                    <a:pt x="856" y="1"/>
                  </a:cubicBezTo>
                  <a:close/>
                </a:path>
              </a:pathLst>
            </a:custGeom>
            <a:solidFill>
              <a:srgbClr val="E1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Google Shape;19;p2"/>
          <p:cNvSpPr txBox="1">
            <a:spLocks noGrp="1"/>
          </p:cNvSpPr>
          <p:nvPr>
            <p:ph type="ctrTitle"/>
          </p:nvPr>
        </p:nvSpPr>
        <p:spPr>
          <a:xfrm>
            <a:off x="713625" y="2072850"/>
            <a:ext cx="3157500" cy="8097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E48AB"/>
              </a:buClr>
              <a:buSzPts val="3600"/>
              <a:buNone/>
              <a:defRPr sz="3600">
                <a:solidFill>
                  <a:srgbClr val="4E48AB"/>
                </a:solidFill>
              </a:defRPr>
            </a:lvl1pPr>
            <a:lvl2pPr lvl="1" rtl="0">
              <a:spcBef>
                <a:spcPts val="0"/>
              </a:spcBef>
              <a:spcAft>
                <a:spcPts val="0"/>
              </a:spcAft>
              <a:buClr>
                <a:srgbClr val="4E48AB"/>
              </a:buClr>
              <a:buSzPts val="5200"/>
              <a:buNone/>
              <a:defRPr sz="5200">
                <a:solidFill>
                  <a:srgbClr val="4E48AB"/>
                </a:solidFill>
              </a:defRPr>
            </a:lvl2pPr>
            <a:lvl3pPr lvl="2" rtl="0">
              <a:spcBef>
                <a:spcPts val="0"/>
              </a:spcBef>
              <a:spcAft>
                <a:spcPts val="0"/>
              </a:spcAft>
              <a:buClr>
                <a:srgbClr val="4E48AB"/>
              </a:buClr>
              <a:buSzPts val="5200"/>
              <a:buNone/>
              <a:defRPr sz="5200">
                <a:solidFill>
                  <a:srgbClr val="4E48AB"/>
                </a:solidFill>
              </a:defRPr>
            </a:lvl3pPr>
            <a:lvl4pPr lvl="3" rtl="0">
              <a:spcBef>
                <a:spcPts val="0"/>
              </a:spcBef>
              <a:spcAft>
                <a:spcPts val="0"/>
              </a:spcAft>
              <a:buClr>
                <a:srgbClr val="4E48AB"/>
              </a:buClr>
              <a:buSzPts val="5200"/>
              <a:buNone/>
              <a:defRPr sz="5200">
                <a:solidFill>
                  <a:srgbClr val="4E48AB"/>
                </a:solidFill>
              </a:defRPr>
            </a:lvl4pPr>
            <a:lvl5pPr lvl="4" rtl="0">
              <a:spcBef>
                <a:spcPts val="0"/>
              </a:spcBef>
              <a:spcAft>
                <a:spcPts val="0"/>
              </a:spcAft>
              <a:buClr>
                <a:srgbClr val="4E48AB"/>
              </a:buClr>
              <a:buSzPts val="5200"/>
              <a:buNone/>
              <a:defRPr sz="5200">
                <a:solidFill>
                  <a:srgbClr val="4E48AB"/>
                </a:solidFill>
              </a:defRPr>
            </a:lvl5pPr>
            <a:lvl6pPr lvl="5" rtl="0">
              <a:spcBef>
                <a:spcPts val="0"/>
              </a:spcBef>
              <a:spcAft>
                <a:spcPts val="0"/>
              </a:spcAft>
              <a:buClr>
                <a:srgbClr val="4E48AB"/>
              </a:buClr>
              <a:buSzPts val="5200"/>
              <a:buNone/>
              <a:defRPr sz="5200">
                <a:solidFill>
                  <a:srgbClr val="4E48AB"/>
                </a:solidFill>
              </a:defRPr>
            </a:lvl6pPr>
            <a:lvl7pPr lvl="6" rtl="0">
              <a:spcBef>
                <a:spcPts val="0"/>
              </a:spcBef>
              <a:spcAft>
                <a:spcPts val="0"/>
              </a:spcAft>
              <a:buClr>
                <a:srgbClr val="4E48AB"/>
              </a:buClr>
              <a:buSzPts val="5200"/>
              <a:buNone/>
              <a:defRPr sz="5200">
                <a:solidFill>
                  <a:srgbClr val="4E48AB"/>
                </a:solidFill>
              </a:defRPr>
            </a:lvl7pPr>
            <a:lvl8pPr lvl="7" rtl="0">
              <a:spcBef>
                <a:spcPts val="0"/>
              </a:spcBef>
              <a:spcAft>
                <a:spcPts val="0"/>
              </a:spcAft>
              <a:buClr>
                <a:srgbClr val="4E48AB"/>
              </a:buClr>
              <a:buSzPts val="5200"/>
              <a:buNone/>
              <a:defRPr sz="5200">
                <a:solidFill>
                  <a:srgbClr val="4E48AB"/>
                </a:solidFill>
              </a:defRPr>
            </a:lvl8pPr>
            <a:lvl9pPr lvl="8" rtl="0">
              <a:spcBef>
                <a:spcPts val="0"/>
              </a:spcBef>
              <a:spcAft>
                <a:spcPts val="0"/>
              </a:spcAft>
              <a:buClr>
                <a:srgbClr val="4E48AB"/>
              </a:buClr>
              <a:buSzPts val="5200"/>
              <a:buNone/>
              <a:defRPr sz="5200">
                <a:solidFill>
                  <a:srgbClr val="4E48AB"/>
                </a:solidFill>
              </a:defRPr>
            </a:lvl9pPr>
          </a:lstStyle>
          <a:p>
            <a:endParaRPr/>
          </a:p>
        </p:txBody>
      </p:sp>
      <p:grpSp>
        <p:nvGrpSpPr>
          <p:cNvPr id="20" name="Google Shape;20;p2"/>
          <p:cNvGrpSpPr/>
          <p:nvPr/>
        </p:nvGrpSpPr>
        <p:grpSpPr>
          <a:xfrm>
            <a:off x="4334400" y="1173077"/>
            <a:ext cx="4142577" cy="3280974"/>
            <a:chOff x="4334400" y="1173077"/>
            <a:chExt cx="4142577" cy="3280974"/>
          </a:xfrm>
        </p:grpSpPr>
        <p:sp>
          <p:nvSpPr>
            <p:cNvPr id="21" name="Google Shape;21;p2"/>
            <p:cNvSpPr/>
            <p:nvPr/>
          </p:nvSpPr>
          <p:spPr>
            <a:xfrm>
              <a:off x="7680060" y="1400911"/>
              <a:ext cx="222380" cy="133477"/>
            </a:xfrm>
            <a:custGeom>
              <a:avLst/>
              <a:gdLst/>
              <a:ahLst/>
              <a:cxnLst/>
              <a:rect l="l" t="t" r="r" b="b"/>
              <a:pathLst>
                <a:path w="3627" h="2177" extrusionOk="0">
                  <a:moveTo>
                    <a:pt x="1813" y="1"/>
                  </a:moveTo>
                  <a:cubicBezTo>
                    <a:pt x="784" y="1"/>
                    <a:pt x="0" y="479"/>
                    <a:pt x="0" y="1088"/>
                  </a:cubicBezTo>
                  <a:cubicBezTo>
                    <a:pt x="0" y="1698"/>
                    <a:pt x="784" y="2176"/>
                    <a:pt x="1813" y="2176"/>
                  </a:cubicBezTo>
                  <a:cubicBezTo>
                    <a:pt x="2785" y="2176"/>
                    <a:pt x="3627" y="1698"/>
                    <a:pt x="3627" y="1088"/>
                  </a:cubicBezTo>
                  <a:cubicBezTo>
                    <a:pt x="3627" y="479"/>
                    <a:pt x="2785" y="1"/>
                    <a:pt x="1813" y="1"/>
                  </a:cubicBezTo>
                  <a:close/>
                </a:path>
              </a:pathLst>
            </a:custGeom>
            <a:solidFill>
              <a:srgbClr val="E1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932603" y="1315565"/>
              <a:ext cx="66769" cy="66708"/>
            </a:xfrm>
            <a:custGeom>
              <a:avLst/>
              <a:gdLst/>
              <a:ahLst/>
              <a:cxnLst/>
              <a:rect l="l" t="t" r="r" b="b"/>
              <a:pathLst>
                <a:path w="1089" h="1088" extrusionOk="0">
                  <a:moveTo>
                    <a:pt x="537" y="0"/>
                  </a:moveTo>
                  <a:cubicBezTo>
                    <a:pt x="233" y="0"/>
                    <a:pt x="1" y="247"/>
                    <a:pt x="1" y="551"/>
                  </a:cubicBezTo>
                  <a:cubicBezTo>
                    <a:pt x="1" y="841"/>
                    <a:pt x="233" y="1088"/>
                    <a:pt x="537" y="1088"/>
                  </a:cubicBezTo>
                  <a:cubicBezTo>
                    <a:pt x="842" y="1088"/>
                    <a:pt x="1089" y="841"/>
                    <a:pt x="1089" y="551"/>
                  </a:cubicBezTo>
                  <a:cubicBezTo>
                    <a:pt x="1089" y="247"/>
                    <a:pt x="842" y="0"/>
                    <a:pt x="537" y="0"/>
                  </a:cubicBezTo>
                  <a:close/>
                </a:path>
              </a:pathLst>
            </a:custGeom>
            <a:solidFill>
              <a:srgbClr val="E1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 name="Google Shape;23;p2"/>
            <p:cNvGrpSpPr/>
            <p:nvPr/>
          </p:nvGrpSpPr>
          <p:grpSpPr>
            <a:xfrm>
              <a:off x="4334400" y="1173077"/>
              <a:ext cx="4142577" cy="3280974"/>
              <a:chOff x="4334400" y="1173077"/>
              <a:chExt cx="4142577" cy="3280974"/>
            </a:xfrm>
          </p:grpSpPr>
          <p:sp>
            <p:nvSpPr>
              <p:cNvPr id="24" name="Google Shape;24;p2"/>
              <p:cNvSpPr/>
              <p:nvPr/>
            </p:nvSpPr>
            <p:spPr>
              <a:xfrm>
                <a:off x="4334400" y="2919909"/>
                <a:ext cx="481181" cy="1308286"/>
              </a:xfrm>
              <a:custGeom>
                <a:avLst/>
                <a:gdLst/>
                <a:ahLst/>
                <a:cxnLst/>
                <a:rect l="l" t="t" r="r" b="b"/>
                <a:pathLst>
                  <a:path w="7848" h="21338" extrusionOk="0">
                    <a:moveTo>
                      <a:pt x="363" y="0"/>
                    </a:moveTo>
                    <a:cubicBezTo>
                      <a:pt x="363" y="0"/>
                      <a:pt x="0" y="3394"/>
                      <a:pt x="1871" y="5686"/>
                    </a:cubicBezTo>
                    <a:cubicBezTo>
                      <a:pt x="2843" y="6948"/>
                      <a:pt x="5019" y="7862"/>
                      <a:pt x="6165" y="8225"/>
                    </a:cubicBezTo>
                    <a:cubicBezTo>
                      <a:pt x="6701" y="8399"/>
                      <a:pt x="7006" y="8892"/>
                      <a:pt x="7006" y="9429"/>
                    </a:cubicBezTo>
                    <a:cubicBezTo>
                      <a:pt x="6890" y="17464"/>
                      <a:pt x="5672" y="21337"/>
                      <a:pt x="5672" y="21337"/>
                    </a:cubicBezTo>
                    <a:lnTo>
                      <a:pt x="6832" y="21221"/>
                    </a:lnTo>
                    <a:cubicBezTo>
                      <a:pt x="7847" y="12460"/>
                      <a:pt x="7369" y="9066"/>
                      <a:pt x="7122" y="7383"/>
                    </a:cubicBezTo>
                    <a:cubicBezTo>
                      <a:pt x="6948" y="6165"/>
                      <a:pt x="6701" y="4236"/>
                      <a:pt x="5498" y="2785"/>
                    </a:cubicBezTo>
                    <a:cubicBezTo>
                      <a:pt x="3684" y="421"/>
                      <a:pt x="363" y="0"/>
                      <a:pt x="363" y="0"/>
                    </a:cubicBezTo>
                    <a:close/>
                  </a:path>
                </a:pathLst>
              </a:custGeom>
              <a:solidFill>
                <a:srgbClr val="E1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4867996" y="2967793"/>
                <a:ext cx="530108" cy="1056721"/>
              </a:xfrm>
              <a:custGeom>
                <a:avLst/>
                <a:gdLst/>
                <a:ahLst/>
                <a:cxnLst/>
                <a:rect l="l" t="t" r="r" b="b"/>
                <a:pathLst>
                  <a:path w="8646" h="17235" extrusionOk="0">
                    <a:moveTo>
                      <a:pt x="8528" y="1"/>
                    </a:moveTo>
                    <a:cubicBezTo>
                      <a:pt x="7974" y="1"/>
                      <a:pt x="5568" y="91"/>
                      <a:pt x="3859" y="1584"/>
                    </a:cubicBezTo>
                    <a:cubicBezTo>
                      <a:pt x="2655" y="2671"/>
                      <a:pt x="2118" y="4238"/>
                      <a:pt x="1813" y="5210"/>
                    </a:cubicBezTo>
                    <a:cubicBezTo>
                      <a:pt x="1393" y="6602"/>
                      <a:pt x="421" y="9431"/>
                      <a:pt x="0" y="16930"/>
                    </a:cubicBezTo>
                    <a:lnTo>
                      <a:pt x="958" y="17235"/>
                    </a:lnTo>
                    <a:cubicBezTo>
                      <a:pt x="958" y="17235"/>
                      <a:pt x="479" y="13782"/>
                      <a:pt x="1625" y="6965"/>
                    </a:cubicBezTo>
                    <a:cubicBezTo>
                      <a:pt x="1683" y="6530"/>
                      <a:pt x="2045" y="6167"/>
                      <a:pt x="2481" y="6109"/>
                    </a:cubicBezTo>
                    <a:cubicBezTo>
                      <a:pt x="3568" y="5993"/>
                      <a:pt x="5498" y="5514"/>
                      <a:pt x="6527" y="4601"/>
                    </a:cubicBezTo>
                    <a:cubicBezTo>
                      <a:pt x="8457" y="2904"/>
                      <a:pt x="8645" y="3"/>
                      <a:pt x="8645" y="3"/>
                    </a:cubicBezTo>
                    <a:cubicBezTo>
                      <a:pt x="8645" y="3"/>
                      <a:pt x="8604" y="1"/>
                      <a:pt x="8528" y="1"/>
                    </a:cubicBezTo>
                    <a:close/>
                  </a:path>
                </a:pathLst>
              </a:custGeom>
              <a:solidFill>
                <a:srgbClr val="E1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4789701" y="2545478"/>
                <a:ext cx="548808" cy="1453229"/>
              </a:xfrm>
              <a:custGeom>
                <a:avLst/>
                <a:gdLst/>
                <a:ahLst/>
                <a:cxnLst/>
                <a:rect l="l" t="t" r="r" b="b"/>
                <a:pathLst>
                  <a:path w="8951" h="23702" extrusionOk="0">
                    <a:moveTo>
                      <a:pt x="8892" y="1"/>
                    </a:moveTo>
                    <a:cubicBezTo>
                      <a:pt x="8892" y="1"/>
                      <a:pt x="5498" y="189"/>
                      <a:pt x="3453" y="2365"/>
                    </a:cubicBezTo>
                    <a:cubicBezTo>
                      <a:pt x="2118" y="3757"/>
                      <a:pt x="1698" y="5687"/>
                      <a:pt x="1451" y="6891"/>
                    </a:cubicBezTo>
                    <a:cubicBezTo>
                      <a:pt x="1089" y="8530"/>
                      <a:pt x="1" y="14578"/>
                      <a:pt x="363" y="23455"/>
                    </a:cubicBezTo>
                    <a:lnTo>
                      <a:pt x="1509" y="23702"/>
                    </a:lnTo>
                    <a:cubicBezTo>
                      <a:pt x="1509" y="23702"/>
                      <a:pt x="857" y="17044"/>
                      <a:pt x="1393" y="8950"/>
                    </a:cubicBezTo>
                    <a:cubicBezTo>
                      <a:pt x="1451" y="8414"/>
                      <a:pt x="1814" y="7920"/>
                      <a:pt x="2365" y="7804"/>
                    </a:cubicBezTo>
                    <a:cubicBezTo>
                      <a:pt x="3569" y="7558"/>
                      <a:pt x="5745" y="6774"/>
                      <a:pt x="6891" y="5571"/>
                    </a:cubicBezTo>
                    <a:cubicBezTo>
                      <a:pt x="8950" y="3395"/>
                      <a:pt x="8892" y="1"/>
                      <a:pt x="8892" y="1"/>
                    </a:cubicBezTo>
                    <a:close/>
                  </a:path>
                </a:pathLst>
              </a:custGeom>
              <a:solidFill>
                <a:srgbClr val="B0B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490009" y="3580849"/>
                <a:ext cx="255305" cy="440101"/>
              </a:xfrm>
              <a:custGeom>
                <a:avLst/>
                <a:gdLst/>
                <a:ahLst/>
                <a:cxnLst/>
                <a:rect l="l" t="t" r="r" b="b"/>
                <a:pathLst>
                  <a:path w="4164" h="7178" extrusionOk="0">
                    <a:moveTo>
                      <a:pt x="589" y="1"/>
                    </a:moveTo>
                    <a:cubicBezTo>
                      <a:pt x="238" y="1"/>
                      <a:pt x="1" y="41"/>
                      <a:pt x="1" y="41"/>
                    </a:cubicBezTo>
                    <a:cubicBezTo>
                      <a:pt x="1" y="41"/>
                      <a:pt x="233" y="1433"/>
                      <a:pt x="1262" y="2159"/>
                    </a:cubicBezTo>
                    <a:cubicBezTo>
                      <a:pt x="1872" y="2637"/>
                      <a:pt x="2597" y="2695"/>
                      <a:pt x="3134" y="2695"/>
                    </a:cubicBezTo>
                    <a:cubicBezTo>
                      <a:pt x="3438" y="2695"/>
                      <a:pt x="3685" y="3000"/>
                      <a:pt x="3685" y="3305"/>
                    </a:cubicBezTo>
                    <a:cubicBezTo>
                      <a:pt x="3685" y="4944"/>
                      <a:pt x="3322" y="7177"/>
                      <a:pt x="3322" y="7177"/>
                    </a:cubicBezTo>
                    <a:lnTo>
                      <a:pt x="3989" y="7047"/>
                    </a:lnTo>
                    <a:cubicBezTo>
                      <a:pt x="4163" y="5480"/>
                      <a:pt x="3931" y="3725"/>
                      <a:pt x="3801" y="2826"/>
                    </a:cubicBezTo>
                    <a:cubicBezTo>
                      <a:pt x="3685" y="2217"/>
                      <a:pt x="3438" y="1680"/>
                      <a:pt x="3076" y="1129"/>
                    </a:cubicBezTo>
                    <a:cubicBezTo>
                      <a:pt x="2902" y="882"/>
                      <a:pt x="2713" y="708"/>
                      <a:pt x="2481" y="520"/>
                    </a:cubicBezTo>
                    <a:cubicBezTo>
                      <a:pt x="1868" y="88"/>
                      <a:pt x="1106" y="1"/>
                      <a:pt x="589" y="1"/>
                    </a:cubicBezTo>
                    <a:close/>
                  </a:path>
                </a:pathLst>
              </a:custGeom>
              <a:solidFill>
                <a:srgbClr val="B0B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4960454" y="3446392"/>
                <a:ext cx="177929" cy="518520"/>
              </a:xfrm>
              <a:custGeom>
                <a:avLst/>
                <a:gdLst/>
                <a:ahLst/>
                <a:cxnLst/>
                <a:rect l="l" t="t" r="r" b="b"/>
                <a:pathLst>
                  <a:path w="2902" h="8457" extrusionOk="0">
                    <a:moveTo>
                      <a:pt x="2351" y="0"/>
                    </a:moveTo>
                    <a:cubicBezTo>
                      <a:pt x="2351" y="0"/>
                      <a:pt x="1031" y="537"/>
                      <a:pt x="537" y="1755"/>
                    </a:cubicBezTo>
                    <a:cubicBezTo>
                      <a:pt x="305" y="2350"/>
                      <a:pt x="421" y="3380"/>
                      <a:pt x="479" y="3743"/>
                    </a:cubicBezTo>
                    <a:cubicBezTo>
                      <a:pt x="479" y="3873"/>
                      <a:pt x="537" y="3989"/>
                      <a:pt x="479" y="4047"/>
                    </a:cubicBezTo>
                    <a:lnTo>
                      <a:pt x="1" y="8457"/>
                    </a:lnTo>
                    <a:lnTo>
                      <a:pt x="784" y="8457"/>
                    </a:lnTo>
                    <a:cubicBezTo>
                      <a:pt x="610" y="6832"/>
                      <a:pt x="668" y="5440"/>
                      <a:pt x="726" y="4714"/>
                    </a:cubicBezTo>
                    <a:cubicBezTo>
                      <a:pt x="784" y="4352"/>
                      <a:pt x="900" y="4105"/>
                      <a:pt x="1205" y="3931"/>
                    </a:cubicBezTo>
                    <a:cubicBezTo>
                      <a:pt x="1567" y="3626"/>
                      <a:pt x="2234" y="3075"/>
                      <a:pt x="2423" y="2481"/>
                    </a:cubicBezTo>
                    <a:cubicBezTo>
                      <a:pt x="2902" y="1335"/>
                      <a:pt x="2351" y="0"/>
                      <a:pt x="2351" y="0"/>
                    </a:cubicBezTo>
                    <a:close/>
                  </a:path>
                </a:pathLst>
              </a:custGeom>
              <a:solidFill>
                <a:srgbClr val="B0B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4604724" y="3964844"/>
                <a:ext cx="485656" cy="441205"/>
              </a:xfrm>
              <a:custGeom>
                <a:avLst/>
                <a:gdLst/>
                <a:ahLst/>
                <a:cxnLst/>
                <a:rect l="l" t="t" r="r" b="b"/>
                <a:pathLst>
                  <a:path w="7921" h="7196" extrusionOk="0">
                    <a:moveTo>
                      <a:pt x="668" y="1"/>
                    </a:moveTo>
                    <a:cubicBezTo>
                      <a:pt x="305" y="1"/>
                      <a:pt x="1" y="247"/>
                      <a:pt x="1" y="610"/>
                    </a:cubicBezTo>
                    <a:lnTo>
                      <a:pt x="1" y="3685"/>
                    </a:lnTo>
                    <a:cubicBezTo>
                      <a:pt x="1" y="5135"/>
                      <a:pt x="842" y="6470"/>
                      <a:pt x="2118" y="7137"/>
                    </a:cubicBezTo>
                    <a:cubicBezTo>
                      <a:pt x="2176" y="7195"/>
                      <a:pt x="2292" y="7195"/>
                      <a:pt x="2351" y="7195"/>
                    </a:cubicBezTo>
                    <a:lnTo>
                      <a:pt x="5556" y="7195"/>
                    </a:lnTo>
                    <a:cubicBezTo>
                      <a:pt x="5687" y="7195"/>
                      <a:pt x="5745" y="7195"/>
                      <a:pt x="5861" y="7137"/>
                    </a:cubicBezTo>
                    <a:cubicBezTo>
                      <a:pt x="7065" y="6470"/>
                      <a:pt x="7920" y="5135"/>
                      <a:pt x="7920" y="3685"/>
                    </a:cubicBezTo>
                    <a:lnTo>
                      <a:pt x="7920" y="610"/>
                    </a:lnTo>
                    <a:cubicBezTo>
                      <a:pt x="7920" y="247"/>
                      <a:pt x="7616" y="1"/>
                      <a:pt x="7311" y="1"/>
                    </a:cubicBezTo>
                    <a:close/>
                  </a:path>
                </a:pathLst>
              </a:custGeom>
              <a:solidFill>
                <a:srgbClr val="8888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4604724" y="4072446"/>
                <a:ext cx="485656" cy="114777"/>
              </a:xfrm>
              <a:custGeom>
                <a:avLst/>
                <a:gdLst/>
                <a:ahLst/>
                <a:cxnLst/>
                <a:rect l="l" t="t" r="r" b="b"/>
                <a:pathLst>
                  <a:path w="7921" h="1872" extrusionOk="0">
                    <a:moveTo>
                      <a:pt x="1" y="1"/>
                    </a:moveTo>
                    <a:lnTo>
                      <a:pt x="1" y="1872"/>
                    </a:lnTo>
                    <a:lnTo>
                      <a:pt x="7920" y="1872"/>
                    </a:lnTo>
                    <a:lnTo>
                      <a:pt x="7920" y="1"/>
                    </a:lnTo>
                    <a:close/>
                  </a:path>
                </a:pathLst>
              </a:custGeom>
              <a:solidFill>
                <a:srgbClr val="E1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4604724" y="4072446"/>
                <a:ext cx="485656" cy="29430"/>
              </a:xfrm>
              <a:custGeom>
                <a:avLst/>
                <a:gdLst/>
                <a:ahLst/>
                <a:cxnLst/>
                <a:rect l="l" t="t" r="r" b="b"/>
                <a:pathLst>
                  <a:path w="7921" h="480" extrusionOk="0">
                    <a:moveTo>
                      <a:pt x="1" y="1"/>
                    </a:moveTo>
                    <a:lnTo>
                      <a:pt x="1" y="479"/>
                    </a:lnTo>
                    <a:lnTo>
                      <a:pt x="7920" y="479"/>
                    </a:lnTo>
                    <a:lnTo>
                      <a:pt x="7920" y="1"/>
                    </a:lnTo>
                    <a:close/>
                  </a:path>
                </a:pathLst>
              </a:custGeom>
              <a:solidFill>
                <a:srgbClr val="FFF0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872038" y="1296865"/>
                <a:ext cx="166341" cy="726676"/>
              </a:xfrm>
              <a:custGeom>
                <a:avLst/>
                <a:gdLst/>
                <a:ahLst/>
                <a:cxnLst/>
                <a:rect l="l" t="t" r="r" b="b"/>
                <a:pathLst>
                  <a:path w="2713" h="11852" extrusionOk="0">
                    <a:moveTo>
                      <a:pt x="2176" y="0"/>
                    </a:moveTo>
                    <a:lnTo>
                      <a:pt x="0" y="11735"/>
                    </a:lnTo>
                    <a:lnTo>
                      <a:pt x="537" y="11851"/>
                    </a:lnTo>
                    <a:lnTo>
                      <a:pt x="2713" y="59"/>
                    </a:lnTo>
                    <a:lnTo>
                      <a:pt x="21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968052" y="1173077"/>
                <a:ext cx="586147" cy="393810"/>
              </a:xfrm>
              <a:custGeom>
                <a:avLst/>
                <a:gdLst/>
                <a:ahLst/>
                <a:cxnLst/>
                <a:rect l="l" t="t" r="r" b="b"/>
                <a:pathLst>
                  <a:path w="9560" h="6423" extrusionOk="0">
                    <a:moveTo>
                      <a:pt x="1248" y="0"/>
                    </a:moveTo>
                    <a:cubicBezTo>
                      <a:pt x="1102" y="0"/>
                      <a:pt x="953" y="110"/>
                      <a:pt x="915" y="264"/>
                    </a:cubicBezTo>
                    <a:lnTo>
                      <a:pt x="59" y="4921"/>
                    </a:lnTo>
                    <a:cubicBezTo>
                      <a:pt x="1" y="5051"/>
                      <a:pt x="59" y="5167"/>
                      <a:pt x="190" y="5283"/>
                    </a:cubicBezTo>
                    <a:cubicBezTo>
                      <a:pt x="944" y="5884"/>
                      <a:pt x="1780" y="6049"/>
                      <a:pt x="2648" y="6049"/>
                    </a:cubicBezTo>
                    <a:cubicBezTo>
                      <a:pt x="3718" y="6049"/>
                      <a:pt x="4837" y="5798"/>
                      <a:pt x="5909" y="5798"/>
                    </a:cubicBezTo>
                    <a:cubicBezTo>
                      <a:pt x="6678" y="5798"/>
                      <a:pt x="7423" y="5927"/>
                      <a:pt x="8109" y="6371"/>
                    </a:cubicBezTo>
                    <a:cubicBezTo>
                      <a:pt x="8157" y="6407"/>
                      <a:pt x="8214" y="6423"/>
                      <a:pt x="8273" y="6423"/>
                    </a:cubicBezTo>
                    <a:cubicBezTo>
                      <a:pt x="8431" y="6423"/>
                      <a:pt x="8604" y="6308"/>
                      <a:pt x="8646" y="6139"/>
                    </a:cubicBezTo>
                    <a:cubicBezTo>
                      <a:pt x="8951" y="4616"/>
                      <a:pt x="9255" y="3049"/>
                      <a:pt x="9487" y="1541"/>
                    </a:cubicBezTo>
                    <a:cubicBezTo>
                      <a:pt x="9560" y="1425"/>
                      <a:pt x="9487" y="1236"/>
                      <a:pt x="9371" y="1178"/>
                    </a:cubicBezTo>
                    <a:cubicBezTo>
                      <a:pt x="8603" y="566"/>
                      <a:pt x="7749" y="400"/>
                      <a:pt x="6863" y="400"/>
                    </a:cubicBezTo>
                    <a:cubicBezTo>
                      <a:pt x="5803" y="400"/>
                      <a:pt x="4696" y="638"/>
                      <a:pt x="3636" y="638"/>
                    </a:cubicBezTo>
                    <a:cubicBezTo>
                      <a:pt x="2873" y="638"/>
                      <a:pt x="2133" y="515"/>
                      <a:pt x="1451" y="90"/>
                    </a:cubicBezTo>
                    <a:cubicBezTo>
                      <a:pt x="1393" y="27"/>
                      <a:pt x="1321" y="0"/>
                      <a:pt x="1248" y="0"/>
                    </a:cubicBezTo>
                    <a:close/>
                  </a:path>
                </a:pathLst>
              </a:custGeom>
              <a:solidFill>
                <a:srgbClr val="E9A4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904962" y="1845605"/>
                <a:ext cx="66708" cy="116187"/>
              </a:xfrm>
              <a:custGeom>
                <a:avLst/>
                <a:gdLst/>
                <a:ahLst/>
                <a:cxnLst/>
                <a:rect l="l" t="t" r="r" b="b"/>
                <a:pathLst>
                  <a:path w="1088" h="1895" extrusionOk="0">
                    <a:moveTo>
                      <a:pt x="683" y="1"/>
                    </a:moveTo>
                    <a:cubicBezTo>
                      <a:pt x="603" y="1"/>
                      <a:pt x="531" y="20"/>
                      <a:pt x="493" y="58"/>
                    </a:cubicBezTo>
                    <a:cubicBezTo>
                      <a:pt x="435" y="58"/>
                      <a:pt x="305" y="116"/>
                      <a:pt x="247" y="305"/>
                    </a:cubicBezTo>
                    <a:lnTo>
                      <a:pt x="247" y="421"/>
                    </a:lnTo>
                    <a:cubicBezTo>
                      <a:pt x="247" y="479"/>
                      <a:pt x="247" y="537"/>
                      <a:pt x="189" y="609"/>
                    </a:cubicBezTo>
                    <a:cubicBezTo>
                      <a:pt x="131" y="667"/>
                      <a:pt x="73" y="725"/>
                      <a:pt x="73" y="841"/>
                    </a:cubicBezTo>
                    <a:cubicBezTo>
                      <a:pt x="0" y="972"/>
                      <a:pt x="0" y="1088"/>
                      <a:pt x="0" y="1204"/>
                    </a:cubicBezTo>
                    <a:cubicBezTo>
                      <a:pt x="73" y="1335"/>
                      <a:pt x="73" y="1451"/>
                      <a:pt x="0" y="1567"/>
                    </a:cubicBezTo>
                    <a:cubicBezTo>
                      <a:pt x="0" y="1625"/>
                      <a:pt x="0" y="1697"/>
                      <a:pt x="73" y="1755"/>
                    </a:cubicBezTo>
                    <a:cubicBezTo>
                      <a:pt x="115" y="1840"/>
                      <a:pt x="220" y="1894"/>
                      <a:pt x="324" y="1894"/>
                    </a:cubicBezTo>
                    <a:cubicBezTo>
                      <a:pt x="362" y="1894"/>
                      <a:pt x="400" y="1887"/>
                      <a:pt x="435" y="1871"/>
                    </a:cubicBezTo>
                    <a:cubicBezTo>
                      <a:pt x="551" y="1813"/>
                      <a:pt x="609" y="1697"/>
                      <a:pt x="609" y="1625"/>
                    </a:cubicBezTo>
                    <a:lnTo>
                      <a:pt x="609" y="1451"/>
                    </a:lnTo>
                    <a:lnTo>
                      <a:pt x="667" y="1451"/>
                    </a:lnTo>
                    <a:cubicBezTo>
                      <a:pt x="667" y="1335"/>
                      <a:pt x="725" y="1262"/>
                      <a:pt x="667" y="1204"/>
                    </a:cubicBezTo>
                    <a:cubicBezTo>
                      <a:pt x="667" y="1146"/>
                      <a:pt x="725" y="1088"/>
                      <a:pt x="798" y="1030"/>
                    </a:cubicBezTo>
                    <a:cubicBezTo>
                      <a:pt x="798" y="972"/>
                      <a:pt x="856" y="899"/>
                      <a:pt x="914" y="783"/>
                    </a:cubicBezTo>
                    <a:lnTo>
                      <a:pt x="914" y="667"/>
                    </a:lnTo>
                    <a:cubicBezTo>
                      <a:pt x="914" y="537"/>
                      <a:pt x="914" y="479"/>
                      <a:pt x="972" y="421"/>
                    </a:cubicBezTo>
                    <a:cubicBezTo>
                      <a:pt x="1030" y="363"/>
                      <a:pt x="1088" y="305"/>
                      <a:pt x="1088" y="247"/>
                    </a:cubicBezTo>
                    <a:cubicBezTo>
                      <a:pt x="1049" y="81"/>
                      <a:pt x="847" y="1"/>
                      <a:pt x="683" y="1"/>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5808886" y="1827334"/>
                <a:ext cx="155672" cy="155243"/>
              </a:xfrm>
              <a:custGeom>
                <a:avLst/>
                <a:gdLst/>
                <a:ahLst/>
                <a:cxnLst/>
                <a:rect l="l" t="t" r="r" b="b"/>
                <a:pathLst>
                  <a:path w="2539" h="2532" extrusionOk="0">
                    <a:moveTo>
                      <a:pt x="2101" y="1"/>
                    </a:moveTo>
                    <a:cubicBezTo>
                      <a:pt x="1912" y="1"/>
                      <a:pt x="1693" y="26"/>
                      <a:pt x="1509" y="52"/>
                    </a:cubicBezTo>
                    <a:cubicBezTo>
                      <a:pt x="1204" y="52"/>
                      <a:pt x="1088" y="240"/>
                      <a:pt x="914" y="472"/>
                    </a:cubicBezTo>
                    <a:lnTo>
                      <a:pt x="610" y="777"/>
                    </a:lnTo>
                    <a:cubicBezTo>
                      <a:pt x="479" y="907"/>
                      <a:pt x="421" y="1023"/>
                      <a:pt x="363" y="1139"/>
                    </a:cubicBezTo>
                    <a:cubicBezTo>
                      <a:pt x="247" y="1270"/>
                      <a:pt x="189" y="1444"/>
                      <a:pt x="189" y="1633"/>
                    </a:cubicBezTo>
                    <a:lnTo>
                      <a:pt x="1" y="2416"/>
                    </a:lnTo>
                    <a:lnTo>
                      <a:pt x="784" y="2532"/>
                    </a:lnTo>
                    <a:lnTo>
                      <a:pt x="972" y="2111"/>
                    </a:lnTo>
                    <a:cubicBezTo>
                      <a:pt x="1640" y="2053"/>
                      <a:pt x="1451" y="777"/>
                      <a:pt x="1451" y="777"/>
                    </a:cubicBezTo>
                    <a:cubicBezTo>
                      <a:pt x="1451" y="661"/>
                      <a:pt x="1567" y="603"/>
                      <a:pt x="1698" y="603"/>
                    </a:cubicBezTo>
                    <a:cubicBezTo>
                      <a:pt x="2002" y="545"/>
                      <a:pt x="2539" y="414"/>
                      <a:pt x="2539" y="182"/>
                    </a:cubicBezTo>
                    <a:cubicBezTo>
                      <a:pt x="2539" y="43"/>
                      <a:pt x="2345" y="1"/>
                      <a:pt x="2101" y="1"/>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4979154" y="2241249"/>
                <a:ext cx="689275" cy="829558"/>
              </a:xfrm>
              <a:custGeom>
                <a:avLst/>
                <a:gdLst/>
                <a:ahLst/>
                <a:cxnLst/>
                <a:rect l="l" t="t" r="r" b="b"/>
                <a:pathLst>
                  <a:path w="11242" h="13530" extrusionOk="0">
                    <a:moveTo>
                      <a:pt x="6000" y="1"/>
                    </a:moveTo>
                    <a:cubicBezTo>
                      <a:pt x="5518" y="1"/>
                      <a:pt x="5006" y="151"/>
                      <a:pt x="4714" y="684"/>
                    </a:cubicBezTo>
                    <a:cubicBezTo>
                      <a:pt x="4047" y="1830"/>
                      <a:pt x="5077" y="4963"/>
                      <a:pt x="2655" y="5398"/>
                    </a:cubicBezTo>
                    <a:cubicBezTo>
                      <a:pt x="232" y="5818"/>
                      <a:pt x="0" y="8226"/>
                      <a:pt x="174" y="9314"/>
                    </a:cubicBezTo>
                    <a:cubicBezTo>
                      <a:pt x="558" y="11425"/>
                      <a:pt x="2814" y="13530"/>
                      <a:pt x="5167" y="13530"/>
                    </a:cubicBezTo>
                    <a:cubicBezTo>
                      <a:pt x="6192" y="13530"/>
                      <a:pt x="7236" y="13130"/>
                      <a:pt x="8152" y="12157"/>
                    </a:cubicBezTo>
                    <a:cubicBezTo>
                      <a:pt x="11242" y="8951"/>
                      <a:pt x="7427" y="6776"/>
                      <a:pt x="7195" y="5151"/>
                    </a:cubicBezTo>
                    <a:cubicBezTo>
                      <a:pt x="6890" y="3512"/>
                      <a:pt x="8761" y="1409"/>
                      <a:pt x="7195" y="248"/>
                    </a:cubicBezTo>
                    <a:cubicBezTo>
                      <a:pt x="7195" y="248"/>
                      <a:pt x="6621" y="1"/>
                      <a:pt x="6000" y="1"/>
                    </a:cubicBezTo>
                    <a:close/>
                  </a:path>
                </a:pathLst>
              </a:custGeom>
              <a:solidFill>
                <a:srgbClr val="4E4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279275" y="2282205"/>
                <a:ext cx="374068" cy="751078"/>
              </a:xfrm>
              <a:custGeom>
                <a:avLst/>
                <a:gdLst/>
                <a:ahLst/>
                <a:cxnLst/>
                <a:rect l="l" t="t" r="r" b="b"/>
                <a:pathLst>
                  <a:path w="6101" h="12250" extrusionOk="0">
                    <a:moveTo>
                      <a:pt x="3344" y="0"/>
                    </a:moveTo>
                    <a:cubicBezTo>
                      <a:pt x="3297" y="0"/>
                      <a:pt x="3247" y="20"/>
                      <a:pt x="3199" y="74"/>
                    </a:cubicBezTo>
                    <a:cubicBezTo>
                      <a:pt x="3025" y="248"/>
                      <a:pt x="2300" y="306"/>
                      <a:pt x="1995" y="610"/>
                    </a:cubicBezTo>
                    <a:cubicBezTo>
                      <a:pt x="1328" y="1220"/>
                      <a:pt x="298" y="2786"/>
                      <a:pt x="603" y="3569"/>
                    </a:cubicBezTo>
                    <a:cubicBezTo>
                      <a:pt x="1328" y="5324"/>
                      <a:pt x="182" y="6775"/>
                      <a:pt x="52" y="8719"/>
                    </a:cubicBezTo>
                    <a:cubicBezTo>
                      <a:pt x="0" y="10478"/>
                      <a:pt x="2553" y="12249"/>
                      <a:pt x="4236" y="12249"/>
                    </a:cubicBezTo>
                    <a:cubicBezTo>
                      <a:pt x="4454" y="12249"/>
                      <a:pt x="4657" y="12219"/>
                      <a:pt x="4838" y="12156"/>
                    </a:cubicBezTo>
                    <a:cubicBezTo>
                      <a:pt x="5375" y="11982"/>
                      <a:pt x="5738" y="11547"/>
                      <a:pt x="5854" y="11068"/>
                    </a:cubicBezTo>
                    <a:cubicBezTo>
                      <a:pt x="5984" y="10706"/>
                      <a:pt x="5984" y="10285"/>
                      <a:pt x="5796" y="9923"/>
                    </a:cubicBezTo>
                    <a:cubicBezTo>
                      <a:pt x="5201" y="8777"/>
                      <a:pt x="3678" y="9313"/>
                      <a:pt x="3620" y="5150"/>
                    </a:cubicBezTo>
                    <a:cubicBezTo>
                      <a:pt x="3620" y="3932"/>
                      <a:pt x="6100" y="2612"/>
                      <a:pt x="3504" y="74"/>
                    </a:cubicBezTo>
                    <a:cubicBezTo>
                      <a:pt x="3470" y="40"/>
                      <a:pt x="3411" y="0"/>
                      <a:pt x="3344" y="0"/>
                    </a:cubicBezTo>
                    <a:close/>
                  </a:path>
                </a:pathLst>
              </a:custGeom>
              <a:solidFill>
                <a:srgbClr val="413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523603" y="3026897"/>
                <a:ext cx="274680" cy="1379470"/>
              </a:xfrm>
              <a:custGeom>
                <a:avLst/>
                <a:gdLst/>
                <a:ahLst/>
                <a:cxnLst/>
                <a:rect l="l" t="t" r="r" b="b"/>
                <a:pathLst>
                  <a:path w="4480" h="22499" extrusionOk="0">
                    <a:moveTo>
                      <a:pt x="2034" y="1"/>
                    </a:moveTo>
                    <a:cubicBezTo>
                      <a:pt x="917" y="1"/>
                      <a:pt x="1" y="919"/>
                      <a:pt x="55" y="2070"/>
                    </a:cubicBezTo>
                    <a:cubicBezTo>
                      <a:pt x="128" y="2549"/>
                      <a:pt x="186" y="3216"/>
                      <a:pt x="302" y="3941"/>
                    </a:cubicBezTo>
                    <a:cubicBezTo>
                      <a:pt x="853" y="6726"/>
                      <a:pt x="1811" y="20259"/>
                      <a:pt x="1811" y="20259"/>
                    </a:cubicBezTo>
                    <a:lnTo>
                      <a:pt x="1811" y="20433"/>
                    </a:lnTo>
                    <a:cubicBezTo>
                      <a:pt x="1753" y="20680"/>
                      <a:pt x="1637" y="20738"/>
                      <a:pt x="1578" y="20869"/>
                    </a:cubicBezTo>
                    <a:cubicBezTo>
                      <a:pt x="1390" y="21159"/>
                      <a:pt x="1506" y="21347"/>
                      <a:pt x="1941" y="21652"/>
                    </a:cubicBezTo>
                    <a:cubicBezTo>
                      <a:pt x="2231" y="21957"/>
                      <a:pt x="2057" y="22435"/>
                      <a:pt x="2420" y="22435"/>
                    </a:cubicBezTo>
                    <a:cubicBezTo>
                      <a:pt x="2603" y="22479"/>
                      <a:pt x="2769" y="22498"/>
                      <a:pt x="2907" y="22498"/>
                    </a:cubicBezTo>
                    <a:cubicBezTo>
                      <a:pt x="3131" y="22498"/>
                      <a:pt x="3283" y="22449"/>
                      <a:pt x="3319" y="22377"/>
                    </a:cubicBezTo>
                    <a:cubicBezTo>
                      <a:pt x="3392" y="22189"/>
                      <a:pt x="3203" y="22189"/>
                      <a:pt x="2782" y="22015"/>
                    </a:cubicBezTo>
                    <a:cubicBezTo>
                      <a:pt x="2478" y="21826"/>
                      <a:pt x="2478" y="20869"/>
                      <a:pt x="2478" y="20433"/>
                    </a:cubicBezTo>
                    <a:cubicBezTo>
                      <a:pt x="2420" y="20375"/>
                      <a:pt x="2478" y="20259"/>
                      <a:pt x="2478" y="20201"/>
                    </a:cubicBezTo>
                    <a:lnTo>
                      <a:pt x="3754" y="11078"/>
                    </a:lnTo>
                    <a:cubicBezTo>
                      <a:pt x="4479" y="6900"/>
                      <a:pt x="4175" y="3390"/>
                      <a:pt x="3870" y="1519"/>
                    </a:cubicBezTo>
                    <a:cubicBezTo>
                      <a:pt x="3754" y="736"/>
                      <a:pt x="3087" y="68"/>
                      <a:pt x="2231" y="10"/>
                    </a:cubicBezTo>
                    <a:cubicBezTo>
                      <a:pt x="2165" y="4"/>
                      <a:pt x="2099" y="1"/>
                      <a:pt x="2034" y="1"/>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179215" y="3012121"/>
                <a:ext cx="451873" cy="1394062"/>
              </a:xfrm>
              <a:custGeom>
                <a:avLst/>
                <a:gdLst/>
                <a:ahLst/>
                <a:cxnLst/>
                <a:rect l="l" t="t" r="r" b="b"/>
                <a:pathLst>
                  <a:path w="7370" h="22737" extrusionOk="0">
                    <a:moveTo>
                      <a:pt x="5075" y="1"/>
                    </a:moveTo>
                    <a:cubicBezTo>
                      <a:pt x="4220" y="1"/>
                      <a:pt x="3425" y="596"/>
                      <a:pt x="3134" y="1455"/>
                    </a:cubicBezTo>
                    <a:cubicBezTo>
                      <a:pt x="2713" y="2790"/>
                      <a:pt x="2351" y="5082"/>
                      <a:pt x="2713" y="8345"/>
                    </a:cubicBezTo>
                    <a:cubicBezTo>
                      <a:pt x="2713" y="8345"/>
                      <a:pt x="3018" y="10158"/>
                      <a:pt x="2713" y="11319"/>
                    </a:cubicBezTo>
                    <a:cubicBezTo>
                      <a:pt x="2481" y="12334"/>
                      <a:pt x="1031" y="18861"/>
                      <a:pt x="726" y="20080"/>
                    </a:cubicBezTo>
                    <a:cubicBezTo>
                      <a:pt x="668" y="20196"/>
                      <a:pt x="596" y="20384"/>
                      <a:pt x="596" y="20442"/>
                    </a:cubicBezTo>
                    <a:cubicBezTo>
                      <a:pt x="480" y="20674"/>
                      <a:pt x="364" y="20747"/>
                      <a:pt x="306" y="20805"/>
                    </a:cubicBezTo>
                    <a:cubicBezTo>
                      <a:pt x="1" y="20979"/>
                      <a:pt x="117" y="21226"/>
                      <a:pt x="422" y="21646"/>
                    </a:cubicBezTo>
                    <a:cubicBezTo>
                      <a:pt x="668" y="22009"/>
                      <a:pt x="422" y="22430"/>
                      <a:pt x="726" y="22560"/>
                    </a:cubicBezTo>
                    <a:cubicBezTo>
                      <a:pt x="998" y="22673"/>
                      <a:pt x="1245" y="22737"/>
                      <a:pt x="1402" y="22737"/>
                    </a:cubicBezTo>
                    <a:cubicBezTo>
                      <a:pt x="1488" y="22737"/>
                      <a:pt x="1547" y="22717"/>
                      <a:pt x="1568" y="22676"/>
                    </a:cubicBezTo>
                    <a:cubicBezTo>
                      <a:pt x="1684" y="22560"/>
                      <a:pt x="1568" y="22488"/>
                      <a:pt x="1205" y="22198"/>
                    </a:cubicBezTo>
                    <a:cubicBezTo>
                      <a:pt x="1089" y="22067"/>
                      <a:pt x="1089" y="21646"/>
                      <a:pt x="1089" y="21284"/>
                    </a:cubicBezTo>
                    <a:cubicBezTo>
                      <a:pt x="1147" y="20863"/>
                      <a:pt x="1263" y="20442"/>
                      <a:pt x="1451" y="20080"/>
                    </a:cubicBezTo>
                    <a:cubicBezTo>
                      <a:pt x="2235" y="18499"/>
                      <a:pt x="4527" y="13785"/>
                      <a:pt x="5194" y="11855"/>
                    </a:cubicBezTo>
                    <a:cubicBezTo>
                      <a:pt x="5977" y="9564"/>
                      <a:pt x="7370" y="2253"/>
                      <a:pt x="7065" y="135"/>
                    </a:cubicBezTo>
                    <a:lnTo>
                      <a:pt x="5194" y="5"/>
                    </a:lnTo>
                    <a:cubicBezTo>
                      <a:pt x="5154" y="2"/>
                      <a:pt x="5115" y="1"/>
                      <a:pt x="5075" y="1"/>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5319741" y="3012121"/>
                <a:ext cx="478544" cy="836057"/>
              </a:xfrm>
              <a:custGeom>
                <a:avLst/>
                <a:gdLst/>
                <a:ahLst/>
                <a:cxnLst/>
                <a:rect l="l" t="t" r="r" b="b"/>
                <a:pathLst>
                  <a:path w="7805" h="13636" extrusionOk="0">
                    <a:moveTo>
                      <a:pt x="2783" y="1"/>
                    </a:moveTo>
                    <a:cubicBezTo>
                      <a:pt x="1928" y="1"/>
                      <a:pt x="1133" y="596"/>
                      <a:pt x="842" y="1455"/>
                    </a:cubicBezTo>
                    <a:cubicBezTo>
                      <a:pt x="421" y="2790"/>
                      <a:pt x="59" y="5082"/>
                      <a:pt x="421" y="8345"/>
                    </a:cubicBezTo>
                    <a:cubicBezTo>
                      <a:pt x="421" y="8345"/>
                      <a:pt x="726" y="10158"/>
                      <a:pt x="421" y="11319"/>
                    </a:cubicBezTo>
                    <a:cubicBezTo>
                      <a:pt x="363" y="11609"/>
                      <a:pt x="189" y="12276"/>
                      <a:pt x="1" y="13190"/>
                    </a:cubicBezTo>
                    <a:cubicBezTo>
                      <a:pt x="1183" y="13487"/>
                      <a:pt x="2347" y="13636"/>
                      <a:pt x="3480" y="13636"/>
                    </a:cubicBezTo>
                    <a:cubicBezTo>
                      <a:pt x="4613" y="13636"/>
                      <a:pt x="5716" y="13487"/>
                      <a:pt x="6775" y="13190"/>
                    </a:cubicBezTo>
                    <a:lnTo>
                      <a:pt x="7079" y="11319"/>
                    </a:lnTo>
                    <a:cubicBezTo>
                      <a:pt x="7804" y="7141"/>
                      <a:pt x="7500" y="3631"/>
                      <a:pt x="7195" y="1760"/>
                    </a:cubicBezTo>
                    <a:cubicBezTo>
                      <a:pt x="7079" y="977"/>
                      <a:pt x="6412" y="309"/>
                      <a:pt x="5556" y="251"/>
                    </a:cubicBezTo>
                    <a:lnTo>
                      <a:pt x="4773" y="193"/>
                    </a:lnTo>
                    <a:lnTo>
                      <a:pt x="4773" y="135"/>
                    </a:lnTo>
                    <a:lnTo>
                      <a:pt x="2902" y="5"/>
                    </a:lnTo>
                    <a:cubicBezTo>
                      <a:pt x="2862" y="2"/>
                      <a:pt x="2823" y="1"/>
                      <a:pt x="2783" y="1"/>
                    </a:cubicBezTo>
                    <a:close/>
                  </a:path>
                </a:pathLst>
              </a:custGeom>
              <a:solidFill>
                <a:srgbClr val="646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323297" y="3012121"/>
                <a:ext cx="444761" cy="605093"/>
              </a:xfrm>
              <a:custGeom>
                <a:avLst/>
                <a:gdLst/>
                <a:ahLst/>
                <a:cxnLst/>
                <a:rect l="l" t="t" r="r" b="b"/>
                <a:pathLst>
                  <a:path w="7254" h="9869" extrusionOk="0">
                    <a:moveTo>
                      <a:pt x="2725" y="1"/>
                    </a:moveTo>
                    <a:cubicBezTo>
                      <a:pt x="1870" y="1"/>
                      <a:pt x="1075" y="596"/>
                      <a:pt x="784" y="1455"/>
                    </a:cubicBezTo>
                    <a:cubicBezTo>
                      <a:pt x="363" y="2790"/>
                      <a:pt x="1" y="5082"/>
                      <a:pt x="363" y="8345"/>
                    </a:cubicBezTo>
                    <a:cubicBezTo>
                      <a:pt x="363" y="8345"/>
                      <a:pt x="494" y="9070"/>
                      <a:pt x="494" y="9868"/>
                    </a:cubicBezTo>
                    <a:cubicBezTo>
                      <a:pt x="668" y="9317"/>
                      <a:pt x="915" y="8708"/>
                      <a:pt x="1147" y="8171"/>
                    </a:cubicBezTo>
                    <a:cubicBezTo>
                      <a:pt x="2284" y="5569"/>
                      <a:pt x="4104" y="2786"/>
                      <a:pt x="7072" y="2786"/>
                    </a:cubicBezTo>
                    <a:cubicBezTo>
                      <a:pt x="7132" y="2786"/>
                      <a:pt x="7192" y="2787"/>
                      <a:pt x="7253" y="2790"/>
                    </a:cubicBezTo>
                    <a:cubicBezTo>
                      <a:pt x="7253" y="2427"/>
                      <a:pt x="7195" y="2064"/>
                      <a:pt x="7137" y="1760"/>
                    </a:cubicBezTo>
                    <a:cubicBezTo>
                      <a:pt x="7021" y="977"/>
                      <a:pt x="6354" y="309"/>
                      <a:pt x="5498" y="251"/>
                    </a:cubicBezTo>
                    <a:lnTo>
                      <a:pt x="4715" y="193"/>
                    </a:lnTo>
                    <a:lnTo>
                      <a:pt x="4715" y="135"/>
                    </a:lnTo>
                    <a:lnTo>
                      <a:pt x="3511" y="77"/>
                    </a:lnTo>
                    <a:lnTo>
                      <a:pt x="2844" y="5"/>
                    </a:lnTo>
                    <a:cubicBezTo>
                      <a:pt x="2804" y="2"/>
                      <a:pt x="2765" y="1"/>
                      <a:pt x="2725" y="1"/>
                    </a:cubicBezTo>
                    <a:close/>
                  </a:path>
                </a:pathLst>
              </a:custGeom>
              <a:solidFill>
                <a:srgbClr val="515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189944" y="1955966"/>
                <a:ext cx="678607" cy="1191241"/>
              </a:xfrm>
              <a:custGeom>
                <a:avLst/>
                <a:gdLst/>
                <a:ahLst/>
                <a:cxnLst/>
                <a:rect l="l" t="t" r="r" b="b"/>
                <a:pathLst>
                  <a:path w="11068" h="19429" extrusionOk="0">
                    <a:moveTo>
                      <a:pt x="10359" y="0"/>
                    </a:moveTo>
                    <a:cubicBezTo>
                      <a:pt x="10249" y="0"/>
                      <a:pt x="10153" y="36"/>
                      <a:pt x="10096" y="129"/>
                    </a:cubicBezTo>
                    <a:lnTo>
                      <a:pt x="8892" y="5264"/>
                    </a:lnTo>
                    <a:cubicBezTo>
                      <a:pt x="7615" y="6845"/>
                      <a:pt x="6585" y="8354"/>
                      <a:pt x="6049" y="9079"/>
                    </a:cubicBezTo>
                    <a:cubicBezTo>
                      <a:pt x="5860" y="9325"/>
                      <a:pt x="5570" y="9500"/>
                      <a:pt x="5265" y="9558"/>
                    </a:cubicBezTo>
                    <a:cubicBezTo>
                      <a:pt x="4598" y="9616"/>
                      <a:pt x="3815" y="9688"/>
                      <a:pt x="3148" y="9862"/>
                    </a:cubicBezTo>
                    <a:cubicBezTo>
                      <a:pt x="0" y="10645"/>
                      <a:pt x="1334" y="11864"/>
                      <a:pt x="1334" y="11864"/>
                    </a:cubicBezTo>
                    <a:cubicBezTo>
                      <a:pt x="1697" y="12227"/>
                      <a:pt x="2002" y="12705"/>
                      <a:pt x="2234" y="13184"/>
                    </a:cubicBezTo>
                    <a:cubicBezTo>
                      <a:pt x="2669" y="14040"/>
                      <a:pt x="3206" y="15186"/>
                      <a:pt x="3510" y="15780"/>
                    </a:cubicBezTo>
                    <a:cubicBezTo>
                      <a:pt x="3626" y="16215"/>
                      <a:pt x="3206" y="17419"/>
                      <a:pt x="3090" y="17840"/>
                    </a:cubicBezTo>
                    <a:lnTo>
                      <a:pt x="2843" y="18681"/>
                    </a:lnTo>
                    <a:cubicBezTo>
                      <a:pt x="2785" y="18870"/>
                      <a:pt x="2843" y="18986"/>
                      <a:pt x="2959" y="19044"/>
                    </a:cubicBezTo>
                    <a:cubicBezTo>
                      <a:pt x="3684" y="19290"/>
                      <a:pt x="4758" y="19428"/>
                      <a:pt x="5884" y="19428"/>
                    </a:cubicBezTo>
                    <a:cubicBezTo>
                      <a:pt x="7010" y="19428"/>
                      <a:pt x="8188" y="19290"/>
                      <a:pt x="9124" y="18986"/>
                    </a:cubicBezTo>
                    <a:cubicBezTo>
                      <a:pt x="9312" y="18928"/>
                      <a:pt x="9428" y="18681"/>
                      <a:pt x="9312" y="18507"/>
                    </a:cubicBezTo>
                    <a:lnTo>
                      <a:pt x="7920" y="14823"/>
                    </a:lnTo>
                    <a:cubicBezTo>
                      <a:pt x="7557" y="14040"/>
                      <a:pt x="7673" y="13851"/>
                      <a:pt x="7920" y="13372"/>
                    </a:cubicBezTo>
                    <a:cubicBezTo>
                      <a:pt x="8036" y="13126"/>
                      <a:pt x="8108" y="12821"/>
                      <a:pt x="7978" y="12517"/>
                    </a:cubicBezTo>
                    <a:cubicBezTo>
                      <a:pt x="7978" y="12343"/>
                      <a:pt x="7804" y="12096"/>
                      <a:pt x="7615" y="11791"/>
                    </a:cubicBezTo>
                    <a:cubicBezTo>
                      <a:pt x="7383" y="11371"/>
                      <a:pt x="7441" y="10834"/>
                      <a:pt x="7746" y="10471"/>
                    </a:cubicBezTo>
                    <a:cubicBezTo>
                      <a:pt x="8761" y="9137"/>
                      <a:pt x="10212" y="6845"/>
                      <a:pt x="10458" y="5511"/>
                    </a:cubicBezTo>
                    <a:cubicBezTo>
                      <a:pt x="10763" y="4060"/>
                      <a:pt x="11067" y="318"/>
                      <a:pt x="11067" y="318"/>
                    </a:cubicBezTo>
                    <a:cubicBezTo>
                      <a:pt x="10936" y="187"/>
                      <a:pt x="10610" y="0"/>
                      <a:pt x="10359" y="0"/>
                    </a:cubicBezTo>
                    <a:close/>
                  </a:path>
                </a:pathLst>
              </a:custGeom>
              <a:solidFill>
                <a:srgbClr val="B0B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297546" y="2264548"/>
                <a:ext cx="229493" cy="366404"/>
              </a:xfrm>
              <a:custGeom>
                <a:avLst/>
                <a:gdLst/>
                <a:ahLst/>
                <a:cxnLst/>
                <a:rect l="l" t="t" r="r" b="b"/>
                <a:pathLst>
                  <a:path w="3743" h="5976" extrusionOk="0">
                    <a:moveTo>
                      <a:pt x="1893" y="1"/>
                    </a:moveTo>
                    <a:cubicBezTo>
                      <a:pt x="1669" y="1"/>
                      <a:pt x="1422" y="45"/>
                      <a:pt x="1146" y="115"/>
                    </a:cubicBezTo>
                    <a:cubicBezTo>
                      <a:pt x="189" y="420"/>
                      <a:pt x="0" y="1145"/>
                      <a:pt x="363" y="2407"/>
                    </a:cubicBezTo>
                    <a:cubicBezTo>
                      <a:pt x="479" y="2900"/>
                      <a:pt x="841" y="3321"/>
                      <a:pt x="1088" y="3567"/>
                    </a:cubicBezTo>
                    <a:cubicBezTo>
                      <a:pt x="1277" y="3741"/>
                      <a:pt x="1393" y="3988"/>
                      <a:pt x="1335" y="4220"/>
                    </a:cubicBezTo>
                    <a:lnTo>
                      <a:pt x="1335" y="5018"/>
                    </a:lnTo>
                    <a:cubicBezTo>
                      <a:pt x="1393" y="5670"/>
                      <a:pt x="1813" y="5975"/>
                      <a:pt x="2292" y="5975"/>
                    </a:cubicBezTo>
                    <a:cubicBezTo>
                      <a:pt x="2539" y="5975"/>
                      <a:pt x="2785" y="5859"/>
                      <a:pt x="2959" y="5670"/>
                    </a:cubicBezTo>
                    <a:cubicBezTo>
                      <a:pt x="3148" y="5438"/>
                      <a:pt x="3090" y="5134"/>
                      <a:pt x="2959" y="4829"/>
                    </a:cubicBezTo>
                    <a:lnTo>
                      <a:pt x="2843" y="4655"/>
                    </a:lnTo>
                    <a:cubicBezTo>
                      <a:pt x="2727" y="4409"/>
                      <a:pt x="2785" y="4104"/>
                      <a:pt x="3017" y="3930"/>
                    </a:cubicBezTo>
                    <a:cubicBezTo>
                      <a:pt x="3264" y="3857"/>
                      <a:pt x="3452" y="3683"/>
                      <a:pt x="3568" y="3495"/>
                    </a:cubicBezTo>
                    <a:cubicBezTo>
                      <a:pt x="3684" y="3379"/>
                      <a:pt x="3742" y="2291"/>
                      <a:pt x="3264" y="1145"/>
                    </a:cubicBezTo>
                    <a:cubicBezTo>
                      <a:pt x="2879" y="283"/>
                      <a:pt x="2458" y="1"/>
                      <a:pt x="1893" y="1"/>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460268" y="2364057"/>
                <a:ext cx="40957" cy="78296"/>
              </a:xfrm>
              <a:custGeom>
                <a:avLst/>
                <a:gdLst/>
                <a:ahLst/>
                <a:cxnLst/>
                <a:rect l="l" t="t" r="r" b="b"/>
                <a:pathLst>
                  <a:path w="668" h="1277" extrusionOk="0">
                    <a:moveTo>
                      <a:pt x="131" y="1"/>
                    </a:moveTo>
                    <a:cubicBezTo>
                      <a:pt x="73" y="1"/>
                      <a:pt x="73" y="59"/>
                      <a:pt x="1" y="59"/>
                    </a:cubicBezTo>
                    <a:lnTo>
                      <a:pt x="1" y="189"/>
                    </a:lnTo>
                    <a:lnTo>
                      <a:pt x="189" y="1088"/>
                    </a:lnTo>
                    <a:cubicBezTo>
                      <a:pt x="247" y="1219"/>
                      <a:pt x="363" y="1277"/>
                      <a:pt x="494" y="1277"/>
                    </a:cubicBezTo>
                    <a:cubicBezTo>
                      <a:pt x="610" y="1219"/>
                      <a:pt x="668" y="1088"/>
                      <a:pt x="610" y="972"/>
                    </a:cubicBezTo>
                    <a:lnTo>
                      <a:pt x="247" y="59"/>
                    </a:lnTo>
                    <a:cubicBezTo>
                      <a:pt x="189" y="1"/>
                      <a:pt x="189" y="1"/>
                      <a:pt x="131" y="1"/>
                    </a:cubicBezTo>
                    <a:close/>
                  </a:path>
                </a:pathLst>
              </a:custGeom>
              <a:solidFill>
                <a:srgbClr val="E295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293990" y="2389317"/>
                <a:ext cx="66708" cy="72839"/>
              </a:xfrm>
              <a:custGeom>
                <a:avLst/>
                <a:gdLst/>
                <a:ahLst/>
                <a:cxnLst/>
                <a:rect l="l" t="t" r="r" b="b"/>
                <a:pathLst>
                  <a:path w="1088" h="1188" extrusionOk="0">
                    <a:moveTo>
                      <a:pt x="493" y="1"/>
                    </a:moveTo>
                    <a:cubicBezTo>
                      <a:pt x="469" y="1"/>
                      <a:pt x="445" y="3"/>
                      <a:pt x="421" y="9"/>
                    </a:cubicBezTo>
                    <a:cubicBezTo>
                      <a:pt x="174" y="82"/>
                      <a:pt x="0" y="198"/>
                      <a:pt x="116" y="502"/>
                    </a:cubicBezTo>
                    <a:cubicBezTo>
                      <a:pt x="168" y="775"/>
                      <a:pt x="522" y="1187"/>
                      <a:pt x="763" y="1187"/>
                    </a:cubicBezTo>
                    <a:cubicBezTo>
                      <a:pt x="791" y="1187"/>
                      <a:pt x="817" y="1182"/>
                      <a:pt x="841" y="1170"/>
                    </a:cubicBezTo>
                    <a:cubicBezTo>
                      <a:pt x="1088" y="1097"/>
                      <a:pt x="1030" y="734"/>
                      <a:pt x="899" y="444"/>
                    </a:cubicBezTo>
                    <a:cubicBezTo>
                      <a:pt x="847" y="223"/>
                      <a:pt x="701" y="1"/>
                      <a:pt x="493" y="1"/>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264622" y="2227331"/>
                <a:ext cx="292645" cy="201350"/>
              </a:xfrm>
              <a:custGeom>
                <a:avLst/>
                <a:gdLst/>
                <a:ahLst/>
                <a:cxnLst/>
                <a:rect l="l" t="t" r="r" b="b"/>
                <a:pathLst>
                  <a:path w="4773" h="3284" extrusionOk="0">
                    <a:moveTo>
                      <a:pt x="2927" y="1"/>
                    </a:moveTo>
                    <a:cubicBezTo>
                      <a:pt x="2072" y="1"/>
                      <a:pt x="1009" y="561"/>
                      <a:pt x="421" y="1694"/>
                    </a:cubicBezTo>
                    <a:cubicBezTo>
                      <a:pt x="0" y="2535"/>
                      <a:pt x="479" y="2724"/>
                      <a:pt x="958" y="2840"/>
                    </a:cubicBezTo>
                    <a:cubicBezTo>
                      <a:pt x="1146" y="2898"/>
                      <a:pt x="1320" y="3014"/>
                      <a:pt x="1378" y="3202"/>
                    </a:cubicBezTo>
                    <a:lnTo>
                      <a:pt x="1451" y="3260"/>
                    </a:lnTo>
                    <a:cubicBezTo>
                      <a:pt x="1482" y="3276"/>
                      <a:pt x="1509" y="3283"/>
                      <a:pt x="1532" y="3283"/>
                    </a:cubicBezTo>
                    <a:cubicBezTo>
                      <a:pt x="1594" y="3283"/>
                      <a:pt x="1625" y="3229"/>
                      <a:pt x="1625" y="3144"/>
                    </a:cubicBezTo>
                    <a:lnTo>
                      <a:pt x="1567" y="2956"/>
                    </a:lnTo>
                    <a:cubicBezTo>
                      <a:pt x="1378" y="2419"/>
                      <a:pt x="1683" y="1868"/>
                      <a:pt x="2176" y="1636"/>
                    </a:cubicBezTo>
                    <a:lnTo>
                      <a:pt x="2829" y="1447"/>
                    </a:lnTo>
                    <a:cubicBezTo>
                      <a:pt x="2901" y="1447"/>
                      <a:pt x="3018" y="1447"/>
                      <a:pt x="3076" y="1505"/>
                    </a:cubicBezTo>
                    <a:cubicBezTo>
                      <a:pt x="3264" y="1636"/>
                      <a:pt x="3496" y="1694"/>
                      <a:pt x="3743" y="1694"/>
                    </a:cubicBezTo>
                    <a:cubicBezTo>
                      <a:pt x="4773" y="1636"/>
                      <a:pt x="4105" y="475"/>
                      <a:pt x="3685" y="185"/>
                    </a:cubicBezTo>
                    <a:cubicBezTo>
                      <a:pt x="3472" y="63"/>
                      <a:pt x="3211" y="1"/>
                      <a:pt x="2927" y="1"/>
                    </a:cubicBezTo>
                    <a:close/>
                  </a:path>
                </a:pathLst>
              </a:custGeom>
              <a:solidFill>
                <a:srgbClr val="4E4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5278846" y="3319170"/>
                <a:ext cx="137033" cy="168180"/>
              </a:xfrm>
              <a:custGeom>
                <a:avLst/>
                <a:gdLst/>
                <a:ahLst/>
                <a:cxnLst/>
                <a:rect l="l" t="t" r="r" b="b"/>
                <a:pathLst>
                  <a:path w="2235" h="2743" extrusionOk="0">
                    <a:moveTo>
                      <a:pt x="403" y="0"/>
                    </a:moveTo>
                    <a:cubicBezTo>
                      <a:pt x="371" y="0"/>
                      <a:pt x="338" y="5"/>
                      <a:pt x="305" y="16"/>
                    </a:cubicBezTo>
                    <a:cubicBezTo>
                      <a:pt x="59" y="146"/>
                      <a:pt x="1" y="378"/>
                      <a:pt x="131" y="567"/>
                    </a:cubicBezTo>
                    <a:lnTo>
                      <a:pt x="247" y="871"/>
                    </a:lnTo>
                    <a:cubicBezTo>
                      <a:pt x="305" y="1045"/>
                      <a:pt x="363" y="1234"/>
                      <a:pt x="363" y="1408"/>
                    </a:cubicBezTo>
                    <a:cubicBezTo>
                      <a:pt x="363" y="1829"/>
                      <a:pt x="610" y="2191"/>
                      <a:pt x="856" y="2496"/>
                    </a:cubicBezTo>
                    <a:cubicBezTo>
                      <a:pt x="972" y="2684"/>
                      <a:pt x="1277" y="2684"/>
                      <a:pt x="1698" y="2742"/>
                    </a:cubicBezTo>
                    <a:cubicBezTo>
                      <a:pt x="1944" y="2742"/>
                      <a:pt x="2234" y="2684"/>
                      <a:pt x="2060" y="2496"/>
                    </a:cubicBezTo>
                    <a:cubicBezTo>
                      <a:pt x="1872" y="2380"/>
                      <a:pt x="1277" y="2322"/>
                      <a:pt x="1219" y="1713"/>
                    </a:cubicBezTo>
                    <a:lnTo>
                      <a:pt x="1219" y="1597"/>
                    </a:lnTo>
                    <a:cubicBezTo>
                      <a:pt x="1234" y="1587"/>
                      <a:pt x="1248" y="1583"/>
                      <a:pt x="1263" y="1583"/>
                    </a:cubicBezTo>
                    <a:cubicBezTo>
                      <a:pt x="1363" y="1583"/>
                      <a:pt x="1458" y="1778"/>
                      <a:pt x="1509" y="1829"/>
                    </a:cubicBezTo>
                    <a:cubicBezTo>
                      <a:pt x="1605" y="1925"/>
                      <a:pt x="1725" y="1982"/>
                      <a:pt x="1805" y="1982"/>
                    </a:cubicBezTo>
                    <a:cubicBezTo>
                      <a:pt x="1833" y="1982"/>
                      <a:pt x="1856" y="1974"/>
                      <a:pt x="1872" y="1959"/>
                    </a:cubicBezTo>
                    <a:cubicBezTo>
                      <a:pt x="1944" y="1887"/>
                      <a:pt x="1814" y="1829"/>
                      <a:pt x="1698" y="1655"/>
                    </a:cubicBezTo>
                    <a:cubicBezTo>
                      <a:pt x="1509" y="1466"/>
                      <a:pt x="1393" y="1161"/>
                      <a:pt x="1335" y="1103"/>
                    </a:cubicBezTo>
                    <a:cubicBezTo>
                      <a:pt x="1335" y="1045"/>
                      <a:pt x="1219" y="987"/>
                      <a:pt x="1146" y="987"/>
                    </a:cubicBezTo>
                    <a:cubicBezTo>
                      <a:pt x="1088" y="929"/>
                      <a:pt x="914" y="799"/>
                      <a:pt x="914" y="741"/>
                    </a:cubicBezTo>
                    <a:lnTo>
                      <a:pt x="726" y="262"/>
                    </a:lnTo>
                    <a:cubicBezTo>
                      <a:pt x="678" y="107"/>
                      <a:pt x="551" y="0"/>
                      <a:pt x="403" y="0"/>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5960940" y="3261415"/>
                <a:ext cx="533664" cy="1144643"/>
              </a:xfrm>
              <a:custGeom>
                <a:avLst/>
                <a:gdLst/>
                <a:ahLst/>
                <a:cxnLst/>
                <a:rect l="l" t="t" r="r" b="b"/>
                <a:pathLst>
                  <a:path w="8704" h="18669" extrusionOk="0">
                    <a:moveTo>
                      <a:pt x="5556" y="0"/>
                    </a:moveTo>
                    <a:lnTo>
                      <a:pt x="2351" y="2713"/>
                    </a:lnTo>
                    <a:cubicBezTo>
                      <a:pt x="842" y="3989"/>
                      <a:pt x="1" y="5802"/>
                      <a:pt x="1" y="7731"/>
                    </a:cubicBezTo>
                    <a:lnTo>
                      <a:pt x="1" y="18668"/>
                    </a:lnTo>
                    <a:cubicBezTo>
                      <a:pt x="1263" y="18668"/>
                      <a:pt x="2293" y="17638"/>
                      <a:pt x="2293" y="16434"/>
                    </a:cubicBezTo>
                    <a:lnTo>
                      <a:pt x="2293" y="15100"/>
                    </a:lnTo>
                    <a:cubicBezTo>
                      <a:pt x="2293" y="12329"/>
                      <a:pt x="3511" y="9603"/>
                      <a:pt x="5687" y="7789"/>
                    </a:cubicBezTo>
                    <a:lnTo>
                      <a:pt x="8704" y="5309"/>
                    </a:lnTo>
                    <a:lnTo>
                      <a:pt x="5556" y="0"/>
                    </a:lnTo>
                    <a:close/>
                  </a:path>
                </a:pathLst>
              </a:custGeom>
              <a:solidFill>
                <a:srgbClr val="807C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6824516" y="3261415"/>
                <a:ext cx="533664" cy="1144643"/>
              </a:xfrm>
              <a:custGeom>
                <a:avLst/>
                <a:gdLst/>
                <a:ahLst/>
                <a:cxnLst/>
                <a:rect l="l" t="t" r="r" b="b"/>
                <a:pathLst>
                  <a:path w="8704" h="18669" extrusionOk="0">
                    <a:moveTo>
                      <a:pt x="3133" y="0"/>
                    </a:moveTo>
                    <a:lnTo>
                      <a:pt x="0" y="5309"/>
                    </a:lnTo>
                    <a:lnTo>
                      <a:pt x="3017" y="7789"/>
                    </a:lnTo>
                    <a:cubicBezTo>
                      <a:pt x="5193" y="9603"/>
                      <a:pt x="6397" y="12329"/>
                      <a:pt x="6397" y="15100"/>
                    </a:cubicBezTo>
                    <a:lnTo>
                      <a:pt x="6397" y="16434"/>
                    </a:lnTo>
                    <a:cubicBezTo>
                      <a:pt x="6397" y="17638"/>
                      <a:pt x="7427" y="18668"/>
                      <a:pt x="8703" y="18668"/>
                    </a:cubicBezTo>
                    <a:lnTo>
                      <a:pt x="8703" y="7731"/>
                    </a:lnTo>
                    <a:cubicBezTo>
                      <a:pt x="8703" y="5802"/>
                      <a:pt x="7848" y="3989"/>
                      <a:pt x="6339" y="2713"/>
                    </a:cubicBezTo>
                    <a:lnTo>
                      <a:pt x="3133" y="0"/>
                    </a:lnTo>
                    <a:close/>
                  </a:path>
                </a:pathLst>
              </a:custGeom>
              <a:solidFill>
                <a:srgbClr val="807C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6935674" y="3301390"/>
                <a:ext cx="422504" cy="1104667"/>
              </a:xfrm>
              <a:custGeom>
                <a:avLst/>
                <a:gdLst/>
                <a:ahLst/>
                <a:cxnLst/>
                <a:rect l="l" t="t" r="r" b="b"/>
                <a:pathLst>
                  <a:path w="6891" h="18017" extrusionOk="0">
                    <a:moveTo>
                      <a:pt x="2046" y="1"/>
                    </a:moveTo>
                    <a:cubicBezTo>
                      <a:pt x="1872" y="1451"/>
                      <a:pt x="1683" y="2844"/>
                      <a:pt x="1451" y="4120"/>
                    </a:cubicBezTo>
                    <a:cubicBezTo>
                      <a:pt x="1262" y="4962"/>
                      <a:pt x="726" y="5687"/>
                      <a:pt x="0" y="6108"/>
                    </a:cubicBezTo>
                    <a:lnTo>
                      <a:pt x="59" y="6238"/>
                    </a:lnTo>
                    <a:lnTo>
                      <a:pt x="1204" y="7137"/>
                    </a:lnTo>
                    <a:cubicBezTo>
                      <a:pt x="3380" y="8951"/>
                      <a:pt x="4584" y="11677"/>
                      <a:pt x="4584" y="14448"/>
                    </a:cubicBezTo>
                    <a:lnTo>
                      <a:pt x="4584" y="15782"/>
                    </a:lnTo>
                    <a:cubicBezTo>
                      <a:pt x="4584" y="16986"/>
                      <a:pt x="5614" y="18016"/>
                      <a:pt x="6890" y="18016"/>
                    </a:cubicBezTo>
                    <a:lnTo>
                      <a:pt x="6890" y="7079"/>
                    </a:lnTo>
                    <a:cubicBezTo>
                      <a:pt x="6890" y="5150"/>
                      <a:pt x="6035" y="3337"/>
                      <a:pt x="4526" y="2061"/>
                    </a:cubicBezTo>
                    <a:lnTo>
                      <a:pt x="2046" y="1"/>
                    </a:lnTo>
                    <a:close/>
                  </a:path>
                </a:pathLst>
              </a:custGeom>
              <a:solidFill>
                <a:srgbClr val="656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6342483" y="3620701"/>
                <a:ext cx="637711" cy="441143"/>
              </a:xfrm>
              <a:custGeom>
                <a:avLst/>
                <a:gdLst/>
                <a:ahLst/>
                <a:cxnLst/>
                <a:rect l="l" t="t" r="r" b="b"/>
                <a:pathLst>
                  <a:path w="10401" h="7195" extrusionOk="0">
                    <a:moveTo>
                      <a:pt x="784" y="0"/>
                    </a:moveTo>
                    <a:lnTo>
                      <a:pt x="59" y="6107"/>
                    </a:lnTo>
                    <a:cubicBezTo>
                      <a:pt x="1" y="6644"/>
                      <a:pt x="479" y="7195"/>
                      <a:pt x="1030" y="7195"/>
                    </a:cubicBezTo>
                    <a:lnTo>
                      <a:pt x="9371" y="7195"/>
                    </a:lnTo>
                    <a:cubicBezTo>
                      <a:pt x="9980" y="7195"/>
                      <a:pt x="10401" y="6644"/>
                      <a:pt x="10343" y="6107"/>
                    </a:cubicBezTo>
                    <a:lnTo>
                      <a:pt x="9617" y="0"/>
                    </a:lnTo>
                    <a:close/>
                  </a:path>
                </a:pathLst>
              </a:custGeom>
              <a:solidFill>
                <a:srgbClr val="646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6776509" y="3620701"/>
                <a:ext cx="203680" cy="441143"/>
              </a:xfrm>
              <a:custGeom>
                <a:avLst/>
                <a:gdLst/>
                <a:ahLst/>
                <a:cxnLst/>
                <a:rect l="l" t="t" r="r" b="b"/>
                <a:pathLst>
                  <a:path w="3322" h="7195" extrusionOk="0">
                    <a:moveTo>
                      <a:pt x="0" y="0"/>
                    </a:moveTo>
                    <a:lnTo>
                      <a:pt x="0" y="7195"/>
                    </a:lnTo>
                    <a:lnTo>
                      <a:pt x="2292" y="7195"/>
                    </a:lnTo>
                    <a:cubicBezTo>
                      <a:pt x="2901" y="7195"/>
                      <a:pt x="3322" y="6644"/>
                      <a:pt x="3264" y="6107"/>
                    </a:cubicBezTo>
                    <a:lnTo>
                      <a:pt x="2538" y="0"/>
                    </a:lnTo>
                    <a:close/>
                  </a:path>
                </a:pathLst>
              </a:custGeom>
              <a:solidFill>
                <a:srgbClr val="646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6234881" y="1315565"/>
                <a:ext cx="852918" cy="2390574"/>
              </a:xfrm>
              <a:custGeom>
                <a:avLst/>
                <a:gdLst/>
                <a:ahLst/>
                <a:cxnLst/>
                <a:rect l="l" t="t" r="r" b="b"/>
                <a:pathLst>
                  <a:path w="13911" h="38990" extrusionOk="0">
                    <a:moveTo>
                      <a:pt x="6948" y="0"/>
                    </a:moveTo>
                    <a:cubicBezTo>
                      <a:pt x="5135" y="0"/>
                      <a:pt x="0" y="12692"/>
                      <a:pt x="0" y="24905"/>
                    </a:cubicBezTo>
                    <a:cubicBezTo>
                      <a:pt x="0" y="29126"/>
                      <a:pt x="363" y="33115"/>
                      <a:pt x="1030" y="36509"/>
                    </a:cubicBezTo>
                    <a:cubicBezTo>
                      <a:pt x="1335" y="37960"/>
                      <a:pt x="2597" y="38990"/>
                      <a:pt x="4047" y="38990"/>
                    </a:cubicBezTo>
                    <a:lnTo>
                      <a:pt x="9849" y="38990"/>
                    </a:lnTo>
                    <a:cubicBezTo>
                      <a:pt x="11300" y="38990"/>
                      <a:pt x="12576" y="37960"/>
                      <a:pt x="12881" y="36509"/>
                    </a:cubicBezTo>
                    <a:cubicBezTo>
                      <a:pt x="13548" y="33115"/>
                      <a:pt x="13911" y="29126"/>
                      <a:pt x="13911" y="24905"/>
                    </a:cubicBezTo>
                    <a:cubicBezTo>
                      <a:pt x="13911" y="12692"/>
                      <a:pt x="8471" y="0"/>
                      <a:pt x="69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6364739" y="1315565"/>
                <a:ext cx="585228" cy="619011"/>
              </a:xfrm>
              <a:custGeom>
                <a:avLst/>
                <a:gdLst/>
                <a:ahLst/>
                <a:cxnLst/>
                <a:rect l="l" t="t" r="r" b="b"/>
                <a:pathLst>
                  <a:path w="9545" h="10096" extrusionOk="0">
                    <a:moveTo>
                      <a:pt x="4830" y="0"/>
                    </a:moveTo>
                    <a:cubicBezTo>
                      <a:pt x="3815" y="0"/>
                      <a:pt x="1639" y="4178"/>
                      <a:pt x="0" y="10096"/>
                    </a:cubicBezTo>
                    <a:lnTo>
                      <a:pt x="9545" y="10096"/>
                    </a:lnTo>
                    <a:cubicBezTo>
                      <a:pt x="7862" y="4178"/>
                      <a:pt x="5686" y="0"/>
                      <a:pt x="48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6394046" y="1315565"/>
                <a:ext cx="530108" cy="526552"/>
              </a:xfrm>
              <a:custGeom>
                <a:avLst/>
                <a:gdLst/>
                <a:ahLst/>
                <a:cxnLst/>
                <a:rect l="l" t="t" r="r" b="b"/>
                <a:pathLst>
                  <a:path w="8646" h="8588" extrusionOk="0">
                    <a:moveTo>
                      <a:pt x="4352" y="0"/>
                    </a:moveTo>
                    <a:cubicBezTo>
                      <a:pt x="3395" y="0"/>
                      <a:pt x="1524" y="3510"/>
                      <a:pt x="1" y="8587"/>
                    </a:cubicBezTo>
                    <a:lnTo>
                      <a:pt x="8646" y="8587"/>
                    </a:lnTo>
                    <a:cubicBezTo>
                      <a:pt x="7021" y="3510"/>
                      <a:pt x="5150" y="0"/>
                      <a:pt x="4352" y="0"/>
                    </a:cubicBezTo>
                    <a:close/>
                  </a:path>
                </a:pathLst>
              </a:custGeom>
              <a:solidFill>
                <a:srgbClr val="807C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6446529" y="1421450"/>
                <a:ext cx="180259" cy="420665"/>
              </a:xfrm>
              <a:custGeom>
                <a:avLst/>
                <a:gdLst/>
                <a:ahLst/>
                <a:cxnLst/>
                <a:rect l="l" t="t" r="r" b="b"/>
                <a:pathLst>
                  <a:path w="2940" h="6861" extrusionOk="0">
                    <a:moveTo>
                      <a:pt x="2764" y="0"/>
                    </a:moveTo>
                    <a:cubicBezTo>
                      <a:pt x="2718" y="0"/>
                      <a:pt x="2675" y="26"/>
                      <a:pt x="2655" y="86"/>
                    </a:cubicBezTo>
                    <a:cubicBezTo>
                      <a:pt x="1930" y="1290"/>
                      <a:pt x="1089" y="3408"/>
                      <a:pt x="1" y="6860"/>
                    </a:cubicBezTo>
                    <a:lnTo>
                      <a:pt x="900" y="6860"/>
                    </a:lnTo>
                    <a:cubicBezTo>
                      <a:pt x="1814" y="4017"/>
                      <a:pt x="2176" y="2015"/>
                      <a:pt x="2902" y="202"/>
                    </a:cubicBezTo>
                    <a:cubicBezTo>
                      <a:pt x="2940" y="89"/>
                      <a:pt x="2848" y="0"/>
                      <a:pt x="2764" y="0"/>
                    </a:cubicBezTo>
                    <a:close/>
                  </a:path>
                </a:pathLst>
              </a:custGeom>
              <a:solidFill>
                <a:srgbClr val="928D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6354071" y="2701087"/>
                <a:ext cx="607484" cy="319377"/>
              </a:xfrm>
              <a:custGeom>
                <a:avLst/>
                <a:gdLst/>
                <a:ahLst/>
                <a:cxnLst/>
                <a:rect l="l" t="t" r="r" b="b"/>
                <a:pathLst>
                  <a:path w="9908" h="5209" extrusionOk="0">
                    <a:moveTo>
                      <a:pt x="0" y="1"/>
                    </a:moveTo>
                    <a:lnTo>
                      <a:pt x="0" y="248"/>
                    </a:lnTo>
                    <a:cubicBezTo>
                      <a:pt x="0" y="2975"/>
                      <a:pt x="2234" y="5208"/>
                      <a:pt x="4946" y="5208"/>
                    </a:cubicBezTo>
                    <a:cubicBezTo>
                      <a:pt x="7731" y="5208"/>
                      <a:pt x="9907" y="2975"/>
                      <a:pt x="9907" y="248"/>
                    </a:cubicBezTo>
                    <a:lnTo>
                      <a:pt x="9907" y="1"/>
                    </a:lnTo>
                    <a:cubicBezTo>
                      <a:pt x="9791" y="2612"/>
                      <a:pt x="7615" y="4657"/>
                      <a:pt x="4946" y="4657"/>
                    </a:cubicBezTo>
                    <a:cubicBezTo>
                      <a:pt x="2292" y="4657"/>
                      <a:pt x="174" y="2612"/>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6354071" y="2379201"/>
                <a:ext cx="607484" cy="607484"/>
              </a:xfrm>
              <a:custGeom>
                <a:avLst/>
                <a:gdLst/>
                <a:ahLst/>
                <a:cxnLst/>
                <a:rect l="l" t="t" r="r" b="b"/>
                <a:pathLst>
                  <a:path w="9908" h="9908" extrusionOk="0">
                    <a:moveTo>
                      <a:pt x="4946" y="0"/>
                    </a:moveTo>
                    <a:cubicBezTo>
                      <a:pt x="2234" y="0"/>
                      <a:pt x="0" y="2234"/>
                      <a:pt x="0" y="4961"/>
                    </a:cubicBezTo>
                    <a:cubicBezTo>
                      <a:pt x="0" y="7731"/>
                      <a:pt x="2234" y="9907"/>
                      <a:pt x="4946" y="9907"/>
                    </a:cubicBezTo>
                    <a:cubicBezTo>
                      <a:pt x="7731" y="9907"/>
                      <a:pt x="9907" y="7731"/>
                      <a:pt x="9907" y="4961"/>
                    </a:cubicBezTo>
                    <a:cubicBezTo>
                      <a:pt x="9907" y="2234"/>
                      <a:pt x="7731" y="0"/>
                      <a:pt x="4946" y="0"/>
                    </a:cubicBezTo>
                    <a:close/>
                  </a:path>
                </a:pathLst>
              </a:custGeom>
              <a:solidFill>
                <a:srgbClr val="807C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6653762" y="2379201"/>
                <a:ext cx="307789" cy="607484"/>
              </a:xfrm>
              <a:custGeom>
                <a:avLst/>
                <a:gdLst/>
                <a:ahLst/>
                <a:cxnLst/>
                <a:rect l="l" t="t" r="r" b="b"/>
                <a:pathLst>
                  <a:path w="5020" h="9908" extrusionOk="0">
                    <a:moveTo>
                      <a:pt x="0" y="0"/>
                    </a:moveTo>
                    <a:lnTo>
                      <a:pt x="0" y="9907"/>
                    </a:lnTo>
                    <a:lnTo>
                      <a:pt x="58" y="9907"/>
                    </a:lnTo>
                    <a:cubicBezTo>
                      <a:pt x="2843" y="9907"/>
                      <a:pt x="5019" y="7731"/>
                      <a:pt x="5019" y="4961"/>
                    </a:cubicBezTo>
                    <a:cubicBezTo>
                      <a:pt x="5019" y="2234"/>
                      <a:pt x="2843" y="0"/>
                      <a:pt x="58" y="0"/>
                    </a:cubicBezTo>
                    <a:close/>
                  </a:path>
                </a:pathLst>
              </a:custGeom>
              <a:solidFill>
                <a:srgbClr val="656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6450085" y="2475215"/>
                <a:ext cx="415392" cy="415392"/>
              </a:xfrm>
              <a:custGeom>
                <a:avLst/>
                <a:gdLst/>
                <a:ahLst/>
                <a:cxnLst/>
                <a:rect l="l" t="t" r="r" b="b"/>
                <a:pathLst>
                  <a:path w="6775" h="6775" extrusionOk="0">
                    <a:moveTo>
                      <a:pt x="3380" y="1"/>
                    </a:moveTo>
                    <a:cubicBezTo>
                      <a:pt x="1509" y="1"/>
                      <a:pt x="1" y="1509"/>
                      <a:pt x="1" y="3395"/>
                    </a:cubicBezTo>
                    <a:cubicBezTo>
                      <a:pt x="1" y="5266"/>
                      <a:pt x="1509" y="6775"/>
                      <a:pt x="3380" y="6775"/>
                    </a:cubicBezTo>
                    <a:cubicBezTo>
                      <a:pt x="5252" y="6775"/>
                      <a:pt x="6775" y="5266"/>
                      <a:pt x="6775" y="3395"/>
                    </a:cubicBezTo>
                    <a:cubicBezTo>
                      <a:pt x="6775" y="1509"/>
                      <a:pt x="5252" y="1"/>
                      <a:pt x="3380" y="1"/>
                    </a:cubicBezTo>
                    <a:close/>
                  </a:path>
                </a:pathLst>
              </a:custGeom>
              <a:solidFill>
                <a:srgbClr val="DAF0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6402078" y="4061778"/>
                <a:ext cx="518520" cy="147702"/>
              </a:xfrm>
              <a:custGeom>
                <a:avLst/>
                <a:gdLst/>
                <a:ahLst/>
                <a:cxnLst/>
                <a:rect l="l" t="t" r="r" b="b"/>
                <a:pathLst>
                  <a:path w="8457" h="2409" extrusionOk="0">
                    <a:moveTo>
                      <a:pt x="0" y="1"/>
                    </a:moveTo>
                    <a:lnTo>
                      <a:pt x="0" y="1379"/>
                    </a:lnTo>
                    <a:cubicBezTo>
                      <a:pt x="0" y="1988"/>
                      <a:pt x="479" y="2409"/>
                      <a:pt x="1030" y="2409"/>
                    </a:cubicBezTo>
                    <a:lnTo>
                      <a:pt x="7369" y="2409"/>
                    </a:lnTo>
                    <a:cubicBezTo>
                      <a:pt x="7978" y="2409"/>
                      <a:pt x="8457" y="1988"/>
                      <a:pt x="8457" y="1379"/>
                    </a:cubicBezTo>
                    <a:lnTo>
                      <a:pt x="8457" y="1"/>
                    </a:lnTo>
                    <a:close/>
                  </a:path>
                </a:pathLst>
              </a:custGeom>
              <a:solidFill>
                <a:srgbClr val="B0B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6809372" y="4061778"/>
                <a:ext cx="111221" cy="147702"/>
              </a:xfrm>
              <a:custGeom>
                <a:avLst/>
                <a:gdLst/>
                <a:ahLst/>
                <a:cxnLst/>
                <a:rect l="l" t="t" r="r" b="b"/>
                <a:pathLst>
                  <a:path w="1814" h="2409" extrusionOk="0">
                    <a:moveTo>
                      <a:pt x="1" y="1"/>
                    </a:moveTo>
                    <a:lnTo>
                      <a:pt x="1" y="2409"/>
                    </a:lnTo>
                    <a:lnTo>
                      <a:pt x="726" y="2409"/>
                    </a:lnTo>
                    <a:cubicBezTo>
                      <a:pt x="1335" y="2409"/>
                      <a:pt x="1814" y="1988"/>
                      <a:pt x="1814" y="1379"/>
                    </a:cubicBezTo>
                    <a:lnTo>
                      <a:pt x="1814" y="1"/>
                    </a:lnTo>
                    <a:close/>
                  </a:path>
                </a:pathLst>
              </a:custGeom>
              <a:solidFill>
                <a:srgbClr val="979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6579943" y="3231188"/>
                <a:ext cx="162785" cy="1174870"/>
              </a:xfrm>
              <a:custGeom>
                <a:avLst/>
                <a:gdLst/>
                <a:ahLst/>
                <a:cxnLst/>
                <a:rect l="l" t="t" r="r" b="b"/>
                <a:pathLst>
                  <a:path w="2655" h="19162" extrusionOk="0">
                    <a:moveTo>
                      <a:pt x="1320" y="0"/>
                    </a:moveTo>
                    <a:cubicBezTo>
                      <a:pt x="479" y="667"/>
                      <a:pt x="0" y="1697"/>
                      <a:pt x="58" y="2727"/>
                    </a:cubicBezTo>
                    <a:lnTo>
                      <a:pt x="479" y="17101"/>
                    </a:lnTo>
                    <a:cubicBezTo>
                      <a:pt x="537" y="17827"/>
                      <a:pt x="784" y="18625"/>
                      <a:pt x="1320" y="19161"/>
                    </a:cubicBezTo>
                    <a:lnTo>
                      <a:pt x="1393" y="19103"/>
                    </a:lnTo>
                    <a:cubicBezTo>
                      <a:pt x="1872" y="18552"/>
                      <a:pt x="2118" y="17827"/>
                      <a:pt x="2118" y="17101"/>
                    </a:cubicBezTo>
                    <a:lnTo>
                      <a:pt x="2597" y="2727"/>
                    </a:lnTo>
                    <a:cubicBezTo>
                      <a:pt x="2655" y="1697"/>
                      <a:pt x="2176" y="667"/>
                      <a:pt x="1320" y="0"/>
                    </a:cubicBezTo>
                    <a:close/>
                  </a:path>
                </a:pathLst>
              </a:custGeom>
              <a:solidFill>
                <a:srgbClr val="807C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6660875" y="3231188"/>
                <a:ext cx="78296" cy="1174870"/>
              </a:xfrm>
              <a:custGeom>
                <a:avLst/>
                <a:gdLst/>
                <a:ahLst/>
                <a:cxnLst/>
                <a:rect l="l" t="t" r="r" b="b"/>
                <a:pathLst>
                  <a:path w="1277" h="19162" extrusionOk="0">
                    <a:moveTo>
                      <a:pt x="0" y="0"/>
                    </a:moveTo>
                    <a:lnTo>
                      <a:pt x="0" y="19161"/>
                    </a:lnTo>
                    <a:lnTo>
                      <a:pt x="73" y="19103"/>
                    </a:lnTo>
                    <a:cubicBezTo>
                      <a:pt x="552" y="18552"/>
                      <a:pt x="798" y="17827"/>
                      <a:pt x="798" y="17101"/>
                    </a:cubicBezTo>
                    <a:lnTo>
                      <a:pt x="1277" y="2727"/>
                    </a:lnTo>
                    <a:lnTo>
                      <a:pt x="1277" y="2596"/>
                    </a:lnTo>
                    <a:cubicBezTo>
                      <a:pt x="1277" y="1581"/>
                      <a:pt x="856" y="609"/>
                      <a:pt x="0" y="0"/>
                    </a:cubicBezTo>
                    <a:close/>
                  </a:path>
                </a:pathLst>
              </a:custGeom>
              <a:solidFill>
                <a:srgbClr val="656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6479453" y="2512554"/>
                <a:ext cx="386024" cy="378053"/>
              </a:xfrm>
              <a:custGeom>
                <a:avLst/>
                <a:gdLst/>
                <a:ahLst/>
                <a:cxnLst/>
                <a:rect l="l" t="t" r="r" b="b"/>
                <a:pathLst>
                  <a:path w="6296" h="6166" extrusionOk="0">
                    <a:moveTo>
                      <a:pt x="4773" y="1"/>
                    </a:moveTo>
                    <a:lnTo>
                      <a:pt x="4773" y="175"/>
                    </a:lnTo>
                    <a:cubicBezTo>
                      <a:pt x="4773" y="2597"/>
                      <a:pt x="2843" y="4599"/>
                      <a:pt x="421" y="4599"/>
                    </a:cubicBezTo>
                    <a:cubicBezTo>
                      <a:pt x="305" y="4599"/>
                      <a:pt x="131" y="4599"/>
                      <a:pt x="0" y="4526"/>
                    </a:cubicBezTo>
                    <a:lnTo>
                      <a:pt x="0" y="4526"/>
                    </a:lnTo>
                    <a:cubicBezTo>
                      <a:pt x="610" y="5556"/>
                      <a:pt x="1697" y="6166"/>
                      <a:pt x="2901" y="6166"/>
                    </a:cubicBezTo>
                    <a:cubicBezTo>
                      <a:pt x="4773" y="6166"/>
                      <a:pt x="6296" y="4657"/>
                      <a:pt x="6296" y="2786"/>
                    </a:cubicBezTo>
                    <a:cubicBezTo>
                      <a:pt x="6296" y="1625"/>
                      <a:pt x="5686" y="610"/>
                      <a:pt x="4773" y="1"/>
                    </a:cubicBezTo>
                    <a:close/>
                  </a:path>
                </a:pathLst>
              </a:custGeom>
              <a:solidFill>
                <a:srgbClr val="BFE5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5126793" y="2588825"/>
                <a:ext cx="293503" cy="787375"/>
              </a:xfrm>
              <a:custGeom>
                <a:avLst/>
                <a:gdLst/>
                <a:ahLst/>
                <a:cxnLst/>
                <a:rect l="l" t="t" r="r" b="b"/>
                <a:pathLst>
                  <a:path w="4787" h="12842" extrusionOk="0">
                    <a:moveTo>
                      <a:pt x="3455" y="0"/>
                    </a:moveTo>
                    <a:cubicBezTo>
                      <a:pt x="3013" y="0"/>
                      <a:pt x="2607" y="119"/>
                      <a:pt x="2364" y="323"/>
                    </a:cubicBezTo>
                    <a:cubicBezTo>
                      <a:pt x="1451" y="1295"/>
                      <a:pt x="493" y="4675"/>
                      <a:pt x="131" y="6256"/>
                    </a:cubicBezTo>
                    <a:cubicBezTo>
                      <a:pt x="0" y="6735"/>
                      <a:pt x="0" y="7271"/>
                      <a:pt x="247" y="7765"/>
                    </a:cubicBezTo>
                    <a:lnTo>
                      <a:pt x="2539" y="12841"/>
                    </a:lnTo>
                    <a:cubicBezTo>
                      <a:pt x="2901" y="12841"/>
                      <a:pt x="3206" y="12783"/>
                      <a:pt x="3336" y="12421"/>
                    </a:cubicBezTo>
                    <a:lnTo>
                      <a:pt x="2002" y="7576"/>
                    </a:lnTo>
                    <a:cubicBezTo>
                      <a:pt x="1886" y="7271"/>
                      <a:pt x="1944" y="7039"/>
                      <a:pt x="2060" y="6793"/>
                    </a:cubicBezTo>
                    <a:cubicBezTo>
                      <a:pt x="3394" y="4675"/>
                      <a:pt x="4787" y="207"/>
                      <a:pt x="4120" y="91"/>
                    </a:cubicBezTo>
                    <a:cubicBezTo>
                      <a:pt x="3899" y="29"/>
                      <a:pt x="3672" y="0"/>
                      <a:pt x="3455" y="0"/>
                    </a:cubicBezTo>
                    <a:close/>
                  </a:path>
                </a:pathLst>
              </a:custGeom>
              <a:solidFill>
                <a:srgbClr val="B0B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7650692" y="4201384"/>
                <a:ext cx="166402" cy="205581"/>
              </a:xfrm>
              <a:custGeom>
                <a:avLst/>
                <a:gdLst/>
                <a:ahLst/>
                <a:cxnLst/>
                <a:rect l="l" t="t" r="r" b="b"/>
                <a:pathLst>
                  <a:path w="2714" h="3353" extrusionOk="0">
                    <a:moveTo>
                      <a:pt x="1543" y="1"/>
                    </a:moveTo>
                    <a:cubicBezTo>
                      <a:pt x="1513" y="1"/>
                      <a:pt x="1482" y="5"/>
                      <a:pt x="1451" y="16"/>
                    </a:cubicBezTo>
                    <a:lnTo>
                      <a:pt x="1263" y="74"/>
                    </a:lnTo>
                    <a:cubicBezTo>
                      <a:pt x="1088" y="74"/>
                      <a:pt x="1030" y="494"/>
                      <a:pt x="1088" y="683"/>
                    </a:cubicBezTo>
                    <a:cubicBezTo>
                      <a:pt x="1393" y="1161"/>
                      <a:pt x="1756" y="2075"/>
                      <a:pt x="1335" y="2365"/>
                    </a:cubicBezTo>
                    <a:cubicBezTo>
                      <a:pt x="1146" y="2496"/>
                      <a:pt x="972" y="2612"/>
                      <a:pt x="784" y="2728"/>
                    </a:cubicBezTo>
                    <a:cubicBezTo>
                      <a:pt x="305" y="3091"/>
                      <a:pt x="1" y="2859"/>
                      <a:pt x="1" y="3163"/>
                    </a:cubicBezTo>
                    <a:cubicBezTo>
                      <a:pt x="1" y="3244"/>
                      <a:pt x="324" y="3353"/>
                      <a:pt x="721" y="3353"/>
                    </a:cubicBezTo>
                    <a:cubicBezTo>
                      <a:pt x="894" y="3353"/>
                      <a:pt x="1082" y="3332"/>
                      <a:pt x="1263" y="3279"/>
                    </a:cubicBezTo>
                    <a:cubicBezTo>
                      <a:pt x="1756" y="3091"/>
                      <a:pt x="2292" y="2917"/>
                      <a:pt x="2292" y="2917"/>
                    </a:cubicBezTo>
                    <a:cubicBezTo>
                      <a:pt x="2597" y="2801"/>
                      <a:pt x="2713" y="2496"/>
                      <a:pt x="2539" y="2249"/>
                    </a:cubicBezTo>
                    <a:lnTo>
                      <a:pt x="2292" y="1829"/>
                    </a:lnTo>
                    <a:cubicBezTo>
                      <a:pt x="2234" y="1829"/>
                      <a:pt x="2234" y="1771"/>
                      <a:pt x="2234" y="1713"/>
                    </a:cubicBezTo>
                    <a:lnTo>
                      <a:pt x="1872" y="262"/>
                    </a:lnTo>
                    <a:cubicBezTo>
                      <a:pt x="1824" y="107"/>
                      <a:pt x="1687" y="1"/>
                      <a:pt x="1543" y="1"/>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7657804" y="3345902"/>
                <a:ext cx="104170" cy="187861"/>
              </a:xfrm>
              <a:custGeom>
                <a:avLst/>
                <a:gdLst/>
                <a:ahLst/>
                <a:cxnLst/>
                <a:rect l="l" t="t" r="r" b="b"/>
                <a:pathLst>
                  <a:path w="1699" h="3064" extrusionOk="0">
                    <a:moveTo>
                      <a:pt x="363" y="0"/>
                    </a:moveTo>
                    <a:cubicBezTo>
                      <a:pt x="59" y="73"/>
                      <a:pt x="1" y="305"/>
                      <a:pt x="59" y="551"/>
                    </a:cubicBezTo>
                    <a:lnTo>
                      <a:pt x="131" y="856"/>
                    </a:lnTo>
                    <a:cubicBezTo>
                      <a:pt x="189" y="1030"/>
                      <a:pt x="131" y="1219"/>
                      <a:pt x="131" y="1451"/>
                    </a:cubicBezTo>
                    <a:cubicBezTo>
                      <a:pt x="59" y="1813"/>
                      <a:pt x="189" y="2248"/>
                      <a:pt x="363" y="2611"/>
                    </a:cubicBezTo>
                    <a:cubicBezTo>
                      <a:pt x="494" y="2843"/>
                      <a:pt x="784" y="2901"/>
                      <a:pt x="1219" y="3032"/>
                    </a:cubicBezTo>
                    <a:cubicBezTo>
                      <a:pt x="1276" y="3051"/>
                      <a:pt x="1353" y="3063"/>
                      <a:pt x="1425" y="3063"/>
                    </a:cubicBezTo>
                    <a:cubicBezTo>
                      <a:pt x="1573" y="3063"/>
                      <a:pt x="1699" y="3009"/>
                      <a:pt x="1582" y="2843"/>
                    </a:cubicBezTo>
                    <a:cubicBezTo>
                      <a:pt x="1451" y="2727"/>
                      <a:pt x="856" y="2481"/>
                      <a:pt x="914" y="1886"/>
                    </a:cubicBezTo>
                    <a:cubicBezTo>
                      <a:pt x="914" y="1813"/>
                      <a:pt x="914" y="1755"/>
                      <a:pt x="972" y="1755"/>
                    </a:cubicBezTo>
                    <a:cubicBezTo>
                      <a:pt x="1088" y="1755"/>
                      <a:pt x="1147" y="2002"/>
                      <a:pt x="1219" y="2118"/>
                    </a:cubicBezTo>
                    <a:cubicBezTo>
                      <a:pt x="1335" y="2248"/>
                      <a:pt x="1451" y="2306"/>
                      <a:pt x="1509" y="2306"/>
                    </a:cubicBezTo>
                    <a:cubicBezTo>
                      <a:pt x="1582" y="2248"/>
                      <a:pt x="1451" y="2118"/>
                      <a:pt x="1393" y="1944"/>
                    </a:cubicBezTo>
                    <a:cubicBezTo>
                      <a:pt x="1277" y="1697"/>
                      <a:pt x="1219" y="1393"/>
                      <a:pt x="1147" y="1335"/>
                    </a:cubicBezTo>
                    <a:cubicBezTo>
                      <a:pt x="1147" y="1277"/>
                      <a:pt x="1030" y="1161"/>
                      <a:pt x="1030" y="1161"/>
                    </a:cubicBezTo>
                    <a:cubicBezTo>
                      <a:pt x="972" y="1088"/>
                      <a:pt x="856" y="972"/>
                      <a:pt x="784" y="856"/>
                    </a:cubicBezTo>
                    <a:lnTo>
                      <a:pt x="726" y="363"/>
                    </a:lnTo>
                    <a:cubicBezTo>
                      <a:pt x="726" y="131"/>
                      <a:pt x="552" y="0"/>
                      <a:pt x="363" y="0"/>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7165103" y="2502376"/>
                <a:ext cx="670268" cy="651507"/>
              </a:xfrm>
              <a:custGeom>
                <a:avLst/>
                <a:gdLst/>
                <a:ahLst/>
                <a:cxnLst/>
                <a:rect l="l" t="t" r="r" b="b"/>
                <a:pathLst>
                  <a:path w="10932" h="10626" extrusionOk="0">
                    <a:moveTo>
                      <a:pt x="10080" y="1"/>
                    </a:moveTo>
                    <a:cubicBezTo>
                      <a:pt x="9789" y="1"/>
                      <a:pt x="9455" y="150"/>
                      <a:pt x="9183" y="472"/>
                    </a:cubicBezTo>
                    <a:cubicBezTo>
                      <a:pt x="8530" y="1197"/>
                      <a:pt x="6281" y="5911"/>
                      <a:pt x="5629" y="6636"/>
                    </a:cubicBezTo>
                    <a:cubicBezTo>
                      <a:pt x="4962" y="7361"/>
                      <a:pt x="1" y="9900"/>
                      <a:pt x="1" y="9900"/>
                    </a:cubicBezTo>
                    <a:cubicBezTo>
                      <a:pt x="1" y="9900"/>
                      <a:pt x="59" y="10132"/>
                      <a:pt x="117" y="10262"/>
                    </a:cubicBezTo>
                    <a:cubicBezTo>
                      <a:pt x="247" y="10436"/>
                      <a:pt x="363" y="10625"/>
                      <a:pt x="363" y="10625"/>
                    </a:cubicBezTo>
                    <a:cubicBezTo>
                      <a:pt x="363" y="10625"/>
                      <a:pt x="4352" y="9233"/>
                      <a:pt x="5991" y="8319"/>
                    </a:cubicBezTo>
                    <a:cubicBezTo>
                      <a:pt x="8399" y="6999"/>
                      <a:pt x="10096" y="3184"/>
                      <a:pt x="10706" y="1139"/>
                    </a:cubicBezTo>
                    <a:cubicBezTo>
                      <a:pt x="10932" y="414"/>
                      <a:pt x="10565" y="1"/>
                      <a:pt x="10080" y="1"/>
                    </a:cubicBezTo>
                    <a:close/>
                  </a:path>
                </a:pathLst>
              </a:custGeom>
              <a:solidFill>
                <a:srgbClr val="B0B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7691587" y="2464546"/>
                <a:ext cx="489212" cy="711532"/>
              </a:xfrm>
              <a:custGeom>
                <a:avLst/>
                <a:gdLst/>
                <a:ahLst/>
                <a:cxnLst/>
                <a:rect l="l" t="t" r="r" b="b"/>
                <a:pathLst>
                  <a:path w="7979" h="11605" extrusionOk="0">
                    <a:moveTo>
                      <a:pt x="5803" y="1"/>
                    </a:moveTo>
                    <a:lnTo>
                      <a:pt x="1567" y="595"/>
                    </a:lnTo>
                    <a:lnTo>
                      <a:pt x="1" y="11605"/>
                    </a:lnTo>
                    <a:lnTo>
                      <a:pt x="1" y="11605"/>
                    </a:lnTo>
                    <a:lnTo>
                      <a:pt x="7979" y="11547"/>
                    </a:lnTo>
                    <a:lnTo>
                      <a:pt x="5803" y="1"/>
                    </a:ln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8114025" y="4182746"/>
                <a:ext cx="196629" cy="224097"/>
              </a:xfrm>
              <a:custGeom>
                <a:avLst/>
                <a:gdLst/>
                <a:ahLst/>
                <a:cxnLst/>
                <a:rect l="l" t="t" r="r" b="b"/>
                <a:pathLst>
                  <a:path w="3207" h="3655" extrusionOk="0">
                    <a:moveTo>
                      <a:pt x="1783" y="0"/>
                    </a:moveTo>
                    <a:cubicBezTo>
                      <a:pt x="1749" y="0"/>
                      <a:pt x="1715" y="5"/>
                      <a:pt x="1683" y="15"/>
                    </a:cubicBezTo>
                    <a:lnTo>
                      <a:pt x="1509" y="15"/>
                    </a:lnTo>
                    <a:cubicBezTo>
                      <a:pt x="1321" y="73"/>
                      <a:pt x="1205" y="320"/>
                      <a:pt x="1263" y="566"/>
                    </a:cubicBezTo>
                    <a:cubicBezTo>
                      <a:pt x="1625" y="1103"/>
                      <a:pt x="2046" y="2133"/>
                      <a:pt x="1509" y="2553"/>
                    </a:cubicBezTo>
                    <a:cubicBezTo>
                      <a:pt x="1321" y="2669"/>
                      <a:pt x="1147" y="2800"/>
                      <a:pt x="958" y="2916"/>
                    </a:cubicBezTo>
                    <a:cubicBezTo>
                      <a:pt x="363" y="3337"/>
                      <a:pt x="1" y="3032"/>
                      <a:pt x="1" y="3395"/>
                    </a:cubicBezTo>
                    <a:cubicBezTo>
                      <a:pt x="1" y="3528"/>
                      <a:pt x="424" y="3655"/>
                      <a:pt x="888" y="3655"/>
                    </a:cubicBezTo>
                    <a:cubicBezTo>
                      <a:pt x="1078" y="3655"/>
                      <a:pt x="1274" y="3634"/>
                      <a:pt x="1451" y="3583"/>
                    </a:cubicBezTo>
                    <a:cubicBezTo>
                      <a:pt x="2118" y="3337"/>
                      <a:pt x="2713" y="3163"/>
                      <a:pt x="2713" y="3163"/>
                    </a:cubicBezTo>
                    <a:cubicBezTo>
                      <a:pt x="3018" y="3032"/>
                      <a:pt x="3206" y="2611"/>
                      <a:pt x="2960" y="2379"/>
                    </a:cubicBezTo>
                    <a:lnTo>
                      <a:pt x="2655" y="1886"/>
                    </a:lnTo>
                    <a:cubicBezTo>
                      <a:pt x="2655" y="1828"/>
                      <a:pt x="2597" y="1770"/>
                      <a:pt x="2597" y="1712"/>
                    </a:cubicBezTo>
                    <a:lnTo>
                      <a:pt x="2176" y="320"/>
                    </a:lnTo>
                    <a:cubicBezTo>
                      <a:pt x="2128" y="115"/>
                      <a:pt x="1950" y="0"/>
                      <a:pt x="1783" y="0"/>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7543089" y="3157369"/>
                <a:ext cx="437587" cy="1102889"/>
              </a:xfrm>
              <a:custGeom>
                <a:avLst/>
                <a:gdLst/>
                <a:ahLst/>
                <a:cxnLst/>
                <a:rect l="l" t="t" r="r" b="b"/>
                <a:pathLst>
                  <a:path w="7137" h="17988" extrusionOk="0">
                    <a:moveTo>
                      <a:pt x="2423" y="0"/>
                    </a:moveTo>
                    <a:cubicBezTo>
                      <a:pt x="2423" y="0"/>
                      <a:pt x="784" y="5976"/>
                      <a:pt x="305" y="8645"/>
                    </a:cubicBezTo>
                    <a:cubicBezTo>
                      <a:pt x="0" y="10516"/>
                      <a:pt x="2901" y="17943"/>
                      <a:pt x="2901" y="17943"/>
                    </a:cubicBezTo>
                    <a:cubicBezTo>
                      <a:pt x="2977" y="17975"/>
                      <a:pt x="3049" y="17988"/>
                      <a:pt x="3119" y="17988"/>
                    </a:cubicBezTo>
                    <a:cubicBezTo>
                      <a:pt x="3331" y="17988"/>
                      <a:pt x="3525" y="17870"/>
                      <a:pt x="3743" y="17827"/>
                    </a:cubicBezTo>
                    <a:cubicBezTo>
                      <a:pt x="3743" y="17827"/>
                      <a:pt x="2901" y="11300"/>
                      <a:pt x="3206" y="9675"/>
                    </a:cubicBezTo>
                    <a:cubicBezTo>
                      <a:pt x="3511" y="8036"/>
                      <a:pt x="5991" y="4656"/>
                      <a:pt x="6165" y="3800"/>
                    </a:cubicBezTo>
                    <a:cubicBezTo>
                      <a:pt x="6470" y="1987"/>
                      <a:pt x="7137" y="421"/>
                      <a:pt x="7137" y="421"/>
                    </a:cubicBezTo>
                    <a:lnTo>
                      <a:pt x="2423" y="0"/>
                    </a:lnTo>
                    <a:close/>
                  </a:path>
                </a:pathLst>
              </a:custGeom>
              <a:solidFill>
                <a:srgbClr val="4E4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7825001" y="3115861"/>
                <a:ext cx="436729" cy="1149671"/>
              </a:xfrm>
              <a:custGeom>
                <a:avLst/>
                <a:gdLst/>
                <a:ahLst/>
                <a:cxnLst/>
                <a:rect l="l" t="t" r="r" b="b"/>
                <a:pathLst>
                  <a:path w="7123" h="18751" extrusionOk="0">
                    <a:moveTo>
                      <a:pt x="3870" y="0"/>
                    </a:moveTo>
                    <a:cubicBezTo>
                      <a:pt x="2815" y="0"/>
                      <a:pt x="1696" y="427"/>
                      <a:pt x="1567" y="1156"/>
                    </a:cubicBezTo>
                    <a:cubicBezTo>
                      <a:pt x="1088" y="3752"/>
                      <a:pt x="1" y="7625"/>
                      <a:pt x="2046" y="11251"/>
                    </a:cubicBezTo>
                    <a:cubicBezTo>
                      <a:pt x="4164" y="14936"/>
                      <a:pt x="6339" y="18750"/>
                      <a:pt x="6339" y="18750"/>
                    </a:cubicBezTo>
                    <a:cubicBezTo>
                      <a:pt x="6586" y="18750"/>
                      <a:pt x="6890" y="18620"/>
                      <a:pt x="7123" y="18446"/>
                    </a:cubicBezTo>
                    <a:cubicBezTo>
                      <a:pt x="7123" y="18446"/>
                      <a:pt x="6760" y="16807"/>
                      <a:pt x="6223" y="14878"/>
                    </a:cubicBezTo>
                    <a:cubicBezTo>
                      <a:pt x="5614" y="12644"/>
                      <a:pt x="4831" y="10047"/>
                      <a:pt x="5077" y="8713"/>
                    </a:cubicBezTo>
                    <a:cubicBezTo>
                      <a:pt x="5498" y="6175"/>
                      <a:pt x="5919" y="2795"/>
                      <a:pt x="5803" y="1156"/>
                    </a:cubicBezTo>
                    <a:cubicBezTo>
                      <a:pt x="5740" y="354"/>
                      <a:pt x="4832" y="0"/>
                      <a:pt x="3870" y="0"/>
                    </a:cubicBezTo>
                    <a:close/>
                  </a:path>
                </a:pathLst>
              </a:custGeom>
              <a:solidFill>
                <a:srgbClr val="4E4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7676504" y="2464546"/>
                <a:ext cx="511408" cy="752427"/>
              </a:xfrm>
              <a:custGeom>
                <a:avLst/>
                <a:gdLst/>
                <a:ahLst/>
                <a:cxnLst/>
                <a:rect l="l" t="t" r="r" b="b"/>
                <a:pathLst>
                  <a:path w="8341" h="12272" extrusionOk="0">
                    <a:moveTo>
                      <a:pt x="6049" y="1"/>
                    </a:moveTo>
                    <a:lnTo>
                      <a:pt x="1813" y="595"/>
                    </a:lnTo>
                    <a:lnTo>
                      <a:pt x="58" y="11300"/>
                    </a:lnTo>
                    <a:cubicBezTo>
                      <a:pt x="0" y="11474"/>
                      <a:pt x="116" y="11663"/>
                      <a:pt x="305" y="11779"/>
                    </a:cubicBezTo>
                    <a:cubicBezTo>
                      <a:pt x="667" y="11967"/>
                      <a:pt x="1567" y="12272"/>
                      <a:pt x="3148" y="12272"/>
                    </a:cubicBezTo>
                    <a:cubicBezTo>
                      <a:pt x="5324" y="12272"/>
                      <a:pt x="7195" y="11967"/>
                      <a:pt x="7978" y="11779"/>
                    </a:cubicBezTo>
                    <a:cubicBezTo>
                      <a:pt x="8225" y="11779"/>
                      <a:pt x="8341" y="11547"/>
                      <a:pt x="8283" y="11358"/>
                    </a:cubicBezTo>
                    <a:lnTo>
                      <a:pt x="6049" y="1"/>
                    </a:lnTo>
                    <a:close/>
                  </a:path>
                </a:pathLst>
              </a:custGeom>
              <a:solidFill>
                <a:srgbClr val="DAF0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7946827" y="2468103"/>
                <a:ext cx="274864" cy="932011"/>
              </a:xfrm>
              <a:custGeom>
                <a:avLst/>
                <a:gdLst/>
                <a:ahLst/>
                <a:cxnLst/>
                <a:rect l="l" t="t" r="r" b="b"/>
                <a:pathLst>
                  <a:path w="4483" h="15201" extrusionOk="0">
                    <a:moveTo>
                      <a:pt x="1393" y="1"/>
                    </a:moveTo>
                    <a:lnTo>
                      <a:pt x="610" y="59"/>
                    </a:lnTo>
                    <a:cubicBezTo>
                      <a:pt x="610" y="59"/>
                      <a:pt x="421" y="2118"/>
                      <a:pt x="668" y="2786"/>
                    </a:cubicBezTo>
                    <a:cubicBezTo>
                      <a:pt x="1147" y="4164"/>
                      <a:pt x="2002" y="6949"/>
                      <a:pt x="1509" y="9371"/>
                    </a:cubicBezTo>
                    <a:cubicBezTo>
                      <a:pt x="857" y="12751"/>
                      <a:pt x="1" y="14143"/>
                      <a:pt x="1089" y="14926"/>
                    </a:cubicBezTo>
                    <a:cubicBezTo>
                      <a:pt x="1354" y="15121"/>
                      <a:pt x="1672" y="15200"/>
                      <a:pt x="2004" y="15200"/>
                    </a:cubicBezTo>
                    <a:cubicBezTo>
                      <a:pt x="3106" y="15200"/>
                      <a:pt x="4366" y="14333"/>
                      <a:pt x="4410" y="13955"/>
                    </a:cubicBezTo>
                    <a:cubicBezTo>
                      <a:pt x="4483" y="13534"/>
                      <a:pt x="3990" y="8094"/>
                      <a:pt x="3453" y="5745"/>
                    </a:cubicBezTo>
                    <a:cubicBezTo>
                      <a:pt x="2902" y="3380"/>
                      <a:pt x="1393" y="1"/>
                      <a:pt x="1393" y="1"/>
                    </a:cubicBezTo>
                    <a:close/>
                  </a:path>
                </a:pathLst>
              </a:custGeom>
              <a:solidFill>
                <a:srgbClr val="B0B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7621323" y="2493915"/>
                <a:ext cx="258861" cy="865855"/>
              </a:xfrm>
              <a:custGeom>
                <a:avLst/>
                <a:gdLst/>
                <a:ahLst/>
                <a:cxnLst/>
                <a:rect l="l" t="t" r="r" b="b"/>
                <a:pathLst>
                  <a:path w="4222" h="14122" extrusionOk="0">
                    <a:moveTo>
                      <a:pt x="3439" y="0"/>
                    </a:moveTo>
                    <a:lnTo>
                      <a:pt x="2597" y="116"/>
                    </a:lnTo>
                    <a:cubicBezTo>
                      <a:pt x="2177" y="189"/>
                      <a:pt x="1872" y="479"/>
                      <a:pt x="1872" y="914"/>
                    </a:cubicBezTo>
                    <a:cubicBezTo>
                      <a:pt x="1742" y="2597"/>
                      <a:pt x="1321" y="7006"/>
                      <a:pt x="958" y="8341"/>
                    </a:cubicBezTo>
                    <a:cubicBezTo>
                      <a:pt x="480" y="10038"/>
                      <a:pt x="1" y="11851"/>
                      <a:pt x="1" y="12388"/>
                    </a:cubicBezTo>
                    <a:cubicBezTo>
                      <a:pt x="1" y="12667"/>
                      <a:pt x="1273" y="14121"/>
                      <a:pt x="1941" y="14121"/>
                    </a:cubicBezTo>
                    <a:cubicBezTo>
                      <a:pt x="2001" y="14121"/>
                      <a:pt x="2056" y="14110"/>
                      <a:pt x="2104" y="14085"/>
                    </a:cubicBezTo>
                    <a:cubicBezTo>
                      <a:pt x="4222" y="13055"/>
                      <a:pt x="3627" y="6107"/>
                      <a:pt x="3381" y="3815"/>
                    </a:cubicBezTo>
                    <a:cubicBezTo>
                      <a:pt x="3076" y="1509"/>
                      <a:pt x="3439" y="0"/>
                      <a:pt x="3439" y="0"/>
                    </a:cubicBezTo>
                    <a:close/>
                  </a:path>
                </a:pathLst>
              </a:custGeom>
              <a:solidFill>
                <a:srgbClr val="B0B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7892076" y="2207650"/>
                <a:ext cx="169529" cy="216310"/>
              </a:xfrm>
              <a:custGeom>
                <a:avLst/>
                <a:gdLst/>
                <a:ahLst/>
                <a:cxnLst/>
                <a:rect l="l" t="t" r="r" b="b"/>
                <a:pathLst>
                  <a:path w="2765" h="3528" extrusionOk="0">
                    <a:moveTo>
                      <a:pt x="1981" y="1"/>
                    </a:moveTo>
                    <a:cubicBezTo>
                      <a:pt x="830" y="1"/>
                      <a:pt x="1" y="2869"/>
                      <a:pt x="169" y="3219"/>
                    </a:cubicBezTo>
                    <a:cubicBezTo>
                      <a:pt x="267" y="3438"/>
                      <a:pt x="595" y="3528"/>
                      <a:pt x="937" y="3528"/>
                    </a:cubicBezTo>
                    <a:cubicBezTo>
                      <a:pt x="1250" y="3528"/>
                      <a:pt x="1576" y="3453"/>
                      <a:pt x="1750" y="3335"/>
                    </a:cubicBezTo>
                    <a:cubicBezTo>
                      <a:pt x="2112" y="3103"/>
                      <a:pt x="1924" y="2682"/>
                      <a:pt x="2112" y="2319"/>
                    </a:cubicBezTo>
                    <a:cubicBezTo>
                      <a:pt x="2228" y="2015"/>
                      <a:pt x="2765" y="1594"/>
                      <a:pt x="2402" y="1101"/>
                    </a:cubicBezTo>
                    <a:cubicBezTo>
                      <a:pt x="1982" y="680"/>
                      <a:pt x="2112" y="13"/>
                      <a:pt x="2112" y="13"/>
                    </a:cubicBezTo>
                    <a:cubicBezTo>
                      <a:pt x="2068" y="5"/>
                      <a:pt x="2024" y="1"/>
                      <a:pt x="1981" y="1"/>
                    </a:cubicBezTo>
                    <a:close/>
                  </a:path>
                </a:pathLst>
              </a:custGeom>
              <a:solidFill>
                <a:srgbClr val="413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7758294" y="2141740"/>
                <a:ext cx="263337" cy="270388"/>
              </a:xfrm>
              <a:custGeom>
                <a:avLst/>
                <a:gdLst/>
                <a:ahLst/>
                <a:cxnLst/>
                <a:rect l="l" t="t" r="r" b="b"/>
                <a:pathLst>
                  <a:path w="4295" h="4410" extrusionOk="0">
                    <a:moveTo>
                      <a:pt x="2234" y="0"/>
                    </a:moveTo>
                    <a:cubicBezTo>
                      <a:pt x="1393" y="0"/>
                      <a:pt x="537" y="668"/>
                      <a:pt x="175" y="1335"/>
                    </a:cubicBezTo>
                    <a:cubicBezTo>
                      <a:pt x="59" y="1509"/>
                      <a:pt x="59" y="1755"/>
                      <a:pt x="59" y="1944"/>
                    </a:cubicBezTo>
                    <a:cubicBezTo>
                      <a:pt x="1" y="3989"/>
                      <a:pt x="1930" y="4410"/>
                      <a:pt x="3076" y="4410"/>
                    </a:cubicBezTo>
                    <a:cubicBezTo>
                      <a:pt x="4222" y="4410"/>
                      <a:pt x="4294" y="1944"/>
                      <a:pt x="4294" y="1030"/>
                    </a:cubicBezTo>
                    <a:cubicBezTo>
                      <a:pt x="4294" y="131"/>
                      <a:pt x="3380" y="0"/>
                      <a:pt x="2234" y="0"/>
                    </a:cubicBezTo>
                    <a:close/>
                  </a:path>
                </a:pathLst>
              </a:custGeom>
              <a:solidFill>
                <a:srgbClr val="413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7768962" y="2189747"/>
                <a:ext cx="203741" cy="350094"/>
              </a:xfrm>
              <a:custGeom>
                <a:avLst/>
                <a:gdLst/>
                <a:ahLst/>
                <a:cxnLst/>
                <a:rect l="l" t="t" r="r" b="b"/>
                <a:pathLst>
                  <a:path w="3323" h="5710" extrusionOk="0">
                    <a:moveTo>
                      <a:pt x="2002" y="1"/>
                    </a:moveTo>
                    <a:cubicBezTo>
                      <a:pt x="1089" y="1"/>
                      <a:pt x="1" y="668"/>
                      <a:pt x="247" y="1944"/>
                    </a:cubicBezTo>
                    <a:cubicBezTo>
                      <a:pt x="421" y="3090"/>
                      <a:pt x="552" y="3873"/>
                      <a:pt x="1277" y="3989"/>
                    </a:cubicBezTo>
                    <a:cubicBezTo>
                      <a:pt x="1509" y="4062"/>
                      <a:pt x="1698" y="4352"/>
                      <a:pt x="1640" y="4599"/>
                    </a:cubicBezTo>
                    <a:lnTo>
                      <a:pt x="1582" y="4845"/>
                    </a:lnTo>
                    <a:cubicBezTo>
                      <a:pt x="1509" y="5077"/>
                      <a:pt x="1509" y="5440"/>
                      <a:pt x="1756" y="5571"/>
                    </a:cubicBezTo>
                    <a:cubicBezTo>
                      <a:pt x="1894" y="5655"/>
                      <a:pt x="2086" y="5709"/>
                      <a:pt x="2276" y="5709"/>
                    </a:cubicBezTo>
                    <a:cubicBezTo>
                      <a:pt x="2346" y="5709"/>
                      <a:pt x="2415" y="5702"/>
                      <a:pt x="2481" y="5687"/>
                    </a:cubicBezTo>
                    <a:cubicBezTo>
                      <a:pt x="2902" y="5571"/>
                      <a:pt x="3206" y="5208"/>
                      <a:pt x="3090" y="4541"/>
                    </a:cubicBezTo>
                    <a:lnTo>
                      <a:pt x="2902" y="3873"/>
                    </a:lnTo>
                    <a:cubicBezTo>
                      <a:pt x="2786" y="3627"/>
                      <a:pt x="2844" y="3337"/>
                      <a:pt x="2960" y="3148"/>
                    </a:cubicBezTo>
                    <a:cubicBezTo>
                      <a:pt x="3148" y="2844"/>
                      <a:pt x="3322" y="2365"/>
                      <a:pt x="3322" y="1944"/>
                    </a:cubicBezTo>
                    <a:cubicBezTo>
                      <a:pt x="3322" y="668"/>
                      <a:pt x="2960" y="1"/>
                      <a:pt x="2002" y="1"/>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7724511" y="2145296"/>
                <a:ext cx="278420" cy="163704"/>
              </a:xfrm>
              <a:custGeom>
                <a:avLst/>
                <a:gdLst/>
                <a:ahLst/>
                <a:cxnLst/>
                <a:rect l="l" t="t" r="r" b="b"/>
                <a:pathLst>
                  <a:path w="4541" h="2670" extrusionOk="0">
                    <a:moveTo>
                      <a:pt x="2785" y="0"/>
                    </a:moveTo>
                    <a:lnTo>
                      <a:pt x="1698" y="363"/>
                    </a:lnTo>
                    <a:cubicBezTo>
                      <a:pt x="1603" y="399"/>
                      <a:pt x="1498" y="417"/>
                      <a:pt x="1393" y="417"/>
                    </a:cubicBezTo>
                    <a:cubicBezTo>
                      <a:pt x="1288" y="417"/>
                      <a:pt x="1183" y="399"/>
                      <a:pt x="1088" y="363"/>
                    </a:cubicBezTo>
                    <a:lnTo>
                      <a:pt x="552" y="189"/>
                    </a:lnTo>
                    <a:cubicBezTo>
                      <a:pt x="520" y="182"/>
                      <a:pt x="488" y="178"/>
                      <a:pt x="456" y="178"/>
                    </a:cubicBezTo>
                    <a:cubicBezTo>
                      <a:pt x="233" y="178"/>
                      <a:pt x="0" y="351"/>
                      <a:pt x="0" y="668"/>
                    </a:cubicBezTo>
                    <a:lnTo>
                      <a:pt x="0" y="798"/>
                    </a:lnTo>
                    <a:cubicBezTo>
                      <a:pt x="108" y="1441"/>
                      <a:pt x="654" y="1879"/>
                      <a:pt x="1248" y="1879"/>
                    </a:cubicBezTo>
                    <a:cubicBezTo>
                      <a:pt x="1378" y="1879"/>
                      <a:pt x="1510" y="1858"/>
                      <a:pt x="1640" y="1813"/>
                    </a:cubicBezTo>
                    <a:cubicBezTo>
                      <a:pt x="1817" y="1764"/>
                      <a:pt x="1985" y="1746"/>
                      <a:pt x="2146" y="1746"/>
                    </a:cubicBezTo>
                    <a:cubicBezTo>
                      <a:pt x="2367" y="1746"/>
                      <a:pt x="2576" y="1780"/>
                      <a:pt x="2785" y="1813"/>
                    </a:cubicBezTo>
                    <a:cubicBezTo>
                      <a:pt x="3090" y="1886"/>
                      <a:pt x="3322" y="2118"/>
                      <a:pt x="3322" y="2423"/>
                    </a:cubicBezTo>
                    <a:cubicBezTo>
                      <a:pt x="3322" y="2539"/>
                      <a:pt x="3395" y="2669"/>
                      <a:pt x="3511" y="2669"/>
                    </a:cubicBezTo>
                    <a:cubicBezTo>
                      <a:pt x="3627" y="2669"/>
                      <a:pt x="3685" y="2611"/>
                      <a:pt x="3685" y="2481"/>
                    </a:cubicBezTo>
                    <a:cubicBezTo>
                      <a:pt x="3989" y="2481"/>
                      <a:pt x="4236" y="2307"/>
                      <a:pt x="4236" y="2002"/>
                    </a:cubicBezTo>
                    <a:lnTo>
                      <a:pt x="4352" y="1335"/>
                    </a:lnTo>
                    <a:cubicBezTo>
                      <a:pt x="4541" y="435"/>
                      <a:pt x="3453" y="0"/>
                      <a:pt x="2785" y="0"/>
                    </a:cubicBezTo>
                    <a:close/>
                  </a:path>
                </a:pathLst>
              </a:custGeom>
              <a:solidFill>
                <a:srgbClr val="413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7939715" y="2275155"/>
                <a:ext cx="51686" cy="66708"/>
              </a:xfrm>
              <a:custGeom>
                <a:avLst/>
                <a:gdLst/>
                <a:ahLst/>
                <a:cxnLst/>
                <a:rect l="l" t="t" r="r" b="b"/>
                <a:pathLst>
                  <a:path w="843" h="1088" extrusionOk="0">
                    <a:moveTo>
                      <a:pt x="421" y="0"/>
                    </a:moveTo>
                    <a:cubicBezTo>
                      <a:pt x="117" y="0"/>
                      <a:pt x="1" y="247"/>
                      <a:pt x="1" y="551"/>
                    </a:cubicBezTo>
                    <a:cubicBezTo>
                      <a:pt x="1" y="856"/>
                      <a:pt x="117" y="1088"/>
                      <a:pt x="421" y="1088"/>
                    </a:cubicBezTo>
                    <a:cubicBezTo>
                      <a:pt x="668" y="1088"/>
                      <a:pt x="842" y="667"/>
                      <a:pt x="842" y="363"/>
                    </a:cubicBezTo>
                    <a:cubicBezTo>
                      <a:pt x="842" y="58"/>
                      <a:pt x="668" y="0"/>
                      <a:pt x="421" y="0"/>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7799189" y="2300906"/>
                <a:ext cx="25874" cy="78357"/>
              </a:xfrm>
              <a:custGeom>
                <a:avLst/>
                <a:gdLst/>
                <a:ahLst/>
                <a:cxnLst/>
                <a:rect l="l" t="t" r="r" b="b"/>
                <a:pathLst>
                  <a:path w="422" h="1278" extrusionOk="0">
                    <a:moveTo>
                      <a:pt x="291" y="1"/>
                    </a:moveTo>
                    <a:cubicBezTo>
                      <a:pt x="233" y="1"/>
                      <a:pt x="233" y="1"/>
                      <a:pt x="233" y="73"/>
                    </a:cubicBezTo>
                    <a:lnTo>
                      <a:pt x="1" y="973"/>
                    </a:lnTo>
                    <a:cubicBezTo>
                      <a:pt x="1" y="1089"/>
                      <a:pt x="59" y="1277"/>
                      <a:pt x="233" y="1277"/>
                    </a:cubicBezTo>
                    <a:cubicBezTo>
                      <a:pt x="364" y="1277"/>
                      <a:pt x="422" y="1161"/>
                      <a:pt x="422" y="1031"/>
                    </a:cubicBezTo>
                    <a:lnTo>
                      <a:pt x="422" y="131"/>
                    </a:lnTo>
                    <a:lnTo>
                      <a:pt x="422" y="1"/>
                    </a:lnTo>
                    <a:close/>
                  </a:path>
                </a:pathLst>
              </a:custGeom>
              <a:solidFill>
                <a:srgbClr val="E295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7873008" y="2594405"/>
                <a:ext cx="118394" cy="502211"/>
              </a:xfrm>
              <a:custGeom>
                <a:avLst/>
                <a:gdLst/>
                <a:ahLst/>
                <a:cxnLst/>
                <a:rect l="l" t="t" r="r" b="b"/>
                <a:pathLst>
                  <a:path w="1931" h="8191" extrusionOk="0">
                    <a:moveTo>
                      <a:pt x="480" y="0"/>
                    </a:moveTo>
                    <a:cubicBezTo>
                      <a:pt x="421" y="0"/>
                      <a:pt x="363" y="116"/>
                      <a:pt x="363" y="174"/>
                    </a:cubicBezTo>
                    <a:cubicBezTo>
                      <a:pt x="480" y="784"/>
                      <a:pt x="900" y="3322"/>
                      <a:pt x="900" y="3743"/>
                    </a:cubicBezTo>
                    <a:cubicBezTo>
                      <a:pt x="973" y="4889"/>
                      <a:pt x="305" y="6702"/>
                      <a:pt x="59" y="7369"/>
                    </a:cubicBezTo>
                    <a:cubicBezTo>
                      <a:pt x="1" y="7485"/>
                      <a:pt x="1" y="7732"/>
                      <a:pt x="117" y="7848"/>
                    </a:cubicBezTo>
                    <a:lnTo>
                      <a:pt x="247" y="8094"/>
                    </a:lnTo>
                    <a:cubicBezTo>
                      <a:pt x="281" y="8162"/>
                      <a:pt x="355" y="8190"/>
                      <a:pt x="437" y="8190"/>
                    </a:cubicBezTo>
                    <a:cubicBezTo>
                      <a:pt x="494" y="8190"/>
                      <a:pt x="556" y="8176"/>
                      <a:pt x="610" y="8152"/>
                    </a:cubicBezTo>
                    <a:lnTo>
                      <a:pt x="726" y="8094"/>
                    </a:lnTo>
                    <a:cubicBezTo>
                      <a:pt x="1031" y="7906"/>
                      <a:pt x="1263" y="7616"/>
                      <a:pt x="1335" y="7311"/>
                    </a:cubicBezTo>
                    <a:cubicBezTo>
                      <a:pt x="1567" y="6455"/>
                      <a:pt x="1930" y="4773"/>
                      <a:pt x="1814" y="3859"/>
                    </a:cubicBezTo>
                    <a:cubicBezTo>
                      <a:pt x="1698" y="2713"/>
                      <a:pt x="1031" y="595"/>
                      <a:pt x="842" y="116"/>
                    </a:cubicBezTo>
                    <a:cubicBezTo>
                      <a:pt x="842" y="58"/>
                      <a:pt x="784" y="0"/>
                      <a:pt x="726" y="0"/>
                    </a:cubicBezTo>
                    <a:close/>
                  </a:path>
                </a:pathLst>
              </a:custGeom>
              <a:solidFill>
                <a:srgbClr val="BFE5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7854369" y="2575705"/>
                <a:ext cx="122748" cy="501291"/>
              </a:xfrm>
              <a:custGeom>
                <a:avLst/>
                <a:gdLst/>
                <a:ahLst/>
                <a:cxnLst/>
                <a:rect l="l" t="t" r="r" b="b"/>
                <a:pathLst>
                  <a:path w="2002" h="8176" extrusionOk="0">
                    <a:moveTo>
                      <a:pt x="667" y="1"/>
                    </a:moveTo>
                    <a:cubicBezTo>
                      <a:pt x="609" y="1"/>
                      <a:pt x="551" y="59"/>
                      <a:pt x="551" y="175"/>
                    </a:cubicBezTo>
                    <a:cubicBezTo>
                      <a:pt x="609" y="784"/>
                      <a:pt x="972" y="3322"/>
                      <a:pt x="972" y="3743"/>
                    </a:cubicBezTo>
                    <a:cubicBezTo>
                      <a:pt x="1030" y="4889"/>
                      <a:pt x="363" y="6644"/>
                      <a:pt x="58" y="7311"/>
                    </a:cubicBezTo>
                    <a:cubicBezTo>
                      <a:pt x="0" y="7485"/>
                      <a:pt x="0" y="7674"/>
                      <a:pt x="116" y="7848"/>
                    </a:cubicBezTo>
                    <a:lnTo>
                      <a:pt x="247" y="8037"/>
                    </a:lnTo>
                    <a:cubicBezTo>
                      <a:pt x="289" y="8122"/>
                      <a:pt x="363" y="8175"/>
                      <a:pt x="450" y="8175"/>
                    </a:cubicBezTo>
                    <a:cubicBezTo>
                      <a:pt x="483" y="8175"/>
                      <a:pt x="516" y="8168"/>
                      <a:pt x="551" y="8153"/>
                    </a:cubicBezTo>
                    <a:lnTo>
                      <a:pt x="725" y="8095"/>
                    </a:lnTo>
                    <a:cubicBezTo>
                      <a:pt x="1030" y="7921"/>
                      <a:pt x="1277" y="7616"/>
                      <a:pt x="1335" y="7311"/>
                    </a:cubicBezTo>
                    <a:cubicBezTo>
                      <a:pt x="1567" y="6470"/>
                      <a:pt x="2002" y="4831"/>
                      <a:pt x="1871" y="3859"/>
                    </a:cubicBezTo>
                    <a:cubicBezTo>
                      <a:pt x="1755" y="2713"/>
                      <a:pt x="1146" y="595"/>
                      <a:pt x="1030" y="117"/>
                    </a:cubicBezTo>
                    <a:cubicBezTo>
                      <a:pt x="1030" y="59"/>
                      <a:pt x="972" y="1"/>
                      <a:pt x="914" y="1"/>
                    </a:cubicBezTo>
                    <a:close/>
                  </a:path>
                </a:pathLst>
              </a:custGeom>
              <a:solidFill>
                <a:srgbClr val="515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7880120" y="2538366"/>
                <a:ext cx="41018" cy="40957"/>
              </a:xfrm>
              <a:custGeom>
                <a:avLst/>
                <a:gdLst/>
                <a:ahLst/>
                <a:cxnLst/>
                <a:rect l="l" t="t" r="r" b="b"/>
                <a:pathLst>
                  <a:path w="669" h="668" extrusionOk="0">
                    <a:moveTo>
                      <a:pt x="189" y="1"/>
                    </a:moveTo>
                    <a:cubicBezTo>
                      <a:pt x="131" y="1"/>
                      <a:pt x="1" y="59"/>
                      <a:pt x="1" y="189"/>
                    </a:cubicBezTo>
                    <a:lnTo>
                      <a:pt x="1" y="552"/>
                    </a:lnTo>
                    <a:cubicBezTo>
                      <a:pt x="1" y="610"/>
                      <a:pt x="59" y="668"/>
                      <a:pt x="131" y="668"/>
                    </a:cubicBezTo>
                    <a:lnTo>
                      <a:pt x="552" y="668"/>
                    </a:lnTo>
                    <a:cubicBezTo>
                      <a:pt x="610" y="668"/>
                      <a:pt x="668" y="610"/>
                      <a:pt x="668" y="552"/>
                    </a:cubicBezTo>
                    <a:lnTo>
                      <a:pt x="668" y="189"/>
                    </a:lnTo>
                    <a:cubicBezTo>
                      <a:pt x="668" y="59"/>
                      <a:pt x="610" y="59"/>
                      <a:pt x="552" y="59"/>
                    </a:cubicBezTo>
                    <a:lnTo>
                      <a:pt x="189" y="1"/>
                    </a:lnTo>
                    <a:close/>
                  </a:path>
                </a:pathLst>
              </a:custGeom>
              <a:solidFill>
                <a:srgbClr val="515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7913964" y="2464546"/>
                <a:ext cx="85408" cy="128818"/>
              </a:xfrm>
              <a:custGeom>
                <a:avLst/>
                <a:gdLst/>
                <a:ahLst/>
                <a:cxnLst/>
                <a:rect l="l" t="t" r="r" b="b"/>
                <a:pathLst>
                  <a:path w="1393" h="2101" extrusionOk="0">
                    <a:moveTo>
                      <a:pt x="725" y="1"/>
                    </a:moveTo>
                    <a:lnTo>
                      <a:pt x="58" y="1089"/>
                    </a:lnTo>
                    <a:cubicBezTo>
                      <a:pt x="0" y="1205"/>
                      <a:pt x="0" y="1263"/>
                      <a:pt x="58" y="1393"/>
                    </a:cubicBezTo>
                    <a:lnTo>
                      <a:pt x="537" y="2046"/>
                    </a:lnTo>
                    <a:cubicBezTo>
                      <a:pt x="537" y="2082"/>
                      <a:pt x="569" y="2100"/>
                      <a:pt x="609" y="2100"/>
                    </a:cubicBezTo>
                    <a:cubicBezTo>
                      <a:pt x="649" y="2100"/>
                      <a:pt x="696" y="2082"/>
                      <a:pt x="725" y="2046"/>
                    </a:cubicBezTo>
                    <a:cubicBezTo>
                      <a:pt x="1262" y="1205"/>
                      <a:pt x="1393" y="117"/>
                      <a:pt x="1393" y="117"/>
                    </a:cubicBezTo>
                    <a:lnTo>
                      <a:pt x="72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7821445" y="2483247"/>
                <a:ext cx="70325" cy="105887"/>
              </a:xfrm>
              <a:custGeom>
                <a:avLst/>
                <a:gdLst/>
                <a:ahLst/>
                <a:cxnLst/>
                <a:rect l="l" t="t" r="r" b="b"/>
                <a:pathLst>
                  <a:path w="1147" h="1727" extrusionOk="0">
                    <a:moveTo>
                      <a:pt x="726" y="0"/>
                    </a:moveTo>
                    <a:lnTo>
                      <a:pt x="59" y="174"/>
                    </a:lnTo>
                    <a:cubicBezTo>
                      <a:pt x="59" y="174"/>
                      <a:pt x="1" y="900"/>
                      <a:pt x="537" y="1683"/>
                    </a:cubicBezTo>
                    <a:cubicBezTo>
                      <a:pt x="566" y="1712"/>
                      <a:pt x="595" y="1726"/>
                      <a:pt x="626" y="1726"/>
                    </a:cubicBezTo>
                    <a:cubicBezTo>
                      <a:pt x="657" y="1726"/>
                      <a:pt x="690" y="1712"/>
                      <a:pt x="726" y="1683"/>
                    </a:cubicBezTo>
                    <a:lnTo>
                      <a:pt x="1088" y="1016"/>
                    </a:lnTo>
                    <a:cubicBezTo>
                      <a:pt x="1146" y="958"/>
                      <a:pt x="1146" y="900"/>
                      <a:pt x="1146" y="842"/>
                    </a:cubicBezTo>
                    <a:lnTo>
                      <a:pt x="7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7117095" y="2545478"/>
                <a:ext cx="829803" cy="830723"/>
              </a:xfrm>
              <a:custGeom>
                <a:avLst/>
                <a:gdLst/>
                <a:ahLst/>
                <a:cxnLst/>
                <a:rect l="l" t="t" r="r" b="b"/>
                <a:pathLst>
                  <a:path w="13534" h="13549" extrusionOk="0">
                    <a:moveTo>
                      <a:pt x="6760" y="3498"/>
                    </a:moveTo>
                    <a:cubicBezTo>
                      <a:pt x="8668" y="3498"/>
                      <a:pt x="10145" y="5115"/>
                      <a:pt x="9966" y="7021"/>
                    </a:cubicBezTo>
                    <a:cubicBezTo>
                      <a:pt x="9849" y="8588"/>
                      <a:pt x="8588" y="9864"/>
                      <a:pt x="7006" y="9980"/>
                    </a:cubicBezTo>
                    <a:cubicBezTo>
                      <a:pt x="6908" y="9989"/>
                      <a:pt x="6811" y="9993"/>
                      <a:pt x="6715" y="9993"/>
                    </a:cubicBezTo>
                    <a:cubicBezTo>
                      <a:pt x="4862" y="9993"/>
                      <a:pt x="3387" y="8428"/>
                      <a:pt x="3511" y="6470"/>
                    </a:cubicBezTo>
                    <a:cubicBezTo>
                      <a:pt x="3627" y="4903"/>
                      <a:pt x="4889" y="3627"/>
                      <a:pt x="6470" y="3511"/>
                    </a:cubicBezTo>
                    <a:cubicBezTo>
                      <a:pt x="6568" y="3503"/>
                      <a:pt x="6664" y="3498"/>
                      <a:pt x="6760" y="3498"/>
                    </a:cubicBezTo>
                    <a:close/>
                    <a:moveTo>
                      <a:pt x="6049" y="1"/>
                    </a:moveTo>
                    <a:cubicBezTo>
                      <a:pt x="5687" y="1"/>
                      <a:pt x="5440" y="247"/>
                      <a:pt x="5440" y="610"/>
                    </a:cubicBezTo>
                    <a:lnTo>
                      <a:pt x="5440" y="1030"/>
                    </a:lnTo>
                    <a:cubicBezTo>
                      <a:pt x="5440" y="1335"/>
                      <a:pt x="5251" y="1582"/>
                      <a:pt x="5019" y="1698"/>
                    </a:cubicBezTo>
                    <a:cubicBezTo>
                      <a:pt x="4773" y="1756"/>
                      <a:pt x="4599" y="1814"/>
                      <a:pt x="4410" y="1944"/>
                    </a:cubicBezTo>
                    <a:cubicBezTo>
                      <a:pt x="4324" y="1985"/>
                      <a:pt x="4233" y="2004"/>
                      <a:pt x="4140" y="2004"/>
                    </a:cubicBezTo>
                    <a:cubicBezTo>
                      <a:pt x="3967" y="2004"/>
                      <a:pt x="3787" y="1937"/>
                      <a:pt x="3627" y="1814"/>
                    </a:cubicBezTo>
                    <a:lnTo>
                      <a:pt x="3322" y="1451"/>
                    </a:lnTo>
                    <a:cubicBezTo>
                      <a:pt x="3199" y="1335"/>
                      <a:pt x="3047" y="1277"/>
                      <a:pt x="2896" y="1277"/>
                    </a:cubicBezTo>
                    <a:cubicBezTo>
                      <a:pt x="2746" y="1277"/>
                      <a:pt x="2597" y="1335"/>
                      <a:pt x="2481" y="1451"/>
                    </a:cubicBezTo>
                    <a:lnTo>
                      <a:pt x="1451" y="2481"/>
                    </a:lnTo>
                    <a:cubicBezTo>
                      <a:pt x="1204" y="2728"/>
                      <a:pt x="1204" y="3090"/>
                      <a:pt x="1451" y="3337"/>
                    </a:cubicBezTo>
                    <a:lnTo>
                      <a:pt x="1814" y="3627"/>
                    </a:lnTo>
                    <a:cubicBezTo>
                      <a:pt x="1988" y="3873"/>
                      <a:pt x="2060" y="4178"/>
                      <a:pt x="1930" y="4425"/>
                    </a:cubicBezTo>
                    <a:cubicBezTo>
                      <a:pt x="1814" y="4599"/>
                      <a:pt x="1756" y="4787"/>
                      <a:pt x="1698" y="5019"/>
                    </a:cubicBezTo>
                    <a:cubicBezTo>
                      <a:pt x="1567" y="5266"/>
                      <a:pt x="1335" y="5440"/>
                      <a:pt x="1030" y="5440"/>
                    </a:cubicBezTo>
                    <a:lnTo>
                      <a:pt x="610" y="5440"/>
                    </a:lnTo>
                    <a:cubicBezTo>
                      <a:pt x="247" y="5440"/>
                      <a:pt x="1" y="5687"/>
                      <a:pt x="1" y="6049"/>
                    </a:cubicBezTo>
                    <a:lnTo>
                      <a:pt x="1" y="7500"/>
                    </a:lnTo>
                    <a:cubicBezTo>
                      <a:pt x="1" y="7804"/>
                      <a:pt x="247" y="8109"/>
                      <a:pt x="610" y="8109"/>
                    </a:cubicBezTo>
                    <a:lnTo>
                      <a:pt x="1030" y="8109"/>
                    </a:lnTo>
                    <a:cubicBezTo>
                      <a:pt x="1335" y="8109"/>
                      <a:pt x="1567" y="8225"/>
                      <a:pt x="1698" y="8530"/>
                    </a:cubicBezTo>
                    <a:cubicBezTo>
                      <a:pt x="1756" y="8704"/>
                      <a:pt x="1814" y="8950"/>
                      <a:pt x="1930" y="9139"/>
                    </a:cubicBezTo>
                    <a:cubicBezTo>
                      <a:pt x="2060" y="9371"/>
                      <a:pt x="1988" y="9675"/>
                      <a:pt x="1814" y="9864"/>
                    </a:cubicBezTo>
                    <a:lnTo>
                      <a:pt x="1451" y="10154"/>
                    </a:lnTo>
                    <a:cubicBezTo>
                      <a:pt x="1204" y="10401"/>
                      <a:pt x="1204" y="10821"/>
                      <a:pt x="1451" y="11010"/>
                    </a:cubicBezTo>
                    <a:lnTo>
                      <a:pt x="2481" y="12040"/>
                    </a:lnTo>
                    <a:cubicBezTo>
                      <a:pt x="2597" y="12156"/>
                      <a:pt x="2746" y="12214"/>
                      <a:pt x="2896" y="12214"/>
                    </a:cubicBezTo>
                    <a:cubicBezTo>
                      <a:pt x="3047" y="12214"/>
                      <a:pt x="3199" y="12156"/>
                      <a:pt x="3322" y="12040"/>
                    </a:cubicBezTo>
                    <a:lnTo>
                      <a:pt x="3627" y="11735"/>
                    </a:lnTo>
                    <a:cubicBezTo>
                      <a:pt x="3787" y="11612"/>
                      <a:pt x="3967" y="11545"/>
                      <a:pt x="4140" y="11545"/>
                    </a:cubicBezTo>
                    <a:cubicBezTo>
                      <a:pt x="4233" y="11545"/>
                      <a:pt x="4324" y="11564"/>
                      <a:pt x="4410" y="11605"/>
                    </a:cubicBezTo>
                    <a:cubicBezTo>
                      <a:pt x="4599" y="11677"/>
                      <a:pt x="4773" y="11793"/>
                      <a:pt x="5019" y="11851"/>
                    </a:cubicBezTo>
                    <a:cubicBezTo>
                      <a:pt x="5251" y="11909"/>
                      <a:pt x="5440" y="12214"/>
                      <a:pt x="5440" y="12460"/>
                    </a:cubicBezTo>
                    <a:lnTo>
                      <a:pt x="5440" y="12939"/>
                    </a:lnTo>
                    <a:cubicBezTo>
                      <a:pt x="5440" y="13244"/>
                      <a:pt x="5687" y="13548"/>
                      <a:pt x="6049" y="13548"/>
                    </a:cubicBezTo>
                    <a:lnTo>
                      <a:pt x="7500" y="13548"/>
                    </a:lnTo>
                    <a:cubicBezTo>
                      <a:pt x="7790" y="13548"/>
                      <a:pt x="8094" y="13244"/>
                      <a:pt x="8094" y="12939"/>
                    </a:cubicBezTo>
                    <a:lnTo>
                      <a:pt x="8094" y="12460"/>
                    </a:lnTo>
                    <a:cubicBezTo>
                      <a:pt x="8094" y="12214"/>
                      <a:pt x="8225" y="11909"/>
                      <a:pt x="8515" y="11851"/>
                    </a:cubicBezTo>
                    <a:cubicBezTo>
                      <a:pt x="8704" y="11793"/>
                      <a:pt x="8950" y="11677"/>
                      <a:pt x="9124" y="11605"/>
                    </a:cubicBezTo>
                    <a:cubicBezTo>
                      <a:pt x="9210" y="11564"/>
                      <a:pt x="9303" y="11545"/>
                      <a:pt x="9395" y="11545"/>
                    </a:cubicBezTo>
                    <a:cubicBezTo>
                      <a:pt x="9567" y="11545"/>
                      <a:pt x="9736" y="11612"/>
                      <a:pt x="9849" y="11735"/>
                    </a:cubicBezTo>
                    <a:lnTo>
                      <a:pt x="10154" y="12040"/>
                    </a:lnTo>
                    <a:cubicBezTo>
                      <a:pt x="10277" y="12156"/>
                      <a:pt x="10444" y="12214"/>
                      <a:pt x="10609" y="12214"/>
                    </a:cubicBezTo>
                    <a:cubicBezTo>
                      <a:pt x="10774" y="12214"/>
                      <a:pt x="10937" y="12156"/>
                      <a:pt x="11053" y="12040"/>
                    </a:cubicBezTo>
                    <a:lnTo>
                      <a:pt x="12025" y="11010"/>
                    </a:lnTo>
                    <a:cubicBezTo>
                      <a:pt x="12272" y="10821"/>
                      <a:pt x="12272" y="10401"/>
                      <a:pt x="12025" y="10154"/>
                    </a:cubicBezTo>
                    <a:lnTo>
                      <a:pt x="11721" y="9864"/>
                    </a:lnTo>
                    <a:cubicBezTo>
                      <a:pt x="11547" y="9675"/>
                      <a:pt x="11489" y="9371"/>
                      <a:pt x="11605" y="9139"/>
                    </a:cubicBezTo>
                    <a:cubicBezTo>
                      <a:pt x="11663" y="8950"/>
                      <a:pt x="11779" y="8704"/>
                      <a:pt x="11851" y="8530"/>
                    </a:cubicBezTo>
                    <a:cubicBezTo>
                      <a:pt x="11909" y="8225"/>
                      <a:pt x="12214" y="8109"/>
                      <a:pt x="12446" y="8109"/>
                    </a:cubicBezTo>
                    <a:lnTo>
                      <a:pt x="12939" y="8109"/>
                    </a:lnTo>
                    <a:cubicBezTo>
                      <a:pt x="13229" y="8109"/>
                      <a:pt x="13534" y="7804"/>
                      <a:pt x="13534" y="7500"/>
                    </a:cubicBezTo>
                    <a:lnTo>
                      <a:pt x="13534" y="6049"/>
                    </a:lnTo>
                    <a:cubicBezTo>
                      <a:pt x="13534" y="5687"/>
                      <a:pt x="13229" y="5440"/>
                      <a:pt x="12939" y="5440"/>
                    </a:cubicBezTo>
                    <a:lnTo>
                      <a:pt x="12446" y="5440"/>
                    </a:lnTo>
                    <a:cubicBezTo>
                      <a:pt x="12214" y="5440"/>
                      <a:pt x="11909" y="5266"/>
                      <a:pt x="11851" y="5019"/>
                    </a:cubicBezTo>
                    <a:cubicBezTo>
                      <a:pt x="11779" y="4787"/>
                      <a:pt x="11663" y="4599"/>
                      <a:pt x="11605" y="4425"/>
                    </a:cubicBezTo>
                    <a:cubicBezTo>
                      <a:pt x="11489" y="4178"/>
                      <a:pt x="11547" y="3873"/>
                      <a:pt x="11721" y="3627"/>
                    </a:cubicBezTo>
                    <a:lnTo>
                      <a:pt x="12025" y="3337"/>
                    </a:lnTo>
                    <a:cubicBezTo>
                      <a:pt x="12272" y="3090"/>
                      <a:pt x="12272" y="2728"/>
                      <a:pt x="12025" y="2481"/>
                    </a:cubicBezTo>
                    <a:lnTo>
                      <a:pt x="11053" y="1451"/>
                    </a:lnTo>
                    <a:cubicBezTo>
                      <a:pt x="10937" y="1335"/>
                      <a:pt x="10774" y="1277"/>
                      <a:pt x="10609" y="1277"/>
                    </a:cubicBezTo>
                    <a:cubicBezTo>
                      <a:pt x="10444" y="1277"/>
                      <a:pt x="10277" y="1335"/>
                      <a:pt x="10154" y="1451"/>
                    </a:cubicBezTo>
                    <a:lnTo>
                      <a:pt x="9849" y="1814"/>
                    </a:lnTo>
                    <a:cubicBezTo>
                      <a:pt x="9736" y="1937"/>
                      <a:pt x="9567" y="2004"/>
                      <a:pt x="9395" y="2004"/>
                    </a:cubicBezTo>
                    <a:cubicBezTo>
                      <a:pt x="9303" y="2004"/>
                      <a:pt x="9210" y="1985"/>
                      <a:pt x="9124" y="1944"/>
                    </a:cubicBezTo>
                    <a:cubicBezTo>
                      <a:pt x="8950" y="1814"/>
                      <a:pt x="8704" y="1756"/>
                      <a:pt x="8515" y="1698"/>
                    </a:cubicBezTo>
                    <a:cubicBezTo>
                      <a:pt x="8225" y="1582"/>
                      <a:pt x="8094" y="1335"/>
                      <a:pt x="8094" y="1030"/>
                    </a:cubicBezTo>
                    <a:lnTo>
                      <a:pt x="8094" y="610"/>
                    </a:lnTo>
                    <a:cubicBezTo>
                      <a:pt x="8094" y="247"/>
                      <a:pt x="7790" y="1"/>
                      <a:pt x="7500" y="1"/>
                    </a:cubicBezTo>
                    <a:close/>
                  </a:path>
                </a:pathLst>
              </a:custGeom>
              <a:solidFill>
                <a:srgbClr val="6B64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6994349" y="2423652"/>
                <a:ext cx="1075299" cy="1074379"/>
              </a:xfrm>
              <a:custGeom>
                <a:avLst/>
                <a:gdLst/>
                <a:ahLst/>
                <a:cxnLst/>
                <a:rect l="l" t="t" r="r" b="b"/>
                <a:pathLst>
                  <a:path w="17538" h="17523" extrusionOk="0">
                    <a:moveTo>
                      <a:pt x="8712" y="4516"/>
                    </a:moveTo>
                    <a:cubicBezTo>
                      <a:pt x="11174" y="4516"/>
                      <a:pt x="13176" y="6570"/>
                      <a:pt x="12939" y="9066"/>
                    </a:cubicBezTo>
                    <a:cubicBezTo>
                      <a:pt x="12823" y="11126"/>
                      <a:pt x="11126" y="12808"/>
                      <a:pt x="9066" y="12939"/>
                    </a:cubicBezTo>
                    <a:cubicBezTo>
                      <a:pt x="8939" y="12950"/>
                      <a:pt x="8812" y="12956"/>
                      <a:pt x="8687" y="12956"/>
                    </a:cubicBezTo>
                    <a:cubicBezTo>
                      <a:pt x="6267" y="12956"/>
                      <a:pt x="4362" y="10868"/>
                      <a:pt x="4541" y="8399"/>
                    </a:cubicBezTo>
                    <a:cubicBezTo>
                      <a:pt x="4715" y="6339"/>
                      <a:pt x="6354" y="4715"/>
                      <a:pt x="8414" y="4526"/>
                    </a:cubicBezTo>
                    <a:cubicBezTo>
                      <a:pt x="8514" y="4519"/>
                      <a:pt x="8613" y="4516"/>
                      <a:pt x="8712" y="4516"/>
                    </a:cubicBezTo>
                    <a:close/>
                    <a:moveTo>
                      <a:pt x="7805" y="0"/>
                    </a:moveTo>
                    <a:cubicBezTo>
                      <a:pt x="7384" y="0"/>
                      <a:pt x="7079" y="363"/>
                      <a:pt x="7079" y="784"/>
                    </a:cubicBezTo>
                    <a:lnTo>
                      <a:pt x="7079" y="1335"/>
                    </a:lnTo>
                    <a:cubicBezTo>
                      <a:pt x="7079" y="1697"/>
                      <a:pt x="6833" y="2060"/>
                      <a:pt x="6470" y="2176"/>
                    </a:cubicBezTo>
                    <a:cubicBezTo>
                      <a:pt x="6238" y="2234"/>
                      <a:pt x="5933" y="2350"/>
                      <a:pt x="5687" y="2481"/>
                    </a:cubicBezTo>
                    <a:cubicBezTo>
                      <a:pt x="5586" y="2538"/>
                      <a:pt x="5473" y="2564"/>
                      <a:pt x="5358" y="2564"/>
                    </a:cubicBezTo>
                    <a:cubicBezTo>
                      <a:pt x="5124" y="2564"/>
                      <a:pt x="4880" y="2457"/>
                      <a:pt x="4715" y="2292"/>
                    </a:cubicBezTo>
                    <a:lnTo>
                      <a:pt x="4294" y="1872"/>
                    </a:lnTo>
                    <a:cubicBezTo>
                      <a:pt x="4142" y="1719"/>
                      <a:pt x="3946" y="1643"/>
                      <a:pt x="3750" y="1643"/>
                    </a:cubicBezTo>
                    <a:cubicBezTo>
                      <a:pt x="3555" y="1643"/>
                      <a:pt x="3359" y="1719"/>
                      <a:pt x="3206" y="1872"/>
                    </a:cubicBezTo>
                    <a:lnTo>
                      <a:pt x="1886" y="3206"/>
                    </a:lnTo>
                    <a:cubicBezTo>
                      <a:pt x="1582" y="3511"/>
                      <a:pt x="1582" y="3989"/>
                      <a:pt x="1886" y="4294"/>
                    </a:cubicBezTo>
                    <a:lnTo>
                      <a:pt x="2307" y="4715"/>
                    </a:lnTo>
                    <a:cubicBezTo>
                      <a:pt x="2612" y="4961"/>
                      <a:pt x="2670" y="5382"/>
                      <a:pt x="2481" y="5686"/>
                    </a:cubicBezTo>
                    <a:cubicBezTo>
                      <a:pt x="2365" y="5918"/>
                      <a:pt x="2249" y="6223"/>
                      <a:pt x="2177" y="6470"/>
                    </a:cubicBezTo>
                    <a:cubicBezTo>
                      <a:pt x="2061" y="6832"/>
                      <a:pt x="1698" y="7064"/>
                      <a:pt x="1335" y="7064"/>
                    </a:cubicBezTo>
                    <a:lnTo>
                      <a:pt x="799" y="7064"/>
                    </a:lnTo>
                    <a:cubicBezTo>
                      <a:pt x="363" y="7064"/>
                      <a:pt x="1" y="7369"/>
                      <a:pt x="1" y="7790"/>
                    </a:cubicBezTo>
                    <a:lnTo>
                      <a:pt x="1" y="9675"/>
                    </a:lnTo>
                    <a:cubicBezTo>
                      <a:pt x="1" y="10096"/>
                      <a:pt x="363" y="10459"/>
                      <a:pt x="799" y="10459"/>
                    </a:cubicBezTo>
                    <a:lnTo>
                      <a:pt x="1335" y="10459"/>
                    </a:lnTo>
                    <a:cubicBezTo>
                      <a:pt x="1698" y="10459"/>
                      <a:pt x="2061" y="10691"/>
                      <a:pt x="2177" y="10995"/>
                    </a:cubicBezTo>
                    <a:cubicBezTo>
                      <a:pt x="2249" y="11300"/>
                      <a:pt x="2365" y="11546"/>
                      <a:pt x="2481" y="11779"/>
                    </a:cubicBezTo>
                    <a:cubicBezTo>
                      <a:pt x="2670" y="12141"/>
                      <a:pt x="2612" y="12504"/>
                      <a:pt x="2307" y="12750"/>
                    </a:cubicBezTo>
                    <a:lnTo>
                      <a:pt x="1886" y="13171"/>
                    </a:lnTo>
                    <a:cubicBezTo>
                      <a:pt x="1582" y="13476"/>
                      <a:pt x="1582" y="13954"/>
                      <a:pt x="1886" y="14259"/>
                    </a:cubicBezTo>
                    <a:lnTo>
                      <a:pt x="3206" y="15593"/>
                    </a:lnTo>
                    <a:cubicBezTo>
                      <a:pt x="3359" y="15746"/>
                      <a:pt x="3555" y="15822"/>
                      <a:pt x="3750" y="15822"/>
                    </a:cubicBezTo>
                    <a:cubicBezTo>
                      <a:pt x="3946" y="15822"/>
                      <a:pt x="4142" y="15746"/>
                      <a:pt x="4294" y="15593"/>
                    </a:cubicBezTo>
                    <a:lnTo>
                      <a:pt x="4715" y="15173"/>
                    </a:lnTo>
                    <a:cubicBezTo>
                      <a:pt x="4866" y="15022"/>
                      <a:pt x="5081" y="14942"/>
                      <a:pt x="5296" y="14942"/>
                    </a:cubicBezTo>
                    <a:cubicBezTo>
                      <a:pt x="5432" y="14942"/>
                      <a:pt x="5568" y="14974"/>
                      <a:pt x="5687" y="15042"/>
                    </a:cubicBezTo>
                    <a:cubicBezTo>
                      <a:pt x="5933" y="15173"/>
                      <a:pt x="6238" y="15231"/>
                      <a:pt x="6470" y="15347"/>
                    </a:cubicBezTo>
                    <a:cubicBezTo>
                      <a:pt x="6833" y="15477"/>
                      <a:pt x="7079" y="15767"/>
                      <a:pt x="7079" y="16130"/>
                    </a:cubicBezTo>
                    <a:lnTo>
                      <a:pt x="7079" y="16739"/>
                    </a:lnTo>
                    <a:cubicBezTo>
                      <a:pt x="7079" y="17160"/>
                      <a:pt x="7384" y="17523"/>
                      <a:pt x="7805" y="17523"/>
                    </a:cubicBezTo>
                    <a:lnTo>
                      <a:pt x="9676" y="17523"/>
                    </a:lnTo>
                    <a:cubicBezTo>
                      <a:pt x="10096" y="17523"/>
                      <a:pt x="10459" y="17160"/>
                      <a:pt x="10459" y="16739"/>
                    </a:cubicBezTo>
                    <a:lnTo>
                      <a:pt x="10459" y="16130"/>
                    </a:lnTo>
                    <a:cubicBezTo>
                      <a:pt x="10459" y="15767"/>
                      <a:pt x="10706" y="15477"/>
                      <a:pt x="11068" y="15347"/>
                    </a:cubicBezTo>
                    <a:cubicBezTo>
                      <a:pt x="11315" y="15231"/>
                      <a:pt x="11547" y="15173"/>
                      <a:pt x="11793" y="15042"/>
                    </a:cubicBezTo>
                    <a:cubicBezTo>
                      <a:pt x="11935" y="14974"/>
                      <a:pt x="12076" y="14942"/>
                      <a:pt x="12213" y="14942"/>
                    </a:cubicBezTo>
                    <a:cubicBezTo>
                      <a:pt x="12430" y="14942"/>
                      <a:pt x="12637" y="15022"/>
                      <a:pt x="12823" y="15173"/>
                    </a:cubicBezTo>
                    <a:lnTo>
                      <a:pt x="13186" y="15593"/>
                    </a:lnTo>
                    <a:cubicBezTo>
                      <a:pt x="13338" y="15746"/>
                      <a:pt x="13534" y="15822"/>
                      <a:pt x="13730" y="15822"/>
                    </a:cubicBezTo>
                    <a:cubicBezTo>
                      <a:pt x="13926" y="15822"/>
                      <a:pt x="14122" y="15746"/>
                      <a:pt x="14274" y="15593"/>
                    </a:cubicBezTo>
                    <a:lnTo>
                      <a:pt x="15594" y="14259"/>
                    </a:lnTo>
                    <a:cubicBezTo>
                      <a:pt x="15898" y="13954"/>
                      <a:pt x="15898" y="13476"/>
                      <a:pt x="15594" y="13171"/>
                    </a:cubicBezTo>
                    <a:lnTo>
                      <a:pt x="15173" y="12750"/>
                    </a:lnTo>
                    <a:cubicBezTo>
                      <a:pt x="14941" y="12504"/>
                      <a:pt x="14869" y="12141"/>
                      <a:pt x="15057" y="11779"/>
                    </a:cubicBezTo>
                    <a:cubicBezTo>
                      <a:pt x="15173" y="11546"/>
                      <a:pt x="15231" y="11300"/>
                      <a:pt x="15362" y="10995"/>
                    </a:cubicBezTo>
                    <a:cubicBezTo>
                      <a:pt x="15478" y="10691"/>
                      <a:pt x="15782" y="10459"/>
                      <a:pt x="16145" y="10459"/>
                    </a:cubicBezTo>
                    <a:lnTo>
                      <a:pt x="16754" y="10459"/>
                    </a:lnTo>
                    <a:cubicBezTo>
                      <a:pt x="17175" y="10459"/>
                      <a:pt x="17537" y="10096"/>
                      <a:pt x="17537" y="9675"/>
                    </a:cubicBezTo>
                    <a:lnTo>
                      <a:pt x="17537" y="7790"/>
                    </a:lnTo>
                    <a:cubicBezTo>
                      <a:pt x="17537" y="7369"/>
                      <a:pt x="17175" y="7064"/>
                      <a:pt x="16754" y="7064"/>
                    </a:cubicBezTo>
                    <a:lnTo>
                      <a:pt x="16145" y="7064"/>
                    </a:lnTo>
                    <a:cubicBezTo>
                      <a:pt x="15782" y="7064"/>
                      <a:pt x="15478" y="6832"/>
                      <a:pt x="15362" y="6470"/>
                    </a:cubicBezTo>
                    <a:cubicBezTo>
                      <a:pt x="15231" y="6223"/>
                      <a:pt x="15173" y="5918"/>
                      <a:pt x="15057" y="5686"/>
                    </a:cubicBezTo>
                    <a:cubicBezTo>
                      <a:pt x="14869" y="5382"/>
                      <a:pt x="14941" y="4961"/>
                      <a:pt x="15173" y="4715"/>
                    </a:cubicBezTo>
                    <a:lnTo>
                      <a:pt x="15594" y="4294"/>
                    </a:lnTo>
                    <a:cubicBezTo>
                      <a:pt x="15898" y="3989"/>
                      <a:pt x="15898" y="3511"/>
                      <a:pt x="15594" y="3206"/>
                    </a:cubicBezTo>
                    <a:lnTo>
                      <a:pt x="14274" y="1872"/>
                    </a:lnTo>
                    <a:cubicBezTo>
                      <a:pt x="14122" y="1719"/>
                      <a:pt x="13926" y="1643"/>
                      <a:pt x="13730" y="1643"/>
                    </a:cubicBezTo>
                    <a:cubicBezTo>
                      <a:pt x="13534" y="1643"/>
                      <a:pt x="13338" y="1719"/>
                      <a:pt x="13186" y="1872"/>
                    </a:cubicBezTo>
                    <a:lnTo>
                      <a:pt x="12823" y="2292"/>
                    </a:lnTo>
                    <a:cubicBezTo>
                      <a:pt x="12619" y="2457"/>
                      <a:pt x="12389" y="2564"/>
                      <a:pt x="12150" y="2564"/>
                    </a:cubicBezTo>
                    <a:cubicBezTo>
                      <a:pt x="12033" y="2564"/>
                      <a:pt x="11913" y="2538"/>
                      <a:pt x="11793" y="2481"/>
                    </a:cubicBezTo>
                    <a:cubicBezTo>
                      <a:pt x="11547" y="2350"/>
                      <a:pt x="11315" y="2234"/>
                      <a:pt x="11068" y="2176"/>
                    </a:cubicBezTo>
                    <a:cubicBezTo>
                      <a:pt x="10706" y="2060"/>
                      <a:pt x="10459" y="1697"/>
                      <a:pt x="10459" y="1335"/>
                    </a:cubicBezTo>
                    <a:lnTo>
                      <a:pt x="10459" y="784"/>
                    </a:lnTo>
                    <a:cubicBezTo>
                      <a:pt x="10459" y="363"/>
                      <a:pt x="10096" y="0"/>
                      <a:pt x="9676" y="0"/>
                    </a:cubicBezTo>
                    <a:close/>
                  </a:path>
                </a:pathLst>
              </a:custGeom>
              <a:solidFill>
                <a:srgbClr val="807C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7165103" y="2594405"/>
                <a:ext cx="733788" cy="733788"/>
              </a:xfrm>
              <a:custGeom>
                <a:avLst/>
                <a:gdLst/>
                <a:ahLst/>
                <a:cxnLst/>
                <a:rect l="l" t="t" r="r" b="b"/>
                <a:pathLst>
                  <a:path w="11968" h="11968" extrusionOk="0">
                    <a:moveTo>
                      <a:pt x="5991" y="726"/>
                    </a:moveTo>
                    <a:cubicBezTo>
                      <a:pt x="7442" y="726"/>
                      <a:pt x="8762" y="1262"/>
                      <a:pt x="9676" y="2234"/>
                    </a:cubicBezTo>
                    <a:cubicBezTo>
                      <a:pt x="10633" y="3191"/>
                      <a:pt x="11242" y="4526"/>
                      <a:pt x="11242" y="5976"/>
                    </a:cubicBezTo>
                    <a:cubicBezTo>
                      <a:pt x="11242" y="7427"/>
                      <a:pt x="10633" y="8761"/>
                      <a:pt x="9676" y="9661"/>
                    </a:cubicBezTo>
                    <a:cubicBezTo>
                      <a:pt x="8762" y="10633"/>
                      <a:pt x="7442" y="11242"/>
                      <a:pt x="5991" y="11242"/>
                    </a:cubicBezTo>
                    <a:cubicBezTo>
                      <a:pt x="4541" y="11242"/>
                      <a:pt x="3206" y="10633"/>
                      <a:pt x="2235" y="9661"/>
                    </a:cubicBezTo>
                    <a:cubicBezTo>
                      <a:pt x="1277" y="8761"/>
                      <a:pt x="726" y="7427"/>
                      <a:pt x="726" y="5976"/>
                    </a:cubicBezTo>
                    <a:cubicBezTo>
                      <a:pt x="726" y="4526"/>
                      <a:pt x="1277" y="3191"/>
                      <a:pt x="2235" y="2234"/>
                    </a:cubicBezTo>
                    <a:cubicBezTo>
                      <a:pt x="3206" y="1262"/>
                      <a:pt x="4541" y="726"/>
                      <a:pt x="5991" y="726"/>
                    </a:cubicBezTo>
                    <a:close/>
                    <a:moveTo>
                      <a:pt x="5991" y="0"/>
                    </a:moveTo>
                    <a:cubicBezTo>
                      <a:pt x="2655" y="0"/>
                      <a:pt x="1" y="2655"/>
                      <a:pt x="1" y="5976"/>
                    </a:cubicBezTo>
                    <a:cubicBezTo>
                      <a:pt x="1" y="9240"/>
                      <a:pt x="2655" y="11967"/>
                      <a:pt x="5991" y="11967"/>
                    </a:cubicBezTo>
                    <a:cubicBezTo>
                      <a:pt x="9255" y="11967"/>
                      <a:pt x="11967" y="9240"/>
                      <a:pt x="11967" y="5976"/>
                    </a:cubicBezTo>
                    <a:cubicBezTo>
                      <a:pt x="11967" y="2655"/>
                      <a:pt x="9255" y="0"/>
                      <a:pt x="5991" y="0"/>
                    </a:cubicBezTo>
                    <a:close/>
                  </a:path>
                </a:pathLst>
              </a:custGeom>
              <a:solidFill>
                <a:srgbClr val="413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7165103" y="2594405"/>
                <a:ext cx="389641" cy="388721"/>
              </a:xfrm>
              <a:custGeom>
                <a:avLst/>
                <a:gdLst/>
                <a:ahLst/>
                <a:cxnLst/>
                <a:rect l="l" t="t" r="r" b="b"/>
                <a:pathLst>
                  <a:path w="6355" h="6340" extrusionOk="0">
                    <a:moveTo>
                      <a:pt x="5991" y="0"/>
                    </a:moveTo>
                    <a:cubicBezTo>
                      <a:pt x="2655" y="0"/>
                      <a:pt x="1" y="2655"/>
                      <a:pt x="1" y="5976"/>
                    </a:cubicBezTo>
                    <a:cubicBezTo>
                      <a:pt x="1" y="6165"/>
                      <a:pt x="117" y="6339"/>
                      <a:pt x="363" y="6339"/>
                    </a:cubicBezTo>
                    <a:cubicBezTo>
                      <a:pt x="552" y="6339"/>
                      <a:pt x="726" y="6165"/>
                      <a:pt x="726" y="5976"/>
                    </a:cubicBezTo>
                    <a:cubicBezTo>
                      <a:pt x="726" y="4526"/>
                      <a:pt x="1277" y="3191"/>
                      <a:pt x="2235" y="2234"/>
                    </a:cubicBezTo>
                    <a:cubicBezTo>
                      <a:pt x="3206" y="1262"/>
                      <a:pt x="4541" y="726"/>
                      <a:pt x="5991" y="726"/>
                    </a:cubicBezTo>
                    <a:cubicBezTo>
                      <a:pt x="6165" y="726"/>
                      <a:pt x="6354" y="537"/>
                      <a:pt x="6354" y="363"/>
                    </a:cubicBezTo>
                    <a:cubicBezTo>
                      <a:pt x="6354" y="116"/>
                      <a:pt x="6165" y="0"/>
                      <a:pt x="5991" y="0"/>
                    </a:cubicBezTo>
                    <a:close/>
                  </a:path>
                </a:pathLst>
              </a:custGeom>
              <a:solidFill>
                <a:srgbClr val="4E4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7406119" y="2466202"/>
                <a:ext cx="144146" cy="155856"/>
              </a:xfrm>
              <a:custGeom>
                <a:avLst/>
                <a:gdLst/>
                <a:ahLst/>
                <a:cxnLst/>
                <a:rect l="l" t="t" r="r" b="b"/>
                <a:pathLst>
                  <a:path w="2351" h="2542" extrusionOk="0">
                    <a:moveTo>
                      <a:pt x="445" y="1"/>
                    </a:moveTo>
                    <a:cubicBezTo>
                      <a:pt x="397" y="1"/>
                      <a:pt x="363" y="26"/>
                      <a:pt x="363" y="90"/>
                    </a:cubicBezTo>
                    <a:cubicBezTo>
                      <a:pt x="305" y="148"/>
                      <a:pt x="247" y="148"/>
                      <a:pt x="117" y="278"/>
                    </a:cubicBezTo>
                    <a:cubicBezTo>
                      <a:pt x="1" y="336"/>
                      <a:pt x="59" y="815"/>
                      <a:pt x="59" y="931"/>
                    </a:cubicBezTo>
                    <a:cubicBezTo>
                      <a:pt x="59" y="1120"/>
                      <a:pt x="1" y="1178"/>
                      <a:pt x="247" y="1424"/>
                    </a:cubicBezTo>
                    <a:cubicBezTo>
                      <a:pt x="479" y="1656"/>
                      <a:pt x="1263" y="2207"/>
                      <a:pt x="1263" y="2207"/>
                    </a:cubicBezTo>
                    <a:lnTo>
                      <a:pt x="1625" y="2454"/>
                    </a:lnTo>
                    <a:cubicBezTo>
                      <a:pt x="1720" y="2512"/>
                      <a:pt x="1810" y="2541"/>
                      <a:pt x="1901" y="2541"/>
                    </a:cubicBezTo>
                    <a:cubicBezTo>
                      <a:pt x="1991" y="2541"/>
                      <a:pt x="2082" y="2512"/>
                      <a:pt x="2176" y="2454"/>
                    </a:cubicBezTo>
                    <a:cubicBezTo>
                      <a:pt x="2292" y="2323"/>
                      <a:pt x="2350" y="2091"/>
                      <a:pt x="2234" y="1903"/>
                    </a:cubicBezTo>
                    <a:lnTo>
                      <a:pt x="2060" y="1729"/>
                    </a:lnTo>
                    <a:cubicBezTo>
                      <a:pt x="1872" y="1482"/>
                      <a:pt x="1756" y="1236"/>
                      <a:pt x="1756" y="931"/>
                    </a:cubicBezTo>
                    <a:cubicBezTo>
                      <a:pt x="1810" y="768"/>
                      <a:pt x="1647" y="272"/>
                      <a:pt x="1483" y="272"/>
                    </a:cubicBezTo>
                    <a:cubicBezTo>
                      <a:pt x="1473" y="272"/>
                      <a:pt x="1462" y="274"/>
                      <a:pt x="1451" y="278"/>
                    </a:cubicBezTo>
                    <a:cubicBezTo>
                      <a:pt x="1263" y="278"/>
                      <a:pt x="1451" y="931"/>
                      <a:pt x="1263" y="931"/>
                    </a:cubicBezTo>
                    <a:cubicBezTo>
                      <a:pt x="1205" y="931"/>
                      <a:pt x="900" y="452"/>
                      <a:pt x="726" y="148"/>
                    </a:cubicBezTo>
                    <a:cubicBezTo>
                      <a:pt x="653" y="74"/>
                      <a:pt x="527" y="1"/>
                      <a:pt x="445" y="1"/>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7495082" y="2463933"/>
                <a:ext cx="637160" cy="456042"/>
              </a:xfrm>
              <a:custGeom>
                <a:avLst/>
                <a:gdLst/>
                <a:ahLst/>
                <a:cxnLst/>
                <a:rect l="l" t="t" r="r" b="b"/>
                <a:pathLst>
                  <a:path w="10392" h="7438" extrusionOk="0">
                    <a:moveTo>
                      <a:pt x="9004" y="1"/>
                    </a:moveTo>
                    <a:cubicBezTo>
                      <a:pt x="8758" y="1"/>
                      <a:pt x="8521" y="100"/>
                      <a:pt x="8341" y="315"/>
                    </a:cubicBezTo>
                    <a:cubicBezTo>
                      <a:pt x="7933" y="779"/>
                      <a:pt x="5754" y="5275"/>
                      <a:pt x="4907" y="5275"/>
                    </a:cubicBezTo>
                    <a:cubicBezTo>
                      <a:pt x="4880" y="5275"/>
                      <a:pt x="4855" y="5271"/>
                      <a:pt x="4830" y="5261"/>
                    </a:cubicBezTo>
                    <a:cubicBezTo>
                      <a:pt x="3989" y="5029"/>
                      <a:pt x="609" y="1693"/>
                      <a:pt x="609" y="1693"/>
                    </a:cubicBezTo>
                    <a:cubicBezTo>
                      <a:pt x="247" y="1940"/>
                      <a:pt x="58" y="2186"/>
                      <a:pt x="0" y="2418"/>
                    </a:cubicBezTo>
                    <a:cubicBezTo>
                      <a:pt x="0" y="2418"/>
                      <a:pt x="4188" y="7438"/>
                      <a:pt x="4820" y="7438"/>
                    </a:cubicBezTo>
                    <a:cubicBezTo>
                      <a:pt x="4823" y="7438"/>
                      <a:pt x="4827" y="7438"/>
                      <a:pt x="4830" y="7437"/>
                    </a:cubicBezTo>
                    <a:cubicBezTo>
                      <a:pt x="5382" y="7379"/>
                      <a:pt x="9907" y="3753"/>
                      <a:pt x="10212" y="1824"/>
                    </a:cubicBezTo>
                    <a:cubicBezTo>
                      <a:pt x="10392" y="723"/>
                      <a:pt x="9668" y="1"/>
                      <a:pt x="9004" y="1"/>
                    </a:cubicBezTo>
                    <a:close/>
                  </a:path>
                </a:pathLst>
              </a:custGeom>
              <a:solidFill>
                <a:srgbClr val="B0B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6186873" y="1295087"/>
                <a:ext cx="155672" cy="149725"/>
              </a:xfrm>
              <a:custGeom>
                <a:avLst/>
                <a:gdLst/>
                <a:ahLst/>
                <a:cxnLst/>
                <a:rect l="l" t="t" r="r" b="b"/>
                <a:pathLst>
                  <a:path w="2539" h="2442" extrusionOk="0">
                    <a:moveTo>
                      <a:pt x="1413" y="0"/>
                    </a:moveTo>
                    <a:cubicBezTo>
                      <a:pt x="1346" y="0"/>
                      <a:pt x="1269" y="29"/>
                      <a:pt x="1204" y="88"/>
                    </a:cubicBezTo>
                    <a:lnTo>
                      <a:pt x="914" y="523"/>
                    </a:lnTo>
                    <a:cubicBezTo>
                      <a:pt x="914" y="581"/>
                      <a:pt x="842" y="581"/>
                      <a:pt x="783" y="581"/>
                    </a:cubicBezTo>
                    <a:lnTo>
                      <a:pt x="189" y="581"/>
                    </a:lnTo>
                    <a:cubicBezTo>
                      <a:pt x="58" y="581"/>
                      <a:pt x="0" y="755"/>
                      <a:pt x="58" y="885"/>
                    </a:cubicBezTo>
                    <a:lnTo>
                      <a:pt x="421" y="1306"/>
                    </a:lnTo>
                    <a:cubicBezTo>
                      <a:pt x="421" y="1364"/>
                      <a:pt x="479" y="1422"/>
                      <a:pt x="421" y="1480"/>
                    </a:cubicBezTo>
                    <a:lnTo>
                      <a:pt x="247" y="2031"/>
                    </a:lnTo>
                    <a:cubicBezTo>
                      <a:pt x="247" y="2126"/>
                      <a:pt x="324" y="2221"/>
                      <a:pt x="416" y="2221"/>
                    </a:cubicBezTo>
                    <a:cubicBezTo>
                      <a:pt x="436" y="2221"/>
                      <a:pt x="458" y="2216"/>
                      <a:pt x="479" y="2205"/>
                    </a:cubicBezTo>
                    <a:lnTo>
                      <a:pt x="1030" y="2031"/>
                    </a:lnTo>
                    <a:cubicBezTo>
                      <a:pt x="1088" y="2031"/>
                      <a:pt x="1146" y="2031"/>
                      <a:pt x="1146" y="2089"/>
                    </a:cubicBezTo>
                    <a:lnTo>
                      <a:pt x="1639" y="2394"/>
                    </a:lnTo>
                    <a:cubicBezTo>
                      <a:pt x="1673" y="2427"/>
                      <a:pt x="1706" y="2442"/>
                      <a:pt x="1737" y="2442"/>
                    </a:cubicBezTo>
                    <a:cubicBezTo>
                      <a:pt x="1813" y="2442"/>
                      <a:pt x="1871" y="2356"/>
                      <a:pt x="1871" y="2263"/>
                    </a:cubicBezTo>
                    <a:lnTo>
                      <a:pt x="1871" y="1727"/>
                    </a:lnTo>
                    <a:cubicBezTo>
                      <a:pt x="1871" y="1669"/>
                      <a:pt x="1929" y="1611"/>
                      <a:pt x="1929" y="1538"/>
                    </a:cubicBezTo>
                    <a:lnTo>
                      <a:pt x="2423" y="1248"/>
                    </a:lnTo>
                    <a:cubicBezTo>
                      <a:pt x="2539" y="1117"/>
                      <a:pt x="2481" y="943"/>
                      <a:pt x="2365" y="943"/>
                    </a:cubicBezTo>
                    <a:lnTo>
                      <a:pt x="1813" y="755"/>
                    </a:lnTo>
                    <a:cubicBezTo>
                      <a:pt x="1755" y="755"/>
                      <a:pt x="1755" y="697"/>
                      <a:pt x="1697" y="639"/>
                    </a:cubicBezTo>
                    <a:lnTo>
                      <a:pt x="1567" y="88"/>
                    </a:lnTo>
                    <a:cubicBezTo>
                      <a:pt x="1538" y="29"/>
                      <a:pt x="1480" y="0"/>
                      <a:pt x="14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6127278" y="1245302"/>
                <a:ext cx="266832" cy="248193"/>
              </a:xfrm>
              <a:custGeom>
                <a:avLst/>
                <a:gdLst/>
                <a:ahLst/>
                <a:cxnLst/>
                <a:rect l="l" t="t" r="r" b="b"/>
                <a:pathLst>
                  <a:path w="4352" h="4048" extrusionOk="0">
                    <a:moveTo>
                      <a:pt x="2176" y="174"/>
                    </a:moveTo>
                    <a:cubicBezTo>
                      <a:pt x="2307" y="174"/>
                      <a:pt x="2365" y="174"/>
                      <a:pt x="2481" y="247"/>
                    </a:cubicBezTo>
                    <a:cubicBezTo>
                      <a:pt x="2974" y="305"/>
                      <a:pt x="3395" y="537"/>
                      <a:pt x="3699" y="972"/>
                    </a:cubicBezTo>
                    <a:cubicBezTo>
                      <a:pt x="3989" y="1335"/>
                      <a:pt x="4120" y="1813"/>
                      <a:pt x="3989" y="2292"/>
                    </a:cubicBezTo>
                    <a:cubicBezTo>
                      <a:pt x="3873" y="3206"/>
                      <a:pt x="3090" y="3873"/>
                      <a:pt x="2176" y="3873"/>
                    </a:cubicBezTo>
                    <a:lnTo>
                      <a:pt x="1944" y="3873"/>
                    </a:lnTo>
                    <a:cubicBezTo>
                      <a:pt x="1393" y="3801"/>
                      <a:pt x="972" y="3568"/>
                      <a:pt x="726" y="3148"/>
                    </a:cubicBezTo>
                    <a:cubicBezTo>
                      <a:pt x="436" y="2713"/>
                      <a:pt x="305" y="2234"/>
                      <a:pt x="363" y="1755"/>
                    </a:cubicBezTo>
                    <a:cubicBezTo>
                      <a:pt x="494" y="841"/>
                      <a:pt x="1277" y="174"/>
                      <a:pt x="2176" y="174"/>
                    </a:cubicBezTo>
                    <a:close/>
                    <a:moveTo>
                      <a:pt x="2176" y="0"/>
                    </a:moveTo>
                    <a:cubicBezTo>
                      <a:pt x="1219" y="0"/>
                      <a:pt x="305" y="725"/>
                      <a:pt x="189" y="1755"/>
                    </a:cubicBezTo>
                    <a:cubicBezTo>
                      <a:pt x="0" y="2843"/>
                      <a:pt x="798" y="3873"/>
                      <a:pt x="1886" y="4047"/>
                    </a:cubicBezTo>
                    <a:lnTo>
                      <a:pt x="2176" y="4047"/>
                    </a:lnTo>
                    <a:cubicBezTo>
                      <a:pt x="3148" y="4047"/>
                      <a:pt x="4062" y="3322"/>
                      <a:pt x="4178" y="2350"/>
                    </a:cubicBezTo>
                    <a:cubicBezTo>
                      <a:pt x="4352" y="1262"/>
                      <a:pt x="3569" y="174"/>
                      <a:pt x="2481" y="58"/>
                    </a:cubicBezTo>
                    <a:cubicBezTo>
                      <a:pt x="2365" y="0"/>
                      <a:pt x="2307" y="0"/>
                      <a:pt x="21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4530904" y="4405982"/>
                <a:ext cx="3946073" cy="48069"/>
              </a:xfrm>
              <a:custGeom>
                <a:avLst/>
                <a:gdLst/>
                <a:ahLst/>
                <a:cxnLst/>
                <a:rect l="l" t="t" r="r" b="b"/>
                <a:pathLst>
                  <a:path w="64360" h="784" extrusionOk="0">
                    <a:moveTo>
                      <a:pt x="421" y="0"/>
                    </a:moveTo>
                    <a:cubicBezTo>
                      <a:pt x="175" y="0"/>
                      <a:pt x="1" y="189"/>
                      <a:pt x="1" y="421"/>
                    </a:cubicBezTo>
                    <a:cubicBezTo>
                      <a:pt x="1" y="609"/>
                      <a:pt x="175" y="783"/>
                      <a:pt x="421" y="783"/>
                    </a:cubicBezTo>
                    <a:lnTo>
                      <a:pt x="63997" y="783"/>
                    </a:lnTo>
                    <a:cubicBezTo>
                      <a:pt x="64244" y="783"/>
                      <a:pt x="64360" y="609"/>
                      <a:pt x="64360" y="421"/>
                    </a:cubicBezTo>
                    <a:cubicBezTo>
                      <a:pt x="64360" y="189"/>
                      <a:pt x="64244" y="0"/>
                      <a:pt x="63997" y="0"/>
                    </a:cubicBezTo>
                    <a:close/>
                  </a:path>
                </a:pathLst>
              </a:custGeom>
              <a:solidFill>
                <a:srgbClr val="3D3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97" name="Google Shape;97;p2"/>
          <p:cNvCxnSpPr/>
          <p:nvPr/>
        </p:nvCxnSpPr>
        <p:spPr>
          <a:xfrm rot="10800000">
            <a:off x="-100" y="3430150"/>
            <a:ext cx="2606100" cy="0"/>
          </a:xfrm>
          <a:prstGeom prst="straightConnector1">
            <a:avLst/>
          </a:prstGeom>
          <a:noFill/>
          <a:ln w="19050" cap="flat" cmpd="sng">
            <a:solidFill>
              <a:srgbClr val="4E48AB"/>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TITLE + SUBTITLE">
  <p:cSld name="CUSTOM_2">
    <p:spTree>
      <p:nvGrpSpPr>
        <p:cNvPr id="1" name="Shape 899"/>
        <p:cNvGrpSpPr/>
        <p:nvPr/>
      </p:nvGrpSpPr>
      <p:grpSpPr>
        <a:xfrm>
          <a:off x="0" y="0"/>
          <a:ext cx="0" cy="0"/>
          <a:chOff x="0" y="0"/>
          <a:chExt cx="0" cy="0"/>
        </a:xfrm>
      </p:grpSpPr>
      <p:sp>
        <p:nvSpPr>
          <p:cNvPr id="900" name="Google Shape;900;p18"/>
          <p:cNvSpPr/>
          <p:nvPr/>
        </p:nvSpPr>
        <p:spPr>
          <a:xfrm>
            <a:off x="60699" y="161824"/>
            <a:ext cx="6913267" cy="4956967"/>
          </a:xfrm>
          <a:custGeom>
            <a:avLst/>
            <a:gdLst/>
            <a:ahLst/>
            <a:cxnLst/>
            <a:rect l="l" t="t" r="r" b="b"/>
            <a:pathLst>
              <a:path w="53612" h="38441" extrusionOk="0">
                <a:moveTo>
                  <a:pt x="39043" y="3843"/>
                </a:moveTo>
                <a:cubicBezTo>
                  <a:pt x="40256" y="3843"/>
                  <a:pt x="41202" y="4963"/>
                  <a:pt x="40977" y="6167"/>
                </a:cubicBezTo>
                <a:cubicBezTo>
                  <a:pt x="40861" y="7023"/>
                  <a:pt x="40194" y="7690"/>
                  <a:pt x="39411" y="7806"/>
                </a:cubicBezTo>
                <a:cubicBezTo>
                  <a:pt x="39289" y="7828"/>
                  <a:pt x="39168" y="7838"/>
                  <a:pt x="39051" y="7838"/>
                </a:cubicBezTo>
                <a:cubicBezTo>
                  <a:pt x="37828" y="7838"/>
                  <a:pt x="36893" y="6718"/>
                  <a:pt x="37105" y="5514"/>
                </a:cubicBezTo>
                <a:cubicBezTo>
                  <a:pt x="37235" y="4658"/>
                  <a:pt x="37888" y="3991"/>
                  <a:pt x="38686" y="3875"/>
                </a:cubicBezTo>
                <a:cubicBezTo>
                  <a:pt x="38807" y="3853"/>
                  <a:pt x="38926" y="3843"/>
                  <a:pt x="39043" y="3843"/>
                </a:cubicBezTo>
                <a:close/>
                <a:moveTo>
                  <a:pt x="38299" y="0"/>
                </a:moveTo>
                <a:cubicBezTo>
                  <a:pt x="36202" y="0"/>
                  <a:pt x="34126" y="782"/>
                  <a:pt x="32579" y="2251"/>
                </a:cubicBezTo>
                <a:cubicBezTo>
                  <a:pt x="31970" y="2845"/>
                  <a:pt x="31187" y="3208"/>
                  <a:pt x="30215" y="3208"/>
                </a:cubicBezTo>
                <a:cubicBezTo>
                  <a:pt x="29736" y="3208"/>
                  <a:pt x="29257" y="3092"/>
                  <a:pt x="28822" y="2903"/>
                </a:cubicBezTo>
                <a:cubicBezTo>
                  <a:pt x="27607" y="2337"/>
                  <a:pt x="26320" y="2053"/>
                  <a:pt x="25050" y="2053"/>
                </a:cubicBezTo>
                <a:cubicBezTo>
                  <a:pt x="23228" y="2053"/>
                  <a:pt x="21441" y="2638"/>
                  <a:pt x="19945" y="3817"/>
                </a:cubicBezTo>
                <a:cubicBezTo>
                  <a:pt x="18437" y="5079"/>
                  <a:pt x="17102" y="6602"/>
                  <a:pt x="16014" y="8227"/>
                </a:cubicBezTo>
                <a:cubicBezTo>
                  <a:pt x="14201" y="11128"/>
                  <a:pt x="11605" y="13419"/>
                  <a:pt x="8457" y="14696"/>
                </a:cubicBezTo>
                <a:cubicBezTo>
                  <a:pt x="8225" y="14812"/>
                  <a:pt x="7978" y="14942"/>
                  <a:pt x="7790" y="15000"/>
                </a:cubicBezTo>
                <a:cubicBezTo>
                  <a:pt x="5861" y="15900"/>
                  <a:pt x="4657" y="17960"/>
                  <a:pt x="4889" y="20077"/>
                </a:cubicBezTo>
                <a:cubicBezTo>
                  <a:pt x="4961" y="20251"/>
                  <a:pt x="4961" y="20440"/>
                  <a:pt x="4889" y="20672"/>
                </a:cubicBezTo>
                <a:cubicBezTo>
                  <a:pt x="4773" y="21528"/>
                  <a:pt x="4106" y="22253"/>
                  <a:pt x="3206" y="22369"/>
                </a:cubicBezTo>
                <a:lnTo>
                  <a:pt x="3148" y="22369"/>
                </a:lnTo>
                <a:cubicBezTo>
                  <a:pt x="1393" y="22616"/>
                  <a:pt x="59" y="24066"/>
                  <a:pt x="1" y="25821"/>
                </a:cubicBezTo>
                <a:lnTo>
                  <a:pt x="1" y="25879"/>
                </a:lnTo>
                <a:cubicBezTo>
                  <a:pt x="1" y="32827"/>
                  <a:pt x="6949" y="38441"/>
                  <a:pt x="15536" y="38441"/>
                </a:cubicBezTo>
                <a:cubicBezTo>
                  <a:pt x="18611" y="38441"/>
                  <a:pt x="21512" y="37715"/>
                  <a:pt x="23934" y="36453"/>
                </a:cubicBezTo>
                <a:cubicBezTo>
                  <a:pt x="26404" y="35103"/>
                  <a:pt x="29139" y="34382"/>
                  <a:pt x="31903" y="34382"/>
                </a:cubicBezTo>
                <a:cubicBezTo>
                  <a:pt x="32109" y="34382"/>
                  <a:pt x="32315" y="34386"/>
                  <a:pt x="32521" y="34394"/>
                </a:cubicBezTo>
                <a:lnTo>
                  <a:pt x="33536" y="34394"/>
                </a:lnTo>
                <a:cubicBezTo>
                  <a:pt x="44604" y="34394"/>
                  <a:pt x="53611" y="26547"/>
                  <a:pt x="53611" y="16814"/>
                </a:cubicBezTo>
                <a:cubicBezTo>
                  <a:pt x="53611" y="9503"/>
                  <a:pt x="48535" y="3208"/>
                  <a:pt x="41282" y="553"/>
                </a:cubicBezTo>
                <a:cubicBezTo>
                  <a:pt x="40321" y="181"/>
                  <a:pt x="39307" y="0"/>
                  <a:pt x="38299" y="0"/>
                </a:cubicBezTo>
                <a:close/>
              </a:path>
            </a:pathLst>
          </a:custGeom>
          <a:solidFill>
            <a:srgbClr val="E1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1" name="Google Shape;901;p18"/>
          <p:cNvGrpSpPr/>
          <p:nvPr/>
        </p:nvGrpSpPr>
        <p:grpSpPr>
          <a:xfrm>
            <a:off x="431295" y="2234397"/>
            <a:ext cx="1174333" cy="2994797"/>
            <a:chOff x="-2413068" y="2234397"/>
            <a:chExt cx="1174333" cy="2994797"/>
          </a:xfrm>
        </p:grpSpPr>
        <p:sp>
          <p:nvSpPr>
            <p:cNvPr id="902" name="Google Shape;902;p18"/>
            <p:cNvSpPr/>
            <p:nvPr/>
          </p:nvSpPr>
          <p:spPr>
            <a:xfrm>
              <a:off x="-2226996" y="2690096"/>
              <a:ext cx="690377" cy="999039"/>
            </a:xfrm>
            <a:custGeom>
              <a:avLst/>
              <a:gdLst/>
              <a:ahLst/>
              <a:cxnLst/>
              <a:rect l="l" t="t" r="r" b="b"/>
              <a:pathLst>
                <a:path w="7428" h="10749" extrusionOk="0">
                  <a:moveTo>
                    <a:pt x="2046" y="0"/>
                  </a:moveTo>
                  <a:lnTo>
                    <a:pt x="1" y="10691"/>
                  </a:lnTo>
                  <a:lnTo>
                    <a:pt x="7427" y="10749"/>
                  </a:lnTo>
                  <a:lnTo>
                    <a:pt x="5977" y="537"/>
                  </a:lnTo>
                  <a:lnTo>
                    <a:pt x="2046" y="0"/>
                  </a:ln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8"/>
            <p:cNvSpPr/>
            <p:nvPr/>
          </p:nvSpPr>
          <p:spPr>
            <a:xfrm>
              <a:off x="-1941195" y="3667481"/>
              <a:ext cx="443615" cy="1561713"/>
            </a:xfrm>
            <a:custGeom>
              <a:avLst/>
              <a:gdLst/>
              <a:ahLst/>
              <a:cxnLst/>
              <a:rect l="l" t="t" r="r" b="b"/>
              <a:pathLst>
                <a:path w="4773" h="16803" extrusionOk="0">
                  <a:moveTo>
                    <a:pt x="4352" y="0"/>
                  </a:moveTo>
                  <a:lnTo>
                    <a:pt x="1" y="363"/>
                  </a:lnTo>
                  <a:cubicBezTo>
                    <a:pt x="1" y="363"/>
                    <a:pt x="610" y="4715"/>
                    <a:pt x="914" y="6397"/>
                  </a:cubicBezTo>
                  <a:cubicBezTo>
                    <a:pt x="1088" y="7181"/>
                    <a:pt x="1088" y="9719"/>
                    <a:pt x="1146" y="12083"/>
                  </a:cubicBezTo>
                  <a:cubicBezTo>
                    <a:pt x="1205" y="14506"/>
                    <a:pt x="1277" y="16739"/>
                    <a:pt x="1277" y="16739"/>
                  </a:cubicBezTo>
                  <a:cubicBezTo>
                    <a:pt x="1388" y="16784"/>
                    <a:pt x="1492" y="16803"/>
                    <a:pt x="1596" y="16803"/>
                  </a:cubicBezTo>
                  <a:cubicBezTo>
                    <a:pt x="1764" y="16803"/>
                    <a:pt x="1930" y="16753"/>
                    <a:pt x="2118" y="16681"/>
                  </a:cubicBezTo>
                  <a:cubicBezTo>
                    <a:pt x="2118" y="16681"/>
                    <a:pt x="3148" y="11532"/>
                    <a:pt x="3685" y="8878"/>
                  </a:cubicBezTo>
                  <a:cubicBezTo>
                    <a:pt x="4773" y="3134"/>
                    <a:pt x="4352" y="1"/>
                    <a:pt x="4352" y="0"/>
                  </a:cubicBezTo>
                  <a:close/>
                </a:path>
              </a:pathLst>
            </a:custGeom>
            <a:solidFill>
              <a:srgbClr val="4E4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8"/>
            <p:cNvSpPr/>
            <p:nvPr/>
          </p:nvSpPr>
          <p:spPr>
            <a:xfrm>
              <a:off x="-1941195" y="3701220"/>
              <a:ext cx="308848" cy="860462"/>
            </a:xfrm>
            <a:custGeom>
              <a:avLst/>
              <a:gdLst/>
              <a:ahLst/>
              <a:cxnLst/>
              <a:rect l="l" t="t" r="r" b="b"/>
              <a:pathLst>
                <a:path w="3323" h="9258" extrusionOk="0">
                  <a:moveTo>
                    <a:pt x="1" y="0"/>
                  </a:moveTo>
                  <a:lnTo>
                    <a:pt x="1" y="0"/>
                  </a:lnTo>
                  <a:cubicBezTo>
                    <a:pt x="1" y="0"/>
                    <a:pt x="610" y="4352"/>
                    <a:pt x="914" y="6034"/>
                  </a:cubicBezTo>
                  <a:cubicBezTo>
                    <a:pt x="1030" y="6527"/>
                    <a:pt x="1088" y="7731"/>
                    <a:pt x="1088" y="9066"/>
                  </a:cubicBezTo>
                  <a:cubicBezTo>
                    <a:pt x="1088" y="9199"/>
                    <a:pt x="1108" y="9258"/>
                    <a:pt x="1142" y="9258"/>
                  </a:cubicBezTo>
                  <a:cubicBezTo>
                    <a:pt x="1325" y="9258"/>
                    <a:pt x="1929" y="7579"/>
                    <a:pt x="2234" y="6455"/>
                  </a:cubicBezTo>
                  <a:cubicBezTo>
                    <a:pt x="3322" y="2292"/>
                    <a:pt x="1872" y="116"/>
                    <a:pt x="1872" y="116"/>
                  </a:cubicBezTo>
                  <a:lnTo>
                    <a:pt x="1" y="0"/>
                  </a:lnTo>
                  <a:close/>
                </a:path>
              </a:pathLst>
            </a:custGeom>
            <a:solidFill>
              <a:srgbClr val="413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8"/>
            <p:cNvSpPr/>
            <p:nvPr/>
          </p:nvSpPr>
          <p:spPr>
            <a:xfrm>
              <a:off x="-2340200" y="3603444"/>
              <a:ext cx="618811" cy="1614504"/>
            </a:xfrm>
            <a:custGeom>
              <a:avLst/>
              <a:gdLst/>
              <a:ahLst/>
              <a:cxnLst/>
              <a:rect l="l" t="t" r="r" b="b"/>
              <a:pathLst>
                <a:path w="6658" h="17371" extrusionOk="0">
                  <a:moveTo>
                    <a:pt x="3062" y="0"/>
                  </a:moveTo>
                  <a:cubicBezTo>
                    <a:pt x="2161" y="0"/>
                    <a:pt x="1302" y="324"/>
                    <a:pt x="1219" y="1052"/>
                  </a:cubicBezTo>
                  <a:cubicBezTo>
                    <a:pt x="1088" y="2561"/>
                    <a:pt x="1509" y="5694"/>
                    <a:pt x="1944" y="8058"/>
                  </a:cubicBezTo>
                  <a:cubicBezTo>
                    <a:pt x="2118" y="9320"/>
                    <a:pt x="1393" y="11742"/>
                    <a:pt x="856" y="13802"/>
                  </a:cubicBezTo>
                  <a:cubicBezTo>
                    <a:pt x="363" y="15615"/>
                    <a:pt x="0" y="17124"/>
                    <a:pt x="0" y="17124"/>
                  </a:cubicBezTo>
                  <a:cubicBezTo>
                    <a:pt x="247" y="17298"/>
                    <a:pt x="493" y="17370"/>
                    <a:pt x="725" y="17370"/>
                  </a:cubicBezTo>
                  <a:cubicBezTo>
                    <a:pt x="725" y="17370"/>
                    <a:pt x="2785" y="13860"/>
                    <a:pt x="4714" y="10480"/>
                  </a:cubicBezTo>
                  <a:cubicBezTo>
                    <a:pt x="6658" y="7086"/>
                    <a:pt x="5628" y="3460"/>
                    <a:pt x="5207" y="1052"/>
                  </a:cubicBezTo>
                  <a:cubicBezTo>
                    <a:pt x="5079" y="386"/>
                    <a:pt x="4045" y="0"/>
                    <a:pt x="3062" y="0"/>
                  </a:cubicBezTo>
                  <a:close/>
                </a:path>
              </a:pathLst>
            </a:custGeom>
            <a:solidFill>
              <a:srgbClr val="4E4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18"/>
            <p:cNvSpPr/>
            <p:nvPr/>
          </p:nvSpPr>
          <p:spPr>
            <a:xfrm>
              <a:off x="-2233780" y="2690096"/>
              <a:ext cx="714635" cy="1055641"/>
            </a:xfrm>
            <a:custGeom>
              <a:avLst/>
              <a:gdLst/>
              <a:ahLst/>
              <a:cxnLst/>
              <a:rect l="l" t="t" r="r" b="b"/>
              <a:pathLst>
                <a:path w="7689" h="11358" extrusionOk="0">
                  <a:moveTo>
                    <a:pt x="2119" y="0"/>
                  </a:moveTo>
                  <a:lnTo>
                    <a:pt x="1" y="10516"/>
                  </a:lnTo>
                  <a:cubicBezTo>
                    <a:pt x="1" y="10691"/>
                    <a:pt x="132" y="10879"/>
                    <a:pt x="306" y="10937"/>
                  </a:cubicBezTo>
                  <a:cubicBezTo>
                    <a:pt x="1031" y="11053"/>
                    <a:pt x="2786" y="11358"/>
                    <a:pt x="4788" y="11358"/>
                  </a:cubicBezTo>
                  <a:cubicBezTo>
                    <a:pt x="6238" y="11358"/>
                    <a:pt x="7079" y="11053"/>
                    <a:pt x="7442" y="10879"/>
                  </a:cubicBezTo>
                  <a:cubicBezTo>
                    <a:pt x="7616" y="10807"/>
                    <a:pt x="7689" y="10633"/>
                    <a:pt x="7689" y="10516"/>
                  </a:cubicBezTo>
                  <a:lnTo>
                    <a:pt x="6050" y="537"/>
                  </a:lnTo>
                  <a:lnTo>
                    <a:pt x="211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18"/>
            <p:cNvSpPr/>
            <p:nvPr/>
          </p:nvSpPr>
          <p:spPr>
            <a:xfrm>
              <a:off x="-2356372" y="3846768"/>
              <a:ext cx="122684" cy="269719"/>
            </a:xfrm>
            <a:custGeom>
              <a:avLst/>
              <a:gdLst/>
              <a:ahLst/>
              <a:cxnLst/>
              <a:rect l="l" t="t" r="r" b="b"/>
              <a:pathLst>
                <a:path w="1320" h="2902" extrusionOk="0">
                  <a:moveTo>
                    <a:pt x="479" y="1"/>
                  </a:moveTo>
                  <a:cubicBezTo>
                    <a:pt x="305" y="1"/>
                    <a:pt x="174" y="175"/>
                    <a:pt x="174" y="421"/>
                  </a:cubicBezTo>
                  <a:lnTo>
                    <a:pt x="174" y="726"/>
                  </a:lnTo>
                  <a:cubicBezTo>
                    <a:pt x="232" y="900"/>
                    <a:pt x="174" y="1089"/>
                    <a:pt x="116" y="1205"/>
                  </a:cubicBezTo>
                  <a:cubicBezTo>
                    <a:pt x="0" y="1567"/>
                    <a:pt x="58" y="1988"/>
                    <a:pt x="174" y="2350"/>
                  </a:cubicBezTo>
                  <a:cubicBezTo>
                    <a:pt x="232" y="2539"/>
                    <a:pt x="537" y="2655"/>
                    <a:pt x="899" y="2844"/>
                  </a:cubicBezTo>
                  <a:cubicBezTo>
                    <a:pt x="994" y="2873"/>
                    <a:pt x="1099" y="2902"/>
                    <a:pt x="1173" y="2902"/>
                  </a:cubicBezTo>
                  <a:cubicBezTo>
                    <a:pt x="1247" y="2902"/>
                    <a:pt x="1291" y="2873"/>
                    <a:pt x="1262" y="2786"/>
                  </a:cubicBezTo>
                  <a:cubicBezTo>
                    <a:pt x="1146" y="2597"/>
                    <a:pt x="595" y="2292"/>
                    <a:pt x="783" y="1756"/>
                  </a:cubicBezTo>
                  <a:cubicBezTo>
                    <a:pt x="783" y="1698"/>
                    <a:pt x="783" y="1625"/>
                    <a:pt x="841" y="1625"/>
                  </a:cubicBezTo>
                  <a:cubicBezTo>
                    <a:pt x="957" y="1625"/>
                    <a:pt x="957" y="1872"/>
                    <a:pt x="1030" y="1988"/>
                  </a:cubicBezTo>
                  <a:cubicBezTo>
                    <a:pt x="1074" y="2130"/>
                    <a:pt x="1150" y="2198"/>
                    <a:pt x="1210" y="2198"/>
                  </a:cubicBezTo>
                  <a:cubicBezTo>
                    <a:pt x="1230" y="2198"/>
                    <a:pt x="1248" y="2191"/>
                    <a:pt x="1262" y="2176"/>
                  </a:cubicBezTo>
                  <a:cubicBezTo>
                    <a:pt x="1320" y="2176"/>
                    <a:pt x="1262" y="2060"/>
                    <a:pt x="1204" y="1872"/>
                  </a:cubicBezTo>
                  <a:cubicBezTo>
                    <a:pt x="1146" y="1625"/>
                    <a:pt x="1146" y="1393"/>
                    <a:pt x="1088" y="1263"/>
                  </a:cubicBezTo>
                  <a:cubicBezTo>
                    <a:pt x="1088" y="1205"/>
                    <a:pt x="1030" y="1147"/>
                    <a:pt x="957" y="1089"/>
                  </a:cubicBezTo>
                  <a:cubicBezTo>
                    <a:pt x="899" y="1031"/>
                    <a:pt x="841" y="900"/>
                    <a:pt x="841" y="784"/>
                  </a:cubicBezTo>
                  <a:lnTo>
                    <a:pt x="841" y="363"/>
                  </a:lnTo>
                  <a:cubicBezTo>
                    <a:pt x="841" y="117"/>
                    <a:pt x="725" y="1"/>
                    <a:pt x="479" y="1"/>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18"/>
            <p:cNvSpPr/>
            <p:nvPr/>
          </p:nvSpPr>
          <p:spPr>
            <a:xfrm>
              <a:off x="-2283598" y="2695486"/>
              <a:ext cx="387013" cy="1307329"/>
            </a:xfrm>
            <a:custGeom>
              <a:avLst/>
              <a:gdLst/>
              <a:ahLst/>
              <a:cxnLst/>
              <a:rect l="l" t="t" r="r" b="b"/>
              <a:pathLst>
                <a:path w="4164" h="14066" extrusionOk="0">
                  <a:moveTo>
                    <a:pt x="2843" y="0"/>
                  </a:moveTo>
                  <a:cubicBezTo>
                    <a:pt x="2843" y="0"/>
                    <a:pt x="1451" y="3133"/>
                    <a:pt x="972" y="5309"/>
                  </a:cubicBezTo>
                  <a:cubicBezTo>
                    <a:pt x="479" y="7485"/>
                    <a:pt x="0" y="12504"/>
                    <a:pt x="58" y="12924"/>
                  </a:cubicBezTo>
                  <a:cubicBezTo>
                    <a:pt x="103" y="13263"/>
                    <a:pt x="1323" y="14065"/>
                    <a:pt x="2348" y="14065"/>
                  </a:cubicBezTo>
                  <a:cubicBezTo>
                    <a:pt x="2641" y="14065"/>
                    <a:pt x="2919" y="14000"/>
                    <a:pt x="3148" y="13838"/>
                  </a:cubicBezTo>
                  <a:cubicBezTo>
                    <a:pt x="4163" y="13113"/>
                    <a:pt x="3380" y="11836"/>
                    <a:pt x="2713" y="8645"/>
                  </a:cubicBezTo>
                  <a:cubicBezTo>
                    <a:pt x="2292" y="6470"/>
                    <a:pt x="3017" y="3989"/>
                    <a:pt x="3511" y="2655"/>
                  </a:cubicBezTo>
                  <a:cubicBezTo>
                    <a:pt x="3743" y="1988"/>
                    <a:pt x="3873" y="1262"/>
                    <a:pt x="3873" y="537"/>
                  </a:cubicBezTo>
                  <a:cubicBezTo>
                    <a:pt x="3873" y="305"/>
                    <a:pt x="3685" y="58"/>
                    <a:pt x="3438" y="58"/>
                  </a:cubicBezTo>
                  <a:lnTo>
                    <a:pt x="2843" y="0"/>
                  </a:lnTo>
                  <a:close/>
                </a:path>
              </a:pathLst>
            </a:custGeom>
            <a:solidFill>
              <a:srgbClr val="807C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18"/>
            <p:cNvSpPr/>
            <p:nvPr/>
          </p:nvSpPr>
          <p:spPr>
            <a:xfrm>
              <a:off x="-2217887" y="2690096"/>
              <a:ext cx="243045" cy="651527"/>
            </a:xfrm>
            <a:custGeom>
              <a:avLst/>
              <a:gdLst/>
              <a:ahLst/>
              <a:cxnLst/>
              <a:rect l="l" t="t" r="r" b="b"/>
              <a:pathLst>
                <a:path w="2615" h="7010" extrusionOk="0">
                  <a:moveTo>
                    <a:pt x="2078" y="0"/>
                  </a:moveTo>
                  <a:cubicBezTo>
                    <a:pt x="2078" y="0"/>
                    <a:pt x="744" y="3191"/>
                    <a:pt x="265" y="5367"/>
                  </a:cubicBezTo>
                  <a:cubicBezTo>
                    <a:pt x="0" y="6535"/>
                    <a:pt x="158" y="7009"/>
                    <a:pt x="435" y="7009"/>
                  </a:cubicBezTo>
                  <a:cubicBezTo>
                    <a:pt x="673" y="7009"/>
                    <a:pt x="1001" y="6657"/>
                    <a:pt x="1222" y="6092"/>
                  </a:cubicBezTo>
                  <a:cubicBezTo>
                    <a:pt x="1585" y="5135"/>
                    <a:pt x="2006" y="3917"/>
                    <a:pt x="2310" y="3017"/>
                  </a:cubicBezTo>
                  <a:cubicBezTo>
                    <a:pt x="2557" y="2350"/>
                    <a:pt x="2615" y="1741"/>
                    <a:pt x="2615" y="1088"/>
                  </a:cubicBezTo>
                  <a:lnTo>
                    <a:pt x="2078" y="0"/>
                  </a:lnTo>
                  <a:close/>
                </a:path>
              </a:pathLst>
            </a:custGeom>
            <a:solidFill>
              <a:srgbClr val="6B64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8"/>
            <p:cNvSpPr/>
            <p:nvPr/>
          </p:nvSpPr>
          <p:spPr>
            <a:xfrm>
              <a:off x="-2413068" y="2686378"/>
              <a:ext cx="465177" cy="1217082"/>
            </a:xfrm>
            <a:custGeom>
              <a:avLst/>
              <a:gdLst/>
              <a:ahLst/>
              <a:cxnLst/>
              <a:rect l="l" t="t" r="r" b="b"/>
              <a:pathLst>
                <a:path w="5005" h="13095" extrusionOk="0">
                  <a:moveTo>
                    <a:pt x="4081" y="0"/>
                  </a:moveTo>
                  <a:cubicBezTo>
                    <a:pt x="3888" y="0"/>
                    <a:pt x="3674" y="82"/>
                    <a:pt x="3453" y="272"/>
                  </a:cubicBezTo>
                  <a:cubicBezTo>
                    <a:pt x="3453" y="272"/>
                    <a:pt x="1" y="4871"/>
                    <a:pt x="1" y="7467"/>
                  </a:cubicBezTo>
                  <a:cubicBezTo>
                    <a:pt x="1" y="9033"/>
                    <a:pt x="610" y="12181"/>
                    <a:pt x="726" y="12906"/>
                  </a:cubicBezTo>
                  <a:cubicBezTo>
                    <a:pt x="726" y="12964"/>
                    <a:pt x="842" y="13095"/>
                    <a:pt x="915" y="13095"/>
                  </a:cubicBezTo>
                  <a:lnTo>
                    <a:pt x="1335" y="13095"/>
                  </a:lnTo>
                  <a:cubicBezTo>
                    <a:pt x="1451" y="13022"/>
                    <a:pt x="1567" y="12906"/>
                    <a:pt x="1567" y="12790"/>
                  </a:cubicBezTo>
                  <a:cubicBezTo>
                    <a:pt x="1567" y="11818"/>
                    <a:pt x="1509" y="8018"/>
                    <a:pt x="1756" y="7293"/>
                  </a:cubicBezTo>
                  <a:cubicBezTo>
                    <a:pt x="2061" y="6379"/>
                    <a:pt x="4904" y="2274"/>
                    <a:pt x="4962" y="1302"/>
                  </a:cubicBezTo>
                  <a:cubicBezTo>
                    <a:pt x="5004" y="639"/>
                    <a:pt x="4622" y="0"/>
                    <a:pt x="4081" y="0"/>
                  </a:cubicBezTo>
                  <a:close/>
                </a:path>
              </a:pathLst>
            </a:custGeom>
            <a:solidFill>
              <a:srgbClr val="807C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18"/>
            <p:cNvSpPr/>
            <p:nvPr/>
          </p:nvSpPr>
          <p:spPr>
            <a:xfrm>
              <a:off x="-1800944" y="2723741"/>
              <a:ext cx="365357" cy="1223030"/>
            </a:xfrm>
            <a:custGeom>
              <a:avLst/>
              <a:gdLst/>
              <a:ahLst/>
              <a:cxnLst/>
              <a:rect l="l" t="t" r="r" b="b"/>
              <a:pathLst>
                <a:path w="3931" h="13159" extrusionOk="0">
                  <a:moveTo>
                    <a:pt x="305" y="1"/>
                  </a:moveTo>
                  <a:lnTo>
                    <a:pt x="305" y="1"/>
                  </a:lnTo>
                  <a:cubicBezTo>
                    <a:pt x="305" y="1"/>
                    <a:pt x="1030" y="1510"/>
                    <a:pt x="783" y="3627"/>
                  </a:cubicBezTo>
                  <a:cubicBezTo>
                    <a:pt x="551" y="5730"/>
                    <a:pt x="0" y="12142"/>
                    <a:pt x="1944" y="13114"/>
                  </a:cubicBezTo>
                  <a:cubicBezTo>
                    <a:pt x="2003" y="13144"/>
                    <a:pt x="2071" y="13158"/>
                    <a:pt x="2145" y="13158"/>
                  </a:cubicBezTo>
                  <a:cubicBezTo>
                    <a:pt x="2804" y="13158"/>
                    <a:pt x="3931" y="12028"/>
                    <a:pt x="3931" y="11532"/>
                  </a:cubicBezTo>
                  <a:cubicBezTo>
                    <a:pt x="3931" y="11054"/>
                    <a:pt x="3452" y="9357"/>
                    <a:pt x="3032" y="7848"/>
                  </a:cubicBezTo>
                  <a:cubicBezTo>
                    <a:pt x="2539" y="6282"/>
                    <a:pt x="1509" y="175"/>
                    <a:pt x="1509" y="175"/>
                  </a:cubicBezTo>
                  <a:lnTo>
                    <a:pt x="305" y="1"/>
                  </a:lnTo>
                  <a:close/>
                </a:path>
              </a:pathLst>
            </a:custGeom>
            <a:solidFill>
              <a:srgbClr val="807C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18"/>
            <p:cNvSpPr/>
            <p:nvPr/>
          </p:nvSpPr>
          <p:spPr>
            <a:xfrm>
              <a:off x="-1749733" y="3323686"/>
              <a:ext cx="241372" cy="191554"/>
            </a:xfrm>
            <a:custGeom>
              <a:avLst/>
              <a:gdLst/>
              <a:ahLst/>
              <a:cxnLst/>
              <a:rect l="l" t="t" r="r" b="b"/>
              <a:pathLst>
                <a:path w="2597" h="2061" extrusionOk="0">
                  <a:moveTo>
                    <a:pt x="2118" y="1"/>
                  </a:moveTo>
                  <a:cubicBezTo>
                    <a:pt x="1451" y="363"/>
                    <a:pt x="726" y="668"/>
                    <a:pt x="58" y="1031"/>
                  </a:cubicBezTo>
                  <a:cubicBezTo>
                    <a:pt x="0" y="1161"/>
                    <a:pt x="0" y="1524"/>
                    <a:pt x="0" y="2060"/>
                  </a:cubicBezTo>
                  <a:cubicBezTo>
                    <a:pt x="842" y="2002"/>
                    <a:pt x="1755" y="2002"/>
                    <a:pt x="2597" y="1886"/>
                  </a:cubicBezTo>
                  <a:cubicBezTo>
                    <a:pt x="2539" y="1698"/>
                    <a:pt x="2539" y="1524"/>
                    <a:pt x="2481" y="1393"/>
                  </a:cubicBezTo>
                  <a:cubicBezTo>
                    <a:pt x="2350" y="1089"/>
                    <a:pt x="2234" y="610"/>
                    <a:pt x="2118" y="1"/>
                  </a:cubicBezTo>
                  <a:close/>
                </a:path>
              </a:pathLst>
            </a:custGeom>
            <a:solidFill>
              <a:srgbClr val="6B64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18"/>
            <p:cNvSpPr/>
            <p:nvPr/>
          </p:nvSpPr>
          <p:spPr>
            <a:xfrm>
              <a:off x="-1856245" y="3261415"/>
              <a:ext cx="589255" cy="331991"/>
            </a:xfrm>
            <a:custGeom>
              <a:avLst/>
              <a:gdLst/>
              <a:ahLst/>
              <a:cxnLst/>
              <a:rect l="l" t="t" r="r" b="b"/>
              <a:pathLst>
                <a:path w="6340" h="3572" extrusionOk="0">
                  <a:moveTo>
                    <a:pt x="5792" y="0"/>
                  </a:moveTo>
                  <a:cubicBezTo>
                    <a:pt x="5502" y="0"/>
                    <a:pt x="5095" y="118"/>
                    <a:pt x="4642" y="250"/>
                  </a:cubicBezTo>
                  <a:cubicBezTo>
                    <a:pt x="4163" y="381"/>
                    <a:pt x="1814" y="1338"/>
                    <a:pt x="1016" y="1585"/>
                  </a:cubicBezTo>
                  <a:cubicBezTo>
                    <a:pt x="900" y="1643"/>
                    <a:pt x="900" y="1643"/>
                    <a:pt x="784" y="1643"/>
                  </a:cubicBezTo>
                  <a:cubicBezTo>
                    <a:pt x="595" y="1701"/>
                    <a:pt x="0" y="1831"/>
                    <a:pt x="58" y="2672"/>
                  </a:cubicBezTo>
                  <a:cubicBezTo>
                    <a:pt x="116" y="2919"/>
                    <a:pt x="174" y="2919"/>
                    <a:pt x="291" y="3093"/>
                  </a:cubicBezTo>
                  <a:cubicBezTo>
                    <a:pt x="363" y="3282"/>
                    <a:pt x="537" y="3340"/>
                    <a:pt x="595" y="3398"/>
                  </a:cubicBezTo>
                  <a:cubicBezTo>
                    <a:pt x="784" y="3398"/>
                    <a:pt x="842" y="3572"/>
                    <a:pt x="900" y="3572"/>
                  </a:cubicBezTo>
                  <a:cubicBezTo>
                    <a:pt x="1088" y="3514"/>
                    <a:pt x="1088" y="3035"/>
                    <a:pt x="1088" y="2846"/>
                  </a:cubicBezTo>
                  <a:cubicBezTo>
                    <a:pt x="1016" y="2788"/>
                    <a:pt x="958" y="2368"/>
                    <a:pt x="958" y="2368"/>
                  </a:cubicBezTo>
                  <a:cubicBezTo>
                    <a:pt x="1016" y="2252"/>
                    <a:pt x="1088" y="2194"/>
                    <a:pt x="1146" y="2194"/>
                  </a:cubicBezTo>
                  <a:cubicBezTo>
                    <a:pt x="1814" y="2063"/>
                    <a:pt x="4642" y="1585"/>
                    <a:pt x="5077" y="1468"/>
                  </a:cubicBezTo>
                  <a:cubicBezTo>
                    <a:pt x="5860" y="1222"/>
                    <a:pt x="6339" y="671"/>
                    <a:pt x="6223" y="250"/>
                  </a:cubicBezTo>
                  <a:cubicBezTo>
                    <a:pt x="6167" y="68"/>
                    <a:pt x="6013" y="0"/>
                    <a:pt x="5792" y="0"/>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18"/>
            <p:cNvSpPr/>
            <p:nvPr/>
          </p:nvSpPr>
          <p:spPr>
            <a:xfrm>
              <a:off x="-2058490" y="2328734"/>
              <a:ext cx="235516" cy="301134"/>
            </a:xfrm>
            <a:custGeom>
              <a:avLst/>
              <a:gdLst/>
              <a:ahLst/>
              <a:cxnLst/>
              <a:rect l="l" t="t" r="r" b="b"/>
              <a:pathLst>
                <a:path w="2534" h="3240" extrusionOk="0">
                  <a:moveTo>
                    <a:pt x="787" y="0"/>
                  </a:moveTo>
                  <a:cubicBezTo>
                    <a:pt x="743" y="0"/>
                    <a:pt x="698" y="5"/>
                    <a:pt x="653" y="15"/>
                  </a:cubicBezTo>
                  <a:cubicBezTo>
                    <a:pt x="653" y="15"/>
                    <a:pt x="726" y="625"/>
                    <a:pt x="363" y="1045"/>
                  </a:cubicBezTo>
                  <a:cubicBezTo>
                    <a:pt x="1" y="1466"/>
                    <a:pt x="537" y="1829"/>
                    <a:pt x="653" y="2133"/>
                  </a:cubicBezTo>
                  <a:cubicBezTo>
                    <a:pt x="784" y="2438"/>
                    <a:pt x="595" y="2858"/>
                    <a:pt x="958" y="3091"/>
                  </a:cubicBezTo>
                  <a:cubicBezTo>
                    <a:pt x="1102" y="3180"/>
                    <a:pt x="1396" y="3240"/>
                    <a:pt x="1684" y="3240"/>
                  </a:cubicBezTo>
                  <a:cubicBezTo>
                    <a:pt x="2004" y="3240"/>
                    <a:pt x="2317" y="3166"/>
                    <a:pt x="2408" y="2975"/>
                  </a:cubicBezTo>
                  <a:cubicBezTo>
                    <a:pt x="2534" y="2627"/>
                    <a:pt x="1806" y="0"/>
                    <a:pt x="787" y="0"/>
                  </a:cubicBezTo>
                  <a:close/>
                </a:path>
              </a:pathLst>
            </a:custGeom>
            <a:solidFill>
              <a:srgbClr val="4E4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18"/>
            <p:cNvSpPr/>
            <p:nvPr/>
          </p:nvSpPr>
          <p:spPr>
            <a:xfrm>
              <a:off x="-1997798" y="2234397"/>
              <a:ext cx="365450" cy="381622"/>
            </a:xfrm>
            <a:custGeom>
              <a:avLst/>
              <a:gdLst/>
              <a:ahLst/>
              <a:cxnLst/>
              <a:rect l="l" t="t" r="r" b="b"/>
              <a:pathLst>
                <a:path w="3932" h="4106" extrusionOk="0">
                  <a:moveTo>
                    <a:pt x="1886" y="1"/>
                  </a:moveTo>
                  <a:cubicBezTo>
                    <a:pt x="798" y="1"/>
                    <a:pt x="0" y="117"/>
                    <a:pt x="0" y="972"/>
                  </a:cubicBezTo>
                  <a:cubicBezTo>
                    <a:pt x="0" y="1756"/>
                    <a:pt x="0" y="4106"/>
                    <a:pt x="1088" y="4106"/>
                  </a:cubicBezTo>
                  <a:cubicBezTo>
                    <a:pt x="2118" y="4106"/>
                    <a:pt x="3931" y="3743"/>
                    <a:pt x="3873" y="1814"/>
                  </a:cubicBezTo>
                  <a:cubicBezTo>
                    <a:pt x="3873" y="1640"/>
                    <a:pt x="3873" y="1393"/>
                    <a:pt x="3757" y="1205"/>
                  </a:cubicBezTo>
                  <a:cubicBezTo>
                    <a:pt x="3453" y="610"/>
                    <a:pt x="2669" y="1"/>
                    <a:pt x="1886" y="1"/>
                  </a:cubicBezTo>
                  <a:close/>
                </a:path>
              </a:pathLst>
            </a:custGeom>
            <a:solidFill>
              <a:srgbClr val="4E4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18"/>
            <p:cNvSpPr/>
            <p:nvPr/>
          </p:nvSpPr>
          <p:spPr>
            <a:xfrm>
              <a:off x="-1935805" y="2301781"/>
              <a:ext cx="287285" cy="492967"/>
            </a:xfrm>
            <a:custGeom>
              <a:avLst/>
              <a:gdLst/>
              <a:ahLst/>
              <a:cxnLst/>
              <a:rect l="l" t="t" r="r" b="b"/>
              <a:pathLst>
                <a:path w="3091" h="5304" extrusionOk="0">
                  <a:moveTo>
                    <a:pt x="1219" y="1"/>
                  </a:moveTo>
                  <a:cubicBezTo>
                    <a:pt x="363" y="1"/>
                    <a:pt x="1" y="610"/>
                    <a:pt x="1" y="1756"/>
                  </a:cubicBezTo>
                  <a:cubicBezTo>
                    <a:pt x="1" y="2177"/>
                    <a:pt x="189" y="2655"/>
                    <a:pt x="363" y="2902"/>
                  </a:cubicBezTo>
                  <a:cubicBezTo>
                    <a:pt x="494" y="3090"/>
                    <a:pt x="494" y="3323"/>
                    <a:pt x="421" y="3569"/>
                  </a:cubicBezTo>
                  <a:lnTo>
                    <a:pt x="247" y="4236"/>
                  </a:lnTo>
                  <a:cubicBezTo>
                    <a:pt x="131" y="4831"/>
                    <a:pt x="421" y="5136"/>
                    <a:pt x="856" y="5266"/>
                  </a:cubicBezTo>
                  <a:cubicBezTo>
                    <a:pt x="926" y="5289"/>
                    <a:pt x="1007" y="5303"/>
                    <a:pt x="1091" y="5303"/>
                  </a:cubicBezTo>
                  <a:cubicBezTo>
                    <a:pt x="1216" y="5303"/>
                    <a:pt x="1347" y="5272"/>
                    <a:pt x="1451" y="5194"/>
                  </a:cubicBezTo>
                  <a:cubicBezTo>
                    <a:pt x="1698" y="5020"/>
                    <a:pt x="1698" y="4715"/>
                    <a:pt x="1698" y="4468"/>
                  </a:cubicBezTo>
                  <a:lnTo>
                    <a:pt x="1640" y="4294"/>
                  </a:lnTo>
                  <a:cubicBezTo>
                    <a:pt x="1582" y="4048"/>
                    <a:pt x="1698" y="3743"/>
                    <a:pt x="1944" y="3685"/>
                  </a:cubicBezTo>
                  <a:cubicBezTo>
                    <a:pt x="2597" y="3569"/>
                    <a:pt x="2728" y="2844"/>
                    <a:pt x="2902" y="1756"/>
                  </a:cubicBezTo>
                  <a:cubicBezTo>
                    <a:pt x="3090" y="610"/>
                    <a:pt x="2118" y="1"/>
                    <a:pt x="1219" y="1"/>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18"/>
            <p:cNvSpPr/>
            <p:nvPr/>
          </p:nvSpPr>
          <p:spPr>
            <a:xfrm>
              <a:off x="-1974934" y="2239788"/>
              <a:ext cx="388407" cy="230590"/>
            </a:xfrm>
            <a:custGeom>
              <a:avLst/>
              <a:gdLst/>
              <a:ahLst/>
              <a:cxnLst/>
              <a:rect l="l" t="t" r="r" b="b"/>
              <a:pathLst>
                <a:path w="4179" h="2481" extrusionOk="0">
                  <a:moveTo>
                    <a:pt x="1640" y="1"/>
                  </a:moveTo>
                  <a:cubicBezTo>
                    <a:pt x="1031" y="1"/>
                    <a:pt x="1" y="363"/>
                    <a:pt x="117" y="1219"/>
                  </a:cubicBezTo>
                  <a:lnTo>
                    <a:pt x="248" y="1872"/>
                  </a:lnTo>
                  <a:cubicBezTo>
                    <a:pt x="306" y="2118"/>
                    <a:pt x="480" y="2307"/>
                    <a:pt x="726" y="2307"/>
                  </a:cubicBezTo>
                  <a:cubicBezTo>
                    <a:pt x="784" y="2423"/>
                    <a:pt x="842" y="2481"/>
                    <a:pt x="973" y="2481"/>
                  </a:cubicBezTo>
                  <a:cubicBezTo>
                    <a:pt x="1031" y="2481"/>
                    <a:pt x="1147" y="2365"/>
                    <a:pt x="1147" y="2234"/>
                  </a:cubicBezTo>
                  <a:cubicBezTo>
                    <a:pt x="1147" y="2002"/>
                    <a:pt x="1335" y="1756"/>
                    <a:pt x="1640" y="1698"/>
                  </a:cubicBezTo>
                  <a:cubicBezTo>
                    <a:pt x="1808" y="1664"/>
                    <a:pt x="1999" y="1631"/>
                    <a:pt x="2201" y="1631"/>
                  </a:cubicBezTo>
                  <a:cubicBezTo>
                    <a:pt x="2349" y="1631"/>
                    <a:pt x="2502" y="1649"/>
                    <a:pt x="2655" y="1698"/>
                  </a:cubicBezTo>
                  <a:cubicBezTo>
                    <a:pt x="2766" y="1724"/>
                    <a:pt x="2876" y="1737"/>
                    <a:pt x="2984" y="1737"/>
                  </a:cubicBezTo>
                  <a:cubicBezTo>
                    <a:pt x="3586" y="1737"/>
                    <a:pt x="4117" y="1341"/>
                    <a:pt x="4178" y="726"/>
                  </a:cubicBezTo>
                  <a:lnTo>
                    <a:pt x="4178" y="610"/>
                  </a:lnTo>
                  <a:cubicBezTo>
                    <a:pt x="4178" y="363"/>
                    <a:pt x="4016" y="153"/>
                    <a:pt x="3823" y="153"/>
                  </a:cubicBezTo>
                  <a:cubicBezTo>
                    <a:pt x="3778" y="153"/>
                    <a:pt x="3732" y="165"/>
                    <a:pt x="3685" y="189"/>
                  </a:cubicBezTo>
                  <a:lnTo>
                    <a:pt x="3207" y="305"/>
                  </a:lnTo>
                  <a:cubicBezTo>
                    <a:pt x="3112" y="334"/>
                    <a:pt x="3007" y="349"/>
                    <a:pt x="2902" y="349"/>
                  </a:cubicBezTo>
                  <a:cubicBezTo>
                    <a:pt x="2797" y="349"/>
                    <a:pt x="2692" y="334"/>
                    <a:pt x="2597" y="305"/>
                  </a:cubicBezTo>
                  <a:lnTo>
                    <a:pt x="1640" y="1"/>
                  </a:lnTo>
                  <a:close/>
                </a:path>
              </a:pathLst>
            </a:custGeom>
            <a:solidFill>
              <a:srgbClr val="4E4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18"/>
            <p:cNvSpPr/>
            <p:nvPr/>
          </p:nvSpPr>
          <p:spPr>
            <a:xfrm>
              <a:off x="-1964059" y="2425859"/>
              <a:ext cx="74168" cy="89039"/>
            </a:xfrm>
            <a:custGeom>
              <a:avLst/>
              <a:gdLst/>
              <a:ahLst/>
              <a:cxnLst/>
              <a:rect l="l" t="t" r="r" b="b"/>
              <a:pathLst>
                <a:path w="798" h="958" extrusionOk="0">
                  <a:moveTo>
                    <a:pt x="435" y="0"/>
                  </a:moveTo>
                  <a:cubicBezTo>
                    <a:pt x="189" y="0"/>
                    <a:pt x="0" y="58"/>
                    <a:pt x="0" y="305"/>
                  </a:cubicBezTo>
                  <a:cubicBezTo>
                    <a:pt x="0" y="595"/>
                    <a:pt x="189" y="958"/>
                    <a:pt x="435" y="958"/>
                  </a:cubicBezTo>
                  <a:cubicBezTo>
                    <a:pt x="725" y="958"/>
                    <a:pt x="798" y="726"/>
                    <a:pt x="798" y="479"/>
                  </a:cubicBezTo>
                  <a:cubicBezTo>
                    <a:pt x="798" y="174"/>
                    <a:pt x="725" y="0"/>
                    <a:pt x="435" y="0"/>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18"/>
            <p:cNvSpPr/>
            <p:nvPr/>
          </p:nvSpPr>
          <p:spPr>
            <a:xfrm>
              <a:off x="-1728170" y="2459505"/>
              <a:ext cx="40523" cy="106605"/>
            </a:xfrm>
            <a:custGeom>
              <a:avLst/>
              <a:gdLst/>
              <a:ahLst/>
              <a:cxnLst/>
              <a:rect l="l" t="t" r="r" b="b"/>
              <a:pathLst>
                <a:path w="436" h="1147" extrusionOk="0">
                  <a:moveTo>
                    <a:pt x="73" y="1"/>
                  </a:moveTo>
                  <a:cubicBezTo>
                    <a:pt x="0" y="59"/>
                    <a:pt x="0" y="59"/>
                    <a:pt x="0" y="117"/>
                  </a:cubicBezTo>
                  <a:lnTo>
                    <a:pt x="0" y="958"/>
                  </a:lnTo>
                  <a:cubicBezTo>
                    <a:pt x="0" y="1089"/>
                    <a:pt x="131" y="1147"/>
                    <a:pt x="189" y="1147"/>
                  </a:cubicBezTo>
                  <a:cubicBezTo>
                    <a:pt x="363" y="1147"/>
                    <a:pt x="436" y="1031"/>
                    <a:pt x="436" y="900"/>
                  </a:cubicBezTo>
                  <a:lnTo>
                    <a:pt x="247" y="59"/>
                  </a:lnTo>
                  <a:cubicBezTo>
                    <a:pt x="189" y="1"/>
                    <a:pt x="189" y="1"/>
                    <a:pt x="131" y="1"/>
                  </a:cubicBezTo>
                  <a:close/>
                </a:path>
              </a:pathLst>
            </a:custGeom>
            <a:solidFill>
              <a:srgbClr val="E295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18"/>
            <p:cNvSpPr/>
            <p:nvPr/>
          </p:nvSpPr>
          <p:spPr>
            <a:xfrm>
              <a:off x="-1772689" y="2739169"/>
              <a:ext cx="533955" cy="736941"/>
            </a:xfrm>
            <a:custGeom>
              <a:avLst/>
              <a:gdLst/>
              <a:ahLst/>
              <a:cxnLst/>
              <a:rect l="l" t="t" r="r" b="b"/>
              <a:pathLst>
                <a:path w="5745" h="7929" extrusionOk="0">
                  <a:moveTo>
                    <a:pt x="1134" y="1"/>
                  </a:moveTo>
                  <a:cubicBezTo>
                    <a:pt x="943" y="1"/>
                    <a:pt x="842" y="67"/>
                    <a:pt x="842" y="67"/>
                  </a:cubicBezTo>
                  <a:cubicBezTo>
                    <a:pt x="247" y="560"/>
                    <a:pt x="363" y="1343"/>
                    <a:pt x="726" y="2011"/>
                  </a:cubicBezTo>
                  <a:cubicBezTo>
                    <a:pt x="973" y="2373"/>
                    <a:pt x="3569" y="5028"/>
                    <a:pt x="3453" y="5448"/>
                  </a:cubicBezTo>
                  <a:cubicBezTo>
                    <a:pt x="3380" y="5869"/>
                    <a:pt x="1" y="7146"/>
                    <a:pt x="1" y="7146"/>
                  </a:cubicBezTo>
                  <a:cubicBezTo>
                    <a:pt x="59" y="7508"/>
                    <a:pt x="117" y="7740"/>
                    <a:pt x="305" y="7929"/>
                  </a:cubicBezTo>
                  <a:cubicBezTo>
                    <a:pt x="305" y="7929"/>
                    <a:pt x="5745" y="7204"/>
                    <a:pt x="5556" y="6116"/>
                  </a:cubicBezTo>
                  <a:cubicBezTo>
                    <a:pt x="5382" y="5086"/>
                    <a:pt x="3322" y="1576"/>
                    <a:pt x="2365" y="676"/>
                  </a:cubicBezTo>
                  <a:cubicBezTo>
                    <a:pt x="1809" y="120"/>
                    <a:pt x="1390" y="1"/>
                    <a:pt x="1134" y="1"/>
                  </a:cubicBezTo>
                  <a:close/>
                </a:path>
              </a:pathLst>
            </a:custGeom>
            <a:solidFill>
              <a:srgbClr val="807C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18"/>
            <p:cNvSpPr/>
            <p:nvPr/>
          </p:nvSpPr>
          <p:spPr>
            <a:xfrm>
              <a:off x="-1889984" y="3436983"/>
              <a:ext cx="72960" cy="74261"/>
            </a:xfrm>
            <a:custGeom>
              <a:avLst/>
              <a:gdLst/>
              <a:ahLst/>
              <a:cxnLst/>
              <a:rect l="l" t="t" r="r" b="b"/>
              <a:pathLst>
                <a:path w="785" h="799" extrusionOk="0">
                  <a:moveTo>
                    <a:pt x="726" y="0"/>
                  </a:moveTo>
                  <a:cubicBezTo>
                    <a:pt x="726" y="0"/>
                    <a:pt x="59" y="537"/>
                    <a:pt x="1" y="595"/>
                  </a:cubicBezTo>
                  <a:cubicBezTo>
                    <a:pt x="1" y="702"/>
                    <a:pt x="78" y="799"/>
                    <a:pt x="138" y="799"/>
                  </a:cubicBezTo>
                  <a:cubicBezTo>
                    <a:pt x="152" y="799"/>
                    <a:pt x="164" y="794"/>
                    <a:pt x="175" y="783"/>
                  </a:cubicBezTo>
                  <a:cubicBezTo>
                    <a:pt x="249" y="662"/>
                    <a:pt x="425" y="571"/>
                    <a:pt x="576" y="571"/>
                  </a:cubicBezTo>
                  <a:cubicBezTo>
                    <a:pt x="661" y="571"/>
                    <a:pt x="737" y="600"/>
                    <a:pt x="784" y="667"/>
                  </a:cubicBezTo>
                  <a:lnTo>
                    <a:pt x="726" y="0"/>
                  </a:ln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2" name="Google Shape;922;p18"/>
          <p:cNvSpPr txBox="1">
            <a:spLocks noGrp="1"/>
          </p:cNvSpPr>
          <p:nvPr>
            <p:ph type="ctrTitle"/>
          </p:nvPr>
        </p:nvSpPr>
        <p:spPr>
          <a:xfrm>
            <a:off x="283250" y="1928513"/>
            <a:ext cx="8599200" cy="1120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7200"/>
              <a:buNone/>
              <a:defRPr sz="7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923" name="Google Shape;923;p18"/>
          <p:cNvSpPr txBox="1">
            <a:spLocks noGrp="1"/>
          </p:cNvSpPr>
          <p:nvPr>
            <p:ph type="subTitle" idx="1"/>
          </p:nvPr>
        </p:nvSpPr>
        <p:spPr>
          <a:xfrm>
            <a:off x="1901900" y="2920100"/>
            <a:ext cx="5361900" cy="294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924" name="Google Shape;924;p18"/>
          <p:cNvSpPr/>
          <p:nvPr/>
        </p:nvSpPr>
        <p:spPr>
          <a:xfrm>
            <a:off x="8525075" y="566513"/>
            <a:ext cx="399741" cy="393348"/>
          </a:xfrm>
          <a:custGeom>
            <a:avLst/>
            <a:gdLst/>
            <a:ahLst/>
            <a:cxnLst/>
            <a:rect l="l" t="t" r="r" b="b"/>
            <a:pathLst>
              <a:path w="3627" h="3569" extrusionOk="0">
                <a:moveTo>
                  <a:pt x="1814" y="1"/>
                </a:moveTo>
                <a:cubicBezTo>
                  <a:pt x="842" y="1"/>
                  <a:pt x="1" y="784"/>
                  <a:pt x="1" y="1814"/>
                </a:cubicBezTo>
                <a:cubicBezTo>
                  <a:pt x="1" y="2786"/>
                  <a:pt x="842" y="3569"/>
                  <a:pt x="1814" y="3569"/>
                </a:cubicBezTo>
                <a:cubicBezTo>
                  <a:pt x="2786" y="3569"/>
                  <a:pt x="3627" y="2786"/>
                  <a:pt x="3627" y="1814"/>
                </a:cubicBezTo>
                <a:cubicBezTo>
                  <a:pt x="3627" y="784"/>
                  <a:pt x="2786" y="1"/>
                  <a:pt x="1814" y="1"/>
                </a:cubicBezTo>
                <a:close/>
              </a:path>
            </a:pathLst>
          </a:custGeom>
          <a:solidFill>
            <a:srgbClr val="E1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18"/>
          <p:cNvSpPr/>
          <p:nvPr/>
        </p:nvSpPr>
        <p:spPr>
          <a:xfrm>
            <a:off x="8122375" y="2235161"/>
            <a:ext cx="673068" cy="673178"/>
          </a:xfrm>
          <a:custGeom>
            <a:avLst/>
            <a:gdLst/>
            <a:ahLst/>
            <a:cxnLst/>
            <a:rect l="l" t="t" r="r" b="b"/>
            <a:pathLst>
              <a:path w="6107" h="6108" extrusionOk="0">
                <a:moveTo>
                  <a:pt x="3075" y="0"/>
                </a:moveTo>
                <a:cubicBezTo>
                  <a:pt x="1393" y="0"/>
                  <a:pt x="0" y="1335"/>
                  <a:pt x="0" y="3018"/>
                </a:cubicBezTo>
                <a:cubicBezTo>
                  <a:pt x="0" y="4715"/>
                  <a:pt x="1393" y="6107"/>
                  <a:pt x="3075" y="6107"/>
                </a:cubicBezTo>
                <a:cubicBezTo>
                  <a:pt x="4772" y="6107"/>
                  <a:pt x="6107" y="4715"/>
                  <a:pt x="6107" y="3018"/>
                </a:cubicBezTo>
                <a:cubicBezTo>
                  <a:pt x="6107" y="1335"/>
                  <a:pt x="4772" y="0"/>
                  <a:pt x="3075" y="0"/>
                </a:cubicBezTo>
                <a:close/>
              </a:path>
            </a:pathLst>
          </a:custGeom>
          <a:solidFill>
            <a:srgbClr val="E1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18"/>
          <p:cNvSpPr/>
          <p:nvPr/>
        </p:nvSpPr>
        <p:spPr>
          <a:xfrm>
            <a:off x="446973" y="640015"/>
            <a:ext cx="239933" cy="246325"/>
          </a:xfrm>
          <a:custGeom>
            <a:avLst/>
            <a:gdLst/>
            <a:ahLst/>
            <a:cxnLst/>
            <a:rect l="l" t="t" r="r" b="b"/>
            <a:pathLst>
              <a:path w="2177" h="2235" extrusionOk="0">
                <a:moveTo>
                  <a:pt x="1089" y="0"/>
                </a:moveTo>
                <a:cubicBezTo>
                  <a:pt x="494" y="0"/>
                  <a:pt x="1" y="537"/>
                  <a:pt x="1" y="1146"/>
                </a:cubicBezTo>
                <a:cubicBezTo>
                  <a:pt x="1" y="1755"/>
                  <a:pt x="494" y="2234"/>
                  <a:pt x="1089" y="2234"/>
                </a:cubicBezTo>
                <a:cubicBezTo>
                  <a:pt x="1698" y="2234"/>
                  <a:pt x="2177" y="1755"/>
                  <a:pt x="2177" y="1146"/>
                </a:cubicBezTo>
                <a:cubicBezTo>
                  <a:pt x="2177" y="537"/>
                  <a:pt x="1698" y="0"/>
                  <a:pt x="1089" y="0"/>
                </a:cubicBezTo>
                <a:close/>
              </a:path>
            </a:pathLst>
          </a:custGeom>
          <a:solidFill>
            <a:srgbClr val="E1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18"/>
          <p:cNvSpPr/>
          <p:nvPr/>
        </p:nvSpPr>
        <p:spPr>
          <a:xfrm>
            <a:off x="7028050" y="4309649"/>
            <a:ext cx="162653" cy="160052"/>
          </a:xfrm>
          <a:custGeom>
            <a:avLst/>
            <a:gdLst/>
            <a:ahLst/>
            <a:cxnLst/>
            <a:rect l="l" t="t" r="r" b="b"/>
            <a:pathLst>
              <a:path w="3627" h="3569" extrusionOk="0">
                <a:moveTo>
                  <a:pt x="1814" y="1"/>
                </a:moveTo>
                <a:cubicBezTo>
                  <a:pt x="842" y="1"/>
                  <a:pt x="1" y="784"/>
                  <a:pt x="1" y="1814"/>
                </a:cubicBezTo>
                <a:cubicBezTo>
                  <a:pt x="1" y="2786"/>
                  <a:pt x="842" y="3569"/>
                  <a:pt x="1814" y="3569"/>
                </a:cubicBezTo>
                <a:cubicBezTo>
                  <a:pt x="2786" y="3569"/>
                  <a:pt x="3627" y="2786"/>
                  <a:pt x="3627" y="1814"/>
                </a:cubicBezTo>
                <a:cubicBezTo>
                  <a:pt x="3627" y="784"/>
                  <a:pt x="2786" y="1"/>
                  <a:pt x="1814" y="1"/>
                </a:cubicBezTo>
                <a:close/>
              </a:path>
            </a:pathLst>
          </a:custGeom>
          <a:solidFill>
            <a:srgbClr val="E1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DESIGN 2">
  <p:cSld name="CUSTOM_6">
    <p:spTree>
      <p:nvGrpSpPr>
        <p:cNvPr id="1" name="Shape 942"/>
        <p:cNvGrpSpPr/>
        <p:nvPr/>
      </p:nvGrpSpPr>
      <p:grpSpPr>
        <a:xfrm>
          <a:off x="0" y="0"/>
          <a:ext cx="0" cy="0"/>
          <a:chOff x="0" y="0"/>
          <a:chExt cx="0" cy="0"/>
        </a:xfrm>
      </p:grpSpPr>
      <p:grpSp>
        <p:nvGrpSpPr>
          <p:cNvPr id="943" name="Google Shape;943;p21"/>
          <p:cNvGrpSpPr/>
          <p:nvPr/>
        </p:nvGrpSpPr>
        <p:grpSpPr>
          <a:xfrm flipH="1">
            <a:off x="-846550" y="-343799"/>
            <a:ext cx="10081684" cy="6291327"/>
            <a:chOff x="-37" y="-343797"/>
            <a:chExt cx="9980877" cy="6228420"/>
          </a:xfrm>
        </p:grpSpPr>
        <p:sp>
          <p:nvSpPr>
            <p:cNvPr id="944" name="Google Shape;944;p21"/>
            <p:cNvSpPr/>
            <p:nvPr/>
          </p:nvSpPr>
          <p:spPr>
            <a:xfrm rot="-4026350">
              <a:off x="7368992" y="3292331"/>
              <a:ext cx="2294434" cy="2210818"/>
            </a:xfrm>
            <a:custGeom>
              <a:avLst/>
              <a:gdLst/>
              <a:ahLst/>
              <a:cxnLst/>
              <a:rect l="l" t="t" r="r" b="b"/>
              <a:pathLst>
                <a:path w="6601" h="4353" extrusionOk="0">
                  <a:moveTo>
                    <a:pt x="2670" y="1"/>
                  </a:moveTo>
                  <a:cubicBezTo>
                    <a:pt x="1219" y="1"/>
                    <a:pt x="1" y="972"/>
                    <a:pt x="1" y="2176"/>
                  </a:cubicBezTo>
                  <a:cubicBezTo>
                    <a:pt x="1" y="3380"/>
                    <a:pt x="1219" y="4352"/>
                    <a:pt x="2670" y="4352"/>
                  </a:cubicBezTo>
                  <a:cubicBezTo>
                    <a:pt x="3337" y="4352"/>
                    <a:pt x="3990" y="4105"/>
                    <a:pt x="4483" y="3743"/>
                  </a:cubicBezTo>
                  <a:cubicBezTo>
                    <a:pt x="4715" y="3569"/>
                    <a:pt x="5020" y="3511"/>
                    <a:pt x="5324" y="3511"/>
                  </a:cubicBezTo>
                  <a:cubicBezTo>
                    <a:pt x="5385" y="3521"/>
                    <a:pt x="5444" y="3526"/>
                    <a:pt x="5503" y="3526"/>
                  </a:cubicBezTo>
                  <a:cubicBezTo>
                    <a:pt x="6097" y="3526"/>
                    <a:pt x="6601" y="3017"/>
                    <a:pt x="6601" y="2423"/>
                  </a:cubicBezTo>
                  <a:cubicBezTo>
                    <a:pt x="6601" y="1814"/>
                    <a:pt x="6107" y="1335"/>
                    <a:pt x="5571" y="1262"/>
                  </a:cubicBezTo>
                  <a:cubicBezTo>
                    <a:pt x="5266" y="1204"/>
                    <a:pt x="4962" y="1088"/>
                    <a:pt x="4715" y="842"/>
                  </a:cubicBezTo>
                  <a:cubicBezTo>
                    <a:pt x="4236" y="305"/>
                    <a:pt x="3453" y="1"/>
                    <a:pt x="2670" y="1"/>
                  </a:cubicBezTo>
                  <a:close/>
                </a:path>
              </a:pathLst>
            </a:custGeom>
            <a:solidFill>
              <a:srgbClr val="E1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21"/>
            <p:cNvSpPr/>
            <p:nvPr/>
          </p:nvSpPr>
          <p:spPr>
            <a:xfrm rot="5400000">
              <a:off x="6232" y="-14894"/>
              <a:ext cx="5196977" cy="5209514"/>
            </a:xfrm>
            <a:custGeom>
              <a:avLst/>
              <a:gdLst/>
              <a:ahLst/>
              <a:cxnLst/>
              <a:rect l="l" t="t" r="r" b="b"/>
              <a:pathLst>
                <a:path w="44430" h="31998" extrusionOk="0">
                  <a:moveTo>
                    <a:pt x="40231" y="1"/>
                  </a:moveTo>
                  <a:cubicBezTo>
                    <a:pt x="38589" y="1"/>
                    <a:pt x="36930" y="353"/>
                    <a:pt x="35422" y="1000"/>
                  </a:cubicBezTo>
                  <a:cubicBezTo>
                    <a:pt x="32332" y="2320"/>
                    <a:pt x="29794" y="4800"/>
                    <a:pt x="27981" y="7643"/>
                  </a:cubicBezTo>
                  <a:cubicBezTo>
                    <a:pt x="26298" y="10181"/>
                    <a:pt x="25021" y="13140"/>
                    <a:pt x="22483" y="14780"/>
                  </a:cubicBezTo>
                  <a:cubicBezTo>
                    <a:pt x="20612" y="15925"/>
                    <a:pt x="18378" y="16172"/>
                    <a:pt x="16260" y="16535"/>
                  </a:cubicBezTo>
                  <a:cubicBezTo>
                    <a:pt x="13664" y="16955"/>
                    <a:pt x="11068" y="17434"/>
                    <a:pt x="8645" y="18464"/>
                  </a:cubicBezTo>
                  <a:cubicBezTo>
                    <a:pt x="6223" y="19436"/>
                    <a:pt x="3931" y="21002"/>
                    <a:pt x="2423" y="23178"/>
                  </a:cubicBezTo>
                  <a:cubicBezTo>
                    <a:pt x="667" y="25716"/>
                    <a:pt x="116" y="28922"/>
                    <a:pt x="0" y="31997"/>
                  </a:cubicBezTo>
                  <a:lnTo>
                    <a:pt x="43515" y="31997"/>
                  </a:lnTo>
                  <a:cubicBezTo>
                    <a:pt x="43994" y="31997"/>
                    <a:pt x="44429" y="31576"/>
                    <a:pt x="44429" y="31098"/>
                  </a:cubicBezTo>
                  <a:lnTo>
                    <a:pt x="44429" y="869"/>
                  </a:lnTo>
                  <a:cubicBezTo>
                    <a:pt x="43122" y="277"/>
                    <a:pt x="41683" y="1"/>
                    <a:pt x="40231" y="1"/>
                  </a:cubicBezTo>
                  <a:close/>
                </a:path>
              </a:pathLst>
            </a:custGeom>
            <a:solidFill>
              <a:srgbClr val="E1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21"/>
            <p:cNvSpPr/>
            <p:nvPr/>
          </p:nvSpPr>
          <p:spPr>
            <a:xfrm>
              <a:off x="3779649" y="1908719"/>
              <a:ext cx="92907" cy="87148"/>
            </a:xfrm>
            <a:custGeom>
              <a:avLst/>
              <a:gdLst/>
              <a:ahLst/>
              <a:cxnLst/>
              <a:rect l="l" t="t" r="r" b="b"/>
              <a:pathLst>
                <a:path w="2293" h="2151" extrusionOk="0">
                  <a:moveTo>
                    <a:pt x="1118" y="0"/>
                  </a:moveTo>
                  <a:cubicBezTo>
                    <a:pt x="846" y="0"/>
                    <a:pt x="574" y="106"/>
                    <a:pt x="363" y="316"/>
                  </a:cubicBezTo>
                  <a:cubicBezTo>
                    <a:pt x="1" y="737"/>
                    <a:pt x="1" y="1404"/>
                    <a:pt x="363" y="1824"/>
                  </a:cubicBezTo>
                  <a:cubicBezTo>
                    <a:pt x="574" y="2042"/>
                    <a:pt x="846" y="2151"/>
                    <a:pt x="1118" y="2151"/>
                  </a:cubicBezTo>
                  <a:cubicBezTo>
                    <a:pt x="1390" y="2151"/>
                    <a:pt x="1662" y="2042"/>
                    <a:pt x="1872" y="1824"/>
                  </a:cubicBezTo>
                  <a:cubicBezTo>
                    <a:pt x="2293" y="1404"/>
                    <a:pt x="2293" y="737"/>
                    <a:pt x="1872" y="316"/>
                  </a:cubicBezTo>
                  <a:cubicBezTo>
                    <a:pt x="1662" y="106"/>
                    <a:pt x="1390" y="0"/>
                    <a:pt x="1118" y="0"/>
                  </a:cubicBezTo>
                  <a:close/>
                </a:path>
              </a:pathLst>
            </a:custGeom>
            <a:solidFill>
              <a:srgbClr val="E1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21"/>
            <p:cNvSpPr/>
            <p:nvPr/>
          </p:nvSpPr>
          <p:spPr>
            <a:xfrm>
              <a:off x="7051569" y="858256"/>
              <a:ext cx="217785" cy="219338"/>
            </a:xfrm>
            <a:custGeom>
              <a:avLst/>
              <a:gdLst/>
              <a:ahLst/>
              <a:cxnLst/>
              <a:rect l="l" t="t" r="r" b="b"/>
              <a:pathLst>
                <a:path w="2104" h="2119" extrusionOk="0">
                  <a:moveTo>
                    <a:pt x="1016" y="0"/>
                  </a:moveTo>
                  <a:cubicBezTo>
                    <a:pt x="479" y="0"/>
                    <a:pt x="1" y="479"/>
                    <a:pt x="1" y="1030"/>
                  </a:cubicBezTo>
                  <a:cubicBezTo>
                    <a:pt x="1" y="1639"/>
                    <a:pt x="479" y="2118"/>
                    <a:pt x="1016" y="2118"/>
                  </a:cubicBezTo>
                  <a:cubicBezTo>
                    <a:pt x="1625" y="2118"/>
                    <a:pt x="2104" y="1639"/>
                    <a:pt x="2104" y="1030"/>
                  </a:cubicBezTo>
                  <a:cubicBezTo>
                    <a:pt x="2104" y="479"/>
                    <a:pt x="1625" y="0"/>
                    <a:pt x="1016" y="0"/>
                  </a:cubicBezTo>
                  <a:close/>
                </a:path>
              </a:pathLst>
            </a:custGeom>
            <a:solidFill>
              <a:srgbClr val="E1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21"/>
            <p:cNvSpPr/>
            <p:nvPr/>
          </p:nvSpPr>
          <p:spPr>
            <a:xfrm rot="10800000">
              <a:off x="7952482" y="-343797"/>
              <a:ext cx="1292753" cy="984102"/>
            </a:xfrm>
            <a:custGeom>
              <a:avLst/>
              <a:gdLst/>
              <a:ahLst/>
              <a:cxnLst/>
              <a:rect l="l" t="t" r="r" b="b"/>
              <a:pathLst>
                <a:path w="3627" h="2177" extrusionOk="0">
                  <a:moveTo>
                    <a:pt x="1813" y="1"/>
                  </a:moveTo>
                  <a:cubicBezTo>
                    <a:pt x="784" y="1"/>
                    <a:pt x="0" y="479"/>
                    <a:pt x="0" y="1088"/>
                  </a:cubicBezTo>
                  <a:cubicBezTo>
                    <a:pt x="0" y="1698"/>
                    <a:pt x="784" y="2176"/>
                    <a:pt x="1813" y="2176"/>
                  </a:cubicBezTo>
                  <a:cubicBezTo>
                    <a:pt x="2785" y="2176"/>
                    <a:pt x="3627" y="1698"/>
                    <a:pt x="3627" y="1088"/>
                  </a:cubicBezTo>
                  <a:cubicBezTo>
                    <a:pt x="3627" y="479"/>
                    <a:pt x="2785" y="1"/>
                    <a:pt x="1813" y="1"/>
                  </a:cubicBezTo>
                  <a:close/>
                </a:path>
              </a:pathLst>
            </a:custGeom>
            <a:solidFill>
              <a:srgbClr val="E1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9" name="Google Shape;949;p21"/>
          <p:cNvSpPr txBox="1">
            <a:spLocks noGrp="1"/>
          </p:cNvSpPr>
          <p:nvPr>
            <p:ph type="ctrTitle"/>
          </p:nvPr>
        </p:nvSpPr>
        <p:spPr>
          <a:xfrm flipH="1">
            <a:off x="742026" y="284063"/>
            <a:ext cx="7666500" cy="9462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IG LAST TITTLE  1">
  <p:cSld name="SECTION_HEADER_1">
    <p:spTree>
      <p:nvGrpSpPr>
        <p:cNvPr id="1" name="Shape 134"/>
        <p:cNvGrpSpPr/>
        <p:nvPr/>
      </p:nvGrpSpPr>
      <p:grpSpPr>
        <a:xfrm>
          <a:off x="0" y="0"/>
          <a:ext cx="0" cy="0"/>
          <a:chOff x="0" y="0"/>
          <a:chExt cx="0" cy="0"/>
        </a:xfrm>
      </p:grpSpPr>
      <p:grpSp>
        <p:nvGrpSpPr>
          <p:cNvPr id="135" name="Google Shape;135;p4"/>
          <p:cNvGrpSpPr/>
          <p:nvPr/>
        </p:nvGrpSpPr>
        <p:grpSpPr>
          <a:xfrm>
            <a:off x="1253816" y="-1"/>
            <a:ext cx="7000085" cy="4911572"/>
            <a:chOff x="1076816" y="2099"/>
            <a:chExt cx="7000085" cy="4911572"/>
          </a:xfrm>
        </p:grpSpPr>
        <p:sp>
          <p:nvSpPr>
            <p:cNvPr id="136" name="Google Shape;136;p4"/>
            <p:cNvSpPr/>
            <p:nvPr/>
          </p:nvSpPr>
          <p:spPr>
            <a:xfrm flipH="1">
              <a:off x="1780642" y="273375"/>
              <a:ext cx="5731257" cy="4109439"/>
            </a:xfrm>
            <a:custGeom>
              <a:avLst/>
              <a:gdLst/>
              <a:ahLst/>
              <a:cxnLst/>
              <a:rect l="l" t="t" r="r" b="b"/>
              <a:pathLst>
                <a:path w="53612" h="38441" extrusionOk="0">
                  <a:moveTo>
                    <a:pt x="39043" y="3843"/>
                  </a:moveTo>
                  <a:cubicBezTo>
                    <a:pt x="40256" y="3843"/>
                    <a:pt x="41202" y="4963"/>
                    <a:pt x="40977" y="6167"/>
                  </a:cubicBezTo>
                  <a:cubicBezTo>
                    <a:pt x="40861" y="7023"/>
                    <a:pt x="40194" y="7690"/>
                    <a:pt x="39411" y="7806"/>
                  </a:cubicBezTo>
                  <a:cubicBezTo>
                    <a:pt x="39289" y="7828"/>
                    <a:pt x="39168" y="7838"/>
                    <a:pt x="39051" y="7838"/>
                  </a:cubicBezTo>
                  <a:cubicBezTo>
                    <a:pt x="37828" y="7838"/>
                    <a:pt x="36893" y="6718"/>
                    <a:pt x="37105" y="5514"/>
                  </a:cubicBezTo>
                  <a:cubicBezTo>
                    <a:pt x="37235" y="4658"/>
                    <a:pt x="37888" y="3991"/>
                    <a:pt x="38686" y="3875"/>
                  </a:cubicBezTo>
                  <a:cubicBezTo>
                    <a:pt x="38807" y="3853"/>
                    <a:pt x="38926" y="3843"/>
                    <a:pt x="39043" y="3843"/>
                  </a:cubicBezTo>
                  <a:close/>
                  <a:moveTo>
                    <a:pt x="38299" y="0"/>
                  </a:moveTo>
                  <a:cubicBezTo>
                    <a:pt x="36202" y="0"/>
                    <a:pt x="34126" y="782"/>
                    <a:pt x="32579" y="2251"/>
                  </a:cubicBezTo>
                  <a:cubicBezTo>
                    <a:pt x="31970" y="2845"/>
                    <a:pt x="31187" y="3208"/>
                    <a:pt x="30215" y="3208"/>
                  </a:cubicBezTo>
                  <a:cubicBezTo>
                    <a:pt x="29736" y="3208"/>
                    <a:pt x="29257" y="3092"/>
                    <a:pt x="28822" y="2903"/>
                  </a:cubicBezTo>
                  <a:cubicBezTo>
                    <a:pt x="27607" y="2337"/>
                    <a:pt x="26320" y="2053"/>
                    <a:pt x="25050" y="2053"/>
                  </a:cubicBezTo>
                  <a:cubicBezTo>
                    <a:pt x="23228" y="2053"/>
                    <a:pt x="21441" y="2638"/>
                    <a:pt x="19945" y="3817"/>
                  </a:cubicBezTo>
                  <a:cubicBezTo>
                    <a:pt x="18437" y="5079"/>
                    <a:pt x="17102" y="6602"/>
                    <a:pt x="16014" y="8227"/>
                  </a:cubicBezTo>
                  <a:cubicBezTo>
                    <a:pt x="14201" y="11128"/>
                    <a:pt x="11605" y="13419"/>
                    <a:pt x="8457" y="14696"/>
                  </a:cubicBezTo>
                  <a:cubicBezTo>
                    <a:pt x="8225" y="14812"/>
                    <a:pt x="7978" y="14942"/>
                    <a:pt x="7790" y="15000"/>
                  </a:cubicBezTo>
                  <a:cubicBezTo>
                    <a:pt x="5861" y="15900"/>
                    <a:pt x="4657" y="17960"/>
                    <a:pt x="4889" y="20077"/>
                  </a:cubicBezTo>
                  <a:cubicBezTo>
                    <a:pt x="4961" y="20251"/>
                    <a:pt x="4961" y="20440"/>
                    <a:pt x="4889" y="20672"/>
                  </a:cubicBezTo>
                  <a:cubicBezTo>
                    <a:pt x="4773" y="21528"/>
                    <a:pt x="4106" y="22253"/>
                    <a:pt x="3206" y="22369"/>
                  </a:cubicBezTo>
                  <a:lnTo>
                    <a:pt x="3148" y="22369"/>
                  </a:lnTo>
                  <a:cubicBezTo>
                    <a:pt x="1393" y="22616"/>
                    <a:pt x="59" y="24066"/>
                    <a:pt x="1" y="25821"/>
                  </a:cubicBezTo>
                  <a:lnTo>
                    <a:pt x="1" y="25879"/>
                  </a:lnTo>
                  <a:cubicBezTo>
                    <a:pt x="1" y="32827"/>
                    <a:pt x="6949" y="38441"/>
                    <a:pt x="15536" y="38441"/>
                  </a:cubicBezTo>
                  <a:cubicBezTo>
                    <a:pt x="18611" y="38441"/>
                    <a:pt x="21512" y="37715"/>
                    <a:pt x="23934" y="36453"/>
                  </a:cubicBezTo>
                  <a:cubicBezTo>
                    <a:pt x="26404" y="35103"/>
                    <a:pt x="29139" y="34382"/>
                    <a:pt x="31903" y="34382"/>
                  </a:cubicBezTo>
                  <a:cubicBezTo>
                    <a:pt x="32109" y="34382"/>
                    <a:pt x="32315" y="34386"/>
                    <a:pt x="32521" y="34394"/>
                  </a:cubicBezTo>
                  <a:lnTo>
                    <a:pt x="33536" y="34394"/>
                  </a:lnTo>
                  <a:cubicBezTo>
                    <a:pt x="44604" y="34394"/>
                    <a:pt x="53611" y="26547"/>
                    <a:pt x="53611" y="16814"/>
                  </a:cubicBezTo>
                  <a:cubicBezTo>
                    <a:pt x="53611" y="9503"/>
                    <a:pt x="48535" y="3208"/>
                    <a:pt x="41282" y="553"/>
                  </a:cubicBezTo>
                  <a:cubicBezTo>
                    <a:pt x="40321" y="181"/>
                    <a:pt x="39307" y="0"/>
                    <a:pt x="38299" y="0"/>
                  </a:cubicBezTo>
                  <a:close/>
                </a:path>
              </a:pathLst>
            </a:custGeom>
            <a:solidFill>
              <a:srgbClr val="E1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4"/>
            <p:cNvSpPr/>
            <p:nvPr/>
          </p:nvSpPr>
          <p:spPr>
            <a:xfrm rot="-3918290">
              <a:off x="1532837" y="1094380"/>
              <a:ext cx="553889" cy="553980"/>
            </a:xfrm>
            <a:custGeom>
              <a:avLst/>
              <a:gdLst/>
              <a:ahLst/>
              <a:cxnLst/>
              <a:rect l="l" t="t" r="r" b="b"/>
              <a:pathLst>
                <a:path w="6107" h="6108" extrusionOk="0">
                  <a:moveTo>
                    <a:pt x="3075" y="0"/>
                  </a:moveTo>
                  <a:cubicBezTo>
                    <a:pt x="1393" y="0"/>
                    <a:pt x="0" y="1335"/>
                    <a:pt x="0" y="3018"/>
                  </a:cubicBezTo>
                  <a:cubicBezTo>
                    <a:pt x="0" y="4715"/>
                    <a:pt x="1393" y="6107"/>
                    <a:pt x="3075" y="6107"/>
                  </a:cubicBezTo>
                  <a:cubicBezTo>
                    <a:pt x="4772" y="6107"/>
                    <a:pt x="6107" y="4715"/>
                    <a:pt x="6107" y="3018"/>
                  </a:cubicBezTo>
                  <a:cubicBezTo>
                    <a:pt x="6107" y="1335"/>
                    <a:pt x="4772" y="0"/>
                    <a:pt x="3075" y="0"/>
                  </a:cubicBezTo>
                  <a:close/>
                </a:path>
              </a:pathLst>
            </a:custGeom>
            <a:solidFill>
              <a:srgbClr val="E1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5740744" y="2099"/>
              <a:ext cx="328962" cy="323701"/>
            </a:xfrm>
            <a:custGeom>
              <a:avLst/>
              <a:gdLst/>
              <a:ahLst/>
              <a:cxnLst/>
              <a:rect l="l" t="t" r="r" b="b"/>
              <a:pathLst>
                <a:path w="3627" h="3569" extrusionOk="0">
                  <a:moveTo>
                    <a:pt x="1814" y="1"/>
                  </a:moveTo>
                  <a:cubicBezTo>
                    <a:pt x="842" y="1"/>
                    <a:pt x="1" y="784"/>
                    <a:pt x="1" y="1814"/>
                  </a:cubicBezTo>
                  <a:cubicBezTo>
                    <a:pt x="1" y="2786"/>
                    <a:pt x="842" y="3569"/>
                    <a:pt x="1814" y="3569"/>
                  </a:cubicBezTo>
                  <a:cubicBezTo>
                    <a:pt x="2786" y="3569"/>
                    <a:pt x="3627" y="2786"/>
                    <a:pt x="3627" y="1814"/>
                  </a:cubicBezTo>
                  <a:cubicBezTo>
                    <a:pt x="3627" y="784"/>
                    <a:pt x="2786" y="1"/>
                    <a:pt x="1814" y="1"/>
                  </a:cubicBezTo>
                  <a:close/>
                </a:path>
              </a:pathLst>
            </a:custGeom>
            <a:solidFill>
              <a:srgbClr val="E1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rot="-3918290">
              <a:off x="1111423" y="749883"/>
              <a:ext cx="197448" cy="202709"/>
            </a:xfrm>
            <a:custGeom>
              <a:avLst/>
              <a:gdLst/>
              <a:ahLst/>
              <a:cxnLst/>
              <a:rect l="l" t="t" r="r" b="b"/>
              <a:pathLst>
                <a:path w="2177" h="2235" extrusionOk="0">
                  <a:moveTo>
                    <a:pt x="1089" y="0"/>
                  </a:moveTo>
                  <a:cubicBezTo>
                    <a:pt x="494" y="0"/>
                    <a:pt x="1" y="537"/>
                    <a:pt x="1" y="1146"/>
                  </a:cubicBezTo>
                  <a:cubicBezTo>
                    <a:pt x="1" y="1755"/>
                    <a:pt x="494" y="2234"/>
                    <a:pt x="1089" y="2234"/>
                  </a:cubicBezTo>
                  <a:cubicBezTo>
                    <a:pt x="1698" y="2234"/>
                    <a:pt x="2177" y="1755"/>
                    <a:pt x="2177" y="1146"/>
                  </a:cubicBezTo>
                  <a:cubicBezTo>
                    <a:pt x="2177" y="537"/>
                    <a:pt x="1698" y="0"/>
                    <a:pt x="1089" y="0"/>
                  </a:cubicBezTo>
                  <a:close/>
                </a:path>
              </a:pathLst>
            </a:custGeom>
            <a:solidFill>
              <a:srgbClr val="E1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7623301" y="3702096"/>
              <a:ext cx="123539" cy="85830"/>
            </a:xfrm>
            <a:custGeom>
              <a:avLst/>
              <a:gdLst/>
              <a:ahLst/>
              <a:cxnLst/>
              <a:rect l="l" t="t" r="r" b="b"/>
              <a:pathLst>
                <a:path w="1756" h="1220" extrusionOk="0">
                  <a:moveTo>
                    <a:pt x="856" y="1"/>
                  </a:moveTo>
                  <a:cubicBezTo>
                    <a:pt x="421" y="1"/>
                    <a:pt x="0" y="247"/>
                    <a:pt x="0" y="610"/>
                  </a:cubicBezTo>
                  <a:cubicBezTo>
                    <a:pt x="0" y="973"/>
                    <a:pt x="421" y="1219"/>
                    <a:pt x="856" y="1219"/>
                  </a:cubicBezTo>
                  <a:cubicBezTo>
                    <a:pt x="1335" y="1219"/>
                    <a:pt x="1755" y="973"/>
                    <a:pt x="1755" y="610"/>
                  </a:cubicBezTo>
                  <a:cubicBezTo>
                    <a:pt x="1755" y="247"/>
                    <a:pt x="1335" y="1"/>
                    <a:pt x="856" y="1"/>
                  </a:cubicBezTo>
                  <a:close/>
                </a:path>
              </a:pathLst>
            </a:custGeom>
            <a:solidFill>
              <a:srgbClr val="E1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flipH="1">
              <a:off x="7479480" y="4458884"/>
              <a:ext cx="597421" cy="454786"/>
            </a:xfrm>
            <a:custGeom>
              <a:avLst/>
              <a:gdLst/>
              <a:ahLst/>
              <a:cxnLst/>
              <a:rect l="l" t="t" r="r" b="b"/>
              <a:pathLst>
                <a:path w="3627" h="2177" extrusionOk="0">
                  <a:moveTo>
                    <a:pt x="1813" y="1"/>
                  </a:moveTo>
                  <a:cubicBezTo>
                    <a:pt x="784" y="1"/>
                    <a:pt x="0" y="479"/>
                    <a:pt x="0" y="1088"/>
                  </a:cubicBezTo>
                  <a:cubicBezTo>
                    <a:pt x="0" y="1698"/>
                    <a:pt x="784" y="2176"/>
                    <a:pt x="1813" y="2176"/>
                  </a:cubicBezTo>
                  <a:cubicBezTo>
                    <a:pt x="2785" y="2176"/>
                    <a:pt x="3627" y="1698"/>
                    <a:pt x="3627" y="1088"/>
                  </a:cubicBezTo>
                  <a:cubicBezTo>
                    <a:pt x="3627" y="479"/>
                    <a:pt x="2785" y="1"/>
                    <a:pt x="1813" y="1"/>
                  </a:cubicBezTo>
                  <a:close/>
                </a:path>
              </a:pathLst>
            </a:custGeom>
            <a:solidFill>
              <a:srgbClr val="E1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 name="Google Shape;142;p4"/>
          <p:cNvGrpSpPr/>
          <p:nvPr/>
        </p:nvGrpSpPr>
        <p:grpSpPr>
          <a:xfrm>
            <a:off x="2548513" y="2255075"/>
            <a:ext cx="3857261" cy="3915717"/>
            <a:chOff x="2548513" y="2062900"/>
            <a:chExt cx="3857261" cy="3915717"/>
          </a:xfrm>
        </p:grpSpPr>
        <p:sp>
          <p:nvSpPr>
            <p:cNvPr id="143" name="Google Shape;143;p4"/>
            <p:cNvSpPr/>
            <p:nvPr/>
          </p:nvSpPr>
          <p:spPr>
            <a:xfrm>
              <a:off x="2730746" y="2510287"/>
              <a:ext cx="3675027" cy="2708604"/>
            </a:xfrm>
            <a:custGeom>
              <a:avLst/>
              <a:gdLst/>
              <a:ahLst/>
              <a:cxnLst/>
              <a:rect l="l" t="t" r="r" b="b"/>
              <a:pathLst>
                <a:path w="62315" h="45928" extrusionOk="0">
                  <a:moveTo>
                    <a:pt x="35443" y="0"/>
                  </a:moveTo>
                  <a:cubicBezTo>
                    <a:pt x="34232" y="0"/>
                    <a:pt x="32970" y="323"/>
                    <a:pt x="31723" y="1001"/>
                  </a:cubicBezTo>
                  <a:cubicBezTo>
                    <a:pt x="29678" y="2147"/>
                    <a:pt x="27734" y="3656"/>
                    <a:pt x="26051" y="5469"/>
                  </a:cubicBezTo>
                  <a:cubicBezTo>
                    <a:pt x="23020" y="8616"/>
                    <a:pt x="19524" y="10792"/>
                    <a:pt x="15898" y="11459"/>
                  </a:cubicBezTo>
                  <a:cubicBezTo>
                    <a:pt x="15593" y="11517"/>
                    <a:pt x="15347" y="11575"/>
                    <a:pt x="15042" y="11633"/>
                  </a:cubicBezTo>
                  <a:cubicBezTo>
                    <a:pt x="12808" y="12185"/>
                    <a:pt x="10763" y="14476"/>
                    <a:pt x="10096" y="17319"/>
                  </a:cubicBezTo>
                  <a:cubicBezTo>
                    <a:pt x="10038" y="17551"/>
                    <a:pt x="9965" y="17798"/>
                    <a:pt x="9849" y="18045"/>
                  </a:cubicBezTo>
                  <a:cubicBezTo>
                    <a:pt x="9394" y="19079"/>
                    <a:pt x="8494" y="19733"/>
                    <a:pt x="7634" y="19733"/>
                  </a:cubicBezTo>
                  <a:cubicBezTo>
                    <a:pt x="7589" y="19733"/>
                    <a:pt x="7544" y="19731"/>
                    <a:pt x="7500" y="19727"/>
                  </a:cubicBezTo>
                  <a:lnTo>
                    <a:pt x="7427" y="19727"/>
                  </a:lnTo>
                  <a:cubicBezTo>
                    <a:pt x="7277" y="19703"/>
                    <a:pt x="7127" y="19692"/>
                    <a:pt x="6976" y="19692"/>
                  </a:cubicBezTo>
                  <a:cubicBezTo>
                    <a:pt x="5303" y="19692"/>
                    <a:pt x="3620" y="21135"/>
                    <a:pt x="2901" y="23237"/>
                  </a:cubicBezTo>
                  <a:lnTo>
                    <a:pt x="2901" y="23295"/>
                  </a:lnTo>
                  <a:cubicBezTo>
                    <a:pt x="0" y="32303"/>
                    <a:pt x="4410" y="41789"/>
                    <a:pt x="12750" y="44516"/>
                  </a:cubicBezTo>
                  <a:cubicBezTo>
                    <a:pt x="14295" y="44995"/>
                    <a:pt x="15851" y="45220"/>
                    <a:pt x="17383" y="45220"/>
                  </a:cubicBezTo>
                  <a:cubicBezTo>
                    <a:pt x="18915" y="45220"/>
                    <a:pt x="20424" y="44995"/>
                    <a:pt x="21874" y="44574"/>
                  </a:cubicBezTo>
                  <a:cubicBezTo>
                    <a:pt x="23455" y="44095"/>
                    <a:pt x="25036" y="43838"/>
                    <a:pt x="26580" y="43838"/>
                  </a:cubicBezTo>
                  <a:cubicBezTo>
                    <a:pt x="28167" y="43838"/>
                    <a:pt x="29716" y="44110"/>
                    <a:pt x="31186" y="44690"/>
                  </a:cubicBezTo>
                  <a:cubicBezTo>
                    <a:pt x="31491" y="44821"/>
                    <a:pt x="31796" y="44937"/>
                    <a:pt x="32158" y="45053"/>
                  </a:cubicBezTo>
                  <a:cubicBezTo>
                    <a:pt x="33981" y="45645"/>
                    <a:pt x="35842" y="45928"/>
                    <a:pt x="37696" y="45928"/>
                  </a:cubicBezTo>
                  <a:cubicBezTo>
                    <a:pt x="46836" y="45928"/>
                    <a:pt x="55812" y="39064"/>
                    <a:pt x="59225" y="28561"/>
                  </a:cubicBezTo>
                  <a:cubicBezTo>
                    <a:pt x="62314" y="19002"/>
                    <a:pt x="59950" y="9284"/>
                    <a:pt x="54032" y="3481"/>
                  </a:cubicBezTo>
                  <a:cubicBezTo>
                    <a:pt x="52689" y="2202"/>
                    <a:pt x="51029" y="1543"/>
                    <a:pt x="49279" y="1543"/>
                  </a:cubicBezTo>
                  <a:cubicBezTo>
                    <a:pt x="47796" y="1543"/>
                    <a:pt x="46248" y="2017"/>
                    <a:pt x="44778" y="2988"/>
                  </a:cubicBezTo>
                  <a:cubicBezTo>
                    <a:pt x="44179" y="3380"/>
                    <a:pt x="43515" y="3582"/>
                    <a:pt x="42857" y="3582"/>
                  </a:cubicBezTo>
                  <a:cubicBezTo>
                    <a:pt x="42590" y="3582"/>
                    <a:pt x="42325" y="3548"/>
                    <a:pt x="42065" y="3481"/>
                  </a:cubicBezTo>
                  <a:cubicBezTo>
                    <a:pt x="41586" y="3293"/>
                    <a:pt x="41151" y="2988"/>
                    <a:pt x="40789" y="2568"/>
                  </a:cubicBezTo>
                  <a:cubicBezTo>
                    <a:pt x="39354" y="906"/>
                    <a:pt x="37470" y="0"/>
                    <a:pt x="35443" y="0"/>
                  </a:cubicBezTo>
                  <a:close/>
                </a:path>
              </a:pathLst>
            </a:custGeom>
            <a:solidFill>
              <a:srgbClr val="ADA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4"/>
            <p:cNvSpPr/>
            <p:nvPr/>
          </p:nvSpPr>
          <p:spPr>
            <a:xfrm>
              <a:off x="4555381" y="2429432"/>
              <a:ext cx="1526155" cy="2275904"/>
            </a:xfrm>
            <a:custGeom>
              <a:avLst/>
              <a:gdLst/>
              <a:ahLst/>
              <a:cxnLst/>
              <a:rect l="l" t="t" r="r" b="b"/>
              <a:pathLst>
                <a:path w="25878" h="38591" extrusionOk="0">
                  <a:moveTo>
                    <a:pt x="14000" y="0"/>
                  </a:moveTo>
                  <a:cubicBezTo>
                    <a:pt x="10904" y="0"/>
                    <a:pt x="8120" y="2860"/>
                    <a:pt x="6528" y="7144"/>
                  </a:cubicBezTo>
                  <a:cubicBezTo>
                    <a:pt x="6107" y="8406"/>
                    <a:pt x="5136" y="9436"/>
                    <a:pt x="3874" y="9987"/>
                  </a:cubicBezTo>
                  <a:cubicBezTo>
                    <a:pt x="857" y="11380"/>
                    <a:pt x="1" y="16094"/>
                    <a:pt x="2002" y="20561"/>
                  </a:cubicBezTo>
                  <a:cubicBezTo>
                    <a:pt x="2118" y="20866"/>
                    <a:pt x="2060" y="21171"/>
                    <a:pt x="1872" y="21345"/>
                  </a:cubicBezTo>
                  <a:cubicBezTo>
                    <a:pt x="915" y="22317"/>
                    <a:pt x="305" y="23521"/>
                    <a:pt x="247" y="24971"/>
                  </a:cubicBezTo>
                  <a:cubicBezTo>
                    <a:pt x="131" y="26422"/>
                    <a:pt x="610" y="27814"/>
                    <a:pt x="1451" y="28902"/>
                  </a:cubicBezTo>
                  <a:cubicBezTo>
                    <a:pt x="2307" y="29932"/>
                    <a:pt x="2728" y="31252"/>
                    <a:pt x="2670" y="32586"/>
                  </a:cubicBezTo>
                  <a:cubicBezTo>
                    <a:pt x="2423" y="35676"/>
                    <a:pt x="4773" y="38388"/>
                    <a:pt x="7920" y="38577"/>
                  </a:cubicBezTo>
                  <a:cubicBezTo>
                    <a:pt x="8051" y="38586"/>
                    <a:pt x="8181" y="38590"/>
                    <a:pt x="8310" y="38590"/>
                  </a:cubicBezTo>
                  <a:cubicBezTo>
                    <a:pt x="9008" y="38590"/>
                    <a:pt x="9672" y="38459"/>
                    <a:pt x="10285" y="38214"/>
                  </a:cubicBezTo>
                  <a:cubicBezTo>
                    <a:pt x="11393" y="37781"/>
                    <a:pt x="12556" y="37594"/>
                    <a:pt x="13717" y="37594"/>
                  </a:cubicBezTo>
                  <a:cubicBezTo>
                    <a:pt x="13878" y="37594"/>
                    <a:pt x="14040" y="37598"/>
                    <a:pt x="14201" y="37605"/>
                  </a:cubicBezTo>
                  <a:cubicBezTo>
                    <a:pt x="14352" y="37616"/>
                    <a:pt x="14502" y="37621"/>
                    <a:pt x="14651" y="37621"/>
                  </a:cubicBezTo>
                  <a:cubicBezTo>
                    <a:pt x="17971" y="37621"/>
                    <a:pt x="20811" y="35029"/>
                    <a:pt x="21033" y="31614"/>
                  </a:cubicBezTo>
                  <a:lnTo>
                    <a:pt x="21033" y="31136"/>
                  </a:lnTo>
                  <a:cubicBezTo>
                    <a:pt x="22672" y="30236"/>
                    <a:pt x="23818" y="28539"/>
                    <a:pt x="23992" y="26538"/>
                  </a:cubicBezTo>
                  <a:cubicBezTo>
                    <a:pt x="23992" y="25885"/>
                    <a:pt x="23934" y="25276"/>
                    <a:pt x="23760" y="24666"/>
                  </a:cubicBezTo>
                  <a:cubicBezTo>
                    <a:pt x="23571" y="23883"/>
                    <a:pt x="23629" y="22984"/>
                    <a:pt x="23992" y="22259"/>
                  </a:cubicBezTo>
                  <a:cubicBezTo>
                    <a:pt x="25878" y="18444"/>
                    <a:pt x="25515" y="14455"/>
                    <a:pt x="23209" y="13309"/>
                  </a:cubicBezTo>
                  <a:cubicBezTo>
                    <a:pt x="22179" y="12758"/>
                    <a:pt x="21454" y="11742"/>
                    <a:pt x="21338" y="10582"/>
                  </a:cubicBezTo>
                  <a:cubicBezTo>
                    <a:pt x="20801" y="4722"/>
                    <a:pt x="17958" y="254"/>
                    <a:pt x="14274" y="8"/>
                  </a:cubicBezTo>
                  <a:cubicBezTo>
                    <a:pt x="14182" y="3"/>
                    <a:pt x="14091" y="0"/>
                    <a:pt x="14000" y="0"/>
                  </a:cubicBezTo>
                  <a:close/>
                </a:path>
              </a:pathLst>
            </a:custGeom>
            <a:solidFill>
              <a:srgbClr val="9999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3368917" y="3114194"/>
              <a:ext cx="556075" cy="1914564"/>
            </a:xfrm>
            <a:custGeom>
              <a:avLst/>
              <a:gdLst/>
              <a:ahLst/>
              <a:cxnLst/>
              <a:rect l="l" t="t" r="r" b="b"/>
              <a:pathLst>
                <a:path w="9429" h="32464" extrusionOk="0">
                  <a:moveTo>
                    <a:pt x="479" y="1"/>
                  </a:moveTo>
                  <a:cubicBezTo>
                    <a:pt x="841" y="1509"/>
                    <a:pt x="1146" y="2902"/>
                    <a:pt x="1262" y="4236"/>
                  </a:cubicBezTo>
                  <a:cubicBezTo>
                    <a:pt x="1320" y="4904"/>
                    <a:pt x="1320" y="5571"/>
                    <a:pt x="1320" y="6166"/>
                  </a:cubicBezTo>
                  <a:cubicBezTo>
                    <a:pt x="1320" y="6296"/>
                    <a:pt x="1262" y="6470"/>
                    <a:pt x="1262" y="6586"/>
                  </a:cubicBezTo>
                  <a:cubicBezTo>
                    <a:pt x="1262" y="6775"/>
                    <a:pt x="1262" y="6891"/>
                    <a:pt x="1204" y="7079"/>
                  </a:cubicBezTo>
                  <a:lnTo>
                    <a:pt x="1146" y="7500"/>
                  </a:lnTo>
                  <a:lnTo>
                    <a:pt x="1088" y="7979"/>
                  </a:lnTo>
                  <a:cubicBezTo>
                    <a:pt x="958" y="8588"/>
                    <a:pt x="841" y="9255"/>
                    <a:pt x="667" y="9922"/>
                  </a:cubicBezTo>
                  <a:cubicBezTo>
                    <a:pt x="537" y="10575"/>
                    <a:pt x="363" y="11300"/>
                    <a:pt x="232" y="12098"/>
                  </a:cubicBezTo>
                  <a:cubicBezTo>
                    <a:pt x="116" y="12823"/>
                    <a:pt x="0" y="13607"/>
                    <a:pt x="0" y="14506"/>
                  </a:cubicBezTo>
                  <a:lnTo>
                    <a:pt x="0" y="15173"/>
                  </a:lnTo>
                  <a:lnTo>
                    <a:pt x="58" y="15840"/>
                  </a:lnTo>
                  <a:cubicBezTo>
                    <a:pt x="116" y="16319"/>
                    <a:pt x="174" y="16812"/>
                    <a:pt x="363" y="17291"/>
                  </a:cubicBezTo>
                  <a:cubicBezTo>
                    <a:pt x="667" y="18263"/>
                    <a:pt x="1146" y="19278"/>
                    <a:pt x="1813" y="20076"/>
                  </a:cubicBezTo>
                  <a:lnTo>
                    <a:pt x="1929" y="20192"/>
                  </a:lnTo>
                  <a:lnTo>
                    <a:pt x="1987" y="20308"/>
                  </a:lnTo>
                  <a:lnTo>
                    <a:pt x="2176" y="20497"/>
                  </a:lnTo>
                  <a:cubicBezTo>
                    <a:pt x="2234" y="20613"/>
                    <a:pt x="2350" y="20729"/>
                    <a:pt x="2481" y="20859"/>
                  </a:cubicBezTo>
                  <a:cubicBezTo>
                    <a:pt x="2655" y="21091"/>
                    <a:pt x="2843" y="21338"/>
                    <a:pt x="3075" y="21584"/>
                  </a:cubicBezTo>
                  <a:cubicBezTo>
                    <a:pt x="3800" y="22542"/>
                    <a:pt x="4526" y="23630"/>
                    <a:pt x="5193" y="24717"/>
                  </a:cubicBezTo>
                  <a:cubicBezTo>
                    <a:pt x="5802" y="25878"/>
                    <a:pt x="6339" y="27024"/>
                    <a:pt x="6760" y="28286"/>
                  </a:cubicBezTo>
                  <a:cubicBezTo>
                    <a:pt x="6948" y="28953"/>
                    <a:pt x="7122" y="29562"/>
                    <a:pt x="7253" y="30287"/>
                  </a:cubicBezTo>
                  <a:cubicBezTo>
                    <a:pt x="7311" y="30592"/>
                    <a:pt x="7311" y="30955"/>
                    <a:pt x="7369" y="31317"/>
                  </a:cubicBezTo>
                  <a:cubicBezTo>
                    <a:pt x="7427" y="31680"/>
                    <a:pt x="7427" y="32043"/>
                    <a:pt x="7427" y="32463"/>
                  </a:cubicBezTo>
                  <a:cubicBezTo>
                    <a:pt x="8457" y="31245"/>
                    <a:pt x="9008" y="29736"/>
                    <a:pt x="9240" y="28112"/>
                  </a:cubicBezTo>
                  <a:cubicBezTo>
                    <a:pt x="9428" y="26531"/>
                    <a:pt x="9298" y="24906"/>
                    <a:pt x="8877" y="23339"/>
                  </a:cubicBezTo>
                  <a:cubicBezTo>
                    <a:pt x="8515" y="21758"/>
                    <a:pt x="7847" y="20250"/>
                    <a:pt x="7064" y="18857"/>
                  </a:cubicBezTo>
                  <a:cubicBezTo>
                    <a:pt x="6832" y="18495"/>
                    <a:pt x="6643" y="18190"/>
                    <a:pt x="6397" y="17828"/>
                  </a:cubicBezTo>
                  <a:cubicBezTo>
                    <a:pt x="6281" y="17712"/>
                    <a:pt x="6165" y="17537"/>
                    <a:pt x="6034" y="17349"/>
                  </a:cubicBezTo>
                  <a:lnTo>
                    <a:pt x="5860" y="17102"/>
                  </a:lnTo>
                  <a:lnTo>
                    <a:pt x="5744" y="16986"/>
                  </a:lnTo>
                  <a:lnTo>
                    <a:pt x="5744" y="16928"/>
                  </a:lnTo>
                  <a:cubicBezTo>
                    <a:pt x="5672" y="16870"/>
                    <a:pt x="5614" y="16740"/>
                    <a:pt x="5556" y="16682"/>
                  </a:cubicBezTo>
                  <a:cubicBezTo>
                    <a:pt x="5498" y="16624"/>
                    <a:pt x="5498" y="16508"/>
                    <a:pt x="5440" y="16450"/>
                  </a:cubicBezTo>
                  <a:lnTo>
                    <a:pt x="5382" y="16377"/>
                  </a:lnTo>
                  <a:lnTo>
                    <a:pt x="5382" y="16319"/>
                  </a:lnTo>
                  <a:lnTo>
                    <a:pt x="5309" y="16203"/>
                  </a:lnTo>
                  <a:lnTo>
                    <a:pt x="5251" y="16014"/>
                  </a:lnTo>
                  <a:lnTo>
                    <a:pt x="5251" y="15898"/>
                  </a:lnTo>
                  <a:cubicBezTo>
                    <a:pt x="5135" y="15478"/>
                    <a:pt x="5019" y="14999"/>
                    <a:pt x="5019" y="14448"/>
                  </a:cubicBezTo>
                  <a:lnTo>
                    <a:pt x="5019" y="12577"/>
                  </a:lnTo>
                  <a:cubicBezTo>
                    <a:pt x="5077" y="11910"/>
                    <a:pt x="5077" y="11184"/>
                    <a:pt x="5135" y="10459"/>
                  </a:cubicBezTo>
                  <a:lnTo>
                    <a:pt x="5135" y="9313"/>
                  </a:lnTo>
                  <a:cubicBezTo>
                    <a:pt x="5135" y="8892"/>
                    <a:pt x="5135" y="8530"/>
                    <a:pt x="5077" y="8109"/>
                  </a:cubicBezTo>
                  <a:cubicBezTo>
                    <a:pt x="5077" y="7921"/>
                    <a:pt x="5019" y="7747"/>
                    <a:pt x="5019" y="7500"/>
                  </a:cubicBezTo>
                  <a:lnTo>
                    <a:pt x="4888" y="6891"/>
                  </a:lnTo>
                  <a:cubicBezTo>
                    <a:pt x="4888" y="6659"/>
                    <a:pt x="4830" y="6470"/>
                    <a:pt x="4772" y="6224"/>
                  </a:cubicBezTo>
                  <a:cubicBezTo>
                    <a:pt x="4714" y="6049"/>
                    <a:pt x="4656" y="5861"/>
                    <a:pt x="4584" y="5629"/>
                  </a:cubicBezTo>
                  <a:cubicBezTo>
                    <a:pt x="4352" y="4846"/>
                    <a:pt x="3989" y="4120"/>
                    <a:pt x="3626" y="3395"/>
                  </a:cubicBezTo>
                  <a:cubicBezTo>
                    <a:pt x="3206" y="2728"/>
                    <a:pt x="2713" y="2119"/>
                    <a:pt x="2234" y="1509"/>
                  </a:cubicBezTo>
                  <a:cubicBezTo>
                    <a:pt x="1683" y="973"/>
                    <a:pt x="1088" y="422"/>
                    <a:pt x="479" y="1"/>
                  </a:cubicBezTo>
                  <a:close/>
                </a:path>
              </a:pathLst>
            </a:custGeom>
            <a:solidFill>
              <a:srgbClr val="9999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a:off x="3493768" y="3275020"/>
              <a:ext cx="352494" cy="1653659"/>
            </a:xfrm>
            <a:custGeom>
              <a:avLst/>
              <a:gdLst/>
              <a:ahLst/>
              <a:cxnLst/>
              <a:rect l="l" t="t" r="r" b="b"/>
              <a:pathLst>
                <a:path w="5977" h="28040" extrusionOk="0">
                  <a:moveTo>
                    <a:pt x="422" y="1"/>
                  </a:moveTo>
                  <a:lnTo>
                    <a:pt x="422" y="1"/>
                  </a:lnTo>
                  <a:cubicBezTo>
                    <a:pt x="726" y="1205"/>
                    <a:pt x="842" y="2409"/>
                    <a:pt x="726" y="3627"/>
                  </a:cubicBezTo>
                  <a:cubicBezTo>
                    <a:pt x="654" y="4889"/>
                    <a:pt x="480" y="6107"/>
                    <a:pt x="291" y="7311"/>
                  </a:cubicBezTo>
                  <a:cubicBezTo>
                    <a:pt x="117" y="8515"/>
                    <a:pt x="1" y="9792"/>
                    <a:pt x="117" y="10996"/>
                  </a:cubicBezTo>
                  <a:cubicBezTo>
                    <a:pt x="233" y="12272"/>
                    <a:pt x="726" y="13534"/>
                    <a:pt x="1567" y="14506"/>
                  </a:cubicBezTo>
                  <a:cubicBezTo>
                    <a:pt x="2293" y="15405"/>
                    <a:pt x="3018" y="16435"/>
                    <a:pt x="3555" y="17523"/>
                  </a:cubicBezTo>
                  <a:cubicBezTo>
                    <a:pt x="4164" y="18553"/>
                    <a:pt x="4643" y="19699"/>
                    <a:pt x="5005" y="20845"/>
                  </a:cubicBezTo>
                  <a:cubicBezTo>
                    <a:pt x="5730" y="23151"/>
                    <a:pt x="5977" y="25689"/>
                    <a:pt x="5252" y="28039"/>
                  </a:cubicBezTo>
                  <a:cubicBezTo>
                    <a:pt x="5672" y="26893"/>
                    <a:pt x="5919" y="25689"/>
                    <a:pt x="5919" y="24413"/>
                  </a:cubicBezTo>
                  <a:cubicBezTo>
                    <a:pt x="5919" y="23151"/>
                    <a:pt x="5730" y="21932"/>
                    <a:pt x="5368" y="20729"/>
                  </a:cubicBezTo>
                  <a:cubicBezTo>
                    <a:pt x="4715" y="18306"/>
                    <a:pt x="3497" y="16130"/>
                    <a:pt x="1930" y="14201"/>
                  </a:cubicBezTo>
                  <a:cubicBezTo>
                    <a:pt x="1147" y="13287"/>
                    <a:pt x="654" y="12142"/>
                    <a:pt x="538" y="10996"/>
                  </a:cubicBezTo>
                  <a:lnTo>
                    <a:pt x="538" y="10517"/>
                  </a:lnTo>
                  <a:cubicBezTo>
                    <a:pt x="538" y="10386"/>
                    <a:pt x="538" y="10212"/>
                    <a:pt x="480" y="10096"/>
                  </a:cubicBezTo>
                  <a:cubicBezTo>
                    <a:pt x="480" y="9792"/>
                    <a:pt x="538" y="9487"/>
                    <a:pt x="538" y="9183"/>
                  </a:cubicBezTo>
                  <a:cubicBezTo>
                    <a:pt x="538" y="8573"/>
                    <a:pt x="596" y="7979"/>
                    <a:pt x="654" y="7369"/>
                  </a:cubicBezTo>
                  <a:cubicBezTo>
                    <a:pt x="784" y="6107"/>
                    <a:pt x="958" y="4889"/>
                    <a:pt x="958" y="3685"/>
                  </a:cubicBezTo>
                  <a:cubicBezTo>
                    <a:pt x="1016" y="2409"/>
                    <a:pt x="784" y="1147"/>
                    <a:pt x="422" y="1"/>
                  </a:cubicBezTo>
                  <a:close/>
                </a:path>
              </a:pathLst>
            </a:custGeom>
            <a:solidFill>
              <a:srgbClr val="ADA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5040452" y="2804574"/>
              <a:ext cx="751990" cy="1714344"/>
            </a:xfrm>
            <a:custGeom>
              <a:avLst/>
              <a:gdLst/>
              <a:ahLst/>
              <a:cxnLst/>
              <a:rect l="l" t="t" r="r" b="b"/>
              <a:pathLst>
                <a:path w="12751" h="29069" extrusionOk="0">
                  <a:moveTo>
                    <a:pt x="5251" y="0"/>
                  </a:moveTo>
                  <a:cubicBezTo>
                    <a:pt x="5193" y="2843"/>
                    <a:pt x="5135" y="6281"/>
                    <a:pt x="4598" y="9066"/>
                  </a:cubicBezTo>
                  <a:cubicBezTo>
                    <a:pt x="4468" y="9733"/>
                    <a:pt x="4105" y="11053"/>
                    <a:pt x="3626" y="12634"/>
                  </a:cubicBezTo>
                  <a:cubicBezTo>
                    <a:pt x="3566" y="12851"/>
                    <a:pt x="3375" y="12972"/>
                    <a:pt x="3178" y="12972"/>
                  </a:cubicBezTo>
                  <a:cubicBezTo>
                    <a:pt x="2994" y="12972"/>
                    <a:pt x="2804" y="12866"/>
                    <a:pt x="2713" y="12634"/>
                  </a:cubicBezTo>
                  <a:cubicBezTo>
                    <a:pt x="2480" y="12025"/>
                    <a:pt x="2234" y="11416"/>
                    <a:pt x="2060" y="10937"/>
                  </a:cubicBezTo>
                  <a:cubicBezTo>
                    <a:pt x="1509" y="9486"/>
                    <a:pt x="725" y="7485"/>
                    <a:pt x="0" y="6107"/>
                  </a:cubicBezTo>
                  <a:lnTo>
                    <a:pt x="0" y="6107"/>
                  </a:lnTo>
                  <a:cubicBezTo>
                    <a:pt x="305" y="7311"/>
                    <a:pt x="1204" y="10212"/>
                    <a:pt x="1451" y="11111"/>
                  </a:cubicBezTo>
                  <a:cubicBezTo>
                    <a:pt x="1697" y="11836"/>
                    <a:pt x="1987" y="12924"/>
                    <a:pt x="2350" y="14012"/>
                  </a:cubicBezTo>
                  <a:cubicBezTo>
                    <a:pt x="2655" y="15042"/>
                    <a:pt x="2713" y="16072"/>
                    <a:pt x="2480" y="17101"/>
                  </a:cubicBezTo>
                  <a:cubicBezTo>
                    <a:pt x="2060" y="18857"/>
                    <a:pt x="1813" y="20365"/>
                    <a:pt x="1697" y="21627"/>
                  </a:cubicBezTo>
                  <a:cubicBezTo>
                    <a:pt x="1393" y="24049"/>
                    <a:pt x="1393" y="26776"/>
                    <a:pt x="2060" y="29068"/>
                  </a:cubicBezTo>
                  <a:cubicBezTo>
                    <a:pt x="1929" y="26950"/>
                    <a:pt x="2060" y="24775"/>
                    <a:pt x="2655" y="21816"/>
                  </a:cubicBezTo>
                  <a:cubicBezTo>
                    <a:pt x="3017" y="20061"/>
                    <a:pt x="3380" y="18552"/>
                    <a:pt x="3800" y="16797"/>
                  </a:cubicBezTo>
                  <a:cubicBezTo>
                    <a:pt x="4163" y="15535"/>
                    <a:pt x="4888" y="14375"/>
                    <a:pt x="5918" y="13591"/>
                  </a:cubicBezTo>
                  <a:cubicBezTo>
                    <a:pt x="6527" y="13171"/>
                    <a:pt x="7137" y="12750"/>
                    <a:pt x="7673" y="12445"/>
                  </a:cubicBezTo>
                  <a:cubicBezTo>
                    <a:pt x="9182" y="11474"/>
                    <a:pt x="11184" y="10516"/>
                    <a:pt x="12750" y="9791"/>
                  </a:cubicBezTo>
                  <a:lnTo>
                    <a:pt x="12750" y="9791"/>
                  </a:lnTo>
                  <a:cubicBezTo>
                    <a:pt x="11125" y="10154"/>
                    <a:pt x="9008" y="10937"/>
                    <a:pt x="7311" y="11836"/>
                  </a:cubicBezTo>
                  <a:cubicBezTo>
                    <a:pt x="6832" y="12083"/>
                    <a:pt x="6281" y="12387"/>
                    <a:pt x="5802" y="12750"/>
                  </a:cubicBezTo>
                  <a:cubicBezTo>
                    <a:pt x="5721" y="12805"/>
                    <a:pt x="5633" y="12830"/>
                    <a:pt x="5548" y="12830"/>
                  </a:cubicBezTo>
                  <a:cubicBezTo>
                    <a:pt x="5252" y="12830"/>
                    <a:pt x="4974" y="12536"/>
                    <a:pt x="5019" y="12199"/>
                  </a:cubicBezTo>
                  <a:cubicBezTo>
                    <a:pt x="5323" y="11183"/>
                    <a:pt x="5614" y="9965"/>
                    <a:pt x="5686" y="9240"/>
                  </a:cubicBezTo>
                  <a:cubicBezTo>
                    <a:pt x="5918" y="7485"/>
                    <a:pt x="5918" y="5497"/>
                    <a:pt x="5802" y="3626"/>
                  </a:cubicBezTo>
                  <a:cubicBezTo>
                    <a:pt x="5686" y="2408"/>
                    <a:pt x="5498" y="1204"/>
                    <a:pt x="5251" y="0"/>
                  </a:cubicBezTo>
                  <a:close/>
                </a:path>
              </a:pathLst>
            </a:custGeom>
            <a:solidFill>
              <a:srgbClr val="ADA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4"/>
            <p:cNvSpPr/>
            <p:nvPr/>
          </p:nvSpPr>
          <p:spPr>
            <a:xfrm>
              <a:off x="5407396" y="3351982"/>
              <a:ext cx="417543" cy="269811"/>
            </a:xfrm>
            <a:custGeom>
              <a:avLst/>
              <a:gdLst/>
              <a:ahLst/>
              <a:cxnLst/>
              <a:rect l="l" t="t" r="r" b="b"/>
              <a:pathLst>
                <a:path w="7080" h="4575" extrusionOk="0">
                  <a:moveTo>
                    <a:pt x="5929" y="1"/>
                  </a:moveTo>
                  <a:cubicBezTo>
                    <a:pt x="5758" y="1"/>
                    <a:pt x="5573" y="28"/>
                    <a:pt x="5382" y="88"/>
                  </a:cubicBezTo>
                  <a:cubicBezTo>
                    <a:pt x="5194" y="88"/>
                    <a:pt x="5020" y="146"/>
                    <a:pt x="4773" y="262"/>
                  </a:cubicBezTo>
                  <a:cubicBezTo>
                    <a:pt x="4563" y="357"/>
                    <a:pt x="4323" y="404"/>
                    <a:pt x="4075" y="404"/>
                  </a:cubicBezTo>
                  <a:cubicBezTo>
                    <a:pt x="3826" y="404"/>
                    <a:pt x="3569" y="357"/>
                    <a:pt x="3322" y="262"/>
                  </a:cubicBezTo>
                  <a:cubicBezTo>
                    <a:pt x="3090" y="204"/>
                    <a:pt x="2844" y="146"/>
                    <a:pt x="2597" y="146"/>
                  </a:cubicBezTo>
                  <a:cubicBezTo>
                    <a:pt x="1509" y="146"/>
                    <a:pt x="552" y="930"/>
                    <a:pt x="117" y="1771"/>
                  </a:cubicBezTo>
                  <a:cubicBezTo>
                    <a:pt x="1" y="1959"/>
                    <a:pt x="117" y="2192"/>
                    <a:pt x="117" y="2438"/>
                  </a:cubicBezTo>
                  <a:cubicBezTo>
                    <a:pt x="72" y="4357"/>
                    <a:pt x="826" y="4574"/>
                    <a:pt x="1781" y="4574"/>
                  </a:cubicBezTo>
                  <a:cubicBezTo>
                    <a:pt x="2060" y="4574"/>
                    <a:pt x="2357" y="4556"/>
                    <a:pt x="2655" y="4556"/>
                  </a:cubicBezTo>
                  <a:cubicBezTo>
                    <a:pt x="3990" y="4556"/>
                    <a:pt x="4962" y="3773"/>
                    <a:pt x="4962" y="2685"/>
                  </a:cubicBezTo>
                  <a:lnTo>
                    <a:pt x="4962" y="2496"/>
                  </a:lnTo>
                  <a:cubicBezTo>
                    <a:pt x="4962" y="2192"/>
                    <a:pt x="5136" y="1959"/>
                    <a:pt x="5440" y="1901"/>
                  </a:cubicBezTo>
                  <a:cubicBezTo>
                    <a:pt x="5629" y="1901"/>
                    <a:pt x="5745" y="1901"/>
                    <a:pt x="5861" y="1829"/>
                  </a:cubicBezTo>
                  <a:cubicBezTo>
                    <a:pt x="6586" y="1655"/>
                    <a:pt x="7079" y="1104"/>
                    <a:pt x="6949" y="625"/>
                  </a:cubicBezTo>
                  <a:cubicBezTo>
                    <a:pt x="6861" y="263"/>
                    <a:pt x="6458" y="1"/>
                    <a:pt x="5929" y="1"/>
                  </a:cubicBezTo>
                  <a:close/>
                </a:path>
              </a:pathLst>
            </a:custGeom>
            <a:solidFill>
              <a:srgbClr val="413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4"/>
            <p:cNvSpPr/>
            <p:nvPr/>
          </p:nvSpPr>
          <p:spPr>
            <a:xfrm>
              <a:off x="4734194" y="3344611"/>
              <a:ext cx="602253" cy="1034775"/>
            </a:xfrm>
            <a:custGeom>
              <a:avLst/>
              <a:gdLst/>
              <a:ahLst/>
              <a:cxnLst/>
              <a:rect l="l" t="t" r="r" b="b"/>
              <a:pathLst>
                <a:path w="10212" h="17546" extrusionOk="0">
                  <a:moveTo>
                    <a:pt x="3107" y="0"/>
                  </a:moveTo>
                  <a:cubicBezTo>
                    <a:pt x="3017" y="0"/>
                    <a:pt x="2924" y="8"/>
                    <a:pt x="2829" y="25"/>
                  </a:cubicBezTo>
                  <a:cubicBezTo>
                    <a:pt x="1987" y="213"/>
                    <a:pt x="1378" y="1359"/>
                    <a:pt x="958" y="2142"/>
                  </a:cubicBezTo>
                  <a:cubicBezTo>
                    <a:pt x="479" y="2984"/>
                    <a:pt x="0" y="4623"/>
                    <a:pt x="900" y="5580"/>
                  </a:cubicBezTo>
                  <a:cubicBezTo>
                    <a:pt x="1378" y="6073"/>
                    <a:pt x="1625" y="7277"/>
                    <a:pt x="1262" y="7886"/>
                  </a:cubicBezTo>
                  <a:cubicBezTo>
                    <a:pt x="174" y="9758"/>
                    <a:pt x="1987" y="12775"/>
                    <a:pt x="1567" y="14283"/>
                  </a:cubicBezTo>
                  <a:cubicBezTo>
                    <a:pt x="1320" y="15008"/>
                    <a:pt x="1262" y="15734"/>
                    <a:pt x="1567" y="16227"/>
                  </a:cubicBezTo>
                  <a:cubicBezTo>
                    <a:pt x="1967" y="16931"/>
                    <a:pt x="2672" y="17299"/>
                    <a:pt x="3452" y="17299"/>
                  </a:cubicBezTo>
                  <a:cubicBezTo>
                    <a:pt x="3605" y="17299"/>
                    <a:pt x="3760" y="17285"/>
                    <a:pt x="3917" y="17257"/>
                  </a:cubicBezTo>
                  <a:cubicBezTo>
                    <a:pt x="3973" y="17235"/>
                    <a:pt x="4035" y="17226"/>
                    <a:pt x="4098" y="17226"/>
                  </a:cubicBezTo>
                  <a:cubicBezTo>
                    <a:pt x="4246" y="17226"/>
                    <a:pt x="4404" y="17274"/>
                    <a:pt x="4526" y="17315"/>
                  </a:cubicBezTo>
                  <a:cubicBezTo>
                    <a:pt x="4866" y="17472"/>
                    <a:pt x="5227" y="17546"/>
                    <a:pt x="5596" y="17546"/>
                  </a:cubicBezTo>
                  <a:cubicBezTo>
                    <a:pt x="7070" y="17546"/>
                    <a:pt x="8663" y="16363"/>
                    <a:pt x="9487" y="14530"/>
                  </a:cubicBezTo>
                  <a:cubicBezTo>
                    <a:pt x="9965" y="13558"/>
                    <a:pt x="10081" y="12543"/>
                    <a:pt x="10023" y="11629"/>
                  </a:cubicBezTo>
                  <a:cubicBezTo>
                    <a:pt x="9965" y="11020"/>
                    <a:pt x="9965" y="10367"/>
                    <a:pt x="10081" y="9758"/>
                  </a:cubicBezTo>
                  <a:cubicBezTo>
                    <a:pt x="10212" y="8974"/>
                    <a:pt x="9965" y="8119"/>
                    <a:pt x="9429" y="7466"/>
                  </a:cubicBezTo>
                  <a:cubicBezTo>
                    <a:pt x="9356" y="7393"/>
                    <a:pt x="9298" y="7335"/>
                    <a:pt x="9240" y="7335"/>
                  </a:cubicBezTo>
                  <a:cubicBezTo>
                    <a:pt x="8877" y="6915"/>
                    <a:pt x="8703" y="6378"/>
                    <a:pt x="8703" y="5827"/>
                  </a:cubicBezTo>
                  <a:cubicBezTo>
                    <a:pt x="8703" y="5464"/>
                    <a:pt x="8631" y="5101"/>
                    <a:pt x="8341" y="4681"/>
                  </a:cubicBezTo>
                  <a:cubicBezTo>
                    <a:pt x="8094" y="4376"/>
                    <a:pt x="7906" y="4130"/>
                    <a:pt x="7615" y="4014"/>
                  </a:cubicBezTo>
                  <a:cubicBezTo>
                    <a:pt x="7006" y="3593"/>
                    <a:pt x="6586" y="2926"/>
                    <a:pt x="6397" y="2200"/>
                  </a:cubicBezTo>
                  <a:cubicBezTo>
                    <a:pt x="6223" y="1475"/>
                    <a:pt x="5730" y="808"/>
                    <a:pt x="4468" y="750"/>
                  </a:cubicBezTo>
                  <a:cubicBezTo>
                    <a:pt x="4107" y="290"/>
                    <a:pt x="3650" y="0"/>
                    <a:pt x="3107" y="0"/>
                  </a:cubicBezTo>
                  <a:close/>
                </a:path>
              </a:pathLst>
            </a:custGeom>
            <a:solidFill>
              <a:srgbClr val="E9A4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a:off x="3892617" y="4796347"/>
              <a:ext cx="131632" cy="237669"/>
            </a:xfrm>
            <a:custGeom>
              <a:avLst/>
              <a:gdLst/>
              <a:ahLst/>
              <a:cxnLst/>
              <a:rect l="l" t="t" r="r" b="b"/>
              <a:pathLst>
                <a:path w="2232" h="4030" extrusionOk="0">
                  <a:moveTo>
                    <a:pt x="1662" y="0"/>
                  </a:moveTo>
                  <a:cubicBezTo>
                    <a:pt x="1413" y="0"/>
                    <a:pt x="1274" y="215"/>
                    <a:pt x="1274" y="488"/>
                  </a:cubicBezTo>
                  <a:lnTo>
                    <a:pt x="1143" y="1097"/>
                  </a:lnTo>
                  <a:cubicBezTo>
                    <a:pt x="1143" y="1213"/>
                    <a:pt x="969" y="1402"/>
                    <a:pt x="853" y="1518"/>
                  </a:cubicBezTo>
                  <a:cubicBezTo>
                    <a:pt x="853" y="1576"/>
                    <a:pt x="723" y="1706"/>
                    <a:pt x="665" y="1764"/>
                  </a:cubicBezTo>
                  <a:cubicBezTo>
                    <a:pt x="606" y="1880"/>
                    <a:pt x="490" y="2243"/>
                    <a:pt x="360" y="2606"/>
                  </a:cubicBezTo>
                  <a:cubicBezTo>
                    <a:pt x="244" y="2852"/>
                    <a:pt x="128" y="2968"/>
                    <a:pt x="244" y="3026"/>
                  </a:cubicBezTo>
                  <a:cubicBezTo>
                    <a:pt x="302" y="3026"/>
                    <a:pt x="490" y="2968"/>
                    <a:pt x="606" y="2794"/>
                  </a:cubicBezTo>
                  <a:cubicBezTo>
                    <a:pt x="723" y="2606"/>
                    <a:pt x="781" y="2301"/>
                    <a:pt x="969" y="2301"/>
                  </a:cubicBezTo>
                  <a:cubicBezTo>
                    <a:pt x="969" y="2301"/>
                    <a:pt x="1027" y="2432"/>
                    <a:pt x="1027" y="2490"/>
                  </a:cubicBezTo>
                  <a:cubicBezTo>
                    <a:pt x="1143" y="3331"/>
                    <a:pt x="302" y="3578"/>
                    <a:pt x="128" y="3810"/>
                  </a:cubicBezTo>
                  <a:cubicBezTo>
                    <a:pt x="1" y="3976"/>
                    <a:pt x="150" y="4030"/>
                    <a:pt x="354" y="4030"/>
                  </a:cubicBezTo>
                  <a:cubicBezTo>
                    <a:pt x="453" y="4030"/>
                    <a:pt x="565" y="4017"/>
                    <a:pt x="665" y="3998"/>
                  </a:cubicBezTo>
                  <a:cubicBezTo>
                    <a:pt x="1216" y="3882"/>
                    <a:pt x="1578" y="3752"/>
                    <a:pt x="1752" y="3447"/>
                  </a:cubicBezTo>
                  <a:cubicBezTo>
                    <a:pt x="1941" y="2968"/>
                    <a:pt x="2173" y="2432"/>
                    <a:pt x="2057" y="1880"/>
                  </a:cubicBezTo>
                  <a:cubicBezTo>
                    <a:pt x="2057" y="1634"/>
                    <a:pt x="1999" y="1344"/>
                    <a:pt x="2057" y="1097"/>
                  </a:cubicBezTo>
                  <a:lnTo>
                    <a:pt x="2115" y="677"/>
                  </a:lnTo>
                  <a:cubicBezTo>
                    <a:pt x="2231" y="372"/>
                    <a:pt x="2115" y="67"/>
                    <a:pt x="1752" y="9"/>
                  </a:cubicBezTo>
                  <a:cubicBezTo>
                    <a:pt x="1721" y="3"/>
                    <a:pt x="1690" y="0"/>
                    <a:pt x="1662" y="0"/>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a:off x="3806159" y="3714268"/>
              <a:ext cx="378914" cy="1135682"/>
            </a:xfrm>
            <a:custGeom>
              <a:avLst/>
              <a:gdLst/>
              <a:ahLst/>
              <a:cxnLst/>
              <a:rect l="l" t="t" r="r" b="b"/>
              <a:pathLst>
                <a:path w="6425" h="19257" extrusionOk="0">
                  <a:moveTo>
                    <a:pt x="1147" y="0"/>
                  </a:moveTo>
                  <a:cubicBezTo>
                    <a:pt x="515" y="0"/>
                    <a:pt x="0" y="737"/>
                    <a:pt x="201" y="1735"/>
                  </a:cubicBezTo>
                  <a:cubicBezTo>
                    <a:pt x="433" y="3069"/>
                    <a:pt x="3523" y="9234"/>
                    <a:pt x="3770" y="10496"/>
                  </a:cubicBezTo>
                  <a:cubicBezTo>
                    <a:pt x="4002" y="11830"/>
                    <a:pt x="2609" y="19083"/>
                    <a:pt x="2609" y="19083"/>
                  </a:cubicBezTo>
                  <a:cubicBezTo>
                    <a:pt x="2609" y="19083"/>
                    <a:pt x="2856" y="19199"/>
                    <a:pt x="3102" y="19257"/>
                  </a:cubicBezTo>
                  <a:lnTo>
                    <a:pt x="3581" y="19257"/>
                  </a:lnTo>
                  <a:cubicBezTo>
                    <a:pt x="3581" y="19257"/>
                    <a:pt x="5452" y="14006"/>
                    <a:pt x="5815" y="11525"/>
                  </a:cubicBezTo>
                  <a:cubicBezTo>
                    <a:pt x="6424" y="7841"/>
                    <a:pt x="3770" y="3011"/>
                    <a:pt x="2131" y="647"/>
                  </a:cubicBezTo>
                  <a:cubicBezTo>
                    <a:pt x="1826" y="194"/>
                    <a:pt x="1471" y="0"/>
                    <a:pt x="1147" y="0"/>
                  </a:cubicBezTo>
                  <a:close/>
                </a:path>
              </a:pathLst>
            </a:custGeom>
            <a:solidFill>
              <a:srgbClr val="6569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3354350" y="3666852"/>
              <a:ext cx="627081" cy="912815"/>
            </a:xfrm>
            <a:custGeom>
              <a:avLst/>
              <a:gdLst/>
              <a:ahLst/>
              <a:cxnLst/>
              <a:rect l="l" t="t" r="r" b="b"/>
              <a:pathLst>
                <a:path w="10633" h="15478" extrusionOk="0">
                  <a:moveTo>
                    <a:pt x="2960" y="0"/>
                  </a:moveTo>
                  <a:lnTo>
                    <a:pt x="1" y="15346"/>
                  </a:lnTo>
                  <a:lnTo>
                    <a:pt x="10633" y="15477"/>
                  </a:lnTo>
                  <a:lnTo>
                    <a:pt x="8588" y="783"/>
                  </a:lnTo>
                  <a:lnTo>
                    <a:pt x="2960" y="0"/>
                  </a:ln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4"/>
            <p:cNvSpPr/>
            <p:nvPr/>
          </p:nvSpPr>
          <p:spPr>
            <a:xfrm>
              <a:off x="3614431" y="4554784"/>
              <a:ext cx="402917" cy="1423833"/>
            </a:xfrm>
            <a:custGeom>
              <a:avLst/>
              <a:gdLst/>
              <a:ahLst/>
              <a:cxnLst/>
              <a:rect l="l" t="t" r="r" b="b"/>
              <a:pathLst>
                <a:path w="6832" h="24143" extrusionOk="0">
                  <a:moveTo>
                    <a:pt x="6223" y="0"/>
                  </a:moveTo>
                  <a:lnTo>
                    <a:pt x="0" y="537"/>
                  </a:lnTo>
                  <a:cubicBezTo>
                    <a:pt x="0" y="537"/>
                    <a:pt x="914" y="6818"/>
                    <a:pt x="1335" y="9240"/>
                  </a:cubicBezTo>
                  <a:cubicBezTo>
                    <a:pt x="1581" y="10386"/>
                    <a:pt x="1581" y="14012"/>
                    <a:pt x="1639" y="17334"/>
                  </a:cubicBezTo>
                  <a:cubicBezTo>
                    <a:pt x="1697" y="20844"/>
                    <a:pt x="1813" y="24108"/>
                    <a:pt x="1813" y="24108"/>
                  </a:cubicBezTo>
                  <a:cubicBezTo>
                    <a:pt x="1967" y="24129"/>
                    <a:pt x="2113" y="24142"/>
                    <a:pt x="2255" y="24142"/>
                  </a:cubicBezTo>
                  <a:cubicBezTo>
                    <a:pt x="2499" y="24142"/>
                    <a:pt x="2729" y="24102"/>
                    <a:pt x="2959" y="23992"/>
                  </a:cubicBezTo>
                  <a:cubicBezTo>
                    <a:pt x="2959" y="23992"/>
                    <a:pt x="4540" y="16609"/>
                    <a:pt x="5265" y="12750"/>
                  </a:cubicBezTo>
                  <a:cubicBezTo>
                    <a:pt x="6832" y="4526"/>
                    <a:pt x="6223" y="0"/>
                    <a:pt x="6223" y="0"/>
                  </a:cubicBezTo>
                  <a:close/>
                </a:path>
              </a:pathLst>
            </a:custGeom>
            <a:solidFill>
              <a:srgbClr val="2831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4"/>
            <p:cNvSpPr/>
            <p:nvPr/>
          </p:nvSpPr>
          <p:spPr>
            <a:xfrm>
              <a:off x="3614431" y="4586454"/>
              <a:ext cx="228410" cy="1340502"/>
            </a:xfrm>
            <a:custGeom>
              <a:avLst/>
              <a:gdLst/>
              <a:ahLst/>
              <a:cxnLst/>
              <a:rect l="l" t="t" r="r" b="b"/>
              <a:pathLst>
                <a:path w="3873" h="22730" extrusionOk="0">
                  <a:moveTo>
                    <a:pt x="0" y="0"/>
                  </a:moveTo>
                  <a:cubicBezTo>
                    <a:pt x="0" y="0"/>
                    <a:pt x="914" y="6281"/>
                    <a:pt x="1335" y="8703"/>
                  </a:cubicBezTo>
                  <a:cubicBezTo>
                    <a:pt x="1581" y="9849"/>
                    <a:pt x="1581" y="13475"/>
                    <a:pt x="1639" y="16797"/>
                  </a:cubicBezTo>
                  <a:cubicBezTo>
                    <a:pt x="1697" y="19219"/>
                    <a:pt x="1755" y="21584"/>
                    <a:pt x="1813" y="22730"/>
                  </a:cubicBezTo>
                  <a:cubicBezTo>
                    <a:pt x="1871" y="22004"/>
                    <a:pt x="2176" y="16260"/>
                    <a:pt x="2727" y="14331"/>
                  </a:cubicBezTo>
                  <a:cubicBezTo>
                    <a:pt x="3452" y="11662"/>
                    <a:pt x="1393" y="8761"/>
                    <a:pt x="2002" y="6890"/>
                  </a:cubicBezTo>
                  <a:cubicBezTo>
                    <a:pt x="3873" y="1277"/>
                    <a:pt x="2480" y="58"/>
                    <a:pt x="2480" y="58"/>
                  </a:cubicBezTo>
                  <a:lnTo>
                    <a:pt x="0" y="0"/>
                  </a:lnTo>
                  <a:close/>
                </a:path>
              </a:pathLst>
            </a:custGeom>
            <a:solidFill>
              <a:srgbClr val="18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
            <p:cNvSpPr/>
            <p:nvPr/>
          </p:nvSpPr>
          <p:spPr>
            <a:xfrm>
              <a:off x="3250849" y="4501470"/>
              <a:ext cx="559496" cy="1468242"/>
            </a:xfrm>
            <a:custGeom>
              <a:avLst/>
              <a:gdLst/>
              <a:ahLst/>
              <a:cxnLst/>
              <a:rect l="l" t="t" r="r" b="b"/>
              <a:pathLst>
                <a:path w="9487" h="24896" extrusionOk="0">
                  <a:moveTo>
                    <a:pt x="4350" y="0"/>
                  </a:moveTo>
                  <a:cubicBezTo>
                    <a:pt x="3063" y="0"/>
                    <a:pt x="1846" y="460"/>
                    <a:pt x="1756" y="1499"/>
                  </a:cubicBezTo>
                  <a:cubicBezTo>
                    <a:pt x="1582" y="3675"/>
                    <a:pt x="2176" y="8215"/>
                    <a:pt x="2727" y="11537"/>
                  </a:cubicBezTo>
                  <a:cubicBezTo>
                    <a:pt x="3032" y="13350"/>
                    <a:pt x="2002" y="16787"/>
                    <a:pt x="1219" y="19761"/>
                  </a:cubicBezTo>
                  <a:cubicBezTo>
                    <a:pt x="494" y="22357"/>
                    <a:pt x="0" y="24533"/>
                    <a:pt x="0" y="24533"/>
                  </a:cubicBezTo>
                  <a:cubicBezTo>
                    <a:pt x="363" y="24765"/>
                    <a:pt x="668" y="24896"/>
                    <a:pt x="1088" y="24896"/>
                  </a:cubicBezTo>
                  <a:cubicBezTo>
                    <a:pt x="1088" y="24896"/>
                    <a:pt x="3989" y="19819"/>
                    <a:pt x="6716" y="14974"/>
                  </a:cubicBezTo>
                  <a:cubicBezTo>
                    <a:pt x="9487" y="10144"/>
                    <a:pt x="8109" y="4951"/>
                    <a:pt x="7442" y="1499"/>
                  </a:cubicBezTo>
                  <a:cubicBezTo>
                    <a:pt x="7252" y="552"/>
                    <a:pt x="5759" y="0"/>
                    <a:pt x="4350" y="0"/>
                  </a:cubicBezTo>
                  <a:close/>
                </a:path>
              </a:pathLst>
            </a:custGeom>
            <a:solidFill>
              <a:srgbClr val="2831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3347509" y="3666852"/>
              <a:ext cx="651910" cy="962413"/>
            </a:xfrm>
            <a:custGeom>
              <a:avLst/>
              <a:gdLst/>
              <a:ahLst/>
              <a:cxnLst/>
              <a:rect l="l" t="t" r="r" b="b"/>
              <a:pathLst>
                <a:path w="11054" h="16319" extrusionOk="0">
                  <a:moveTo>
                    <a:pt x="3076" y="0"/>
                  </a:moveTo>
                  <a:lnTo>
                    <a:pt x="59" y="15114"/>
                  </a:lnTo>
                  <a:cubicBezTo>
                    <a:pt x="1" y="15419"/>
                    <a:pt x="175" y="15651"/>
                    <a:pt x="421" y="15709"/>
                  </a:cubicBezTo>
                  <a:cubicBezTo>
                    <a:pt x="1509" y="15898"/>
                    <a:pt x="4047" y="16318"/>
                    <a:pt x="6832" y="16318"/>
                  </a:cubicBezTo>
                  <a:cubicBezTo>
                    <a:pt x="8936" y="16318"/>
                    <a:pt x="10154" y="15898"/>
                    <a:pt x="10691" y="15651"/>
                  </a:cubicBezTo>
                  <a:cubicBezTo>
                    <a:pt x="10879" y="15535"/>
                    <a:pt x="11053" y="15288"/>
                    <a:pt x="10995" y="15056"/>
                  </a:cubicBezTo>
                  <a:lnTo>
                    <a:pt x="8704" y="783"/>
                  </a:lnTo>
                  <a:lnTo>
                    <a:pt x="30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4"/>
            <p:cNvSpPr/>
            <p:nvPr/>
          </p:nvSpPr>
          <p:spPr>
            <a:xfrm>
              <a:off x="3304752" y="3673693"/>
              <a:ext cx="349073" cy="1189939"/>
            </a:xfrm>
            <a:custGeom>
              <a:avLst/>
              <a:gdLst/>
              <a:ahLst/>
              <a:cxnLst/>
              <a:rect l="l" t="t" r="r" b="b"/>
              <a:pathLst>
                <a:path w="5919" h="20177" extrusionOk="0">
                  <a:moveTo>
                    <a:pt x="4047" y="0"/>
                  </a:moveTo>
                  <a:cubicBezTo>
                    <a:pt x="4047" y="0"/>
                    <a:pt x="2046" y="4482"/>
                    <a:pt x="1320" y="7615"/>
                  </a:cubicBezTo>
                  <a:cubicBezTo>
                    <a:pt x="595" y="10763"/>
                    <a:pt x="0" y="17957"/>
                    <a:pt x="58" y="18567"/>
                  </a:cubicBezTo>
                  <a:cubicBezTo>
                    <a:pt x="148" y="19026"/>
                    <a:pt x="1829" y="20177"/>
                    <a:pt x="3284" y="20177"/>
                  </a:cubicBezTo>
                  <a:cubicBezTo>
                    <a:pt x="3714" y="20177"/>
                    <a:pt x="4124" y="20077"/>
                    <a:pt x="4468" y="19829"/>
                  </a:cubicBezTo>
                  <a:cubicBezTo>
                    <a:pt x="5918" y="18799"/>
                    <a:pt x="4772" y="16986"/>
                    <a:pt x="3931" y="12460"/>
                  </a:cubicBezTo>
                  <a:cubicBezTo>
                    <a:pt x="3264" y="9196"/>
                    <a:pt x="4352" y="5570"/>
                    <a:pt x="5077" y="3699"/>
                  </a:cubicBezTo>
                  <a:cubicBezTo>
                    <a:pt x="5382" y="2785"/>
                    <a:pt x="5077" y="73"/>
                    <a:pt x="5077" y="73"/>
                  </a:cubicBezTo>
                  <a:lnTo>
                    <a:pt x="4047" y="0"/>
                  </a:lnTo>
                  <a:close/>
                </a:path>
              </a:pathLst>
            </a:custGeom>
            <a:solidFill>
              <a:srgbClr val="6569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4"/>
            <p:cNvSpPr/>
            <p:nvPr/>
          </p:nvSpPr>
          <p:spPr>
            <a:xfrm>
              <a:off x="3373458" y="3720106"/>
              <a:ext cx="227349" cy="458236"/>
            </a:xfrm>
            <a:custGeom>
              <a:avLst/>
              <a:gdLst/>
              <a:ahLst/>
              <a:cxnLst/>
              <a:rect l="l" t="t" r="r" b="b"/>
              <a:pathLst>
                <a:path w="3855" h="7770" extrusionOk="0">
                  <a:moveTo>
                    <a:pt x="3010" y="1"/>
                  </a:moveTo>
                  <a:cubicBezTo>
                    <a:pt x="2713" y="1"/>
                    <a:pt x="2414" y="174"/>
                    <a:pt x="2273" y="490"/>
                  </a:cubicBezTo>
                  <a:cubicBezTo>
                    <a:pt x="1678" y="1998"/>
                    <a:pt x="648" y="4725"/>
                    <a:pt x="155" y="6828"/>
                  </a:cubicBezTo>
                  <a:cubicBezTo>
                    <a:pt x="0" y="7500"/>
                    <a:pt x="27" y="7770"/>
                    <a:pt x="170" y="7770"/>
                  </a:cubicBezTo>
                  <a:cubicBezTo>
                    <a:pt x="694" y="7770"/>
                    <a:pt x="2787" y="4110"/>
                    <a:pt x="3129" y="3449"/>
                  </a:cubicBezTo>
                  <a:cubicBezTo>
                    <a:pt x="3854" y="1824"/>
                    <a:pt x="3607" y="301"/>
                    <a:pt x="3607" y="301"/>
                  </a:cubicBezTo>
                  <a:cubicBezTo>
                    <a:pt x="3453" y="97"/>
                    <a:pt x="3232" y="1"/>
                    <a:pt x="3010" y="1"/>
                  </a:cubicBezTo>
                  <a:close/>
                </a:path>
              </a:pathLst>
            </a:custGeom>
            <a:solidFill>
              <a:srgbClr val="5459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a:off x="3739281" y="3706188"/>
              <a:ext cx="331970" cy="1108258"/>
            </a:xfrm>
            <a:custGeom>
              <a:avLst/>
              <a:gdLst/>
              <a:ahLst/>
              <a:cxnLst/>
              <a:rect l="l" t="t" r="r" b="b"/>
              <a:pathLst>
                <a:path w="5629" h="18792" extrusionOk="0">
                  <a:moveTo>
                    <a:pt x="1031" y="0"/>
                  </a:moveTo>
                  <a:cubicBezTo>
                    <a:pt x="1031" y="0"/>
                    <a:pt x="1509" y="2060"/>
                    <a:pt x="1147" y="5077"/>
                  </a:cubicBezTo>
                  <a:cubicBezTo>
                    <a:pt x="784" y="8094"/>
                    <a:pt x="1" y="17290"/>
                    <a:pt x="2786" y="18741"/>
                  </a:cubicBezTo>
                  <a:cubicBezTo>
                    <a:pt x="2856" y="18776"/>
                    <a:pt x="2933" y="18792"/>
                    <a:pt x="3017" y="18792"/>
                  </a:cubicBezTo>
                  <a:cubicBezTo>
                    <a:pt x="3945" y="18792"/>
                    <a:pt x="5629" y="16820"/>
                    <a:pt x="5629" y="16435"/>
                  </a:cubicBezTo>
                  <a:cubicBezTo>
                    <a:pt x="5629" y="15709"/>
                    <a:pt x="4962" y="13301"/>
                    <a:pt x="4352" y="11126"/>
                  </a:cubicBezTo>
                  <a:cubicBezTo>
                    <a:pt x="3874" y="9371"/>
                    <a:pt x="3323" y="3438"/>
                    <a:pt x="3148" y="1146"/>
                  </a:cubicBezTo>
                  <a:cubicBezTo>
                    <a:pt x="3090" y="668"/>
                    <a:pt x="2728" y="247"/>
                    <a:pt x="2177" y="116"/>
                  </a:cubicBezTo>
                  <a:lnTo>
                    <a:pt x="1031" y="0"/>
                  </a:lnTo>
                  <a:close/>
                </a:path>
              </a:pathLst>
            </a:custGeom>
            <a:solidFill>
              <a:srgbClr val="6569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p:nvPr/>
          </p:nvSpPr>
          <p:spPr>
            <a:xfrm>
              <a:off x="3254269" y="4346837"/>
              <a:ext cx="96719" cy="150681"/>
            </a:xfrm>
            <a:custGeom>
              <a:avLst/>
              <a:gdLst/>
              <a:ahLst/>
              <a:cxnLst/>
              <a:rect l="l" t="t" r="r" b="b"/>
              <a:pathLst>
                <a:path w="1640" h="2555" extrusionOk="0">
                  <a:moveTo>
                    <a:pt x="1016" y="0"/>
                  </a:moveTo>
                  <a:cubicBezTo>
                    <a:pt x="982" y="0"/>
                    <a:pt x="948" y="5"/>
                    <a:pt x="914" y="16"/>
                  </a:cubicBezTo>
                  <a:cubicBezTo>
                    <a:pt x="914" y="16"/>
                    <a:pt x="131" y="857"/>
                    <a:pt x="247" y="988"/>
                  </a:cubicBezTo>
                  <a:cubicBezTo>
                    <a:pt x="267" y="1018"/>
                    <a:pt x="297" y="1030"/>
                    <a:pt x="333" y="1030"/>
                  </a:cubicBezTo>
                  <a:cubicBezTo>
                    <a:pt x="489" y="1030"/>
                    <a:pt x="761" y="794"/>
                    <a:pt x="840" y="794"/>
                  </a:cubicBezTo>
                  <a:cubicBezTo>
                    <a:pt x="847" y="794"/>
                    <a:pt x="852" y="796"/>
                    <a:pt x="856" y="799"/>
                  </a:cubicBezTo>
                  <a:cubicBezTo>
                    <a:pt x="914" y="799"/>
                    <a:pt x="247" y="1583"/>
                    <a:pt x="131" y="1713"/>
                  </a:cubicBezTo>
                  <a:cubicBezTo>
                    <a:pt x="0" y="1829"/>
                    <a:pt x="73" y="1945"/>
                    <a:pt x="189" y="2003"/>
                  </a:cubicBezTo>
                  <a:cubicBezTo>
                    <a:pt x="305" y="2003"/>
                    <a:pt x="247" y="2250"/>
                    <a:pt x="305" y="2366"/>
                  </a:cubicBezTo>
                  <a:cubicBezTo>
                    <a:pt x="305" y="2438"/>
                    <a:pt x="436" y="2555"/>
                    <a:pt x="610" y="2555"/>
                  </a:cubicBezTo>
                  <a:cubicBezTo>
                    <a:pt x="798" y="2497"/>
                    <a:pt x="1640" y="1351"/>
                    <a:pt x="1640" y="915"/>
                  </a:cubicBezTo>
                  <a:cubicBezTo>
                    <a:pt x="1640" y="482"/>
                    <a:pt x="1342" y="0"/>
                    <a:pt x="1016" y="0"/>
                  </a:cubicBezTo>
                  <a:close/>
                </a:path>
              </a:pathLst>
            </a:custGeom>
            <a:solidFill>
              <a:srgbClr val="D69D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4"/>
            <p:cNvSpPr/>
            <p:nvPr/>
          </p:nvSpPr>
          <p:spPr>
            <a:xfrm>
              <a:off x="3240587" y="4278544"/>
              <a:ext cx="153158" cy="226464"/>
            </a:xfrm>
            <a:custGeom>
              <a:avLst/>
              <a:gdLst/>
              <a:ahLst/>
              <a:cxnLst/>
              <a:rect l="l" t="t" r="r" b="b"/>
              <a:pathLst>
                <a:path w="2597" h="3840" extrusionOk="0">
                  <a:moveTo>
                    <a:pt x="541" y="0"/>
                  </a:moveTo>
                  <a:cubicBezTo>
                    <a:pt x="312" y="0"/>
                    <a:pt x="99" y="140"/>
                    <a:pt x="58" y="391"/>
                  </a:cubicBezTo>
                  <a:cubicBezTo>
                    <a:pt x="0" y="623"/>
                    <a:pt x="116" y="870"/>
                    <a:pt x="305" y="986"/>
                  </a:cubicBezTo>
                  <a:cubicBezTo>
                    <a:pt x="726" y="1174"/>
                    <a:pt x="1030" y="1290"/>
                    <a:pt x="1204" y="1421"/>
                  </a:cubicBezTo>
                  <a:cubicBezTo>
                    <a:pt x="1320" y="1479"/>
                    <a:pt x="1451" y="1537"/>
                    <a:pt x="1509" y="1653"/>
                  </a:cubicBezTo>
                  <a:cubicBezTo>
                    <a:pt x="1625" y="1841"/>
                    <a:pt x="1625" y="1957"/>
                    <a:pt x="1625" y="2378"/>
                  </a:cubicBezTo>
                  <a:cubicBezTo>
                    <a:pt x="1625" y="2741"/>
                    <a:pt x="1393" y="2929"/>
                    <a:pt x="1204" y="3161"/>
                  </a:cubicBezTo>
                  <a:cubicBezTo>
                    <a:pt x="958" y="3524"/>
                    <a:pt x="537" y="3713"/>
                    <a:pt x="784" y="3829"/>
                  </a:cubicBezTo>
                  <a:cubicBezTo>
                    <a:pt x="806" y="3836"/>
                    <a:pt x="833" y="3840"/>
                    <a:pt x="864" y="3840"/>
                  </a:cubicBezTo>
                  <a:cubicBezTo>
                    <a:pt x="1078" y="3840"/>
                    <a:pt x="1480" y="3667"/>
                    <a:pt x="1683" y="3350"/>
                  </a:cubicBezTo>
                  <a:cubicBezTo>
                    <a:pt x="1930" y="3103"/>
                    <a:pt x="2046" y="2799"/>
                    <a:pt x="2176" y="2509"/>
                  </a:cubicBezTo>
                  <a:cubicBezTo>
                    <a:pt x="2597" y="1421"/>
                    <a:pt x="2234" y="1058"/>
                    <a:pt x="1988" y="928"/>
                  </a:cubicBezTo>
                  <a:cubicBezTo>
                    <a:pt x="1872" y="812"/>
                    <a:pt x="1683" y="754"/>
                    <a:pt x="1567" y="623"/>
                  </a:cubicBezTo>
                  <a:cubicBezTo>
                    <a:pt x="1393" y="507"/>
                    <a:pt x="1146" y="333"/>
                    <a:pt x="842" y="86"/>
                  </a:cubicBezTo>
                  <a:cubicBezTo>
                    <a:pt x="748" y="28"/>
                    <a:pt x="643" y="0"/>
                    <a:pt x="541" y="0"/>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4"/>
            <p:cNvSpPr/>
            <p:nvPr/>
          </p:nvSpPr>
          <p:spPr>
            <a:xfrm>
              <a:off x="3507450" y="3338536"/>
              <a:ext cx="216969" cy="276416"/>
            </a:xfrm>
            <a:custGeom>
              <a:avLst/>
              <a:gdLst/>
              <a:ahLst/>
              <a:cxnLst/>
              <a:rect l="l" t="t" r="r" b="b"/>
              <a:pathLst>
                <a:path w="3679" h="4687" extrusionOk="0">
                  <a:moveTo>
                    <a:pt x="1053" y="1"/>
                  </a:moveTo>
                  <a:cubicBezTo>
                    <a:pt x="1007" y="1"/>
                    <a:pt x="961" y="4"/>
                    <a:pt x="915" y="12"/>
                  </a:cubicBezTo>
                  <a:cubicBezTo>
                    <a:pt x="915" y="12"/>
                    <a:pt x="1031" y="853"/>
                    <a:pt x="494" y="1520"/>
                  </a:cubicBezTo>
                  <a:cubicBezTo>
                    <a:pt x="1" y="2129"/>
                    <a:pt x="726" y="2666"/>
                    <a:pt x="915" y="3087"/>
                  </a:cubicBezTo>
                  <a:cubicBezTo>
                    <a:pt x="1089" y="3507"/>
                    <a:pt x="857" y="4175"/>
                    <a:pt x="1335" y="4479"/>
                  </a:cubicBezTo>
                  <a:cubicBezTo>
                    <a:pt x="1566" y="4598"/>
                    <a:pt x="2008" y="4686"/>
                    <a:pt x="2432" y="4686"/>
                  </a:cubicBezTo>
                  <a:cubicBezTo>
                    <a:pt x="2889" y="4686"/>
                    <a:pt x="3325" y="4584"/>
                    <a:pt x="3453" y="4305"/>
                  </a:cubicBezTo>
                  <a:cubicBezTo>
                    <a:pt x="3678" y="3827"/>
                    <a:pt x="2551" y="1"/>
                    <a:pt x="1053" y="1"/>
                  </a:cubicBezTo>
                  <a:close/>
                </a:path>
              </a:pathLst>
            </a:custGeom>
            <a:solidFill>
              <a:srgbClr val="332C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4"/>
            <p:cNvSpPr/>
            <p:nvPr/>
          </p:nvSpPr>
          <p:spPr>
            <a:xfrm>
              <a:off x="3561353" y="3253671"/>
              <a:ext cx="331145" cy="349073"/>
            </a:xfrm>
            <a:custGeom>
              <a:avLst/>
              <a:gdLst/>
              <a:ahLst/>
              <a:cxnLst/>
              <a:rect l="l" t="t" r="r" b="b"/>
              <a:pathLst>
                <a:path w="5615" h="5919" extrusionOk="0">
                  <a:moveTo>
                    <a:pt x="2655" y="0"/>
                  </a:moveTo>
                  <a:cubicBezTo>
                    <a:pt x="1205" y="0"/>
                    <a:pt x="1" y="174"/>
                    <a:pt x="1" y="1393"/>
                  </a:cubicBezTo>
                  <a:cubicBezTo>
                    <a:pt x="1" y="2539"/>
                    <a:pt x="59" y="5918"/>
                    <a:pt x="1567" y="5918"/>
                  </a:cubicBezTo>
                  <a:cubicBezTo>
                    <a:pt x="3076" y="5918"/>
                    <a:pt x="5614" y="5382"/>
                    <a:pt x="5556" y="2597"/>
                  </a:cubicBezTo>
                  <a:cubicBezTo>
                    <a:pt x="5556" y="2350"/>
                    <a:pt x="5556" y="1987"/>
                    <a:pt x="5440" y="1755"/>
                  </a:cubicBezTo>
                  <a:cubicBezTo>
                    <a:pt x="4947" y="899"/>
                    <a:pt x="3859" y="0"/>
                    <a:pt x="2655" y="0"/>
                  </a:cubicBezTo>
                  <a:close/>
                </a:path>
              </a:pathLst>
            </a:custGeom>
            <a:solidFill>
              <a:srgbClr val="332C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
            <p:cNvSpPr/>
            <p:nvPr/>
          </p:nvSpPr>
          <p:spPr>
            <a:xfrm>
              <a:off x="3617851" y="3314415"/>
              <a:ext cx="264385" cy="450392"/>
            </a:xfrm>
            <a:custGeom>
              <a:avLst/>
              <a:gdLst/>
              <a:ahLst/>
              <a:cxnLst/>
              <a:rect l="l" t="t" r="r" b="b"/>
              <a:pathLst>
                <a:path w="4483" h="7637" extrusionOk="0">
                  <a:moveTo>
                    <a:pt x="1813" y="0"/>
                  </a:moveTo>
                  <a:cubicBezTo>
                    <a:pt x="551" y="0"/>
                    <a:pt x="73" y="899"/>
                    <a:pt x="73" y="2596"/>
                  </a:cubicBezTo>
                  <a:cubicBezTo>
                    <a:pt x="0" y="3191"/>
                    <a:pt x="305" y="3800"/>
                    <a:pt x="551" y="4163"/>
                  </a:cubicBezTo>
                  <a:cubicBezTo>
                    <a:pt x="725" y="4468"/>
                    <a:pt x="725" y="4830"/>
                    <a:pt x="667" y="5135"/>
                  </a:cubicBezTo>
                  <a:lnTo>
                    <a:pt x="363" y="6092"/>
                  </a:lnTo>
                  <a:cubicBezTo>
                    <a:pt x="189" y="6948"/>
                    <a:pt x="609" y="7427"/>
                    <a:pt x="1219" y="7615"/>
                  </a:cubicBezTo>
                  <a:cubicBezTo>
                    <a:pt x="1294" y="7629"/>
                    <a:pt x="1372" y="7637"/>
                    <a:pt x="1451" y="7637"/>
                  </a:cubicBezTo>
                  <a:cubicBezTo>
                    <a:pt x="1694" y="7637"/>
                    <a:pt x="1943" y="7569"/>
                    <a:pt x="2118" y="7427"/>
                  </a:cubicBezTo>
                  <a:cubicBezTo>
                    <a:pt x="2422" y="7253"/>
                    <a:pt x="2481" y="6817"/>
                    <a:pt x="2422" y="6455"/>
                  </a:cubicBezTo>
                  <a:lnTo>
                    <a:pt x="2364" y="6165"/>
                  </a:lnTo>
                  <a:cubicBezTo>
                    <a:pt x="2248" y="5802"/>
                    <a:pt x="2422" y="5439"/>
                    <a:pt x="2785" y="5367"/>
                  </a:cubicBezTo>
                  <a:cubicBezTo>
                    <a:pt x="3757" y="5135"/>
                    <a:pt x="3931" y="4163"/>
                    <a:pt x="4178" y="2596"/>
                  </a:cubicBezTo>
                  <a:cubicBezTo>
                    <a:pt x="4482" y="957"/>
                    <a:pt x="3032" y="0"/>
                    <a:pt x="1813" y="0"/>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4"/>
            <p:cNvSpPr/>
            <p:nvPr/>
          </p:nvSpPr>
          <p:spPr>
            <a:xfrm>
              <a:off x="3586182" y="3260512"/>
              <a:ext cx="349073" cy="207061"/>
            </a:xfrm>
            <a:custGeom>
              <a:avLst/>
              <a:gdLst/>
              <a:ahLst/>
              <a:cxnLst/>
              <a:rect l="l" t="t" r="r" b="b"/>
              <a:pathLst>
                <a:path w="5919" h="3511" extrusionOk="0">
                  <a:moveTo>
                    <a:pt x="2292" y="0"/>
                  </a:moveTo>
                  <a:cubicBezTo>
                    <a:pt x="1393" y="0"/>
                    <a:pt x="0" y="479"/>
                    <a:pt x="175" y="1755"/>
                  </a:cubicBezTo>
                  <a:lnTo>
                    <a:pt x="305" y="2655"/>
                  </a:lnTo>
                  <a:cubicBezTo>
                    <a:pt x="363" y="3017"/>
                    <a:pt x="668" y="3264"/>
                    <a:pt x="1030" y="3322"/>
                  </a:cubicBezTo>
                  <a:cubicBezTo>
                    <a:pt x="1088" y="3452"/>
                    <a:pt x="1204" y="3510"/>
                    <a:pt x="1335" y="3510"/>
                  </a:cubicBezTo>
                  <a:cubicBezTo>
                    <a:pt x="1451" y="3510"/>
                    <a:pt x="1567" y="3380"/>
                    <a:pt x="1567" y="3206"/>
                  </a:cubicBezTo>
                  <a:cubicBezTo>
                    <a:pt x="1567" y="2843"/>
                    <a:pt x="1872" y="2481"/>
                    <a:pt x="2234" y="2423"/>
                  </a:cubicBezTo>
                  <a:cubicBezTo>
                    <a:pt x="2495" y="2351"/>
                    <a:pt x="2777" y="2302"/>
                    <a:pt x="3066" y="2302"/>
                  </a:cubicBezTo>
                  <a:cubicBezTo>
                    <a:pt x="3309" y="2302"/>
                    <a:pt x="3556" y="2337"/>
                    <a:pt x="3801" y="2423"/>
                  </a:cubicBezTo>
                  <a:cubicBezTo>
                    <a:pt x="3942" y="2456"/>
                    <a:pt x="4086" y="2473"/>
                    <a:pt x="4228" y="2473"/>
                  </a:cubicBezTo>
                  <a:cubicBezTo>
                    <a:pt x="5067" y="2473"/>
                    <a:pt x="5869" y="1910"/>
                    <a:pt x="5919" y="1030"/>
                  </a:cubicBezTo>
                  <a:lnTo>
                    <a:pt x="5919" y="842"/>
                  </a:lnTo>
                  <a:cubicBezTo>
                    <a:pt x="5919" y="463"/>
                    <a:pt x="5672" y="178"/>
                    <a:pt x="5358" y="178"/>
                  </a:cubicBezTo>
                  <a:cubicBezTo>
                    <a:pt x="5323" y="178"/>
                    <a:pt x="5287" y="182"/>
                    <a:pt x="5251" y="189"/>
                  </a:cubicBezTo>
                  <a:lnTo>
                    <a:pt x="4526" y="421"/>
                  </a:lnTo>
                  <a:cubicBezTo>
                    <a:pt x="4410" y="450"/>
                    <a:pt x="4276" y="464"/>
                    <a:pt x="4140" y="464"/>
                  </a:cubicBezTo>
                  <a:cubicBezTo>
                    <a:pt x="4004" y="464"/>
                    <a:pt x="3866" y="450"/>
                    <a:pt x="3743" y="421"/>
                  </a:cubicBezTo>
                  <a:lnTo>
                    <a:pt x="2292" y="0"/>
                  </a:lnTo>
                  <a:close/>
                </a:path>
              </a:pathLst>
            </a:custGeom>
            <a:solidFill>
              <a:srgbClr val="332C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4"/>
            <p:cNvSpPr/>
            <p:nvPr/>
          </p:nvSpPr>
          <p:spPr>
            <a:xfrm>
              <a:off x="3596443" y="3428179"/>
              <a:ext cx="64224" cy="82152"/>
            </a:xfrm>
            <a:custGeom>
              <a:avLst/>
              <a:gdLst/>
              <a:ahLst/>
              <a:cxnLst/>
              <a:rect l="l" t="t" r="r" b="b"/>
              <a:pathLst>
                <a:path w="1089" h="1393" extrusionOk="0">
                  <a:moveTo>
                    <a:pt x="610" y="0"/>
                  </a:moveTo>
                  <a:cubicBezTo>
                    <a:pt x="189" y="0"/>
                    <a:pt x="1" y="58"/>
                    <a:pt x="1" y="479"/>
                  </a:cubicBezTo>
                  <a:cubicBezTo>
                    <a:pt x="1" y="842"/>
                    <a:pt x="189" y="1393"/>
                    <a:pt x="610" y="1393"/>
                  </a:cubicBezTo>
                  <a:cubicBezTo>
                    <a:pt x="972" y="1393"/>
                    <a:pt x="1088" y="1030"/>
                    <a:pt x="1088" y="667"/>
                  </a:cubicBezTo>
                  <a:cubicBezTo>
                    <a:pt x="1088" y="305"/>
                    <a:pt x="972" y="0"/>
                    <a:pt x="610" y="0"/>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a:off x="3810288" y="3456369"/>
              <a:ext cx="35975" cy="100140"/>
            </a:xfrm>
            <a:custGeom>
              <a:avLst/>
              <a:gdLst/>
              <a:ahLst/>
              <a:cxnLst/>
              <a:rect l="l" t="t" r="r" b="b"/>
              <a:pathLst>
                <a:path w="610" h="1698" extrusionOk="0">
                  <a:moveTo>
                    <a:pt x="131" y="1"/>
                  </a:moveTo>
                  <a:cubicBezTo>
                    <a:pt x="131" y="1"/>
                    <a:pt x="73" y="59"/>
                    <a:pt x="1" y="59"/>
                  </a:cubicBezTo>
                  <a:lnTo>
                    <a:pt x="1" y="189"/>
                  </a:lnTo>
                  <a:lnTo>
                    <a:pt x="1" y="1393"/>
                  </a:lnTo>
                  <a:cubicBezTo>
                    <a:pt x="1" y="1582"/>
                    <a:pt x="131" y="1698"/>
                    <a:pt x="247" y="1698"/>
                  </a:cubicBezTo>
                  <a:cubicBezTo>
                    <a:pt x="436" y="1698"/>
                    <a:pt x="610" y="1509"/>
                    <a:pt x="552" y="1335"/>
                  </a:cubicBezTo>
                  <a:lnTo>
                    <a:pt x="305" y="131"/>
                  </a:lnTo>
                  <a:cubicBezTo>
                    <a:pt x="247" y="59"/>
                    <a:pt x="189" y="1"/>
                    <a:pt x="131" y="1"/>
                  </a:cubicBezTo>
                  <a:close/>
                </a:path>
              </a:pathLst>
            </a:custGeom>
            <a:solidFill>
              <a:srgbClr val="E295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4"/>
            <p:cNvSpPr/>
            <p:nvPr/>
          </p:nvSpPr>
          <p:spPr>
            <a:xfrm>
              <a:off x="2965998" y="3666085"/>
              <a:ext cx="638227" cy="706521"/>
            </a:xfrm>
            <a:custGeom>
              <a:avLst/>
              <a:gdLst/>
              <a:ahLst/>
              <a:cxnLst/>
              <a:rect l="l" t="t" r="r" b="b"/>
              <a:pathLst>
                <a:path w="10822" h="11980" extrusionOk="0">
                  <a:moveTo>
                    <a:pt x="9289" y="1"/>
                  </a:moveTo>
                  <a:cubicBezTo>
                    <a:pt x="8770" y="1"/>
                    <a:pt x="8207" y="124"/>
                    <a:pt x="7920" y="318"/>
                  </a:cubicBezTo>
                  <a:cubicBezTo>
                    <a:pt x="5614" y="1522"/>
                    <a:pt x="3569" y="3219"/>
                    <a:pt x="247" y="7266"/>
                  </a:cubicBezTo>
                  <a:cubicBezTo>
                    <a:pt x="0" y="7570"/>
                    <a:pt x="0" y="7991"/>
                    <a:pt x="247" y="8237"/>
                  </a:cubicBezTo>
                  <a:cubicBezTo>
                    <a:pt x="972" y="8963"/>
                    <a:pt x="2655" y="10413"/>
                    <a:pt x="5802" y="11980"/>
                  </a:cubicBezTo>
                  <a:cubicBezTo>
                    <a:pt x="6049" y="11617"/>
                    <a:pt x="6223" y="11255"/>
                    <a:pt x="6223" y="10834"/>
                  </a:cubicBezTo>
                  <a:lnTo>
                    <a:pt x="2901" y="7512"/>
                  </a:lnTo>
                  <a:cubicBezTo>
                    <a:pt x="2901" y="7512"/>
                    <a:pt x="8225" y="4365"/>
                    <a:pt x="9487" y="3219"/>
                  </a:cubicBezTo>
                  <a:cubicBezTo>
                    <a:pt x="10821" y="2131"/>
                    <a:pt x="10763" y="854"/>
                    <a:pt x="10328" y="318"/>
                  </a:cubicBezTo>
                  <a:cubicBezTo>
                    <a:pt x="10159" y="95"/>
                    <a:pt x="9741" y="1"/>
                    <a:pt x="9289" y="1"/>
                  </a:cubicBezTo>
                  <a:close/>
                </a:path>
              </a:pathLst>
            </a:custGeom>
            <a:solidFill>
              <a:srgbClr val="6569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4"/>
            <p:cNvSpPr/>
            <p:nvPr/>
          </p:nvSpPr>
          <p:spPr>
            <a:xfrm>
              <a:off x="3596443" y="3834518"/>
              <a:ext cx="149738" cy="641707"/>
            </a:xfrm>
            <a:custGeom>
              <a:avLst/>
              <a:gdLst/>
              <a:ahLst/>
              <a:cxnLst/>
              <a:rect l="l" t="t" r="r" b="b"/>
              <a:pathLst>
                <a:path w="2539" h="10881" extrusionOk="0">
                  <a:moveTo>
                    <a:pt x="1582" y="0"/>
                  </a:moveTo>
                  <a:cubicBezTo>
                    <a:pt x="1524" y="0"/>
                    <a:pt x="1451" y="58"/>
                    <a:pt x="1451" y="116"/>
                  </a:cubicBezTo>
                  <a:cubicBezTo>
                    <a:pt x="1219" y="725"/>
                    <a:pt x="363" y="3568"/>
                    <a:pt x="189" y="5135"/>
                  </a:cubicBezTo>
                  <a:cubicBezTo>
                    <a:pt x="1" y="6339"/>
                    <a:pt x="494" y="8587"/>
                    <a:pt x="798" y="9675"/>
                  </a:cubicBezTo>
                  <a:cubicBezTo>
                    <a:pt x="914" y="10096"/>
                    <a:pt x="1219" y="10516"/>
                    <a:pt x="1582" y="10763"/>
                  </a:cubicBezTo>
                  <a:lnTo>
                    <a:pt x="1756" y="10821"/>
                  </a:lnTo>
                  <a:cubicBezTo>
                    <a:pt x="1821" y="10861"/>
                    <a:pt x="1892" y="10881"/>
                    <a:pt x="1960" y="10881"/>
                  </a:cubicBezTo>
                  <a:cubicBezTo>
                    <a:pt x="2087" y="10881"/>
                    <a:pt x="2202" y="10813"/>
                    <a:pt x="2249" y="10690"/>
                  </a:cubicBezTo>
                  <a:lnTo>
                    <a:pt x="2423" y="10458"/>
                  </a:lnTo>
                  <a:cubicBezTo>
                    <a:pt x="2539" y="10212"/>
                    <a:pt x="2539" y="9965"/>
                    <a:pt x="2481" y="9733"/>
                  </a:cubicBezTo>
                  <a:cubicBezTo>
                    <a:pt x="2118" y="8877"/>
                    <a:pt x="1335" y="6527"/>
                    <a:pt x="1393" y="4961"/>
                  </a:cubicBezTo>
                  <a:cubicBezTo>
                    <a:pt x="1393" y="4410"/>
                    <a:pt x="1944" y="1088"/>
                    <a:pt x="2060" y="247"/>
                  </a:cubicBezTo>
                  <a:cubicBezTo>
                    <a:pt x="2118" y="116"/>
                    <a:pt x="2002" y="0"/>
                    <a:pt x="1886" y="0"/>
                  </a:cubicBezTo>
                  <a:close/>
                </a:path>
              </a:pathLst>
            </a:custGeom>
            <a:solidFill>
              <a:srgbClr val="D0E5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4"/>
            <p:cNvSpPr/>
            <p:nvPr/>
          </p:nvSpPr>
          <p:spPr>
            <a:xfrm>
              <a:off x="3617851" y="3809690"/>
              <a:ext cx="154043" cy="641707"/>
            </a:xfrm>
            <a:custGeom>
              <a:avLst/>
              <a:gdLst/>
              <a:ahLst/>
              <a:cxnLst/>
              <a:rect l="l" t="t" r="r" b="b"/>
              <a:pathLst>
                <a:path w="2612" h="10881" extrusionOk="0">
                  <a:moveTo>
                    <a:pt x="1393" y="0"/>
                  </a:moveTo>
                  <a:cubicBezTo>
                    <a:pt x="1335" y="0"/>
                    <a:pt x="1277" y="58"/>
                    <a:pt x="1277" y="117"/>
                  </a:cubicBezTo>
                  <a:cubicBezTo>
                    <a:pt x="1088" y="784"/>
                    <a:pt x="247" y="3627"/>
                    <a:pt x="131" y="5135"/>
                  </a:cubicBezTo>
                  <a:cubicBezTo>
                    <a:pt x="0" y="6397"/>
                    <a:pt x="551" y="8573"/>
                    <a:pt x="856" y="9733"/>
                  </a:cubicBezTo>
                  <a:cubicBezTo>
                    <a:pt x="972" y="10154"/>
                    <a:pt x="1277" y="10517"/>
                    <a:pt x="1639" y="10749"/>
                  </a:cubicBezTo>
                  <a:lnTo>
                    <a:pt x="1886" y="10821"/>
                  </a:lnTo>
                  <a:cubicBezTo>
                    <a:pt x="1946" y="10862"/>
                    <a:pt x="2009" y="10881"/>
                    <a:pt x="2069" y="10881"/>
                  </a:cubicBezTo>
                  <a:cubicBezTo>
                    <a:pt x="2182" y="10881"/>
                    <a:pt x="2289" y="10814"/>
                    <a:pt x="2364" y="10691"/>
                  </a:cubicBezTo>
                  <a:lnTo>
                    <a:pt x="2481" y="10459"/>
                  </a:lnTo>
                  <a:cubicBezTo>
                    <a:pt x="2611" y="10212"/>
                    <a:pt x="2611" y="9965"/>
                    <a:pt x="2539" y="9733"/>
                  </a:cubicBezTo>
                  <a:cubicBezTo>
                    <a:pt x="2176" y="8878"/>
                    <a:pt x="1277" y="6528"/>
                    <a:pt x="1335" y="4947"/>
                  </a:cubicBezTo>
                  <a:cubicBezTo>
                    <a:pt x="1335" y="4410"/>
                    <a:pt x="1813" y="1088"/>
                    <a:pt x="1944" y="175"/>
                  </a:cubicBezTo>
                  <a:cubicBezTo>
                    <a:pt x="1944" y="117"/>
                    <a:pt x="1813" y="0"/>
                    <a:pt x="1755" y="0"/>
                  </a:cubicBezTo>
                  <a:close/>
                </a:path>
              </a:pathLst>
            </a:custGeom>
            <a:solidFill>
              <a:srgbClr val="E9A4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4"/>
            <p:cNvSpPr/>
            <p:nvPr/>
          </p:nvSpPr>
          <p:spPr>
            <a:xfrm>
              <a:off x="3686263" y="3763512"/>
              <a:ext cx="53078" cy="53078"/>
            </a:xfrm>
            <a:custGeom>
              <a:avLst/>
              <a:gdLst/>
              <a:ahLst/>
              <a:cxnLst/>
              <a:rect l="l" t="t" r="r" b="b"/>
              <a:pathLst>
                <a:path w="900" h="900" extrusionOk="0">
                  <a:moveTo>
                    <a:pt x="175" y="0"/>
                  </a:moveTo>
                  <a:cubicBezTo>
                    <a:pt x="117" y="0"/>
                    <a:pt x="1" y="116"/>
                    <a:pt x="1" y="174"/>
                  </a:cubicBezTo>
                  <a:lnTo>
                    <a:pt x="1" y="725"/>
                  </a:lnTo>
                  <a:cubicBezTo>
                    <a:pt x="1" y="841"/>
                    <a:pt x="117" y="900"/>
                    <a:pt x="175" y="900"/>
                  </a:cubicBezTo>
                  <a:lnTo>
                    <a:pt x="726" y="900"/>
                  </a:lnTo>
                  <a:cubicBezTo>
                    <a:pt x="842" y="900"/>
                    <a:pt x="900" y="841"/>
                    <a:pt x="900" y="725"/>
                  </a:cubicBezTo>
                  <a:lnTo>
                    <a:pt x="900" y="174"/>
                  </a:lnTo>
                  <a:cubicBezTo>
                    <a:pt x="900" y="116"/>
                    <a:pt x="784" y="0"/>
                    <a:pt x="653" y="0"/>
                  </a:cubicBezTo>
                  <a:close/>
                </a:path>
              </a:pathLst>
            </a:custGeom>
            <a:solidFill>
              <a:srgbClr val="E9A4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a:off x="3589602" y="3666852"/>
              <a:ext cx="106981" cy="163420"/>
            </a:xfrm>
            <a:custGeom>
              <a:avLst/>
              <a:gdLst/>
              <a:ahLst/>
              <a:cxnLst/>
              <a:rect l="l" t="t" r="r" b="b"/>
              <a:pathLst>
                <a:path w="1814" h="2771" extrusionOk="0">
                  <a:moveTo>
                    <a:pt x="914" y="0"/>
                  </a:moveTo>
                  <a:lnTo>
                    <a:pt x="0" y="189"/>
                  </a:lnTo>
                  <a:cubicBezTo>
                    <a:pt x="0" y="189"/>
                    <a:pt x="189" y="1639"/>
                    <a:pt x="914" y="2727"/>
                  </a:cubicBezTo>
                  <a:cubicBezTo>
                    <a:pt x="943" y="2756"/>
                    <a:pt x="972" y="2771"/>
                    <a:pt x="1001" y="2771"/>
                  </a:cubicBezTo>
                  <a:cubicBezTo>
                    <a:pt x="1030" y="2771"/>
                    <a:pt x="1059" y="2756"/>
                    <a:pt x="1088" y="2727"/>
                  </a:cubicBezTo>
                  <a:lnTo>
                    <a:pt x="1756" y="1813"/>
                  </a:lnTo>
                  <a:cubicBezTo>
                    <a:pt x="1814" y="1755"/>
                    <a:pt x="1814" y="1567"/>
                    <a:pt x="1756" y="1451"/>
                  </a:cubicBezTo>
                  <a:lnTo>
                    <a:pt x="91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a:off x="3724773" y="3688201"/>
              <a:ext cx="89878" cy="138414"/>
            </a:xfrm>
            <a:custGeom>
              <a:avLst/>
              <a:gdLst/>
              <a:ahLst/>
              <a:cxnLst/>
              <a:rect l="l" t="t" r="r" b="b"/>
              <a:pathLst>
                <a:path w="1524" h="2347" extrusionOk="0">
                  <a:moveTo>
                    <a:pt x="551" y="1"/>
                  </a:moveTo>
                  <a:lnTo>
                    <a:pt x="73" y="1147"/>
                  </a:lnTo>
                  <a:cubicBezTo>
                    <a:pt x="0" y="1205"/>
                    <a:pt x="0" y="1335"/>
                    <a:pt x="73" y="1451"/>
                  </a:cubicBezTo>
                  <a:lnTo>
                    <a:pt x="609" y="2293"/>
                  </a:lnTo>
                  <a:cubicBezTo>
                    <a:pt x="639" y="2329"/>
                    <a:pt x="686" y="2347"/>
                    <a:pt x="726" y="2347"/>
                  </a:cubicBezTo>
                  <a:cubicBezTo>
                    <a:pt x="765" y="2347"/>
                    <a:pt x="798" y="2329"/>
                    <a:pt x="798" y="2293"/>
                  </a:cubicBezTo>
                  <a:cubicBezTo>
                    <a:pt x="1523" y="1205"/>
                    <a:pt x="1523" y="305"/>
                    <a:pt x="1523" y="305"/>
                  </a:cubicBezTo>
                  <a:lnTo>
                    <a:pt x="55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a:off x="4662303" y="3444810"/>
              <a:ext cx="587037" cy="889638"/>
            </a:xfrm>
            <a:custGeom>
              <a:avLst/>
              <a:gdLst/>
              <a:ahLst/>
              <a:cxnLst/>
              <a:rect l="l" t="t" r="r" b="b"/>
              <a:pathLst>
                <a:path w="9954" h="15085" extrusionOk="0">
                  <a:moveTo>
                    <a:pt x="3229" y="0"/>
                  </a:moveTo>
                  <a:cubicBezTo>
                    <a:pt x="3143" y="0"/>
                    <a:pt x="3055" y="54"/>
                    <a:pt x="2960" y="139"/>
                  </a:cubicBezTo>
                  <a:cubicBezTo>
                    <a:pt x="1" y="4128"/>
                    <a:pt x="3627" y="3591"/>
                    <a:pt x="3932" y="5100"/>
                  </a:cubicBezTo>
                  <a:cubicBezTo>
                    <a:pt x="4962" y="10176"/>
                    <a:pt x="3206" y="11076"/>
                    <a:pt x="2786" y="12584"/>
                  </a:cubicBezTo>
                  <a:lnTo>
                    <a:pt x="2786" y="12657"/>
                  </a:lnTo>
                  <a:cubicBezTo>
                    <a:pt x="2597" y="13077"/>
                    <a:pt x="2670" y="13614"/>
                    <a:pt x="2960" y="14035"/>
                  </a:cubicBezTo>
                  <a:cubicBezTo>
                    <a:pt x="3264" y="14586"/>
                    <a:pt x="3758" y="15007"/>
                    <a:pt x="4483" y="15065"/>
                  </a:cubicBezTo>
                  <a:cubicBezTo>
                    <a:pt x="4573" y="15078"/>
                    <a:pt x="4665" y="15084"/>
                    <a:pt x="4760" y="15084"/>
                  </a:cubicBezTo>
                  <a:cubicBezTo>
                    <a:pt x="6823" y="15084"/>
                    <a:pt x="9954" y="11999"/>
                    <a:pt x="9371" y="9683"/>
                  </a:cubicBezTo>
                  <a:cubicBezTo>
                    <a:pt x="8762" y="7391"/>
                    <a:pt x="7021" y="5941"/>
                    <a:pt x="7384" y="3649"/>
                  </a:cubicBezTo>
                  <a:cubicBezTo>
                    <a:pt x="7558" y="2619"/>
                    <a:pt x="5933" y="922"/>
                    <a:pt x="4962" y="385"/>
                  </a:cubicBezTo>
                  <a:cubicBezTo>
                    <a:pt x="4483" y="81"/>
                    <a:pt x="3627" y="197"/>
                    <a:pt x="3323" y="23"/>
                  </a:cubicBezTo>
                  <a:cubicBezTo>
                    <a:pt x="3291" y="7"/>
                    <a:pt x="3260" y="0"/>
                    <a:pt x="3229" y="0"/>
                  </a:cubicBezTo>
                  <a:close/>
                </a:path>
              </a:pathLst>
            </a:custGeom>
            <a:solidFill>
              <a:srgbClr val="E086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4"/>
            <p:cNvSpPr/>
            <p:nvPr/>
          </p:nvSpPr>
          <p:spPr>
            <a:xfrm>
              <a:off x="5321882" y="3734437"/>
              <a:ext cx="567222" cy="823822"/>
            </a:xfrm>
            <a:custGeom>
              <a:avLst/>
              <a:gdLst/>
              <a:ahLst/>
              <a:cxnLst/>
              <a:rect l="l" t="t" r="r" b="b"/>
              <a:pathLst>
                <a:path w="9618" h="13969" extrusionOk="0">
                  <a:moveTo>
                    <a:pt x="7006" y="0"/>
                  </a:moveTo>
                  <a:lnTo>
                    <a:pt x="1871" y="725"/>
                  </a:lnTo>
                  <a:lnTo>
                    <a:pt x="0" y="13968"/>
                  </a:lnTo>
                  <a:lnTo>
                    <a:pt x="9617" y="13838"/>
                  </a:lnTo>
                  <a:lnTo>
                    <a:pt x="7006" y="0"/>
                  </a:ln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4"/>
            <p:cNvSpPr/>
            <p:nvPr/>
          </p:nvSpPr>
          <p:spPr>
            <a:xfrm>
              <a:off x="5165302" y="4725871"/>
              <a:ext cx="135230" cy="194382"/>
            </a:xfrm>
            <a:custGeom>
              <a:avLst/>
              <a:gdLst/>
              <a:ahLst/>
              <a:cxnLst/>
              <a:rect l="l" t="t" r="r" b="b"/>
              <a:pathLst>
                <a:path w="2293" h="3296" extrusionOk="0">
                  <a:moveTo>
                    <a:pt x="1147" y="2176"/>
                  </a:moveTo>
                  <a:cubicBezTo>
                    <a:pt x="1263" y="2176"/>
                    <a:pt x="1263" y="2466"/>
                    <a:pt x="1393" y="2597"/>
                  </a:cubicBezTo>
                  <a:cubicBezTo>
                    <a:pt x="1417" y="2691"/>
                    <a:pt x="1450" y="2759"/>
                    <a:pt x="1488" y="2806"/>
                  </a:cubicBezTo>
                  <a:lnTo>
                    <a:pt x="1488" y="2806"/>
                  </a:lnTo>
                  <a:cubicBezTo>
                    <a:pt x="1193" y="2761"/>
                    <a:pt x="936" y="2657"/>
                    <a:pt x="1031" y="2292"/>
                  </a:cubicBezTo>
                  <a:cubicBezTo>
                    <a:pt x="1031" y="2234"/>
                    <a:pt x="1089" y="2176"/>
                    <a:pt x="1147" y="2176"/>
                  </a:cubicBezTo>
                  <a:close/>
                  <a:moveTo>
                    <a:pt x="726" y="0"/>
                  </a:moveTo>
                  <a:cubicBezTo>
                    <a:pt x="421" y="0"/>
                    <a:pt x="233" y="232"/>
                    <a:pt x="305" y="537"/>
                  </a:cubicBezTo>
                  <a:lnTo>
                    <a:pt x="305" y="958"/>
                  </a:lnTo>
                  <a:cubicBezTo>
                    <a:pt x="305" y="1204"/>
                    <a:pt x="233" y="1378"/>
                    <a:pt x="175" y="1625"/>
                  </a:cubicBezTo>
                  <a:cubicBezTo>
                    <a:pt x="1" y="2104"/>
                    <a:pt x="117" y="2655"/>
                    <a:pt x="305" y="3075"/>
                  </a:cubicBezTo>
                  <a:cubicBezTo>
                    <a:pt x="345" y="3242"/>
                    <a:pt x="660" y="3296"/>
                    <a:pt x="1008" y="3296"/>
                  </a:cubicBezTo>
                  <a:cubicBezTo>
                    <a:pt x="1177" y="3296"/>
                    <a:pt x="1353" y="3283"/>
                    <a:pt x="1509" y="3264"/>
                  </a:cubicBezTo>
                  <a:cubicBezTo>
                    <a:pt x="1872" y="3192"/>
                    <a:pt x="2293" y="3133"/>
                    <a:pt x="2177" y="2959"/>
                  </a:cubicBezTo>
                  <a:cubicBezTo>
                    <a:pt x="2128" y="2868"/>
                    <a:pt x="1932" y="2852"/>
                    <a:pt x="1714" y="2832"/>
                  </a:cubicBezTo>
                  <a:lnTo>
                    <a:pt x="1714" y="2832"/>
                  </a:lnTo>
                  <a:cubicBezTo>
                    <a:pt x="1718" y="2757"/>
                    <a:pt x="1668" y="2647"/>
                    <a:pt x="1625" y="2466"/>
                  </a:cubicBezTo>
                  <a:cubicBezTo>
                    <a:pt x="1509" y="2176"/>
                    <a:pt x="1509" y="1814"/>
                    <a:pt x="1451" y="1683"/>
                  </a:cubicBezTo>
                  <a:cubicBezTo>
                    <a:pt x="1451" y="1625"/>
                    <a:pt x="1321" y="1509"/>
                    <a:pt x="1321" y="1451"/>
                  </a:cubicBezTo>
                  <a:cubicBezTo>
                    <a:pt x="1263" y="1320"/>
                    <a:pt x="1089" y="1204"/>
                    <a:pt x="1089" y="1016"/>
                  </a:cubicBezTo>
                  <a:lnTo>
                    <a:pt x="1089" y="479"/>
                  </a:lnTo>
                  <a:cubicBezTo>
                    <a:pt x="1089" y="174"/>
                    <a:pt x="958" y="0"/>
                    <a:pt x="726" y="0"/>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4"/>
            <p:cNvSpPr/>
            <p:nvPr/>
          </p:nvSpPr>
          <p:spPr>
            <a:xfrm>
              <a:off x="5122545" y="3775543"/>
              <a:ext cx="379622" cy="996560"/>
            </a:xfrm>
            <a:custGeom>
              <a:avLst/>
              <a:gdLst/>
              <a:ahLst/>
              <a:cxnLst/>
              <a:rect l="l" t="t" r="r" b="b"/>
              <a:pathLst>
                <a:path w="6437" h="16898" extrusionOk="0">
                  <a:moveTo>
                    <a:pt x="5084" y="1"/>
                  </a:moveTo>
                  <a:cubicBezTo>
                    <a:pt x="4849" y="1"/>
                    <a:pt x="4613" y="100"/>
                    <a:pt x="4410" y="333"/>
                  </a:cubicBezTo>
                  <a:cubicBezTo>
                    <a:pt x="4410" y="333"/>
                    <a:pt x="1" y="6323"/>
                    <a:pt x="1" y="9645"/>
                  </a:cubicBezTo>
                  <a:cubicBezTo>
                    <a:pt x="1" y="11937"/>
                    <a:pt x="958" y="16898"/>
                    <a:pt x="958" y="16898"/>
                  </a:cubicBezTo>
                  <a:lnTo>
                    <a:pt x="1451" y="16898"/>
                  </a:lnTo>
                  <a:cubicBezTo>
                    <a:pt x="1625" y="16898"/>
                    <a:pt x="1872" y="16840"/>
                    <a:pt x="1872" y="16840"/>
                  </a:cubicBezTo>
                  <a:cubicBezTo>
                    <a:pt x="1872" y="16840"/>
                    <a:pt x="1872" y="10544"/>
                    <a:pt x="2234" y="9399"/>
                  </a:cubicBezTo>
                  <a:cubicBezTo>
                    <a:pt x="2597" y="8253"/>
                    <a:pt x="6281" y="2871"/>
                    <a:pt x="6339" y="1667"/>
                  </a:cubicBezTo>
                  <a:cubicBezTo>
                    <a:pt x="6436" y="818"/>
                    <a:pt x="5760" y="1"/>
                    <a:pt x="5084" y="1"/>
                  </a:cubicBezTo>
                  <a:close/>
                </a:path>
              </a:pathLst>
            </a:custGeom>
            <a:solidFill>
              <a:srgbClr val="6569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4"/>
            <p:cNvSpPr/>
            <p:nvPr/>
          </p:nvSpPr>
          <p:spPr>
            <a:xfrm>
              <a:off x="5290212" y="4536797"/>
              <a:ext cx="367060" cy="1285242"/>
            </a:xfrm>
            <a:custGeom>
              <a:avLst/>
              <a:gdLst/>
              <a:ahLst/>
              <a:cxnLst/>
              <a:rect l="l" t="t" r="r" b="b"/>
              <a:pathLst>
                <a:path w="6224" h="21793" extrusionOk="0">
                  <a:moveTo>
                    <a:pt x="595" y="1"/>
                  </a:moveTo>
                  <a:lnTo>
                    <a:pt x="595" y="1"/>
                  </a:lnTo>
                  <a:cubicBezTo>
                    <a:pt x="595" y="1"/>
                    <a:pt x="1" y="4106"/>
                    <a:pt x="1451" y="11474"/>
                  </a:cubicBezTo>
                  <a:cubicBezTo>
                    <a:pt x="2104" y="14985"/>
                    <a:pt x="3496" y="21628"/>
                    <a:pt x="3496" y="21628"/>
                  </a:cubicBezTo>
                  <a:cubicBezTo>
                    <a:pt x="3730" y="21749"/>
                    <a:pt x="3939" y="21792"/>
                    <a:pt x="4155" y="21792"/>
                  </a:cubicBezTo>
                  <a:cubicBezTo>
                    <a:pt x="4275" y="21792"/>
                    <a:pt x="4397" y="21779"/>
                    <a:pt x="4526" y="21758"/>
                  </a:cubicBezTo>
                  <a:cubicBezTo>
                    <a:pt x="4526" y="21758"/>
                    <a:pt x="4642" y="18799"/>
                    <a:pt x="4715" y="15652"/>
                  </a:cubicBezTo>
                  <a:cubicBezTo>
                    <a:pt x="4773" y="12635"/>
                    <a:pt x="4831" y="9371"/>
                    <a:pt x="5005" y="8341"/>
                  </a:cubicBezTo>
                  <a:cubicBezTo>
                    <a:pt x="5367" y="6165"/>
                    <a:pt x="6223" y="479"/>
                    <a:pt x="6223" y="479"/>
                  </a:cubicBezTo>
                  <a:lnTo>
                    <a:pt x="595" y="1"/>
                  </a:lnTo>
                  <a:close/>
                </a:path>
              </a:pathLst>
            </a:custGeom>
            <a:solidFill>
              <a:srgbClr val="2831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4"/>
            <p:cNvSpPr/>
            <p:nvPr/>
          </p:nvSpPr>
          <p:spPr>
            <a:xfrm>
              <a:off x="5403975" y="4547058"/>
              <a:ext cx="253298" cy="1226798"/>
            </a:xfrm>
            <a:custGeom>
              <a:avLst/>
              <a:gdLst/>
              <a:ahLst/>
              <a:cxnLst/>
              <a:rect l="l" t="t" r="r" b="b"/>
              <a:pathLst>
                <a:path w="4295" h="20802" extrusionOk="0">
                  <a:moveTo>
                    <a:pt x="610" y="1"/>
                  </a:moveTo>
                  <a:cubicBezTo>
                    <a:pt x="479" y="915"/>
                    <a:pt x="305" y="1872"/>
                    <a:pt x="175" y="2844"/>
                  </a:cubicBezTo>
                  <a:cubicBezTo>
                    <a:pt x="1" y="3990"/>
                    <a:pt x="59" y="5208"/>
                    <a:pt x="117" y="6412"/>
                  </a:cubicBezTo>
                  <a:cubicBezTo>
                    <a:pt x="247" y="8109"/>
                    <a:pt x="610" y="9734"/>
                    <a:pt x="1205" y="11300"/>
                  </a:cubicBezTo>
                  <a:cubicBezTo>
                    <a:pt x="1393" y="11793"/>
                    <a:pt x="1567" y="12388"/>
                    <a:pt x="1814" y="13244"/>
                  </a:cubicBezTo>
                  <a:cubicBezTo>
                    <a:pt x="2293" y="14927"/>
                    <a:pt x="2539" y="20192"/>
                    <a:pt x="2655" y="20801"/>
                  </a:cubicBezTo>
                  <a:cubicBezTo>
                    <a:pt x="2655" y="19771"/>
                    <a:pt x="2713" y="17653"/>
                    <a:pt x="2786" y="15478"/>
                  </a:cubicBezTo>
                  <a:cubicBezTo>
                    <a:pt x="2844" y="12461"/>
                    <a:pt x="2902" y="9197"/>
                    <a:pt x="3076" y="8167"/>
                  </a:cubicBezTo>
                  <a:cubicBezTo>
                    <a:pt x="3438" y="5991"/>
                    <a:pt x="4294" y="305"/>
                    <a:pt x="4294" y="305"/>
                  </a:cubicBezTo>
                  <a:lnTo>
                    <a:pt x="610" y="1"/>
                  </a:lnTo>
                  <a:close/>
                </a:path>
              </a:pathLst>
            </a:custGeom>
            <a:solidFill>
              <a:srgbClr val="18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4"/>
            <p:cNvSpPr/>
            <p:nvPr/>
          </p:nvSpPr>
          <p:spPr>
            <a:xfrm>
              <a:off x="5478402" y="4488378"/>
              <a:ext cx="503057" cy="1323930"/>
            </a:xfrm>
            <a:custGeom>
              <a:avLst/>
              <a:gdLst/>
              <a:ahLst/>
              <a:cxnLst/>
              <a:rect l="l" t="t" r="r" b="b"/>
              <a:pathLst>
                <a:path w="8530" h="22449" extrusionOk="0">
                  <a:moveTo>
                    <a:pt x="4643" y="1"/>
                  </a:moveTo>
                  <a:cubicBezTo>
                    <a:pt x="3378" y="1"/>
                    <a:pt x="2039" y="506"/>
                    <a:pt x="1886" y="1358"/>
                  </a:cubicBezTo>
                  <a:cubicBezTo>
                    <a:pt x="1277" y="4448"/>
                    <a:pt x="1" y="9162"/>
                    <a:pt x="2481" y="13514"/>
                  </a:cubicBezTo>
                  <a:cubicBezTo>
                    <a:pt x="4961" y="17923"/>
                    <a:pt x="7616" y="22449"/>
                    <a:pt x="7616" y="22449"/>
                  </a:cubicBezTo>
                  <a:cubicBezTo>
                    <a:pt x="7920" y="22449"/>
                    <a:pt x="8283" y="22333"/>
                    <a:pt x="8530" y="22159"/>
                  </a:cubicBezTo>
                  <a:cubicBezTo>
                    <a:pt x="8530" y="22159"/>
                    <a:pt x="8109" y="20157"/>
                    <a:pt x="7500" y="17865"/>
                  </a:cubicBezTo>
                  <a:cubicBezTo>
                    <a:pt x="6775" y="15196"/>
                    <a:pt x="5803" y="12063"/>
                    <a:pt x="6107" y="10424"/>
                  </a:cubicBezTo>
                  <a:cubicBezTo>
                    <a:pt x="6600" y="7407"/>
                    <a:pt x="7137" y="3302"/>
                    <a:pt x="6963" y="1358"/>
                  </a:cubicBezTo>
                  <a:cubicBezTo>
                    <a:pt x="6874" y="414"/>
                    <a:pt x="5789" y="1"/>
                    <a:pt x="4643" y="1"/>
                  </a:cubicBezTo>
                  <a:close/>
                </a:path>
              </a:pathLst>
            </a:custGeom>
            <a:solidFill>
              <a:srgbClr val="2831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4"/>
            <p:cNvSpPr/>
            <p:nvPr/>
          </p:nvSpPr>
          <p:spPr>
            <a:xfrm>
              <a:off x="5307315" y="3734437"/>
              <a:ext cx="592050" cy="869999"/>
            </a:xfrm>
            <a:custGeom>
              <a:avLst/>
              <a:gdLst/>
              <a:ahLst/>
              <a:cxnLst/>
              <a:rect l="l" t="t" r="r" b="b"/>
              <a:pathLst>
                <a:path w="10039" h="14752" extrusionOk="0">
                  <a:moveTo>
                    <a:pt x="7253" y="0"/>
                  </a:moveTo>
                  <a:lnTo>
                    <a:pt x="2118" y="725"/>
                  </a:lnTo>
                  <a:lnTo>
                    <a:pt x="73" y="13606"/>
                  </a:lnTo>
                  <a:cubicBezTo>
                    <a:pt x="1" y="13838"/>
                    <a:pt x="131" y="14026"/>
                    <a:pt x="363" y="14142"/>
                  </a:cubicBezTo>
                  <a:cubicBezTo>
                    <a:pt x="856" y="14389"/>
                    <a:pt x="1886" y="14752"/>
                    <a:pt x="3816" y="14752"/>
                  </a:cubicBezTo>
                  <a:cubicBezTo>
                    <a:pt x="6354" y="14752"/>
                    <a:pt x="8646" y="14389"/>
                    <a:pt x="9618" y="14200"/>
                  </a:cubicBezTo>
                  <a:cubicBezTo>
                    <a:pt x="9864" y="14142"/>
                    <a:pt x="10038" y="13910"/>
                    <a:pt x="9980" y="13606"/>
                  </a:cubicBezTo>
                  <a:lnTo>
                    <a:pt x="72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4"/>
            <p:cNvSpPr/>
            <p:nvPr/>
          </p:nvSpPr>
          <p:spPr>
            <a:xfrm>
              <a:off x="5621299" y="3737858"/>
              <a:ext cx="313983" cy="1077296"/>
            </a:xfrm>
            <a:custGeom>
              <a:avLst/>
              <a:gdLst/>
              <a:ahLst/>
              <a:cxnLst/>
              <a:rect l="l" t="t" r="r" b="b"/>
              <a:pathLst>
                <a:path w="5324" h="18267" extrusionOk="0">
                  <a:moveTo>
                    <a:pt x="1697" y="0"/>
                  </a:moveTo>
                  <a:lnTo>
                    <a:pt x="914" y="131"/>
                  </a:lnTo>
                  <a:cubicBezTo>
                    <a:pt x="551" y="131"/>
                    <a:pt x="305" y="435"/>
                    <a:pt x="305" y="725"/>
                  </a:cubicBezTo>
                  <a:cubicBezTo>
                    <a:pt x="305" y="1697"/>
                    <a:pt x="479" y="2611"/>
                    <a:pt x="783" y="3452"/>
                  </a:cubicBezTo>
                  <a:cubicBezTo>
                    <a:pt x="1451" y="5207"/>
                    <a:pt x="2364" y="8413"/>
                    <a:pt x="1813" y="11241"/>
                  </a:cubicBezTo>
                  <a:cubicBezTo>
                    <a:pt x="1030" y="15361"/>
                    <a:pt x="0" y="16985"/>
                    <a:pt x="1335" y="17957"/>
                  </a:cubicBezTo>
                  <a:cubicBezTo>
                    <a:pt x="1633" y="18177"/>
                    <a:pt x="1995" y="18267"/>
                    <a:pt x="2376" y="18267"/>
                  </a:cubicBezTo>
                  <a:cubicBezTo>
                    <a:pt x="3678" y="18267"/>
                    <a:pt x="5209" y="17227"/>
                    <a:pt x="5265" y="16811"/>
                  </a:cubicBezTo>
                  <a:cubicBezTo>
                    <a:pt x="5323" y="16260"/>
                    <a:pt x="4772" y="9733"/>
                    <a:pt x="4105" y="6890"/>
                  </a:cubicBezTo>
                  <a:cubicBezTo>
                    <a:pt x="3452" y="4061"/>
                    <a:pt x="1697" y="0"/>
                    <a:pt x="1697" y="0"/>
                  </a:cubicBezTo>
                  <a:close/>
                </a:path>
              </a:pathLst>
            </a:custGeom>
            <a:solidFill>
              <a:srgbClr val="6569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4"/>
            <p:cNvSpPr/>
            <p:nvPr/>
          </p:nvSpPr>
          <p:spPr>
            <a:xfrm>
              <a:off x="5639227" y="3734437"/>
              <a:ext cx="296054" cy="1077001"/>
            </a:xfrm>
            <a:custGeom>
              <a:avLst/>
              <a:gdLst/>
              <a:ahLst/>
              <a:cxnLst/>
              <a:rect l="l" t="t" r="r" b="b"/>
              <a:pathLst>
                <a:path w="5020" h="18262" extrusionOk="0">
                  <a:moveTo>
                    <a:pt x="1451" y="0"/>
                  </a:moveTo>
                  <a:lnTo>
                    <a:pt x="1" y="247"/>
                  </a:lnTo>
                  <a:lnTo>
                    <a:pt x="1" y="783"/>
                  </a:lnTo>
                  <a:cubicBezTo>
                    <a:pt x="1" y="1697"/>
                    <a:pt x="175" y="2596"/>
                    <a:pt x="479" y="3510"/>
                  </a:cubicBezTo>
                  <a:cubicBezTo>
                    <a:pt x="784" y="4294"/>
                    <a:pt x="1147" y="5439"/>
                    <a:pt x="1393" y="6716"/>
                  </a:cubicBezTo>
                  <a:cubicBezTo>
                    <a:pt x="1625" y="7978"/>
                    <a:pt x="2060" y="9196"/>
                    <a:pt x="2655" y="10342"/>
                  </a:cubicBezTo>
                  <a:cubicBezTo>
                    <a:pt x="3018" y="11067"/>
                    <a:pt x="3322" y="11851"/>
                    <a:pt x="3511" y="12692"/>
                  </a:cubicBezTo>
                  <a:cubicBezTo>
                    <a:pt x="3990" y="15535"/>
                    <a:pt x="2713" y="18073"/>
                    <a:pt x="2539" y="18262"/>
                  </a:cubicBezTo>
                  <a:cubicBezTo>
                    <a:pt x="3743" y="18073"/>
                    <a:pt x="4889" y="17232"/>
                    <a:pt x="4961" y="16869"/>
                  </a:cubicBezTo>
                  <a:cubicBezTo>
                    <a:pt x="5019" y="16318"/>
                    <a:pt x="4468" y="9791"/>
                    <a:pt x="3801" y="6948"/>
                  </a:cubicBezTo>
                  <a:cubicBezTo>
                    <a:pt x="3148" y="4119"/>
                    <a:pt x="1451" y="0"/>
                    <a:pt x="1451" y="0"/>
                  </a:cubicBezTo>
                  <a:close/>
                </a:path>
              </a:pathLst>
            </a:custGeom>
            <a:solidFill>
              <a:srgbClr val="474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4"/>
            <p:cNvSpPr/>
            <p:nvPr/>
          </p:nvSpPr>
          <p:spPr>
            <a:xfrm>
              <a:off x="5243150" y="3763512"/>
              <a:ext cx="299475" cy="1004934"/>
            </a:xfrm>
            <a:custGeom>
              <a:avLst/>
              <a:gdLst/>
              <a:ahLst/>
              <a:cxnLst/>
              <a:rect l="l" t="t" r="r" b="b"/>
              <a:pathLst>
                <a:path w="5078" h="17040" extrusionOk="0">
                  <a:moveTo>
                    <a:pt x="4599" y="0"/>
                  </a:moveTo>
                  <a:lnTo>
                    <a:pt x="3032" y="174"/>
                  </a:lnTo>
                  <a:cubicBezTo>
                    <a:pt x="2539" y="232"/>
                    <a:pt x="2481" y="595"/>
                    <a:pt x="2423" y="1088"/>
                  </a:cubicBezTo>
                  <a:cubicBezTo>
                    <a:pt x="2249" y="3133"/>
                    <a:pt x="1640" y="8515"/>
                    <a:pt x="1161" y="10154"/>
                  </a:cubicBezTo>
                  <a:cubicBezTo>
                    <a:pt x="552" y="12141"/>
                    <a:pt x="1" y="14317"/>
                    <a:pt x="1" y="14984"/>
                  </a:cubicBezTo>
                  <a:cubicBezTo>
                    <a:pt x="1" y="15579"/>
                    <a:pt x="1397" y="17040"/>
                    <a:pt x="2255" y="17040"/>
                  </a:cubicBezTo>
                  <a:cubicBezTo>
                    <a:pt x="2359" y="17040"/>
                    <a:pt x="2455" y="17018"/>
                    <a:pt x="2539" y="16971"/>
                  </a:cubicBezTo>
                  <a:cubicBezTo>
                    <a:pt x="5078" y="15709"/>
                    <a:pt x="4352" y="7427"/>
                    <a:pt x="4062" y="4642"/>
                  </a:cubicBezTo>
                  <a:cubicBezTo>
                    <a:pt x="3758" y="1929"/>
                    <a:pt x="4599" y="0"/>
                    <a:pt x="4599" y="0"/>
                  </a:cubicBezTo>
                  <a:close/>
                </a:path>
              </a:pathLst>
            </a:custGeom>
            <a:solidFill>
              <a:srgbClr val="6569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4"/>
            <p:cNvSpPr/>
            <p:nvPr/>
          </p:nvSpPr>
          <p:spPr>
            <a:xfrm>
              <a:off x="5539146" y="3462266"/>
              <a:ext cx="182292" cy="180110"/>
            </a:xfrm>
            <a:custGeom>
              <a:avLst/>
              <a:gdLst/>
              <a:ahLst/>
              <a:cxnLst/>
              <a:rect l="l" t="t" r="r" b="b"/>
              <a:pathLst>
                <a:path w="3091" h="3054" extrusionOk="0">
                  <a:moveTo>
                    <a:pt x="2624" y="0"/>
                  </a:moveTo>
                  <a:cubicBezTo>
                    <a:pt x="2579" y="0"/>
                    <a:pt x="2531" y="10"/>
                    <a:pt x="2481" y="31"/>
                  </a:cubicBezTo>
                  <a:cubicBezTo>
                    <a:pt x="1393" y="264"/>
                    <a:pt x="1" y="1961"/>
                    <a:pt x="1" y="2265"/>
                  </a:cubicBezTo>
                  <a:cubicBezTo>
                    <a:pt x="1" y="2660"/>
                    <a:pt x="855" y="3054"/>
                    <a:pt x="1356" y="3054"/>
                  </a:cubicBezTo>
                  <a:cubicBezTo>
                    <a:pt x="1389" y="3054"/>
                    <a:pt x="1421" y="3052"/>
                    <a:pt x="1451" y="3048"/>
                  </a:cubicBezTo>
                  <a:cubicBezTo>
                    <a:pt x="1872" y="2990"/>
                    <a:pt x="1872" y="2497"/>
                    <a:pt x="2176" y="2265"/>
                  </a:cubicBezTo>
                  <a:cubicBezTo>
                    <a:pt x="2423" y="2019"/>
                    <a:pt x="3090" y="1845"/>
                    <a:pt x="2960" y="1235"/>
                  </a:cubicBezTo>
                  <a:cubicBezTo>
                    <a:pt x="2902" y="989"/>
                    <a:pt x="2902" y="757"/>
                    <a:pt x="2960" y="510"/>
                  </a:cubicBezTo>
                  <a:cubicBezTo>
                    <a:pt x="3020" y="255"/>
                    <a:pt x="2858" y="0"/>
                    <a:pt x="2624" y="0"/>
                  </a:cubicBezTo>
                  <a:close/>
                </a:path>
              </a:pathLst>
            </a:custGeom>
            <a:solidFill>
              <a:srgbClr val="413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4"/>
            <p:cNvSpPr/>
            <p:nvPr/>
          </p:nvSpPr>
          <p:spPr>
            <a:xfrm>
              <a:off x="5414237" y="3417032"/>
              <a:ext cx="235310" cy="404333"/>
            </a:xfrm>
            <a:custGeom>
              <a:avLst/>
              <a:gdLst/>
              <a:ahLst/>
              <a:cxnLst/>
              <a:rect l="l" t="t" r="r" b="b"/>
              <a:pathLst>
                <a:path w="3990" h="6856" extrusionOk="0">
                  <a:moveTo>
                    <a:pt x="2423" y="1"/>
                  </a:moveTo>
                  <a:cubicBezTo>
                    <a:pt x="1277" y="1"/>
                    <a:pt x="1" y="798"/>
                    <a:pt x="247" y="2307"/>
                  </a:cubicBezTo>
                  <a:cubicBezTo>
                    <a:pt x="494" y="3699"/>
                    <a:pt x="610" y="4599"/>
                    <a:pt x="1524" y="4787"/>
                  </a:cubicBezTo>
                  <a:cubicBezTo>
                    <a:pt x="1814" y="4903"/>
                    <a:pt x="2003" y="5208"/>
                    <a:pt x="1944" y="5571"/>
                  </a:cubicBezTo>
                  <a:lnTo>
                    <a:pt x="1886" y="5803"/>
                  </a:lnTo>
                  <a:cubicBezTo>
                    <a:pt x="1814" y="6107"/>
                    <a:pt x="1814" y="6528"/>
                    <a:pt x="2119" y="6716"/>
                  </a:cubicBezTo>
                  <a:cubicBezTo>
                    <a:pt x="2299" y="6801"/>
                    <a:pt x="2511" y="6855"/>
                    <a:pt x="2731" y="6855"/>
                  </a:cubicBezTo>
                  <a:cubicBezTo>
                    <a:pt x="2811" y="6855"/>
                    <a:pt x="2893" y="6848"/>
                    <a:pt x="2974" y="6833"/>
                  </a:cubicBezTo>
                  <a:cubicBezTo>
                    <a:pt x="3511" y="6658"/>
                    <a:pt x="3874" y="6238"/>
                    <a:pt x="3700" y="5440"/>
                  </a:cubicBezTo>
                  <a:lnTo>
                    <a:pt x="3453" y="4599"/>
                  </a:lnTo>
                  <a:cubicBezTo>
                    <a:pt x="3395" y="4352"/>
                    <a:pt x="3395" y="3990"/>
                    <a:pt x="3569" y="3757"/>
                  </a:cubicBezTo>
                  <a:cubicBezTo>
                    <a:pt x="3758" y="3395"/>
                    <a:pt x="3990" y="2844"/>
                    <a:pt x="3990" y="2307"/>
                  </a:cubicBezTo>
                  <a:cubicBezTo>
                    <a:pt x="3990" y="798"/>
                    <a:pt x="3569" y="1"/>
                    <a:pt x="2423" y="1"/>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4"/>
            <p:cNvSpPr/>
            <p:nvPr/>
          </p:nvSpPr>
          <p:spPr>
            <a:xfrm>
              <a:off x="5418542" y="3367434"/>
              <a:ext cx="263500" cy="207061"/>
            </a:xfrm>
            <a:custGeom>
              <a:avLst/>
              <a:gdLst/>
              <a:ahLst/>
              <a:cxnLst/>
              <a:rect l="l" t="t" r="r" b="b"/>
              <a:pathLst>
                <a:path w="4468" h="3511" extrusionOk="0">
                  <a:moveTo>
                    <a:pt x="2408" y="0"/>
                  </a:moveTo>
                  <a:lnTo>
                    <a:pt x="1146" y="247"/>
                  </a:lnTo>
                  <a:cubicBezTo>
                    <a:pt x="1088" y="247"/>
                    <a:pt x="784" y="305"/>
                    <a:pt x="726" y="305"/>
                  </a:cubicBezTo>
                  <a:cubicBezTo>
                    <a:pt x="363" y="305"/>
                    <a:pt x="0" y="726"/>
                    <a:pt x="0" y="1030"/>
                  </a:cubicBezTo>
                  <a:cubicBezTo>
                    <a:pt x="0" y="1146"/>
                    <a:pt x="116" y="1277"/>
                    <a:pt x="116" y="1335"/>
                  </a:cubicBezTo>
                  <a:cubicBezTo>
                    <a:pt x="116" y="1721"/>
                    <a:pt x="519" y="2009"/>
                    <a:pt x="911" y="2009"/>
                  </a:cubicBezTo>
                  <a:cubicBezTo>
                    <a:pt x="946" y="2009"/>
                    <a:pt x="981" y="2007"/>
                    <a:pt x="1016" y="2002"/>
                  </a:cubicBezTo>
                  <a:lnTo>
                    <a:pt x="1378" y="1872"/>
                  </a:lnTo>
                  <a:cubicBezTo>
                    <a:pt x="1471" y="1839"/>
                    <a:pt x="1550" y="1825"/>
                    <a:pt x="1621" y="1825"/>
                  </a:cubicBezTo>
                  <a:cubicBezTo>
                    <a:pt x="1926" y="1825"/>
                    <a:pt x="2067" y="2082"/>
                    <a:pt x="2408" y="2176"/>
                  </a:cubicBezTo>
                  <a:cubicBezTo>
                    <a:pt x="2771" y="2234"/>
                    <a:pt x="3017" y="2539"/>
                    <a:pt x="3017" y="2901"/>
                  </a:cubicBezTo>
                  <a:cubicBezTo>
                    <a:pt x="3017" y="3017"/>
                    <a:pt x="3075" y="3511"/>
                    <a:pt x="3191" y="3511"/>
                  </a:cubicBezTo>
                  <a:lnTo>
                    <a:pt x="3322" y="3090"/>
                  </a:lnTo>
                  <a:cubicBezTo>
                    <a:pt x="3322" y="3017"/>
                    <a:pt x="3322" y="3017"/>
                    <a:pt x="3380" y="2959"/>
                  </a:cubicBezTo>
                  <a:lnTo>
                    <a:pt x="3496" y="2959"/>
                  </a:lnTo>
                  <a:cubicBezTo>
                    <a:pt x="3859" y="2901"/>
                    <a:pt x="4105" y="2655"/>
                    <a:pt x="4163" y="2365"/>
                  </a:cubicBezTo>
                  <a:lnTo>
                    <a:pt x="4279" y="1567"/>
                  </a:lnTo>
                  <a:cubicBezTo>
                    <a:pt x="4468" y="421"/>
                    <a:pt x="3191" y="0"/>
                    <a:pt x="2408" y="0"/>
                  </a:cubicBezTo>
                  <a:close/>
                </a:path>
              </a:pathLst>
            </a:custGeom>
            <a:solidFill>
              <a:srgbClr val="413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4"/>
            <p:cNvSpPr/>
            <p:nvPr/>
          </p:nvSpPr>
          <p:spPr>
            <a:xfrm>
              <a:off x="5614399" y="3517113"/>
              <a:ext cx="56557" cy="75370"/>
            </a:xfrm>
            <a:custGeom>
              <a:avLst/>
              <a:gdLst/>
              <a:ahLst/>
              <a:cxnLst/>
              <a:rect l="l" t="t" r="r" b="b"/>
              <a:pathLst>
                <a:path w="959" h="1278" extrusionOk="0">
                  <a:moveTo>
                    <a:pt x="422" y="1"/>
                  </a:moveTo>
                  <a:cubicBezTo>
                    <a:pt x="117" y="1"/>
                    <a:pt x="1" y="305"/>
                    <a:pt x="1" y="610"/>
                  </a:cubicBezTo>
                  <a:cubicBezTo>
                    <a:pt x="1" y="973"/>
                    <a:pt x="117" y="1277"/>
                    <a:pt x="422" y="1277"/>
                  </a:cubicBezTo>
                  <a:cubicBezTo>
                    <a:pt x="784" y="1277"/>
                    <a:pt x="958" y="784"/>
                    <a:pt x="958" y="421"/>
                  </a:cubicBezTo>
                  <a:cubicBezTo>
                    <a:pt x="958" y="59"/>
                    <a:pt x="784" y="1"/>
                    <a:pt x="422" y="1"/>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4"/>
            <p:cNvSpPr/>
            <p:nvPr/>
          </p:nvSpPr>
          <p:spPr>
            <a:xfrm>
              <a:off x="5446732" y="3545362"/>
              <a:ext cx="31729" cy="89878"/>
            </a:xfrm>
            <a:custGeom>
              <a:avLst/>
              <a:gdLst/>
              <a:ahLst/>
              <a:cxnLst/>
              <a:rect l="l" t="t" r="r" b="b"/>
              <a:pathLst>
                <a:path w="538" h="1524" extrusionOk="0">
                  <a:moveTo>
                    <a:pt x="422" y="0"/>
                  </a:moveTo>
                  <a:cubicBezTo>
                    <a:pt x="364" y="0"/>
                    <a:pt x="306" y="0"/>
                    <a:pt x="306" y="73"/>
                  </a:cubicBezTo>
                  <a:lnTo>
                    <a:pt x="59" y="1161"/>
                  </a:lnTo>
                  <a:cubicBezTo>
                    <a:pt x="1" y="1335"/>
                    <a:pt x="117" y="1523"/>
                    <a:pt x="306" y="1523"/>
                  </a:cubicBezTo>
                  <a:cubicBezTo>
                    <a:pt x="422" y="1523"/>
                    <a:pt x="538" y="1393"/>
                    <a:pt x="538" y="1277"/>
                  </a:cubicBezTo>
                  <a:lnTo>
                    <a:pt x="538" y="131"/>
                  </a:lnTo>
                  <a:lnTo>
                    <a:pt x="538" y="0"/>
                  </a:lnTo>
                  <a:close/>
                </a:path>
              </a:pathLst>
            </a:custGeom>
            <a:solidFill>
              <a:srgbClr val="E295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4"/>
            <p:cNvSpPr/>
            <p:nvPr/>
          </p:nvSpPr>
          <p:spPr>
            <a:xfrm>
              <a:off x="5418542" y="3467515"/>
              <a:ext cx="53078" cy="74485"/>
            </a:xfrm>
            <a:custGeom>
              <a:avLst/>
              <a:gdLst/>
              <a:ahLst/>
              <a:cxnLst/>
              <a:rect l="l" t="t" r="r" b="b"/>
              <a:pathLst>
                <a:path w="900" h="1263" extrusionOk="0">
                  <a:moveTo>
                    <a:pt x="290" y="0"/>
                  </a:moveTo>
                  <a:cubicBezTo>
                    <a:pt x="232" y="0"/>
                    <a:pt x="0" y="537"/>
                    <a:pt x="0" y="595"/>
                  </a:cubicBezTo>
                  <a:lnTo>
                    <a:pt x="0" y="1088"/>
                  </a:lnTo>
                  <a:cubicBezTo>
                    <a:pt x="0" y="1146"/>
                    <a:pt x="58" y="1262"/>
                    <a:pt x="174" y="1262"/>
                  </a:cubicBezTo>
                  <a:cubicBezTo>
                    <a:pt x="174" y="958"/>
                    <a:pt x="421" y="233"/>
                    <a:pt x="900" y="116"/>
                  </a:cubicBezTo>
                  <a:lnTo>
                    <a:pt x="290" y="0"/>
                  </a:lnTo>
                  <a:close/>
                </a:path>
              </a:pathLst>
            </a:custGeom>
            <a:solidFill>
              <a:srgbClr val="413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4"/>
            <p:cNvSpPr/>
            <p:nvPr/>
          </p:nvSpPr>
          <p:spPr>
            <a:xfrm>
              <a:off x="5895888" y="4683114"/>
              <a:ext cx="103560" cy="224990"/>
            </a:xfrm>
            <a:custGeom>
              <a:avLst/>
              <a:gdLst/>
              <a:ahLst/>
              <a:cxnLst/>
              <a:rect l="l" t="t" r="r" b="b"/>
              <a:pathLst>
                <a:path w="1756" h="3815" extrusionOk="0">
                  <a:moveTo>
                    <a:pt x="1088" y="0"/>
                  </a:moveTo>
                  <a:cubicBezTo>
                    <a:pt x="783" y="0"/>
                    <a:pt x="667" y="232"/>
                    <a:pt x="667" y="479"/>
                  </a:cubicBezTo>
                  <a:lnTo>
                    <a:pt x="667" y="1088"/>
                  </a:lnTo>
                  <a:cubicBezTo>
                    <a:pt x="667" y="1204"/>
                    <a:pt x="537" y="1378"/>
                    <a:pt x="421" y="1509"/>
                  </a:cubicBezTo>
                  <a:cubicBezTo>
                    <a:pt x="421" y="1509"/>
                    <a:pt x="305" y="1625"/>
                    <a:pt x="305" y="1683"/>
                  </a:cubicBezTo>
                  <a:cubicBezTo>
                    <a:pt x="247" y="1813"/>
                    <a:pt x="247" y="2176"/>
                    <a:pt x="116" y="2539"/>
                  </a:cubicBezTo>
                  <a:cubicBezTo>
                    <a:pt x="116" y="2771"/>
                    <a:pt x="0" y="2901"/>
                    <a:pt x="58" y="2901"/>
                  </a:cubicBezTo>
                  <a:cubicBezTo>
                    <a:pt x="77" y="2911"/>
                    <a:pt x="97" y="2915"/>
                    <a:pt x="116" y="2915"/>
                  </a:cubicBezTo>
                  <a:cubicBezTo>
                    <a:pt x="217" y="2915"/>
                    <a:pt x="324" y="2800"/>
                    <a:pt x="421" y="2655"/>
                  </a:cubicBezTo>
                  <a:cubicBezTo>
                    <a:pt x="479" y="2466"/>
                    <a:pt x="479" y="2176"/>
                    <a:pt x="609" y="2176"/>
                  </a:cubicBezTo>
                  <a:cubicBezTo>
                    <a:pt x="667" y="2176"/>
                    <a:pt x="725" y="2292"/>
                    <a:pt x="725" y="2292"/>
                  </a:cubicBezTo>
                  <a:cubicBezTo>
                    <a:pt x="899" y="3075"/>
                    <a:pt x="247" y="3380"/>
                    <a:pt x="116" y="3626"/>
                  </a:cubicBezTo>
                  <a:cubicBezTo>
                    <a:pt x="29" y="3771"/>
                    <a:pt x="91" y="3815"/>
                    <a:pt x="205" y="3815"/>
                  </a:cubicBezTo>
                  <a:cubicBezTo>
                    <a:pt x="319" y="3815"/>
                    <a:pt x="486" y="3771"/>
                    <a:pt x="609" y="3742"/>
                  </a:cubicBezTo>
                  <a:cubicBezTo>
                    <a:pt x="1030" y="3554"/>
                    <a:pt x="1393" y="3380"/>
                    <a:pt x="1451" y="3075"/>
                  </a:cubicBezTo>
                  <a:cubicBezTo>
                    <a:pt x="1625" y="2655"/>
                    <a:pt x="1755" y="2103"/>
                    <a:pt x="1567" y="1625"/>
                  </a:cubicBezTo>
                  <a:cubicBezTo>
                    <a:pt x="1509" y="1451"/>
                    <a:pt x="1451" y="1204"/>
                    <a:pt x="1451" y="957"/>
                  </a:cubicBezTo>
                  <a:lnTo>
                    <a:pt x="1451" y="537"/>
                  </a:lnTo>
                  <a:cubicBezTo>
                    <a:pt x="1509" y="290"/>
                    <a:pt x="1393" y="0"/>
                    <a:pt x="1088" y="0"/>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4"/>
            <p:cNvSpPr/>
            <p:nvPr/>
          </p:nvSpPr>
          <p:spPr>
            <a:xfrm>
              <a:off x="5657569" y="3733494"/>
              <a:ext cx="384635" cy="999272"/>
            </a:xfrm>
            <a:custGeom>
              <a:avLst/>
              <a:gdLst/>
              <a:ahLst/>
              <a:cxnLst/>
              <a:rect l="l" t="t" r="r" b="b"/>
              <a:pathLst>
                <a:path w="6522" h="16944" extrusionOk="0">
                  <a:moveTo>
                    <a:pt x="1240" y="1"/>
                  </a:moveTo>
                  <a:cubicBezTo>
                    <a:pt x="525" y="1"/>
                    <a:pt x="0" y="788"/>
                    <a:pt x="168" y="1713"/>
                  </a:cubicBezTo>
                  <a:cubicBezTo>
                    <a:pt x="357" y="2859"/>
                    <a:pt x="3925" y="8298"/>
                    <a:pt x="4288" y="9386"/>
                  </a:cubicBezTo>
                  <a:cubicBezTo>
                    <a:pt x="4650" y="10532"/>
                    <a:pt x="4650" y="16885"/>
                    <a:pt x="4650" y="16885"/>
                  </a:cubicBezTo>
                  <a:cubicBezTo>
                    <a:pt x="4650" y="16885"/>
                    <a:pt x="4882" y="16943"/>
                    <a:pt x="5129" y="16943"/>
                  </a:cubicBezTo>
                  <a:cubicBezTo>
                    <a:pt x="5303" y="16943"/>
                    <a:pt x="5550" y="16885"/>
                    <a:pt x="5550" y="16885"/>
                  </a:cubicBezTo>
                  <a:cubicBezTo>
                    <a:pt x="5550" y="16885"/>
                    <a:pt x="6522" y="11925"/>
                    <a:pt x="6522" y="9633"/>
                  </a:cubicBezTo>
                  <a:cubicBezTo>
                    <a:pt x="6522" y="6311"/>
                    <a:pt x="2112" y="379"/>
                    <a:pt x="2112" y="379"/>
                  </a:cubicBezTo>
                  <a:cubicBezTo>
                    <a:pt x="1812" y="115"/>
                    <a:pt x="1512" y="1"/>
                    <a:pt x="1240" y="1"/>
                  </a:cubicBezTo>
                  <a:close/>
                </a:path>
              </a:pathLst>
            </a:custGeom>
            <a:solidFill>
              <a:srgbClr val="6569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4"/>
            <p:cNvSpPr/>
            <p:nvPr/>
          </p:nvSpPr>
          <p:spPr>
            <a:xfrm>
              <a:off x="4092602" y="3735263"/>
              <a:ext cx="962413" cy="1059781"/>
            </a:xfrm>
            <a:custGeom>
              <a:avLst/>
              <a:gdLst/>
              <a:ahLst/>
              <a:cxnLst/>
              <a:rect l="l" t="t" r="r" b="b"/>
              <a:pathLst>
                <a:path w="16319" h="17970" extrusionOk="0">
                  <a:moveTo>
                    <a:pt x="12990" y="1"/>
                  </a:moveTo>
                  <a:cubicBezTo>
                    <a:pt x="12928" y="1"/>
                    <a:pt x="12866" y="15"/>
                    <a:pt x="12808" y="44"/>
                  </a:cubicBezTo>
                  <a:cubicBezTo>
                    <a:pt x="12808" y="44"/>
                    <a:pt x="11111" y="44"/>
                    <a:pt x="6760" y="3308"/>
                  </a:cubicBezTo>
                  <a:cubicBezTo>
                    <a:pt x="6644" y="3438"/>
                    <a:pt x="6455" y="3438"/>
                    <a:pt x="6339" y="3438"/>
                  </a:cubicBezTo>
                  <a:lnTo>
                    <a:pt x="653" y="2292"/>
                  </a:lnTo>
                  <a:cubicBezTo>
                    <a:pt x="619" y="2284"/>
                    <a:pt x="583" y="2280"/>
                    <a:pt x="547" y="2280"/>
                  </a:cubicBezTo>
                  <a:cubicBezTo>
                    <a:pt x="282" y="2280"/>
                    <a:pt x="0" y="2503"/>
                    <a:pt x="0" y="2771"/>
                  </a:cubicBezTo>
                  <a:cubicBezTo>
                    <a:pt x="58" y="2945"/>
                    <a:pt x="175" y="3134"/>
                    <a:pt x="363" y="3250"/>
                  </a:cubicBezTo>
                  <a:cubicBezTo>
                    <a:pt x="1320" y="3612"/>
                    <a:pt x="5309" y="5193"/>
                    <a:pt x="7369" y="5309"/>
                  </a:cubicBezTo>
                  <a:cubicBezTo>
                    <a:pt x="7446" y="5315"/>
                    <a:pt x="7524" y="5318"/>
                    <a:pt x="7603" y="5318"/>
                  </a:cubicBezTo>
                  <a:cubicBezTo>
                    <a:pt x="8331" y="5318"/>
                    <a:pt x="9149" y="5085"/>
                    <a:pt x="9907" y="4758"/>
                  </a:cubicBezTo>
                  <a:cubicBezTo>
                    <a:pt x="9960" y="4741"/>
                    <a:pt x="10014" y="4733"/>
                    <a:pt x="10068" y="4733"/>
                  </a:cubicBezTo>
                  <a:cubicBezTo>
                    <a:pt x="10382" y="4733"/>
                    <a:pt x="10682" y="5008"/>
                    <a:pt x="10633" y="5367"/>
                  </a:cubicBezTo>
                  <a:cubicBezTo>
                    <a:pt x="10444" y="6571"/>
                    <a:pt x="10212" y="7906"/>
                    <a:pt x="9907" y="8878"/>
                  </a:cubicBezTo>
                  <a:cubicBezTo>
                    <a:pt x="9298" y="11416"/>
                    <a:pt x="6890" y="17160"/>
                    <a:pt x="7543" y="17639"/>
                  </a:cubicBezTo>
                  <a:cubicBezTo>
                    <a:pt x="7857" y="17864"/>
                    <a:pt x="8852" y="17970"/>
                    <a:pt x="9863" y="17970"/>
                  </a:cubicBezTo>
                  <a:cubicBezTo>
                    <a:pt x="11004" y="17970"/>
                    <a:pt x="12165" y="17834"/>
                    <a:pt x="12388" y="17581"/>
                  </a:cubicBezTo>
                  <a:cubicBezTo>
                    <a:pt x="12866" y="17087"/>
                    <a:pt x="16319" y="653"/>
                    <a:pt x="14868" y="233"/>
                  </a:cubicBezTo>
                  <a:cubicBezTo>
                    <a:pt x="14409" y="90"/>
                    <a:pt x="13950" y="23"/>
                    <a:pt x="13546" y="23"/>
                  </a:cubicBezTo>
                  <a:cubicBezTo>
                    <a:pt x="13415" y="23"/>
                    <a:pt x="13289" y="30"/>
                    <a:pt x="13171" y="44"/>
                  </a:cubicBezTo>
                  <a:cubicBezTo>
                    <a:pt x="13113" y="15"/>
                    <a:pt x="13051" y="1"/>
                    <a:pt x="12990" y="1"/>
                  </a:cubicBezTo>
                  <a:close/>
                </a:path>
              </a:pathLst>
            </a:custGeom>
            <a:solidFill>
              <a:srgbClr val="6569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4"/>
            <p:cNvSpPr/>
            <p:nvPr/>
          </p:nvSpPr>
          <p:spPr>
            <a:xfrm>
              <a:off x="4662303" y="4358042"/>
              <a:ext cx="345652" cy="1499675"/>
            </a:xfrm>
            <a:custGeom>
              <a:avLst/>
              <a:gdLst/>
              <a:ahLst/>
              <a:cxnLst/>
              <a:rect l="l" t="t" r="r" b="b"/>
              <a:pathLst>
                <a:path w="5861" h="25429" extrusionOk="0">
                  <a:moveTo>
                    <a:pt x="5266" y="0"/>
                  </a:moveTo>
                  <a:lnTo>
                    <a:pt x="2786" y="247"/>
                  </a:lnTo>
                  <a:cubicBezTo>
                    <a:pt x="1756" y="363"/>
                    <a:pt x="973" y="1161"/>
                    <a:pt x="784" y="2176"/>
                  </a:cubicBezTo>
                  <a:cubicBezTo>
                    <a:pt x="421" y="4482"/>
                    <a:pt x="1" y="8834"/>
                    <a:pt x="973" y="13969"/>
                  </a:cubicBezTo>
                  <a:lnTo>
                    <a:pt x="2481" y="25384"/>
                  </a:lnTo>
                  <a:cubicBezTo>
                    <a:pt x="2598" y="25412"/>
                    <a:pt x="2706" y="25429"/>
                    <a:pt x="2811" y="25429"/>
                  </a:cubicBezTo>
                  <a:cubicBezTo>
                    <a:pt x="2981" y="25429"/>
                    <a:pt x="3143" y="25384"/>
                    <a:pt x="3323" y="25268"/>
                  </a:cubicBezTo>
                  <a:cubicBezTo>
                    <a:pt x="3323" y="25268"/>
                    <a:pt x="4483" y="8587"/>
                    <a:pt x="5136" y="5077"/>
                  </a:cubicBezTo>
                  <a:cubicBezTo>
                    <a:pt x="5861" y="1639"/>
                    <a:pt x="5266" y="0"/>
                    <a:pt x="5266" y="0"/>
                  </a:cubicBezTo>
                  <a:close/>
                </a:path>
              </a:pathLst>
            </a:custGeom>
            <a:solidFill>
              <a:srgbClr val="2831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4"/>
            <p:cNvSpPr/>
            <p:nvPr/>
          </p:nvSpPr>
          <p:spPr>
            <a:xfrm>
              <a:off x="4812041" y="4358042"/>
              <a:ext cx="195915" cy="1419233"/>
            </a:xfrm>
            <a:custGeom>
              <a:avLst/>
              <a:gdLst/>
              <a:ahLst/>
              <a:cxnLst/>
              <a:rect l="l" t="t" r="r" b="b"/>
              <a:pathLst>
                <a:path w="3322" h="24065" extrusionOk="0">
                  <a:moveTo>
                    <a:pt x="2727" y="0"/>
                  </a:moveTo>
                  <a:lnTo>
                    <a:pt x="1639" y="131"/>
                  </a:lnTo>
                  <a:lnTo>
                    <a:pt x="1639" y="189"/>
                  </a:lnTo>
                  <a:cubicBezTo>
                    <a:pt x="2423" y="6353"/>
                    <a:pt x="493" y="9312"/>
                    <a:pt x="189" y="13969"/>
                  </a:cubicBezTo>
                  <a:cubicBezTo>
                    <a:pt x="0" y="16202"/>
                    <a:pt x="725" y="18436"/>
                    <a:pt x="856" y="24064"/>
                  </a:cubicBezTo>
                  <a:cubicBezTo>
                    <a:pt x="1146" y="20191"/>
                    <a:pt x="2060" y="8051"/>
                    <a:pt x="2597" y="5077"/>
                  </a:cubicBezTo>
                  <a:cubicBezTo>
                    <a:pt x="3322" y="1639"/>
                    <a:pt x="2727" y="0"/>
                    <a:pt x="2727" y="0"/>
                  </a:cubicBezTo>
                  <a:close/>
                </a:path>
              </a:pathLst>
            </a:custGeom>
            <a:solidFill>
              <a:srgbClr val="18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4"/>
            <p:cNvSpPr/>
            <p:nvPr/>
          </p:nvSpPr>
          <p:spPr>
            <a:xfrm>
              <a:off x="4865944" y="4354445"/>
              <a:ext cx="484185" cy="1500678"/>
            </a:xfrm>
            <a:custGeom>
              <a:avLst/>
              <a:gdLst/>
              <a:ahLst/>
              <a:cxnLst/>
              <a:rect l="l" t="t" r="r" b="b"/>
              <a:pathLst>
                <a:path w="8210" h="25446" extrusionOk="0">
                  <a:moveTo>
                    <a:pt x="2722" y="0"/>
                  </a:moveTo>
                  <a:cubicBezTo>
                    <a:pt x="2680" y="0"/>
                    <a:pt x="2638" y="1"/>
                    <a:pt x="2596" y="3"/>
                  </a:cubicBezTo>
                  <a:lnTo>
                    <a:pt x="305" y="192"/>
                  </a:lnTo>
                  <a:cubicBezTo>
                    <a:pt x="0" y="2788"/>
                    <a:pt x="1683" y="11912"/>
                    <a:pt x="2654" y="14755"/>
                  </a:cubicBezTo>
                  <a:cubicBezTo>
                    <a:pt x="3626" y="17598"/>
                    <a:pt x="7485" y="25445"/>
                    <a:pt x="7485" y="25445"/>
                  </a:cubicBezTo>
                  <a:cubicBezTo>
                    <a:pt x="7731" y="25445"/>
                    <a:pt x="7978" y="25329"/>
                    <a:pt x="8210" y="25082"/>
                  </a:cubicBezTo>
                  <a:cubicBezTo>
                    <a:pt x="8210" y="25082"/>
                    <a:pt x="6034" y="15422"/>
                    <a:pt x="5672" y="14030"/>
                  </a:cubicBezTo>
                  <a:cubicBezTo>
                    <a:pt x="5381" y="12579"/>
                    <a:pt x="5672" y="10345"/>
                    <a:pt x="5672" y="10345"/>
                  </a:cubicBezTo>
                  <a:cubicBezTo>
                    <a:pt x="6165" y="6298"/>
                    <a:pt x="5672" y="3513"/>
                    <a:pt x="5193" y="1816"/>
                  </a:cubicBezTo>
                  <a:cubicBezTo>
                    <a:pt x="4843" y="766"/>
                    <a:pt x="3871" y="0"/>
                    <a:pt x="2722" y="0"/>
                  </a:cubicBezTo>
                  <a:close/>
                </a:path>
              </a:pathLst>
            </a:custGeom>
            <a:solidFill>
              <a:srgbClr val="2831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4"/>
            <p:cNvSpPr/>
            <p:nvPr/>
          </p:nvSpPr>
          <p:spPr>
            <a:xfrm>
              <a:off x="4698278" y="4354445"/>
              <a:ext cx="531247" cy="720498"/>
            </a:xfrm>
            <a:custGeom>
              <a:avLst/>
              <a:gdLst/>
              <a:ahLst/>
              <a:cxnLst/>
              <a:rect l="l" t="t" r="r" b="b"/>
              <a:pathLst>
                <a:path w="9008" h="12217" extrusionOk="0">
                  <a:moveTo>
                    <a:pt x="5565" y="0"/>
                  </a:moveTo>
                  <a:cubicBezTo>
                    <a:pt x="5523" y="0"/>
                    <a:pt x="5481" y="1"/>
                    <a:pt x="5439" y="3"/>
                  </a:cubicBezTo>
                  <a:lnTo>
                    <a:pt x="4656" y="61"/>
                  </a:lnTo>
                  <a:lnTo>
                    <a:pt x="3148" y="192"/>
                  </a:lnTo>
                  <a:lnTo>
                    <a:pt x="3148" y="250"/>
                  </a:lnTo>
                  <a:lnTo>
                    <a:pt x="2176" y="308"/>
                  </a:lnTo>
                  <a:cubicBezTo>
                    <a:pt x="1146" y="424"/>
                    <a:pt x="363" y="1222"/>
                    <a:pt x="174" y="2237"/>
                  </a:cubicBezTo>
                  <a:cubicBezTo>
                    <a:pt x="116" y="2600"/>
                    <a:pt x="58" y="3035"/>
                    <a:pt x="0" y="3513"/>
                  </a:cubicBezTo>
                  <a:cubicBezTo>
                    <a:pt x="98" y="3509"/>
                    <a:pt x="196" y="3506"/>
                    <a:pt x="292" y="3506"/>
                  </a:cubicBezTo>
                  <a:cubicBezTo>
                    <a:pt x="3922" y="3506"/>
                    <a:pt x="6201" y="6921"/>
                    <a:pt x="7557" y="10157"/>
                  </a:cubicBezTo>
                  <a:cubicBezTo>
                    <a:pt x="7862" y="10824"/>
                    <a:pt x="8152" y="11549"/>
                    <a:pt x="8398" y="12216"/>
                  </a:cubicBezTo>
                  <a:cubicBezTo>
                    <a:pt x="8398" y="11245"/>
                    <a:pt x="8515" y="10345"/>
                    <a:pt x="8515" y="10345"/>
                  </a:cubicBezTo>
                  <a:cubicBezTo>
                    <a:pt x="9008" y="6298"/>
                    <a:pt x="8515" y="3513"/>
                    <a:pt x="8036" y="1816"/>
                  </a:cubicBezTo>
                  <a:cubicBezTo>
                    <a:pt x="7686" y="766"/>
                    <a:pt x="6714" y="0"/>
                    <a:pt x="5565" y="0"/>
                  </a:cubicBezTo>
                  <a:close/>
                </a:path>
              </a:pathLst>
            </a:custGeom>
            <a:solidFill>
              <a:srgbClr val="181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4"/>
            <p:cNvSpPr/>
            <p:nvPr/>
          </p:nvSpPr>
          <p:spPr>
            <a:xfrm>
              <a:off x="4698278" y="3740630"/>
              <a:ext cx="502172" cy="736067"/>
            </a:xfrm>
            <a:custGeom>
              <a:avLst/>
              <a:gdLst/>
              <a:ahLst/>
              <a:cxnLst/>
              <a:rect l="l" t="t" r="r" b="b"/>
              <a:pathLst>
                <a:path w="8515" h="12481" extrusionOk="0">
                  <a:moveTo>
                    <a:pt x="5193" y="0"/>
                  </a:moveTo>
                  <a:cubicBezTo>
                    <a:pt x="4642" y="0"/>
                    <a:pt x="4083" y="47"/>
                    <a:pt x="3510" y="142"/>
                  </a:cubicBezTo>
                  <a:cubicBezTo>
                    <a:pt x="2538" y="258"/>
                    <a:pt x="1697" y="1708"/>
                    <a:pt x="1697" y="1708"/>
                  </a:cubicBezTo>
                  <a:cubicBezTo>
                    <a:pt x="1146" y="2375"/>
                    <a:pt x="537" y="3942"/>
                    <a:pt x="537" y="4493"/>
                  </a:cubicBezTo>
                  <a:cubicBezTo>
                    <a:pt x="479" y="4914"/>
                    <a:pt x="609" y="5276"/>
                    <a:pt x="841" y="5523"/>
                  </a:cubicBezTo>
                  <a:cubicBezTo>
                    <a:pt x="1262" y="6002"/>
                    <a:pt x="1697" y="6248"/>
                    <a:pt x="1393" y="7336"/>
                  </a:cubicBezTo>
                  <a:lnTo>
                    <a:pt x="58" y="11862"/>
                  </a:lnTo>
                  <a:cubicBezTo>
                    <a:pt x="0" y="12108"/>
                    <a:pt x="174" y="12355"/>
                    <a:pt x="421" y="12413"/>
                  </a:cubicBezTo>
                  <a:cubicBezTo>
                    <a:pt x="911" y="12458"/>
                    <a:pt x="1411" y="12480"/>
                    <a:pt x="1909" y="12480"/>
                  </a:cubicBezTo>
                  <a:cubicBezTo>
                    <a:pt x="3986" y="12480"/>
                    <a:pt x="6024" y="12086"/>
                    <a:pt x="7195" y="11267"/>
                  </a:cubicBezTo>
                  <a:lnTo>
                    <a:pt x="8036" y="2259"/>
                  </a:lnTo>
                  <a:cubicBezTo>
                    <a:pt x="8152" y="1476"/>
                    <a:pt x="8515" y="562"/>
                    <a:pt x="7731" y="316"/>
                  </a:cubicBezTo>
                  <a:lnTo>
                    <a:pt x="6832" y="142"/>
                  </a:lnTo>
                  <a:cubicBezTo>
                    <a:pt x="6288" y="47"/>
                    <a:pt x="5744" y="0"/>
                    <a:pt x="51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4"/>
            <p:cNvSpPr/>
            <p:nvPr/>
          </p:nvSpPr>
          <p:spPr>
            <a:xfrm>
              <a:off x="4826549" y="3402878"/>
              <a:ext cx="249877" cy="436356"/>
            </a:xfrm>
            <a:custGeom>
              <a:avLst/>
              <a:gdLst/>
              <a:ahLst/>
              <a:cxnLst/>
              <a:rect l="l" t="t" r="r" b="b"/>
              <a:pathLst>
                <a:path w="4237" h="7399" extrusionOk="0">
                  <a:moveTo>
                    <a:pt x="2353" y="1"/>
                  </a:moveTo>
                  <a:cubicBezTo>
                    <a:pt x="1319" y="1"/>
                    <a:pt x="637" y="319"/>
                    <a:pt x="305" y="1764"/>
                  </a:cubicBezTo>
                  <a:cubicBezTo>
                    <a:pt x="1" y="3272"/>
                    <a:pt x="421" y="4781"/>
                    <a:pt x="610" y="4897"/>
                  </a:cubicBezTo>
                  <a:cubicBezTo>
                    <a:pt x="784" y="5085"/>
                    <a:pt x="1089" y="5027"/>
                    <a:pt x="1335" y="5143"/>
                  </a:cubicBezTo>
                  <a:cubicBezTo>
                    <a:pt x="1698" y="5201"/>
                    <a:pt x="1872" y="5622"/>
                    <a:pt x="1756" y="5927"/>
                  </a:cubicBezTo>
                  <a:lnTo>
                    <a:pt x="1625" y="6231"/>
                  </a:lnTo>
                  <a:cubicBezTo>
                    <a:pt x="1567" y="6536"/>
                    <a:pt x="1567" y="6956"/>
                    <a:pt x="1872" y="7203"/>
                  </a:cubicBezTo>
                  <a:cubicBezTo>
                    <a:pt x="2057" y="7334"/>
                    <a:pt x="2307" y="7399"/>
                    <a:pt x="2519" y="7399"/>
                  </a:cubicBezTo>
                  <a:cubicBezTo>
                    <a:pt x="2589" y="7399"/>
                    <a:pt x="2655" y="7392"/>
                    <a:pt x="2713" y="7377"/>
                  </a:cubicBezTo>
                  <a:cubicBezTo>
                    <a:pt x="3322" y="7261"/>
                    <a:pt x="3743" y="6840"/>
                    <a:pt x="3627" y="5985"/>
                  </a:cubicBezTo>
                  <a:lnTo>
                    <a:pt x="3439" y="5085"/>
                  </a:lnTo>
                  <a:cubicBezTo>
                    <a:pt x="3380" y="4723"/>
                    <a:pt x="3439" y="4418"/>
                    <a:pt x="3627" y="4113"/>
                  </a:cubicBezTo>
                  <a:cubicBezTo>
                    <a:pt x="3874" y="3751"/>
                    <a:pt x="4164" y="3214"/>
                    <a:pt x="4164" y="2605"/>
                  </a:cubicBezTo>
                  <a:cubicBezTo>
                    <a:pt x="4236" y="966"/>
                    <a:pt x="3874" y="125"/>
                    <a:pt x="2655" y="9"/>
                  </a:cubicBezTo>
                  <a:cubicBezTo>
                    <a:pt x="2551" y="4"/>
                    <a:pt x="2450" y="1"/>
                    <a:pt x="2353" y="1"/>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4"/>
            <p:cNvSpPr/>
            <p:nvPr/>
          </p:nvSpPr>
          <p:spPr>
            <a:xfrm>
              <a:off x="4862524" y="3535101"/>
              <a:ext cx="35090" cy="95834"/>
            </a:xfrm>
            <a:custGeom>
              <a:avLst/>
              <a:gdLst/>
              <a:ahLst/>
              <a:cxnLst/>
              <a:rect l="l" t="t" r="r" b="b"/>
              <a:pathLst>
                <a:path w="595" h="1625" extrusionOk="0">
                  <a:moveTo>
                    <a:pt x="479" y="0"/>
                  </a:moveTo>
                  <a:cubicBezTo>
                    <a:pt x="421" y="0"/>
                    <a:pt x="363" y="58"/>
                    <a:pt x="290" y="116"/>
                  </a:cubicBezTo>
                  <a:lnTo>
                    <a:pt x="58" y="1262"/>
                  </a:lnTo>
                  <a:cubicBezTo>
                    <a:pt x="0" y="1451"/>
                    <a:pt x="174" y="1625"/>
                    <a:pt x="290" y="1625"/>
                  </a:cubicBezTo>
                  <a:cubicBezTo>
                    <a:pt x="479" y="1625"/>
                    <a:pt x="595" y="1509"/>
                    <a:pt x="595" y="1393"/>
                  </a:cubicBezTo>
                  <a:lnTo>
                    <a:pt x="595" y="174"/>
                  </a:lnTo>
                  <a:lnTo>
                    <a:pt x="595" y="58"/>
                  </a:lnTo>
                  <a:cubicBezTo>
                    <a:pt x="537" y="58"/>
                    <a:pt x="479" y="0"/>
                    <a:pt x="479" y="0"/>
                  </a:cubicBezTo>
                  <a:close/>
                </a:path>
              </a:pathLst>
            </a:custGeom>
            <a:solidFill>
              <a:srgbClr val="E295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4"/>
            <p:cNvSpPr/>
            <p:nvPr/>
          </p:nvSpPr>
          <p:spPr>
            <a:xfrm>
              <a:off x="5037031" y="3531680"/>
              <a:ext cx="60744" cy="88993"/>
            </a:xfrm>
            <a:custGeom>
              <a:avLst/>
              <a:gdLst/>
              <a:ahLst/>
              <a:cxnLst/>
              <a:rect l="l" t="t" r="r" b="b"/>
              <a:pathLst>
                <a:path w="1030" h="1509" extrusionOk="0">
                  <a:moveTo>
                    <a:pt x="537" y="0"/>
                  </a:moveTo>
                  <a:cubicBezTo>
                    <a:pt x="174" y="0"/>
                    <a:pt x="58" y="232"/>
                    <a:pt x="0" y="668"/>
                  </a:cubicBezTo>
                  <a:cubicBezTo>
                    <a:pt x="0" y="1030"/>
                    <a:pt x="0" y="1451"/>
                    <a:pt x="305" y="1509"/>
                  </a:cubicBezTo>
                  <a:cubicBezTo>
                    <a:pt x="595" y="1509"/>
                    <a:pt x="1030" y="842"/>
                    <a:pt x="1030" y="479"/>
                  </a:cubicBezTo>
                  <a:cubicBezTo>
                    <a:pt x="1030" y="116"/>
                    <a:pt x="841" y="0"/>
                    <a:pt x="537" y="0"/>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4"/>
            <p:cNvSpPr/>
            <p:nvPr/>
          </p:nvSpPr>
          <p:spPr>
            <a:xfrm>
              <a:off x="4979707" y="3757615"/>
              <a:ext cx="360160" cy="1065501"/>
            </a:xfrm>
            <a:custGeom>
              <a:avLst/>
              <a:gdLst/>
              <a:ahLst/>
              <a:cxnLst/>
              <a:rect l="l" t="t" r="r" b="b"/>
              <a:pathLst>
                <a:path w="6107" h="18067" extrusionOk="0">
                  <a:moveTo>
                    <a:pt x="2620" y="0"/>
                  </a:moveTo>
                  <a:cubicBezTo>
                    <a:pt x="1050" y="0"/>
                    <a:pt x="780" y="1892"/>
                    <a:pt x="725" y="2639"/>
                  </a:cubicBezTo>
                  <a:cubicBezTo>
                    <a:pt x="609" y="4510"/>
                    <a:pt x="116" y="6497"/>
                    <a:pt x="1277" y="9819"/>
                  </a:cubicBezTo>
                  <a:cubicBezTo>
                    <a:pt x="2118" y="12183"/>
                    <a:pt x="0" y="14837"/>
                    <a:pt x="725" y="17260"/>
                  </a:cubicBezTo>
                  <a:cubicBezTo>
                    <a:pt x="919" y="17810"/>
                    <a:pt x="1994" y="18066"/>
                    <a:pt x="3138" y="18066"/>
                  </a:cubicBezTo>
                  <a:cubicBezTo>
                    <a:pt x="4135" y="18066"/>
                    <a:pt x="5183" y="17871"/>
                    <a:pt x="5744" y="17506"/>
                  </a:cubicBezTo>
                  <a:cubicBezTo>
                    <a:pt x="6107" y="17260"/>
                    <a:pt x="4714" y="10790"/>
                    <a:pt x="3626" y="8615"/>
                  </a:cubicBezTo>
                  <a:cubicBezTo>
                    <a:pt x="2785" y="6918"/>
                    <a:pt x="3626" y="3726"/>
                    <a:pt x="3989" y="2508"/>
                  </a:cubicBezTo>
                  <a:cubicBezTo>
                    <a:pt x="4105" y="1971"/>
                    <a:pt x="4105" y="1420"/>
                    <a:pt x="3931" y="941"/>
                  </a:cubicBezTo>
                  <a:cubicBezTo>
                    <a:pt x="3815" y="521"/>
                    <a:pt x="3510" y="100"/>
                    <a:pt x="2959" y="28"/>
                  </a:cubicBezTo>
                  <a:cubicBezTo>
                    <a:pt x="2840" y="9"/>
                    <a:pt x="2727" y="0"/>
                    <a:pt x="2620" y="0"/>
                  </a:cubicBezTo>
                  <a:close/>
                </a:path>
              </a:pathLst>
            </a:custGeom>
            <a:solidFill>
              <a:srgbClr val="5459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4"/>
            <p:cNvSpPr/>
            <p:nvPr/>
          </p:nvSpPr>
          <p:spPr>
            <a:xfrm>
              <a:off x="4031858" y="4423151"/>
              <a:ext cx="684405" cy="975977"/>
            </a:xfrm>
            <a:custGeom>
              <a:avLst/>
              <a:gdLst/>
              <a:ahLst/>
              <a:cxnLst/>
              <a:rect l="l" t="t" r="r" b="b"/>
              <a:pathLst>
                <a:path w="11605" h="16549" extrusionOk="0">
                  <a:moveTo>
                    <a:pt x="6666" y="1"/>
                  </a:moveTo>
                  <a:cubicBezTo>
                    <a:pt x="4843" y="1"/>
                    <a:pt x="2292" y="709"/>
                    <a:pt x="2292" y="709"/>
                  </a:cubicBezTo>
                  <a:lnTo>
                    <a:pt x="117" y="14852"/>
                  </a:lnTo>
                  <a:cubicBezTo>
                    <a:pt x="1" y="15708"/>
                    <a:pt x="668" y="16549"/>
                    <a:pt x="1567" y="16549"/>
                  </a:cubicBezTo>
                  <a:lnTo>
                    <a:pt x="9124" y="16549"/>
                  </a:lnTo>
                  <a:cubicBezTo>
                    <a:pt x="9850" y="16549"/>
                    <a:pt x="10517" y="15940"/>
                    <a:pt x="10575" y="15214"/>
                  </a:cubicBezTo>
                  <a:cubicBezTo>
                    <a:pt x="10995" y="12139"/>
                    <a:pt x="11605" y="4046"/>
                    <a:pt x="8283" y="419"/>
                  </a:cubicBezTo>
                  <a:cubicBezTo>
                    <a:pt x="7992" y="111"/>
                    <a:pt x="7385" y="1"/>
                    <a:pt x="6666" y="1"/>
                  </a:cubicBezTo>
                  <a:close/>
                </a:path>
              </a:pathLst>
            </a:custGeom>
            <a:solidFill>
              <a:srgbClr val="2F3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4"/>
            <p:cNvSpPr/>
            <p:nvPr/>
          </p:nvSpPr>
          <p:spPr>
            <a:xfrm>
              <a:off x="4149041" y="4423151"/>
              <a:ext cx="567222" cy="975977"/>
            </a:xfrm>
            <a:custGeom>
              <a:avLst/>
              <a:gdLst/>
              <a:ahLst/>
              <a:cxnLst/>
              <a:rect l="l" t="t" r="r" b="b"/>
              <a:pathLst>
                <a:path w="9618" h="16549" extrusionOk="0">
                  <a:moveTo>
                    <a:pt x="4679" y="1"/>
                  </a:moveTo>
                  <a:cubicBezTo>
                    <a:pt x="2856" y="1"/>
                    <a:pt x="305" y="709"/>
                    <a:pt x="305" y="709"/>
                  </a:cubicBezTo>
                  <a:lnTo>
                    <a:pt x="1" y="2711"/>
                  </a:lnTo>
                  <a:cubicBezTo>
                    <a:pt x="8892" y="2711"/>
                    <a:pt x="6412" y="14069"/>
                    <a:pt x="5078" y="16549"/>
                  </a:cubicBezTo>
                  <a:lnTo>
                    <a:pt x="7137" y="16549"/>
                  </a:lnTo>
                  <a:cubicBezTo>
                    <a:pt x="7863" y="16549"/>
                    <a:pt x="8530" y="15940"/>
                    <a:pt x="8588" y="15214"/>
                  </a:cubicBezTo>
                  <a:cubicBezTo>
                    <a:pt x="9008" y="12081"/>
                    <a:pt x="9618" y="4046"/>
                    <a:pt x="6296" y="419"/>
                  </a:cubicBezTo>
                  <a:cubicBezTo>
                    <a:pt x="6005" y="111"/>
                    <a:pt x="5398" y="1"/>
                    <a:pt x="4679" y="1"/>
                  </a:cubicBezTo>
                  <a:close/>
                </a:path>
              </a:pathLst>
            </a:custGeom>
            <a:solidFill>
              <a:srgbClr val="2831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4"/>
            <p:cNvSpPr/>
            <p:nvPr/>
          </p:nvSpPr>
          <p:spPr>
            <a:xfrm>
              <a:off x="4173870" y="3428179"/>
              <a:ext cx="328550" cy="288329"/>
            </a:xfrm>
            <a:custGeom>
              <a:avLst/>
              <a:gdLst/>
              <a:ahLst/>
              <a:cxnLst/>
              <a:rect l="l" t="t" r="r" b="b"/>
              <a:pathLst>
                <a:path w="5571" h="4889" extrusionOk="0">
                  <a:moveTo>
                    <a:pt x="2785" y="0"/>
                  </a:moveTo>
                  <a:cubicBezTo>
                    <a:pt x="1277" y="0"/>
                    <a:pt x="0" y="1088"/>
                    <a:pt x="0" y="2481"/>
                  </a:cubicBezTo>
                  <a:cubicBezTo>
                    <a:pt x="0" y="3801"/>
                    <a:pt x="1277" y="4888"/>
                    <a:pt x="2785" y="4888"/>
                  </a:cubicBezTo>
                  <a:cubicBezTo>
                    <a:pt x="4294" y="4888"/>
                    <a:pt x="5570" y="3801"/>
                    <a:pt x="5570" y="2481"/>
                  </a:cubicBezTo>
                  <a:cubicBezTo>
                    <a:pt x="5570" y="1088"/>
                    <a:pt x="4294" y="0"/>
                    <a:pt x="2785" y="0"/>
                  </a:cubicBezTo>
                  <a:close/>
                </a:path>
              </a:pathLst>
            </a:custGeom>
            <a:solidFill>
              <a:srgbClr val="332C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4"/>
            <p:cNvSpPr/>
            <p:nvPr/>
          </p:nvSpPr>
          <p:spPr>
            <a:xfrm>
              <a:off x="4053266" y="3813346"/>
              <a:ext cx="523580" cy="702569"/>
            </a:xfrm>
            <a:custGeom>
              <a:avLst/>
              <a:gdLst/>
              <a:ahLst/>
              <a:cxnLst/>
              <a:rect l="l" t="t" r="r" b="b"/>
              <a:pathLst>
                <a:path w="8878" h="11913" extrusionOk="0">
                  <a:moveTo>
                    <a:pt x="4878" y="0"/>
                  </a:moveTo>
                  <a:cubicBezTo>
                    <a:pt x="2986" y="0"/>
                    <a:pt x="1088" y="359"/>
                    <a:pt x="1088" y="359"/>
                  </a:cubicBezTo>
                  <a:cubicBezTo>
                    <a:pt x="537" y="664"/>
                    <a:pt x="0" y="1258"/>
                    <a:pt x="58" y="1868"/>
                  </a:cubicBezTo>
                  <a:lnTo>
                    <a:pt x="1755" y="10513"/>
                  </a:lnTo>
                  <a:cubicBezTo>
                    <a:pt x="1861" y="11612"/>
                    <a:pt x="2729" y="11913"/>
                    <a:pt x="3751" y="11913"/>
                  </a:cubicBezTo>
                  <a:cubicBezTo>
                    <a:pt x="3848" y="11913"/>
                    <a:pt x="3947" y="11910"/>
                    <a:pt x="4047" y="11905"/>
                  </a:cubicBezTo>
                  <a:lnTo>
                    <a:pt x="5802" y="11905"/>
                  </a:lnTo>
                  <a:cubicBezTo>
                    <a:pt x="6948" y="11847"/>
                    <a:pt x="7847" y="11601"/>
                    <a:pt x="7978" y="10455"/>
                  </a:cubicBezTo>
                  <a:lnTo>
                    <a:pt x="8877" y="2056"/>
                  </a:lnTo>
                  <a:cubicBezTo>
                    <a:pt x="8877" y="1447"/>
                    <a:pt x="8515" y="838"/>
                    <a:pt x="7978" y="606"/>
                  </a:cubicBezTo>
                  <a:lnTo>
                    <a:pt x="7847" y="533"/>
                  </a:lnTo>
                  <a:cubicBezTo>
                    <a:pt x="7128" y="127"/>
                    <a:pt x="6004" y="0"/>
                    <a:pt x="4878" y="0"/>
                  </a:cubicBezTo>
                  <a:close/>
                </a:path>
              </a:pathLst>
            </a:custGeom>
            <a:solidFill>
              <a:srgbClr val="474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4"/>
            <p:cNvSpPr/>
            <p:nvPr/>
          </p:nvSpPr>
          <p:spPr>
            <a:xfrm>
              <a:off x="4109705" y="3877276"/>
              <a:ext cx="467141" cy="638640"/>
            </a:xfrm>
            <a:custGeom>
              <a:avLst/>
              <a:gdLst/>
              <a:ahLst/>
              <a:cxnLst/>
              <a:rect l="l" t="t" r="r" b="b"/>
              <a:pathLst>
                <a:path w="7921" h="10829" extrusionOk="0">
                  <a:moveTo>
                    <a:pt x="7616" y="0"/>
                  </a:moveTo>
                  <a:cubicBezTo>
                    <a:pt x="7558" y="116"/>
                    <a:pt x="7500" y="247"/>
                    <a:pt x="7384" y="363"/>
                  </a:cubicBezTo>
                  <a:cubicBezTo>
                    <a:pt x="6774" y="1204"/>
                    <a:pt x="6470" y="2234"/>
                    <a:pt x="6412" y="3264"/>
                  </a:cubicBezTo>
                  <a:cubicBezTo>
                    <a:pt x="6412" y="4163"/>
                    <a:pt x="6528" y="5135"/>
                    <a:pt x="6238" y="5744"/>
                  </a:cubicBezTo>
                  <a:cubicBezTo>
                    <a:pt x="6044" y="6132"/>
                    <a:pt x="5606" y="6312"/>
                    <a:pt x="5149" y="6312"/>
                  </a:cubicBezTo>
                  <a:cubicBezTo>
                    <a:pt x="4751" y="6312"/>
                    <a:pt x="4339" y="6175"/>
                    <a:pt x="4062" y="5918"/>
                  </a:cubicBezTo>
                  <a:cubicBezTo>
                    <a:pt x="3864" y="5752"/>
                    <a:pt x="3609" y="5659"/>
                    <a:pt x="3359" y="5659"/>
                  </a:cubicBezTo>
                  <a:cubicBezTo>
                    <a:pt x="3153" y="5659"/>
                    <a:pt x="2950" y="5722"/>
                    <a:pt x="2786" y="5860"/>
                  </a:cubicBezTo>
                  <a:cubicBezTo>
                    <a:pt x="2481" y="6165"/>
                    <a:pt x="2060" y="6339"/>
                    <a:pt x="1524" y="6339"/>
                  </a:cubicBezTo>
                  <a:cubicBezTo>
                    <a:pt x="856" y="6339"/>
                    <a:pt x="363" y="6049"/>
                    <a:pt x="1" y="5686"/>
                  </a:cubicBezTo>
                  <a:lnTo>
                    <a:pt x="1" y="5686"/>
                  </a:lnTo>
                  <a:lnTo>
                    <a:pt x="798" y="9429"/>
                  </a:lnTo>
                  <a:cubicBezTo>
                    <a:pt x="904" y="10528"/>
                    <a:pt x="1772" y="10829"/>
                    <a:pt x="2794" y="10829"/>
                  </a:cubicBezTo>
                  <a:cubicBezTo>
                    <a:pt x="2891" y="10829"/>
                    <a:pt x="2990" y="10826"/>
                    <a:pt x="3090" y="10821"/>
                  </a:cubicBezTo>
                  <a:lnTo>
                    <a:pt x="4845" y="10821"/>
                  </a:lnTo>
                  <a:cubicBezTo>
                    <a:pt x="5991" y="10763"/>
                    <a:pt x="6890" y="10517"/>
                    <a:pt x="7021" y="9371"/>
                  </a:cubicBezTo>
                  <a:lnTo>
                    <a:pt x="7920" y="972"/>
                  </a:lnTo>
                  <a:cubicBezTo>
                    <a:pt x="7920" y="610"/>
                    <a:pt x="7804" y="305"/>
                    <a:pt x="7616" y="0"/>
                  </a:cubicBezTo>
                  <a:close/>
                </a:path>
              </a:pathLst>
            </a:custGeom>
            <a:solidFill>
              <a:srgbClr val="3940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4"/>
            <p:cNvSpPr/>
            <p:nvPr/>
          </p:nvSpPr>
          <p:spPr>
            <a:xfrm>
              <a:off x="3900107" y="3831216"/>
              <a:ext cx="331145" cy="588276"/>
            </a:xfrm>
            <a:custGeom>
              <a:avLst/>
              <a:gdLst/>
              <a:ahLst/>
              <a:cxnLst/>
              <a:rect l="l" t="t" r="r" b="b"/>
              <a:pathLst>
                <a:path w="5615" h="9975" extrusionOk="0">
                  <a:moveTo>
                    <a:pt x="3952" y="0"/>
                  </a:moveTo>
                  <a:cubicBezTo>
                    <a:pt x="3191" y="0"/>
                    <a:pt x="2529" y="917"/>
                    <a:pt x="2046" y="2290"/>
                  </a:cubicBezTo>
                  <a:cubicBezTo>
                    <a:pt x="1567" y="3798"/>
                    <a:pt x="1" y="9658"/>
                    <a:pt x="900" y="9963"/>
                  </a:cubicBezTo>
                  <a:cubicBezTo>
                    <a:pt x="923" y="9971"/>
                    <a:pt x="947" y="9974"/>
                    <a:pt x="971" y="9974"/>
                  </a:cubicBezTo>
                  <a:cubicBezTo>
                    <a:pt x="1950" y="9974"/>
                    <a:pt x="4597" y="4254"/>
                    <a:pt x="5078" y="2769"/>
                  </a:cubicBezTo>
                  <a:cubicBezTo>
                    <a:pt x="5614" y="1260"/>
                    <a:pt x="5136" y="303"/>
                    <a:pt x="4280" y="56"/>
                  </a:cubicBezTo>
                  <a:cubicBezTo>
                    <a:pt x="4169" y="19"/>
                    <a:pt x="4060" y="0"/>
                    <a:pt x="3952" y="0"/>
                  </a:cubicBezTo>
                  <a:close/>
                </a:path>
              </a:pathLst>
            </a:custGeom>
            <a:solidFill>
              <a:srgbClr val="474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4"/>
            <p:cNvSpPr/>
            <p:nvPr/>
          </p:nvSpPr>
          <p:spPr>
            <a:xfrm>
              <a:off x="4402281" y="3840829"/>
              <a:ext cx="267805" cy="599599"/>
            </a:xfrm>
            <a:custGeom>
              <a:avLst/>
              <a:gdLst/>
              <a:ahLst/>
              <a:cxnLst/>
              <a:rect l="l" t="t" r="r" b="b"/>
              <a:pathLst>
                <a:path w="4541" h="10167" extrusionOk="0">
                  <a:moveTo>
                    <a:pt x="1591" y="1"/>
                  </a:moveTo>
                  <a:cubicBezTo>
                    <a:pt x="1545" y="1"/>
                    <a:pt x="1498" y="3"/>
                    <a:pt x="1451" y="9"/>
                  </a:cubicBezTo>
                  <a:cubicBezTo>
                    <a:pt x="551" y="198"/>
                    <a:pt x="0" y="1039"/>
                    <a:pt x="247" y="2678"/>
                  </a:cubicBezTo>
                  <a:cubicBezTo>
                    <a:pt x="547" y="4221"/>
                    <a:pt x="2662" y="10167"/>
                    <a:pt x="3585" y="10167"/>
                  </a:cubicBezTo>
                  <a:cubicBezTo>
                    <a:pt x="3599" y="10167"/>
                    <a:pt x="3613" y="10166"/>
                    <a:pt x="3627" y="10163"/>
                  </a:cubicBezTo>
                  <a:cubicBezTo>
                    <a:pt x="4540" y="10047"/>
                    <a:pt x="3627" y="4129"/>
                    <a:pt x="3322" y="2548"/>
                  </a:cubicBezTo>
                  <a:cubicBezTo>
                    <a:pt x="3101" y="1058"/>
                    <a:pt x="2487" y="1"/>
                    <a:pt x="1591" y="1"/>
                  </a:cubicBezTo>
                  <a:close/>
                </a:path>
              </a:pathLst>
            </a:custGeom>
            <a:solidFill>
              <a:srgbClr val="474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4"/>
            <p:cNvSpPr/>
            <p:nvPr/>
          </p:nvSpPr>
          <p:spPr>
            <a:xfrm>
              <a:off x="4099443" y="4298477"/>
              <a:ext cx="541567" cy="166074"/>
            </a:xfrm>
            <a:custGeom>
              <a:avLst/>
              <a:gdLst/>
              <a:ahLst/>
              <a:cxnLst/>
              <a:rect l="l" t="t" r="r" b="b"/>
              <a:pathLst>
                <a:path w="9183" h="2816" extrusionOk="0">
                  <a:moveTo>
                    <a:pt x="1037" y="0"/>
                  </a:moveTo>
                  <a:cubicBezTo>
                    <a:pt x="498" y="0"/>
                    <a:pt x="146" y="48"/>
                    <a:pt x="117" y="169"/>
                  </a:cubicBezTo>
                  <a:cubicBezTo>
                    <a:pt x="1" y="720"/>
                    <a:pt x="6339" y="2591"/>
                    <a:pt x="7369" y="2765"/>
                  </a:cubicBezTo>
                  <a:cubicBezTo>
                    <a:pt x="7556" y="2800"/>
                    <a:pt x="7730" y="2816"/>
                    <a:pt x="7889" y="2816"/>
                  </a:cubicBezTo>
                  <a:cubicBezTo>
                    <a:pt x="8602" y="2816"/>
                    <a:pt x="9019" y="2491"/>
                    <a:pt x="9066" y="2040"/>
                  </a:cubicBezTo>
                  <a:cubicBezTo>
                    <a:pt x="9182" y="1445"/>
                    <a:pt x="8820" y="952"/>
                    <a:pt x="7790" y="720"/>
                  </a:cubicBezTo>
                  <a:cubicBezTo>
                    <a:pt x="7002" y="574"/>
                    <a:pt x="2901" y="0"/>
                    <a:pt x="1037" y="0"/>
                  </a:cubicBezTo>
                  <a:close/>
                </a:path>
              </a:pathLst>
            </a:custGeom>
            <a:solidFill>
              <a:srgbClr val="E295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4"/>
            <p:cNvSpPr/>
            <p:nvPr/>
          </p:nvSpPr>
          <p:spPr>
            <a:xfrm>
              <a:off x="4249122" y="3673693"/>
              <a:ext cx="149796" cy="236903"/>
            </a:xfrm>
            <a:custGeom>
              <a:avLst/>
              <a:gdLst/>
              <a:ahLst/>
              <a:cxnLst/>
              <a:rect l="l" t="t" r="r" b="b"/>
              <a:pathLst>
                <a:path w="2540" h="4017" extrusionOk="0">
                  <a:moveTo>
                    <a:pt x="247" y="0"/>
                  </a:moveTo>
                  <a:cubicBezTo>
                    <a:pt x="364" y="305"/>
                    <a:pt x="422" y="667"/>
                    <a:pt x="364" y="1030"/>
                  </a:cubicBezTo>
                  <a:lnTo>
                    <a:pt x="117" y="2176"/>
                  </a:lnTo>
                  <a:cubicBezTo>
                    <a:pt x="1" y="3264"/>
                    <a:pt x="422" y="3815"/>
                    <a:pt x="1089" y="3989"/>
                  </a:cubicBezTo>
                  <a:cubicBezTo>
                    <a:pt x="1164" y="4007"/>
                    <a:pt x="1243" y="4016"/>
                    <a:pt x="1322" y="4016"/>
                  </a:cubicBezTo>
                  <a:cubicBezTo>
                    <a:pt x="1565" y="4016"/>
                    <a:pt x="1813" y="3932"/>
                    <a:pt x="1988" y="3757"/>
                  </a:cubicBezTo>
                  <a:cubicBezTo>
                    <a:pt x="2293" y="3452"/>
                    <a:pt x="2293" y="2901"/>
                    <a:pt x="2177" y="2481"/>
                  </a:cubicBezTo>
                  <a:lnTo>
                    <a:pt x="2119" y="2176"/>
                  </a:lnTo>
                  <a:cubicBezTo>
                    <a:pt x="1988" y="1697"/>
                    <a:pt x="2539" y="0"/>
                    <a:pt x="2539" y="0"/>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4"/>
            <p:cNvSpPr/>
            <p:nvPr/>
          </p:nvSpPr>
          <p:spPr>
            <a:xfrm>
              <a:off x="4263689" y="3673693"/>
              <a:ext cx="135230" cy="136704"/>
            </a:xfrm>
            <a:custGeom>
              <a:avLst/>
              <a:gdLst/>
              <a:ahLst/>
              <a:cxnLst/>
              <a:rect l="l" t="t" r="r" b="b"/>
              <a:pathLst>
                <a:path w="2293" h="2318" extrusionOk="0">
                  <a:moveTo>
                    <a:pt x="0" y="0"/>
                  </a:moveTo>
                  <a:cubicBezTo>
                    <a:pt x="117" y="305"/>
                    <a:pt x="175" y="667"/>
                    <a:pt x="117" y="1030"/>
                  </a:cubicBezTo>
                  <a:lnTo>
                    <a:pt x="0" y="1451"/>
                  </a:lnTo>
                  <a:cubicBezTo>
                    <a:pt x="291" y="1755"/>
                    <a:pt x="595" y="2002"/>
                    <a:pt x="784" y="2176"/>
                  </a:cubicBezTo>
                  <a:cubicBezTo>
                    <a:pt x="936" y="2270"/>
                    <a:pt x="1085" y="2317"/>
                    <a:pt x="1233" y="2317"/>
                  </a:cubicBezTo>
                  <a:cubicBezTo>
                    <a:pt x="1382" y="2317"/>
                    <a:pt x="1531" y="2270"/>
                    <a:pt x="1683" y="2176"/>
                  </a:cubicBezTo>
                  <a:lnTo>
                    <a:pt x="1872" y="2002"/>
                  </a:lnTo>
                  <a:cubicBezTo>
                    <a:pt x="1872" y="1393"/>
                    <a:pt x="2292" y="0"/>
                    <a:pt x="2292" y="0"/>
                  </a:cubicBezTo>
                  <a:close/>
                </a:path>
              </a:pathLst>
            </a:custGeom>
            <a:solidFill>
              <a:srgbClr val="E295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4"/>
            <p:cNvSpPr/>
            <p:nvPr/>
          </p:nvSpPr>
          <p:spPr>
            <a:xfrm>
              <a:off x="4181537" y="3545362"/>
              <a:ext cx="60803" cy="85573"/>
            </a:xfrm>
            <a:custGeom>
              <a:avLst/>
              <a:gdLst/>
              <a:ahLst/>
              <a:cxnLst/>
              <a:rect l="l" t="t" r="r" b="b"/>
              <a:pathLst>
                <a:path w="1031" h="1451" extrusionOk="0">
                  <a:moveTo>
                    <a:pt x="538" y="0"/>
                  </a:moveTo>
                  <a:cubicBezTo>
                    <a:pt x="233" y="0"/>
                    <a:pt x="1" y="131"/>
                    <a:pt x="59" y="494"/>
                  </a:cubicBezTo>
                  <a:cubicBezTo>
                    <a:pt x="59" y="856"/>
                    <a:pt x="422" y="1451"/>
                    <a:pt x="726" y="1451"/>
                  </a:cubicBezTo>
                  <a:cubicBezTo>
                    <a:pt x="1031" y="1451"/>
                    <a:pt x="1031" y="972"/>
                    <a:pt x="1031" y="610"/>
                  </a:cubicBezTo>
                  <a:cubicBezTo>
                    <a:pt x="958" y="247"/>
                    <a:pt x="842" y="0"/>
                    <a:pt x="538" y="0"/>
                  </a:cubicBezTo>
                  <a:close/>
                </a:path>
              </a:pathLst>
            </a:custGeom>
            <a:solidFill>
              <a:srgbClr val="E295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4"/>
            <p:cNvSpPr/>
            <p:nvPr/>
          </p:nvSpPr>
          <p:spPr>
            <a:xfrm>
              <a:off x="4427051" y="3545362"/>
              <a:ext cx="60803" cy="85573"/>
            </a:xfrm>
            <a:custGeom>
              <a:avLst/>
              <a:gdLst/>
              <a:ahLst/>
              <a:cxnLst/>
              <a:rect l="l" t="t" r="r" b="b"/>
              <a:pathLst>
                <a:path w="1031" h="1451" extrusionOk="0">
                  <a:moveTo>
                    <a:pt x="494" y="0"/>
                  </a:moveTo>
                  <a:cubicBezTo>
                    <a:pt x="190" y="0"/>
                    <a:pt x="59" y="247"/>
                    <a:pt x="1" y="610"/>
                  </a:cubicBezTo>
                  <a:cubicBezTo>
                    <a:pt x="1" y="972"/>
                    <a:pt x="1" y="1451"/>
                    <a:pt x="306" y="1451"/>
                  </a:cubicBezTo>
                  <a:cubicBezTo>
                    <a:pt x="610" y="1451"/>
                    <a:pt x="973" y="856"/>
                    <a:pt x="973" y="494"/>
                  </a:cubicBezTo>
                  <a:cubicBezTo>
                    <a:pt x="1031" y="131"/>
                    <a:pt x="857" y="0"/>
                    <a:pt x="494" y="0"/>
                  </a:cubicBezTo>
                  <a:close/>
                </a:path>
              </a:pathLst>
            </a:custGeom>
            <a:solidFill>
              <a:srgbClr val="E295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4"/>
            <p:cNvSpPr/>
            <p:nvPr/>
          </p:nvSpPr>
          <p:spPr>
            <a:xfrm>
              <a:off x="4213206" y="3428179"/>
              <a:ext cx="246457" cy="349545"/>
            </a:xfrm>
            <a:custGeom>
              <a:avLst/>
              <a:gdLst/>
              <a:ahLst/>
              <a:cxnLst/>
              <a:rect l="l" t="t" r="r" b="b"/>
              <a:pathLst>
                <a:path w="4179" h="5927" extrusionOk="0">
                  <a:moveTo>
                    <a:pt x="2118" y="0"/>
                  </a:moveTo>
                  <a:cubicBezTo>
                    <a:pt x="973" y="0"/>
                    <a:pt x="1" y="783"/>
                    <a:pt x="1" y="2655"/>
                  </a:cubicBezTo>
                  <a:cubicBezTo>
                    <a:pt x="1" y="4294"/>
                    <a:pt x="1031" y="5324"/>
                    <a:pt x="1640" y="5802"/>
                  </a:cubicBezTo>
                  <a:cubicBezTo>
                    <a:pt x="1781" y="5883"/>
                    <a:pt x="1919" y="5926"/>
                    <a:pt x="2057" y="5926"/>
                  </a:cubicBezTo>
                  <a:cubicBezTo>
                    <a:pt x="2217" y="5926"/>
                    <a:pt x="2376" y="5869"/>
                    <a:pt x="2539" y="5744"/>
                  </a:cubicBezTo>
                  <a:cubicBezTo>
                    <a:pt x="3148" y="5251"/>
                    <a:pt x="4178" y="4163"/>
                    <a:pt x="4178" y="2597"/>
                  </a:cubicBezTo>
                  <a:cubicBezTo>
                    <a:pt x="4178" y="783"/>
                    <a:pt x="3206" y="0"/>
                    <a:pt x="2118" y="0"/>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4"/>
            <p:cNvSpPr/>
            <p:nvPr/>
          </p:nvSpPr>
          <p:spPr>
            <a:xfrm>
              <a:off x="4316708" y="3559870"/>
              <a:ext cx="39454" cy="114765"/>
            </a:xfrm>
            <a:custGeom>
              <a:avLst/>
              <a:gdLst/>
              <a:ahLst/>
              <a:cxnLst/>
              <a:rect l="l" t="t" r="r" b="b"/>
              <a:pathLst>
                <a:path w="669" h="1946" extrusionOk="0">
                  <a:moveTo>
                    <a:pt x="363" y="1"/>
                  </a:moveTo>
                  <a:cubicBezTo>
                    <a:pt x="305" y="1"/>
                    <a:pt x="247" y="1"/>
                    <a:pt x="189" y="59"/>
                  </a:cubicBezTo>
                  <a:cubicBezTo>
                    <a:pt x="189" y="117"/>
                    <a:pt x="117" y="117"/>
                    <a:pt x="117" y="190"/>
                  </a:cubicBezTo>
                  <a:lnTo>
                    <a:pt x="1" y="1640"/>
                  </a:lnTo>
                  <a:cubicBezTo>
                    <a:pt x="1" y="1814"/>
                    <a:pt x="117" y="1930"/>
                    <a:pt x="305" y="1930"/>
                  </a:cubicBezTo>
                  <a:cubicBezTo>
                    <a:pt x="331" y="1941"/>
                    <a:pt x="357" y="1946"/>
                    <a:pt x="383" y="1946"/>
                  </a:cubicBezTo>
                  <a:cubicBezTo>
                    <a:pt x="531" y="1946"/>
                    <a:pt x="668" y="1778"/>
                    <a:pt x="668" y="1568"/>
                  </a:cubicBezTo>
                  <a:lnTo>
                    <a:pt x="479" y="190"/>
                  </a:lnTo>
                  <a:cubicBezTo>
                    <a:pt x="479" y="59"/>
                    <a:pt x="421" y="1"/>
                    <a:pt x="363" y="1"/>
                  </a:cubicBezTo>
                  <a:close/>
                </a:path>
              </a:pathLst>
            </a:custGeom>
            <a:solidFill>
              <a:srgbClr val="E295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4"/>
            <p:cNvSpPr/>
            <p:nvPr/>
          </p:nvSpPr>
          <p:spPr>
            <a:xfrm>
              <a:off x="4178116" y="3238455"/>
              <a:ext cx="331145" cy="382217"/>
            </a:xfrm>
            <a:custGeom>
              <a:avLst/>
              <a:gdLst/>
              <a:ahLst/>
              <a:cxnLst/>
              <a:rect l="l" t="t" r="r" b="b"/>
              <a:pathLst>
                <a:path w="5615" h="6481" extrusionOk="0">
                  <a:moveTo>
                    <a:pt x="2293" y="0"/>
                  </a:moveTo>
                  <a:cubicBezTo>
                    <a:pt x="2044" y="0"/>
                    <a:pt x="1847" y="160"/>
                    <a:pt x="1684" y="374"/>
                  </a:cubicBezTo>
                  <a:cubicBezTo>
                    <a:pt x="1509" y="563"/>
                    <a:pt x="1451" y="737"/>
                    <a:pt x="1451" y="925"/>
                  </a:cubicBezTo>
                  <a:cubicBezTo>
                    <a:pt x="1451" y="1099"/>
                    <a:pt x="1379" y="1216"/>
                    <a:pt x="1263" y="1346"/>
                  </a:cubicBezTo>
                  <a:cubicBezTo>
                    <a:pt x="1147" y="1462"/>
                    <a:pt x="1016" y="1709"/>
                    <a:pt x="1016" y="1883"/>
                  </a:cubicBezTo>
                  <a:cubicBezTo>
                    <a:pt x="1016" y="2071"/>
                    <a:pt x="1089" y="2187"/>
                    <a:pt x="1147" y="2245"/>
                  </a:cubicBezTo>
                  <a:cubicBezTo>
                    <a:pt x="1263" y="2492"/>
                    <a:pt x="1205" y="2797"/>
                    <a:pt x="958" y="2913"/>
                  </a:cubicBezTo>
                  <a:cubicBezTo>
                    <a:pt x="900" y="3029"/>
                    <a:pt x="784" y="3101"/>
                    <a:pt x="726" y="3159"/>
                  </a:cubicBezTo>
                  <a:cubicBezTo>
                    <a:pt x="1" y="3826"/>
                    <a:pt x="117" y="5146"/>
                    <a:pt x="117" y="5146"/>
                  </a:cubicBezTo>
                  <a:cubicBezTo>
                    <a:pt x="422" y="5204"/>
                    <a:pt x="596" y="5451"/>
                    <a:pt x="596" y="5756"/>
                  </a:cubicBezTo>
                  <a:lnTo>
                    <a:pt x="596" y="6365"/>
                  </a:lnTo>
                  <a:cubicBezTo>
                    <a:pt x="596" y="6423"/>
                    <a:pt x="654" y="6423"/>
                    <a:pt x="726" y="6423"/>
                  </a:cubicBezTo>
                  <a:cubicBezTo>
                    <a:pt x="726" y="6423"/>
                    <a:pt x="784" y="6423"/>
                    <a:pt x="784" y="6365"/>
                  </a:cubicBezTo>
                  <a:lnTo>
                    <a:pt x="842" y="5930"/>
                  </a:lnTo>
                  <a:cubicBezTo>
                    <a:pt x="842" y="5567"/>
                    <a:pt x="1147" y="5204"/>
                    <a:pt x="1509" y="5088"/>
                  </a:cubicBezTo>
                  <a:cubicBezTo>
                    <a:pt x="1742" y="5030"/>
                    <a:pt x="1988" y="4914"/>
                    <a:pt x="2177" y="4726"/>
                  </a:cubicBezTo>
                  <a:cubicBezTo>
                    <a:pt x="2351" y="4610"/>
                    <a:pt x="2539" y="4421"/>
                    <a:pt x="2655" y="4247"/>
                  </a:cubicBezTo>
                  <a:cubicBezTo>
                    <a:pt x="2785" y="4020"/>
                    <a:pt x="3019" y="3898"/>
                    <a:pt x="3255" y="3898"/>
                  </a:cubicBezTo>
                  <a:cubicBezTo>
                    <a:pt x="3337" y="3898"/>
                    <a:pt x="3419" y="3913"/>
                    <a:pt x="3497" y="3942"/>
                  </a:cubicBezTo>
                  <a:cubicBezTo>
                    <a:pt x="3917" y="4117"/>
                    <a:pt x="4164" y="4421"/>
                    <a:pt x="4352" y="4726"/>
                  </a:cubicBezTo>
                  <a:cubicBezTo>
                    <a:pt x="4527" y="5030"/>
                    <a:pt x="4585" y="5335"/>
                    <a:pt x="4585" y="5640"/>
                  </a:cubicBezTo>
                  <a:lnTo>
                    <a:pt x="4585" y="6365"/>
                  </a:lnTo>
                  <a:cubicBezTo>
                    <a:pt x="4585" y="6423"/>
                    <a:pt x="4643" y="6481"/>
                    <a:pt x="4715" y="6481"/>
                  </a:cubicBezTo>
                  <a:cubicBezTo>
                    <a:pt x="4773" y="6481"/>
                    <a:pt x="4831" y="6423"/>
                    <a:pt x="4831" y="6365"/>
                  </a:cubicBezTo>
                  <a:lnTo>
                    <a:pt x="4831" y="6002"/>
                  </a:lnTo>
                  <a:cubicBezTo>
                    <a:pt x="4831" y="5872"/>
                    <a:pt x="4831" y="5756"/>
                    <a:pt x="4947" y="5640"/>
                  </a:cubicBezTo>
                  <a:cubicBezTo>
                    <a:pt x="5310" y="5146"/>
                    <a:pt x="5614" y="4117"/>
                    <a:pt x="5078" y="3464"/>
                  </a:cubicBezTo>
                  <a:cubicBezTo>
                    <a:pt x="5005" y="3391"/>
                    <a:pt x="5005" y="3333"/>
                    <a:pt x="5078" y="3333"/>
                  </a:cubicBezTo>
                  <a:cubicBezTo>
                    <a:pt x="5194" y="3159"/>
                    <a:pt x="5252" y="2913"/>
                    <a:pt x="5252" y="2666"/>
                  </a:cubicBezTo>
                  <a:cubicBezTo>
                    <a:pt x="5252" y="2376"/>
                    <a:pt x="5136" y="2071"/>
                    <a:pt x="4889" y="1883"/>
                  </a:cubicBezTo>
                  <a:cubicBezTo>
                    <a:pt x="4773" y="1767"/>
                    <a:pt x="4715" y="1578"/>
                    <a:pt x="4715" y="1404"/>
                  </a:cubicBezTo>
                  <a:cubicBezTo>
                    <a:pt x="4773" y="1288"/>
                    <a:pt x="4773" y="1157"/>
                    <a:pt x="4715" y="983"/>
                  </a:cubicBezTo>
                  <a:cubicBezTo>
                    <a:pt x="4643" y="679"/>
                    <a:pt x="4352" y="432"/>
                    <a:pt x="4048" y="374"/>
                  </a:cubicBezTo>
                  <a:lnTo>
                    <a:pt x="3685" y="374"/>
                  </a:lnTo>
                  <a:cubicBezTo>
                    <a:pt x="3619" y="390"/>
                    <a:pt x="3553" y="397"/>
                    <a:pt x="3488" y="397"/>
                  </a:cubicBezTo>
                  <a:cubicBezTo>
                    <a:pt x="3312" y="397"/>
                    <a:pt x="3145" y="343"/>
                    <a:pt x="3018" y="258"/>
                  </a:cubicBezTo>
                  <a:cubicBezTo>
                    <a:pt x="2829" y="70"/>
                    <a:pt x="2655" y="12"/>
                    <a:pt x="2409" y="12"/>
                  </a:cubicBezTo>
                  <a:cubicBezTo>
                    <a:pt x="2369" y="4"/>
                    <a:pt x="2330" y="0"/>
                    <a:pt x="2293" y="0"/>
                  </a:cubicBezTo>
                  <a:close/>
                </a:path>
              </a:pathLst>
            </a:custGeom>
            <a:solidFill>
              <a:srgbClr val="332C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4"/>
            <p:cNvSpPr/>
            <p:nvPr/>
          </p:nvSpPr>
          <p:spPr>
            <a:xfrm>
              <a:off x="3931777" y="4275477"/>
              <a:ext cx="577483" cy="172030"/>
            </a:xfrm>
            <a:custGeom>
              <a:avLst/>
              <a:gdLst/>
              <a:ahLst/>
              <a:cxnLst/>
              <a:rect l="l" t="t" r="r" b="b"/>
              <a:pathLst>
                <a:path w="9792" h="2917" extrusionOk="0">
                  <a:moveTo>
                    <a:pt x="9012" y="0"/>
                  </a:moveTo>
                  <a:cubicBezTo>
                    <a:pt x="8704" y="0"/>
                    <a:pt x="8253" y="116"/>
                    <a:pt x="7920" y="196"/>
                  </a:cubicBezTo>
                  <a:cubicBezTo>
                    <a:pt x="7732" y="254"/>
                    <a:pt x="7500" y="254"/>
                    <a:pt x="7253" y="254"/>
                  </a:cubicBezTo>
                  <a:cubicBezTo>
                    <a:pt x="6807" y="239"/>
                    <a:pt x="6248" y="232"/>
                    <a:pt x="5654" y="232"/>
                  </a:cubicBezTo>
                  <a:cubicBezTo>
                    <a:pt x="3989" y="232"/>
                    <a:pt x="2044" y="289"/>
                    <a:pt x="1509" y="385"/>
                  </a:cubicBezTo>
                  <a:cubicBezTo>
                    <a:pt x="479" y="559"/>
                    <a:pt x="1" y="1400"/>
                    <a:pt x="59" y="1951"/>
                  </a:cubicBezTo>
                  <a:cubicBezTo>
                    <a:pt x="249" y="2646"/>
                    <a:pt x="613" y="2917"/>
                    <a:pt x="1244" y="2917"/>
                  </a:cubicBezTo>
                  <a:cubicBezTo>
                    <a:pt x="1429" y="2917"/>
                    <a:pt x="1638" y="2894"/>
                    <a:pt x="1872" y="2851"/>
                  </a:cubicBezTo>
                  <a:cubicBezTo>
                    <a:pt x="2597" y="2735"/>
                    <a:pt x="5628" y="1763"/>
                    <a:pt x="7253" y="1038"/>
                  </a:cubicBezTo>
                  <a:cubicBezTo>
                    <a:pt x="7574" y="860"/>
                    <a:pt x="7938" y="785"/>
                    <a:pt x="8279" y="785"/>
                  </a:cubicBezTo>
                  <a:cubicBezTo>
                    <a:pt x="8385" y="785"/>
                    <a:pt x="8488" y="792"/>
                    <a:pt x="8588" y="806"/>
                  </a:cubicBezTo>
                  <a:lnTo>
                    <a:pt x="9791" y="980"/>
                  </a:lnTo>
                  <a:cubicBezTo>
                    <a:pt x="9791" y="980"/>
                    <a:pt x="9617" y="385"/>
                    <a:pt x="9313" y="80"/>
                  </a:cubicBezTo>
                  <a:cubicBezTo>
                    <a:pt x="9255" y="23"/>
                    <a:pt x="9147" y="0"/>
                    <a:pt x="9012" y="0"/>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4"/>
            <p:cNvSpPr/>
            <p:nvPr/>
          </p:nvSpPr>
          <p:spPr>
            <a:xfrm>
              <a:off x="4751296" y="3377460"/>
              <a:ext cx="378148" cy="206707"/>
            </a:xfrm>
            <a:custGeom>
              <a:avLst/>
              <a:gdLst/>
              <a:ahLst/>
              <a:cxnLst/>
              <a:rect l="l" t="t" r="r" b="b"/>
              <a:pathLst>
                <a:path w="6412" h="3505" extrusionOk="0">
                  <a:moveTo>
                    <a:pt x="3192" y="1"/>
                  </a:moveTo>
                  <a:cubicBezTo>
                    <a:pt x="2566" y="1"/>
                    <a:pt x="2005" y="215"/>
                    <a:pt x="1639" y="556"/>
                  </a:cubicBezTo>
                  <a:cubicBezTo>
                    <a:pt x="1277" y="918"/>
                    <a:pt x="798" y="1165"/>
                    <a:pt x="305" y="1165"/>
                  </a:cubicBezTo>
                  <a:cubicBezTo>
                    <a:pt x="131" y="1165"/>
                    <a:pt x="0" y="1397"/>
                    <a:pt x="131" y="1527"/>
                  </a:cubicBezTo>
                  <a:cubicBezTo>
                    <a:pt x="392" y="1838"/>
                    <a:pt x="781" y="2149"/>
                    <a:pt x="1344" y="2149"/>
                  </a:cubicBezTo>
                  <a:cubicBezTo>
                    <a:pt x="1438" y="2149"/>
                    <a:pt x="1536" y="2141"/>
                    <a:pt x="1639" y="2122"/>
                  </a:cubicBezTo>
                  <a:cubicBezTo>
                    <a:pt x="1944" y="2064"/>
                    <a:pt x="2176" y="1948"/>
                    <a:pt x="2365" y="1760"/>
                  </a:cubicBezTo>
                  <a:cubicBezTo>
                    <a:pt x="2481" y="1643"/>
                    <a:pt x="2611" y="1585"/>
                    <a:pt x="2785" y="1585"/>
                  </a:cubicBezTo>
                  <a:cubicBezTo>
                    <a:pt x="3090" y="1585"/>
                    <a:pt x="3395" y="1702"/>
                    <a:pt x="3627" y="1890"/>
                  </a:cubicBezTo>
                  <a:cubicBezTo>
                    <a:pt x="3815" y="2006"/>
                    <a:pt x="3989" y="2064"/>
                    <a:pt x="4178" y="2122"/>
                  </a:cubicBezTo>
                  <a:lnTo>
                    <a:pt x="4424" y="2195"/>
                  </a:lnTo>
                  <a:cubicBezTo>
                    <a:pt x="4598" y="2253"/>
                    <a:pt x="4715" y="2427"/>
                    <a:pt x="4656" y="2615"/>
                  </a:cubicBezTo>
                  <a:lnTo>
                    <a:pt x="4598" y="3341"/>
                  </a:lnTo>
                  <a:cubicBezTo>
                    <a:pt x="4598" y="3423"/>
                    <a:pt x="4656" y="3505"/>
                    <a:pt x="4737" y="3505"/>
                  </a:cubicBezTo>
                  <a:cubicBezTo>
                    <a:pt x="4770" y="3505"/>
                    <a:pt x="4807" y="3491"/>
                    <a:pt x="4845" y="3457"/>
                  </a:cubicBezTo>
                  <a:cubicBezTo>
                    <a:pt x="4961" y="3152"/>
                    <a:pt x="5150" y="2920"/>
                    <a:pt x="5440" y="2789"/>
                  </a:cubicBezTo>
                  <a:cubicBezTo>
                    <a:pt x="5933" y="2485"/>
                    <a:pt x="6412" y="2195"/>
                    <a:pt x="5686" y="1281"/>
                  </a:cubicBezTo>
                  <a:cubicBezTo>
                    <a:pt x="4932" y="363"/>
                    <a:pt x="4007" y="1"/>
                    <a:pt x="3192" y="1"/>
                  </a:cubicBezTo>
                  <a:close/>
                </a:path>
              </a:pathLst>
            </a:custGeom>
            <a:solidFill>
              <a:srgbClr val="E9A4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4"/>
            <p:cNvSpPr/>
            <p:nvPr/>
          </p:nvSpPr>
          <p:spPr>
            <a:xfrm>
              <a:off x="5054960" y="4693376"/>
              <a:ext cx="92473" cy="257190"/>
            </a:xfrm>
            <a:custGeom>
              <a:avLst/>
              <a:gdLst/>
              <a:ahLst/>
              <a:cxnLst/>
              <a:rect l="l" t="t" r="r" b="b"/>
              <a:pathLst>
                <a:path w="1568" h="4361" extrusionOk="0">
                  <a:moveTo>
                    <a:pt x="900" y="0"/>
                  </a:moveTo>
                  <a:cubicBezTo>
                    <a:pt x="784" y="0"/>
                    <a:pt x="595" y="189"/>
                    <a:pt x="479" y="305"/>
                  </a:cubicBezTo>
                  <a:cubicBezTo>
                    <a:pt x="291" y="479"/>
                    <a:pt x="233" y="725"/>
                    <a:pt x="175" y="1030"/>
                  </a:cubicBezTo>
                  <a:cubicBezTo>
                    <a:pt x="117" y="1335"/>
                    <a:pt x="1" y="1871"/>
                    <a:pt x="1" y="1871"/>
                  </a:cubicBezTo>
                  <a:cubicBezTo>
                    <a:pt x="1" y="2060"/>
                    <a:pt x="117" y="2481"/>
                    <a:pt x="117" y="2785"/>
                  </a:cubicBezTo>
                  <a:cubicBezTo>
                    <a:pt x="117" y="3017"/>
                    <a:pt x="1" y="3206"/>
                    <a:pt x="117" y="3206"/>
                  </a:cubicBezTo>
                  <a:cubicBezTo>
                    <a:pt x="175" y="3206"/>
                    <a:pt x="291" y="3090"/>
                    <a:pt x="363" y="2843"/>
                  </a:cubicBezTo>
                  <a:cubicBezTo>
                    <a:pt x="421" y="2727"/>
                    <a:pt x="363" y="2423"/>
                    <a:pt x="479" y="2365"/>
                  </a:cubicBezTo>
                  <a:cubicBezTo>
                    <a:pt x="537" y="2365"/>
                    <a:pt x="595" y="2423"/>
                    <a:pt x="595" y="2481"/>
                  </a:cubicBezTo>
                  <a:cubicBezTo>
                    <a:pt x="726" y="2727"/>
                    <a:pt x="842" y="3206"/>
                    <a:pt x="784" y="3452"/>
                  </a:cubicBezTo>
                  <a:cubicBezTo>
                    <a:pt x="653" y="3743"/>
                    <a:pt x="479" y="4236"/>
                    <a:pt x="595" y="4352"/>
                  </a:cubicBezTo>
                  <a:cubicBezTo>
                    <a:pt x="602" y="4358"/>
                    <a:pt x="610" y="4360"/>
                    <a:pt x="618" y="4360"/>
                  </a:cubicBezTo>
                  <a:cubicBezTo>
                    <a:pt x="784" y="4360"/>
                    <a:pt x="1321" y="3365"/>
                    <a:pt x="1321" y="3090"/>
                  </a:cubicBezTo>
                  <a:cubicBezTo>
                    <a:pt x="1379" y="2655"/>
                    <a:pt x="1567" y="2060"/>
                    <a:pt x="1321" y="1639"/>
                  </a:cubicBezTo>
                  <a:cubicBezTo>
                    <a:pt x="1205" y="1393"/>
                    <a:pt x="1089" y="1204"/>
                    <a:pt x="1016" y="972"/>
                  </a:cubicBezTo>
                  <a:lnTo>
                    <a:pt x="1379" y="421"/>
                  </a:lnTo>
                  <a:cubicBezTo>
                    <a:pt x="1321" y="116"/>
                    <a:pt x="900" y="0"/>
                    <a:pt x="900" y="0"/>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4"/>
            <p:cNvSpPr/>
            <p:nvPr/>
          </p:nvSpPr>
          <p:spPr>
            <a:xfrm>
              <a:off x="5059796" y="3759089"/>
              <a:ext cx="247577" cy="984824"/>
            </a:xfrm>
            <a:custGeom>
              <a:avLst/>
              <a:gdLst/>
              <a:ahLst/>
              <a:cxnLst/>
              <a:rect l="l" t="t" r="r" b="b"/>
              <a:pathLst>
                <a:path w="4198" h="16699" extrusionOk="0">
                  <a:moveTo>
                    <a:pt x="1465" y="0"/>
                  </a:moveTo>
                  <a:cubicBezTo>
                    <a:pt x="733" y="0"/>
                    <a:pt x="0" y="520"/>
                    <a:pt x="151" y="1337"/>
                  </a:cubicBezTo>
                  <a:cubicBezTo>
                    <a:pt x="151" y="1337"/>
                    <a:pt x="281" y="3339"/>
                    <a:pt x="1659" y="8836"/>
                  </a:cubicBezTo>
                  <a:lnTo>
                    <a:pt x="93" y="16205"/>
                  </a:lnTo>
                  <a:cubicBezTo>
                    <a:pt x="178" y="16515"/>
                    <a:pt x="634" y="16699"/>
                    <a:pt x="960" y="16699"/>
                  </a:cubicBezTo>
                  <a:cubicBezTo>
                    <a:pt x="1077" y="16699"/>
                    <a:pt x="1178" y="16675"/>
                    <a:pt x="1239" y="16625"/>
                  </a:cubicBezTo>
                  <a:cubicBezTo>
                    <a:pt x="1239" y="16625"/>
                    <a:pt x="3240" y="11244"/>
                    <a:pt x="3661" y="9373"/>
                  </a:cubicBezTo>
                  <a:cubicBezTo>
                    <a:pt x="4198" y="7023"/>
                    <a:pt x="3240" y="1526"/>
                    <a:pt x="2515" y="496"/>
                  </a:cubicBezTo>
                  <a:cubicBezTo>
                    <a:pt x="2260" y="154"/>
                    <a:pt x="1862" y="0"/>
                    <a:pt x="1465" y="0"/>
                  </a:cubicBezTo>
                  <a:close/>
                </a:path>
              </a:pathLst>
            </a:custGeom>
            <a:solidFill>
              <a:srgbClr val="6569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4"/>
            <p:cNvSpPr/>
            <p:nvPr/>
          </p:nvSpPr>
          <p:spPr>
            <a:xfrm>
              <a:off x="2819425" y="3617200"/>
              <a:ext cx="3492652" cy="1607423"/>
            </a:xfrm>
            <a:custGeom>
              <a:avLst/>
              <a:gdLst/>
              <a:ahLst/>
              <a:cxnLst/>
              <a:rect l="l" t="t" r="r" b="b"/>
              <a:pathLst>
                <a:path w="59414" h="27256" extrusionOk="0">
                  <a:moveTo>
                    <a:pt x="59051" y="1"/>
                  </a:moveTo>
                  <a:cubicBezTo>
                    <a:pt x="58920" y="2409"/>
                    <a:pt x="58500" y="4831"/>
                    <a:pt x="57717" y="7195"/>
                  </a:cubicBezTo>
                  <a:cubicBezTo>
                    <a:pt x="55715" y="13287"/>
                    <a:pt x="51857" y="18306"/>
                    <a:pt x="46780" y="21454"/>
                  </a:cubicBezTo>
                  <a:cubicBezTo>
                    <a:pt x="43456" y="23467"/>
                    <a:pt x="39871" y="24504"/>
                    <a:pt x="36335" y="24504"/>
                  </a:cubicBezTo>
                  <a:cubicBezTo>
                    <a:pt x="34469" y="24504"/>
                    <a:pt x="32617" y="24216"/>
                    <a:pt x="30824" y="23630"/>
                  </a:cubicBezTo>
                  <a:cubicBezTo>
                    <a:pt x="30462" y="23514"/>
                    <a:pt x="30157" y="23383"/>
                    <a:pt x="29794" y="23267"/>
                  </a:cubicBezTo>
                  <a:cubicBezTo>
                    <a:pt x="28345" y="22701"/>
                    <a:pt x="26781" y="22413"/>
                    <a:pt x="25138" y="22413"/>
                  </a:cubicBezTo>
                  <a:cubicBezTo>
                    <a:pt x="23625" y="22413"/>
                    <a:pt x="22044" y="22657"/>
                    <a:pt x="20424" y="23151"/>
                  </a:cubicBezTo>
                  <a:cubicBezTo>
                    <a:pt x="18973" y="23592"/>
                    <a:pt x="17477" y="23817"/>
                    <a:pt x="15987" y="23817"/>
                  </a:cubicBezTo>
                  <a:cubicBezTo>
                    <a:pt x="14438" y="23817"/>
                    <a:pt x="12895" y="23574"/>
                    <a:pt x="11416" y="23078"/>
                  </a:cubicBezTo>
                  <a:cubicBezTo>
                    <a:pt x="5440" y="21149"/>
                    <a:pt x="1205" y="15536"/>
                    <a:pt x="784" y="8878"/>
                  </a:cubicBezTo>
                  <a:lnTo>
                    <a:pt x="538" y="8878"/>
                  </a:lnTo>
                  <a:cubicBezTo>
                    <a:pt x="1" y="16624"/>
                    <a:pt x="4410" y="23572"/>
                    <a:pt x="11358" y="25805"/>
                  </a:cubicBezTo>
                  <a:cubicBezTo>
                    <a:pt x="12906" y="26314"/>
                    <a:pt x="14505" y="26572"/>
                    <a:pt x="16111" y="26572"/>
                  </a:cubicBezTo>
                  <a:cubicBezTo>
                    <a:pt x="17574" y="26572"/>
                    <a:pt x="19043" y="26357"/>
                    <a:pt x="20482" y="25921"/>
                  </a:cubicBezTo>
                  <a:cubicBezTo>
                    <a:pt x="22090" y="25423"/>
                    <a:pt x="23671" y="25183"/>
                    <a:pt x="25183" y="25183"/>
                  </a:cubicBezTo>
                  <a:cubicBezTo>
                    <a:pt x="26795" y="25183"/>
                    <a:pt x="28329" y="25456"/>
                    <a:pt x="29736" y="25979"/>
                  </a:cubicBezTo>
                  <a:cubicBezTo>
                    <a:pt x="30041" y="26168"/>
                    <a:pt x="30404" y="26284"/>
                    <a:pt x="30694" y="26342"/>
                  </a:cubicBezTo>
                  <a:cubicBezTo>
                    <a:pt x="32579" y="26951"/>
                    <a:pt x="34450" y="27256"/>
                    <a:pt x="36322" y="27256"/>
                  </a:cubicBezTo>
                  <a:cubicBezTo>
                    <a:pt x="45503" y="27256"/>
                    <a:pt x="54511" y="20308"/>
                    <a:pt x="57963" y="9792"/>
                  </a:cubicBezTo>
                  <a:cubicBezTo>
                    <a:pt x="58979" y="6586"/>
                    <a:pt x="59414" y="3264"/>
                    <a:pt x="59283" y="1"/>
                  </a:cubicBezTo>
                  <a:close/>
                </a:path>
              </a:pathLst>
            </a:custGeom>
            <a:solidFill>
              <a:srgbClr val="8686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4"/>
            <p:cNvSpPr/>
            <p:nvPr/>
          </p:nvSpPr>
          <p:spPr>
            <a:xfrm>
              <a:off x="2655435" y="2062900"/>
              <a:ext cx="328550" cy="327665"/>
            </a:xfrm>
            <a:custGeom>
              <a:avLst/>
              <a:gdLst/>
              <a:ahLst/>
              <a:cxnLst/>
              <a:rect l="l" t="t" r="r" b="b"/>
              <a:pathLst>
                <a:path w="5571" h="5556" extrusionOk="0">
                  <a:moveTo>
                    <a:pt x="2786" y="0"/>
                  </a:moveTo>
                  <a:cubicBezTo>
                    <a:pt x="1219" y="0"/>
                    <a:pt x="1" y="1204"/>
                    <a:pt x="1" y="2785"/>
                  </a:cubicBezTo>
                  <a:cubicBezTo>
                    <a:pt x="1" y="4352"/>
                    <a:pt x="1219" y="5556"/>
                    <a:pt x="2786" y="5556"/>
                  </a:cubicBezTo>
                  <a:cubicBezTo>
                    <a:pt x="4294" y="5556"/>
                    <a:pt x="5571" y="4352"/>
                    <a:pt x="5571" y="2785"/>
                  </a:cubicBezTo>
                  <a:cubicBezTo>
                    <a:pt x="5571" y="1204"/>
                    <a:pt x="4294" y="0"/>
                    <a:pt x="2786" y="0"/>
                  </a:cubicBezTo>
                  <a:close/>
                </a:path>
              </a:pathLst>
            </a:custGeom>
            <a:solidFill>
              <a:srgbClr val="ADA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4"/>
            <p:cNvSpPr/>
            <p:nvPr/>
          </p:nvSpPr>
          <p:spPr>
            <a:xfrm>
              <a:off x="2548513" y="2896929"/>
              <a:ext cx="207120" cy="160884"/>
            </a:xfrm>
            <a:custGeom>
              <a:avLst/>
              <a:gdLst/>
              <a:ahLst/>
              <a:cxnLst/>
              <a:rect l="l" t="t" r="r" b="b"/>
              <a:pathLst>
                <a:path w="3512" h="2728" extrusionOk="0">
                  <a:moveTo>
                    <a:pt x="1756" y="1"/>
                  </a:moveTo>
                  <a:cubicBezTo>
                    <a:pt x="799" y="1"/>
                    <a:pt x="1" y="610"/>
                    <a:pt x="1" y="1393"/>
                  </a:cubicBezTo>
                  <a:cubicBezTo>
                    <a:pt x="1" y="2118"/>
                    <a:pt x="799" y="2728"/>
                    <a:pt x="1756" y="2728"/>
                  </a:cubicBezTo>
                  <a:cubicBezTo>
                    <a:pt x="2728" y="2728"/>
                    <a:pt x="3511" y="2118"/>
                    <a:pt x="3511" y="1393"/>
                  </a:cubicBezTo>
                  <a:cubicBezTo>
                    <a:pt x="3511" y="610"/>
                    <a:pt x="2728" y="1"/>
                    <a:pt x="1756" y="1"/>
                  </a:cubicBezTo>
                  <a:close/>
                </a:path>
              </a:pathLst>
            </a:custGeom>
            <a:solidFill>
              <a:srgbClr val="ADA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4"/>
            <p:cNvSpPr/>
            <p:nvPr/>
          </p:nvSpPr>
          <p:spPr>
            <a:xfrm>
              <a:off x="2983927" y="2410206"/>
              <a:ext cx="687825" cy="572352"/>
            </a:xfrm>
            <a:custGeom>
              <a:avLst/>
              <a:gdLst/>
              <a:ahLst/>
              <a:cxnLst/>
              <a:rect l="l" t="t" r="r" b="b"/>
              <a:pathLst>
                <a:path w="11663" h="9705" extrusionOk="0">
                  <a:moveTo>
                    <a:pt x="8370" y="1"/>
                  </a:moveTo>
                  <a:cubicBezTo>
                    <a:pt x="7723" y="1"/>
                    <a:pt x="7103" y="230"/>
                    <a:pt x="6644" y="580"/>
                  </a:cubicBezTo>
                  <a:cubicBezTo>
                    <a:pt x="5745" y="1248"/>
                    <a:pt x="4773" y="1668"/>
                    <a:pt x="3743" y="1973"/>
                  </a:cubicBezTo>
                  <a:cubicBezTo>
                    <a:pt x="1567" y="2510"/>
                    <a:pt x="1" y="3960"/>
                    <a:pt x="1" y="5715"/>
                  </a:cubicBezTo>
                  <a:cubicBezTo>
                    <a:pt x="1" y="7891"/>
                    <a:pt x="2597" y="9704"/>
                    <a:pt x="5861" y="9704"/>
                  </a:cubicBezTo>
                  <a:cubicBezTo>
                    <a:pt x="9067" y="9704"/>
                    <a:pt x="11663" y="7891"/>
                    <a:pt x="11663" y="5715"/>
                  </a:cubicBezTo>
                  <a:cubicBezTo>
                    <a:pt x="11663" y="5541"/>
                    <a:pt x="11663" y="5295"/>
                    <a:pt x="11605" y="5106"/>
                  </a:cubicBezTo>
                  <a:cubicBezTo>
                    <a:pt x="11474" y="4453"/>
                    <a:pt x="11358" y="3728"/>
                    <a:pt x="11358" y="3003"/>
                  </a:cubicBezTo>
                  <a:cubicBezTo>
                    <a:pt x="11358" y="2756"/>
                    <a:pt x="11358" y="2510"/>
                    <a:pt x="11300" y="2277"/>
                  </a:cubicBezTo>
                  <a:cubicBezTo>
                    <a:pt x="10996" y="1117"/>
                    <a:pt x="9966" y="218"/>
                    <a:pt x="8762" y="29"/>
                  </a:cubicBezTo>
                  <a:cubicBezTo>
                    <a:pt x="8631" y="10"/>
                    <a:pt x="8500" y="1"/>
                    <a:pt x="8370" y="1"/>
                  </a:cubicBezTo>
                  <a:close/>
                </a:path>
              </a:pathLst>
            </a:custGeom>
            <a:solidFill>
              <a:srgbClr val="ADA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6" name="Google Shape;226;p4"/>
          <p:cNvSpPr txBox="1">
            <a:spLocks noGrp="1"/>
          </p:cNvSpPr>
          <p:nvPr>
            <p:ph type="ctrTitle"/>
          </p:nvPr>
        </p:nvSpPr>
        <p:spPr>
          <a:xfrm>
            <a:off x="2831775" y="1278625"/>
            <a:ext cx="3480300" cy="670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36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27" name="Google Shape;227;p4"/>
          <p:cNvSpPr txBox="1">
            <a:spLocks noGrp="1"/>
          </p:cNvSpPr>
          <p:nvPr>
            <p:ph type="subTitle" idx="1"/>
          </p:nvPr>
        </p:nvSpPr>
        <p:spPr>
          <a:xfrm>
            <a:off x="2831776" y="1986225"/>
            <a:ext cx="34803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type="tx">
  <p:cSld name="TITLE_AND_BODY">
    <p:spTree>
      <p:nvGrpSpPr>
        <p:cNvPr id="1" name="Shape 228"/>
        <p:cNvGrpSpPr/>
        <p:nvPr/>
      </p:nvGrpSpPr>
      <p:grpSpPr>
        <a:xfrm>
          <a:off x="0" y="0"/>
          <a:ext cx="0" cy="0"/>
          <a:chOff x="0" y="0"/>
          <a:chExt cx="0" cy="0"/>
        </a:xfrm>
      </p:grpSpPr>
      <p:sp>
        <p:nvSpPr>
          <p:cNvPr id="229" name="Google Shape;229;p5"/>
          <p:cNvSpPr/>
          <p:nvPr/>
        </p:nvSpPr>
        <p:spPr>
          <a:xfrm>
            <a:off x="7990525" y="2117275"/>
            <a:ext cx="672563" cy="509496"/>
          </a:xfrm>
          <a:custGeom>
            <a:avLst/>
            <a:gdLst/>
            <a:ahLst/>
            <a:cxnLst/>
            <a:rect l="l" t="t" r="r" b="b"/>
            <a:pathLst>
              <a:path w="66246" h="52109" extrusionOk="0">
                <a:moveTo>
                  <a:pt x="6282" y="1"/>
                </a:moveTo>
                <a:cubicBezTo>
                  <a:pt x="2844" y="1"/>
                  <a:pt x="1" y="1930"/>
                  <a:pt x="1" y="4352"/>
                </a:cubicBezTo>
                <a:cubicBezTo>
                  <a:pt x="1" y="5310"/>
                  <a:pt x="479" y="6281"/>
                  <a:pt x="1335" y="7007"/>
                </a:cubicBezTo>
                <a:cubicBezTo>
                  <a:pt x="3743" y="9124"/>
                  <a:pt x="5078" y="12200"/>
                  <a:pt x="4773" y="15347"/>
                </a:cubicBezTo>
                <a:cubicBezTo>
                  <a:pt x="4715" y="16261"/>
                  <a:pt x="4715" y="17044"/>
                  <a:pt x="4889" y="17886"/>
                </a:cubicBezTo>
                <a:cubicBezTo>
                  <a:pt x="5020" y="18248"/>
                  <a:pt x="5078" y="18669"/>
                  <a:pt x="5252" y="19031"/>
                </a:cubicBezTo>
                <a:cubicBezTo>
                  <a:pt x="6165" y="21338"/>
                  <a:pt x="9792" y="24239"/>
                  <a:pt x="9966" y="26414"/>
                </a:cubicBezTo>
                <a:cubicBezTo>
                  <a:pt x="11663" y="43211"/>
                  <a:pt x="16072" y="49318"/>
                  <a:pt x="32217" y="51668"/>
                </a:cubicBezTo>
                <a:cubicBezTo>
                  <a:pt x="34246" y="51965"/>
                  <a:pt x="36249" y="52108"/>
                  <a:pt x="38203" y="52108"/>
                </a:cubicBezTo>
                <a:cubicBezTo>
                  <a:pt x="51780" y="52108"/>
                  <a:pt x="63007" y="45198"/>
                  <a:pt x="64490" y="35118"/>
                </a:cubicBezTo>
                <a:cubicBezTo>
                  <a:pt x="66245" y="23572"/>
                  <a:pt x="63461" y="10212"/>
                  <a:pt x="38381" y="9908"/>
                </a:cubicBezTo>
                <a:cubicBezTo>
                  <a:pt x="38193" y="9908"/>
                  <a:pt x="37772" y="9850"/>
                  <a:pt x="37163" y="9792"/>
                </a:cubicBezTo>
                <a:cubicBezTo>
                  <a:pt x="32753" y="9545"/>
                  <a:pt x="28532" y="8341"/>
                  <a:pt x="24601" y="6339"/>
                </a:cubicBezTo>
                <a:cubicBezTo>
                  <a:pt x="22113" y="5122"/>
                  <a:pt x="19005" y="4410"/>
                  <a:pt x="16614" y="4410"/>
                </a:cubicBezTo>
                <a:cubicBezTo>
                  <a:pt x="15815" y="4410"/>
                  <a:pt x="15095" y="4490"/>
                  <a:pt x="14506" y="4657"/>
                </a:cubicBezTo>
                <a:cubicBezTo>
                  <a:pt x="14361" y="4694"/>
                  <a:pt x="14218" y="4711"/>
                  <a:pt x="14080" y="4711"/>
                </a:cubicBezTo>
                <a:cubicBezTo>
                  <a:pt x="13341" y="4711"/>
                  <a:pt x="12712" y="4217"/>
                  <a:pt x="12504" y="3496"/>
                </a:cubicBezTo>
                <a:cubicBezTo>
                  <a:pt x="11909" y="1451"/>
                  <a:pt x="9183" y="1"/>
                  <a:pt x="6282" y="1"/>
                </a:cubicBezTo>
                <a:close/>
              </a:path>
            </a:pathLst>
          </a:custGeom>
          <a:solidFill>
            <a:srgbClr val="E1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5"/>
          <p:cNvSpPr/>
          <p:nvPr/>
        </p:nvSpPr>
        <p:spPr>
          <a:xfrm rot="-9244390">
            <a:off x="1320975" y="1202372"/>
            <a:ext cx="518790" cy="342114"/>
          </a:xfrm>
          <a:custGeom>
            <a:avLst/>
            <a:gdLst/>
            <a:ahLst/>
            <a:cxnLst/>
            <a:rect l="l" t="t" r="r" b="b"/>
            <a:pathLst>
              <a:path w="6601" h="4353" extrusionOk="0">
                <a:moveTo>
                  <a:pt x="2670" y="1"/>
                </a:moveTo>
                <a:cubicBezTo>
                  <a:pt x="1219" y="1"/>
                  <a:pt x="1" y="972"/>
                  <a:pt x="1" y="2176"/>
                </a:cubicBezTo>
                <a:cubicBezTo>
                  <a:pt x="1" y="3380"/>
                  <a:pt x="1219" y="4352"/>
                  <a:pt x="2670" y="4352"/>
                </a:cubicBezTo>
                <a:cubicBezTo>
                  <a:pt x="3337" y="4352"/>
                  <a:pt x="3990" y="4105"/>
                  <a:pt x="4483" y="3743"/>
                </a:cubicBezTo>
                <a:cubicBezTo>
                  <a:pt x="4715" y="3569"/>
                  <a:pt x="5020" y="3511"/>
                  <a:pt x="5324" y="3511"/>
                </a:cubicBezTo>
                <a:cubicBezTo>
                  <a:pt x="5385" y="3521"/>
                  <a:pt x="5444" y="3526"/>
                  <a:pt x="5503" y="3526"/>
                </a:cubicBezTo>
                <a:cubicBezTo>
                  <a:pt x="6097" y="3526"/>
                  <a:pt x="6601" y="3017"/>
                  <a:pt x="6601" y="2423"/>
                </a:cubicBezTo>
                <a:cubicBezTo>
                  <a:pt x="6601" y="1814"/>
                  <a:pt x="6107" y="1335"/>
                  <a:pt x="5571" y="1262"/>
                </a:cubicBezTo>
                <a:cubicBezTo>
                  <a:pt x="5266" y="1204"/>
                  <a:pt x="4962" y="1088"/>
                  <a:pt x="4715" y="842"/>
                </a:cubicBezTo>
                <a:cubicBezTo>
                  <a:pt x="4236" y="305"/>
                  <a:pt x="3453" y="1"/>
                  <a:pt x="2670" y="1"/>
                </a:cubicBezTo>
                <a:close/>
              </a:path>
            </a:pathLst>
          </a:custGeom>
          <a:solidFill>
            <a:srgbClr val="E1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5"/>
          <p:cNvSpPr/>
          <p:nvPr/>
        </p:nvSpPr>
        <p:spPr>
          <a:xfrm>
            <a:off x="3545320" y="353236"/>
            <a:ext cx="138008" cy="95883"/>
          </a:xfrm>
          <a:custGeom>
            <a:avLst/>
            <a:gdLst/>
            <a:ahLst/>
            <a:cxnLst/>
            <a:rect l="l" t="t" r="r" b="b"/>
            <a:pathLst>
              <a:path w="1756" h="1220" extrusionOk="0">
                <a:moveTo>
                  <a:pt x="856" y="1"/>
                </a:moveTo>
                <a:cubicBezTo>
                  <a:pt x="421" y="1"/>
                  <a:pt x="0" y="247"/>
                  <a:pt x="0" y="610"/>
                </a:cubicBezTo>
                <a:cubicBezTo>
                  <a:pt x="0" y="973"/>
                  <a:pt x="421" y="1219"/>
                  <a:pt x="856" y="1219"/>
                </a:cubicBezTo>
                <a:cubicBezTo>
                  <a:pt x="1335" y="1219"/>
                  <a:pt x="1755" y="973"/>
                  <a:pt x="1755" y="610"/>
                </a:cubicBezTo>
                <a:cubicBezTo>
                  <a:pt x="1755" y="247"/>
                  <a:pt x="1335" y="1"/>
                  <a:pt x="856" y="1"/>
                </a:cubicBezTo>
                <a:close/>
              </a:path>
            </a:pathLst>
          </a:custGeom>
          <a:solidFill>
            <a:srgbClr val="E1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5"/>
          <p:cNvSpPr/>
          <p:nvPr/>
        </p:nvSpPr>
        <p:spPr>
          <a:xfrm>
            <a:off x="5996306" y="881065"/>
            <a:ext cx="285055" cy="171096"/>
          </a:xfrm>
          <a:custGeom>
            <a:avLst/>
            <a:gdLst/>
            <a:ahLst/>
            <a:cxnLst/>
            <a:rect l="l" t="t" r="r" b="b"/>
            <a:pathLst>
              <a:path w="3627" h="2177" extrusionOk="0">
                <a:moveTo>
                  <a:pt x="1813" y="1"/>
                </a:moveTo>
                <a:cubicBezTo>
                  <a:pt x="784" y="1"/>
                  <a:pt x="0" y="479"/>
                  <a:pt x="0" y="1088"/>
                </a:cubicBezTo>
                <a:cubicBezTo>
                  <a:pt x="0" y="1698"/>
                  <a:pt x="784" y="2176"/>
                  <a:pt x="1813" y="2176"/>
                </a:cubicBezTo>
                <a:cubicBezTo>
                  <a:pt x="2785" y="2176"/>
                  <a:pt x="3627" y="1698"/>
                  <a:pt x="3627" y="1088"/>
                </a:cubicBezTo>
                <a:cubicBezTo>
                  <a:pt x="3627" y="479"/>
                  <a:pt x="2785" y="1"/>
                  <a:pt x="1813" y="1"/>
                </a:cubicBezTo>
                <a:close/>
              </a:path>
            </a:pathLst>
          </a:custGeom>
          <a:solidFill>
            <a:srgbClr val="E1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5"/>
          <p:cNvSpPr/>
          <p:nvPr/>
        </p:nvSpPr>
        <p:spPr>
          <a:xfrm>
            <a:off x="6320028" y="771664"/>
            <a:ext cx="85587" cy="85509"/>
          </a:xfrm>
          <a:custGeom>
            <a:avLst/>
            <a:gdLst/>
            <a:ahLst/>
            <a:cxnLst/>
            <a:rect l="l" t="t" r="r" b="b"/>
            <a:pathLst>
              <a:path w="1089" h="1088" extrusionOk="0">
                <a:moveTo>
                  <a:pt x="537" y="0"/>
                </a:moveTo>
                <a:cubicBezTo>
                  <a:pt x="233" y="0"/>
                  <a:pt x="1" y="247"/>
                  <a:pt x="1" y="551"/>
                </a:cubicBezTo>
                <a:cubicBezTo>
                  <a:pt x="1" y="841"/>
                  <a:pt x="233" y="1088"/>
                  <a:pt x="537" y="1088"/>
                </a:cubicBezTo>
                <a:cubicBezTo>
                  <a:pt x="842" y="1088"/>
                  <a:pt x="1089" y="841"/>
                  <a:pt x="1089" y="551"/>
                </a:cubicBezTo>
                <a:cubicBezTo>
                  <a:pt x="1089" y="247"/>
                  <a:pt x="842" y="0"/>
                  <a:pt x="537" y="0"/>
                </a:cubicBezTo>
                <a:close/>
              </a:path>
            </a:pathLst>
          </a:custGeom>
          <a:solidFill>
            <a:srgbClr val="E1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5"/>
          <p:cNvSpPr/>
          <p:nvPr/>
        </p:nvSpPr>
        <p:spPr>
          <a:xfrm rot="5400000">
            <a:off x="7844370" y="238805"/>
            <a:ext cx="319899" cy="324740"/>
          </a:xfrm>
          <a:custGeom>
            <a:avLst/>
            <a:gdLst/>
            <a:ahLst/>
            <a:cxnLst/>
            <a:rect l="l" t="t" r="r" b="b"/>
            <a:pathLst>
              <a:path w="1756" h="1220" extrusionOk="0">
                <a:moveTo>
                  <a:pt x="856" y="1"/>
                </a:moveTo>
                <a:cubicBezTo>
                  <a:pt x="421" y="1"/>
                  <a:pt x="0" y="247"/>
                  <a:pt x="0" y="610"/>
                </a:cubicBezTo>
                <a:cubicBezTo>
                  <a:pt x="0" y="973"/>
                  <a:pt x="421" y="1219"/>
                  <a:pt x="856" y="1219"/>
                </a:cubicBezTo>
                <a:cubicBezTo>
                  <a:pt x="1335" y="1219"/>
                  <a:pt x="1755" y="973"/>
                  <a:pt x="1755" y="610"/>
                </a:cubicBezTo>
                <a:cubicBezTo>
                  <a:pt x="1755" y="247"/>
                  <a:pt x="1335" y="1"/>
                  <a:pt x="856" y="1"/>
                </a:cubicBezTo>
                <a:close/>
              </a:path>
            </a:pathLst>
          </a:custGeom>
          <a:solidFill>
            <a:srgbClr val="E1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5"/>
          <p:cNvSpPr/>
          <p:nvPr/>
        </p:nvSpPr>
        <p:spPr>
          <a:xfrm>
            <a:off x="1229941" y="4080362"/>
            <a:ext cx="597434" cy="410962"/>
          </a:xfrm>
          <a:custGeom>
            <a:avLst/>
            <a:gdLst/>
            <a:ahLst/>
            <a:cxnLst/>
            <a:rect l="l" t="t" r="r" b="b"/>
            <a:pathLst>
              <a:path w="1089" h="1088" extrusionOk="0">
                <a:moveTo>
                  <a:pt x="537" y="0"/>
                </a:moveTo>
                <a:cubicBezTo>
                  <a:pt x="233" y="0"/>
                  <a:pt x="1" y="247"/>
                  <a:pt x="1" y="551"/>
                </a:cubicBezTo>
                <a:cubicBezTo>
                  <a:pt x="1" y="841"/>
                  <a:pt x="233" y="1088"/>
                  <a:pt x="537" y="1088"/>
                </a:cubicBezTo>
                <a:cubicBezTo>
                  <a:pt x="842" y="1088"/>
                  <a:pt x="1089" y="841"/>
                  <a:pt x="1089" y="551"/>
                </a:cubicBezTo>
                <a:cubicBezTo>
                  <a:pt x="1089" y="247"/>
                  <a:pt x="842" y="0"/>
                  <a:pt x="537" y="0"/>
                </a:cubicBezTo>
                <a:close/>
              </a:path>
            </a:pathLst>
          </a:custGeom>
          <a:solidFill>
            <a:srgbClr val="E1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5"/>
          <p:cNvSpPr/>
          <p:nvPr/>
        </p:nvSpPr>
        <p:spPr>
          <a:xfrm>
            <a:off x="1272309" y="975111"/>
            <a:ext cx="76614" cy="76544"/>
          </a:xfrm>
          <a:custGeom>
            <a:avLst/>
            <a:gdLst/>
            <a:ahLst/>
            <a:cxnLst/>
            <a:rect l="l" t="t" r="r" b="b"/>
            <a:pathLst>
              <a:path w="1089" h="1088" extrusionOk="0">
                <a:moveTo>
                  <a:pt x="537" y="0"/>
                </a:moveTo>
                <a:cubicBezTo>
                  <a:pt x="233" y="0"/>
                  <a:pt x="1" y="247"/>
                  <a:pt x="1" y="551"/>
                </a:cubicBezTo>
                <a:cubicBezTo>
                  <a:pt x="1" y="841"/>
                  <a:pt x="233" y="1088"/>
                  <a:pt x="537" y="1088"/>
                </a:cubicBezTo>
                <a:cubicBezTo>
                  <a:pt x="842" y="1088"/>
                  <a:pt x="1089" y="841"/>
                  <a:pt x="1089" y="551"/>
                </a:cubicBezTo>
                <a:cubicBezTo>
                  <a:pt x="1089" y="247"/>
                  <a:pt x="842" y="0"/>
                  <a:pt x="537" y="0"/>
                </a:cubicBezTo>
                <a:close/>
              </a:path>
            </a:pathLst>
          </a:custGeom>
          <a:solidFill>
            <a:srgbClr val="E1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5"/>
          <p:cNvSpPr/>
          <p:nvPr/>
        </p:nvSpPr>
        <p:spPr>
          <a:xfrm rot="-6909761" flipH="1">
            <a:off x="1584248" y="-473041"/>
            <a:ext cx="6082122" cy="6311482"/>
          </a:xfrm>
          <a:custGeom>
            <a:avLst/>
            <a:gdLst/>
            <a:ahLst/>
            <a:cxnLst/>
            <a:rect l="l" t="t" r="r" b="b"/>
            <a:pathLst>
              <a:path w="6601" h="4353" extrusionOk="0">
                <a:moveTo>
                  <a:pt x="2670" y="1"/>
                </a:moveTo>
                <a:cubicBezTo>
                  <a:pt x="1219" y="1"/>
                  <a:pt x="1" y="972"/>
                  <a:pt x="1" y="2176"/>
                </a:cubicBezTo>
                <a:cubicBezTo>
                  <a:pt x="1" y="3380"/>
                  <a:pt x="1219" y="4352"/>
                  <a:pt x="2670" y="4352"/>
                </a:cubicBezTo>
                <a:cubicBezTo>
                  <a:pt x="3337" y="4352"/>
                  <a:pt x="3990" y="4105"/>
                  <a:pt x="4483" y="3743"/>
                </a:cubicBezTo>
                <a:cubicBezTo>
                  <a:pt x="4715" y="3569"/>
                  <a:pt x="5020" y="3511"/>
                  <a:pt x="5324" y="3511"/>
                </a:cubicBezTo>
                <a:cubicBezTo>
                  <a:pt x="5385" y="3521"/>
                  <a:pt x="5444" y="3526"/>
                  <a:pt x="5503" y="3526"/>
                </a:cubicBezTo>
                <a:cubicBezTo>
                  <a:pt x="6097" y="3526"/>
                  <a:pt x="6601" y="3017"/>
                  <a:pt x="6601" y="2423"/>
                </a:cubicBezTo>
                <a:cubicBezTo>
                  <a:pt x="6601" y="1814"/>
                  <a:pt x="6107" y="1335"/>
                  <a:pt x="5571" y="1262"/>
                </a:cubicBezTo>
                <a:cubicBezTo>
                  <a:pt x="5266" y="1204"/>
                  <a:pt x="4962" y="1088"/>
                  <a:pt x="4715" y="842"/>
                </a:cubicBezTo>
                <a:cubicBezTo>
                  <a:pt x="4236" y="305"/>
                  <a:pt x="3453" y="1"/>
                  <a:pt x="2670" y="1"/>
                </a:cubicBezTo>
                <a:close/>
              </a:path>
            </a:pathLst>
          </a:custGeom>
          <a:solidFill>
            <a:srgbClr val="E1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5"/>
          <p:cNvSpPr/>
          <p:nvPr/>
        </p:nvSpPr>
        <p:spPr>
          <a:xfrm rot="9784413">
            <a:off x="6860631" y="3335940"/>
            <a:ext cx="555650" cy="366421"/>
          </a:xfrm>
          <a:custGeom>
            <a:avLst/>
            <a:gdLst/>
            <a:ahLst/>
            <a:cxnLst/>
            <a:rect l="l" t="t" r="r" b="b"/>
            <a:pathLst>
              <a:path w="6601" h="4353" extrusionOk="0">
                <a:moveTo>
                  <a:pt x="2670" y="1"/>
                </a:moveTo>
                <a:cubicBezTo>
                  <a:pt x="1219" y="1"/>
                  <a:pt x="1" y="972"/>
                  <a:pt x="1" y="2176"/>
                </a:cubicBezTo>
                <a:cubicBezTo>
                  <a:pt x="1" y="3380"/>
                  <a:pt x="1219" y="4352"/>
                  <a:pt x="2670" y="4352"/>
                </a:cubicBezTo>
                <a:cubicBezTo>
                  <a:pt x="3337" y="4352"/>
                  <a:pt x="3990" y="4105"/>
                  <a:pt x="4483" y="3743"/>
                </a:cubicBezTo>
                <a:cubicBezTo>
                  <a:pt x="4715" y="3569"/>
                  <a:pt x="5020" y="3511"/>
                  <a:pt x="5324" y="3511"/>
                </a:cubicBezTo>
                <a:cubicBezTo>
                  <a:pt x="5385" y="3521"/>
                  <a:pt x="5444" y="3526"/>
                  <a:pt x="5503" y="3526"/>
                </a:cubicBezTo>
                <a:cubicBezTo>
                  <a:pt x="6097" y="3526"/>
                  <a:pt x="6601" y="3017"/>
                  <a:pt x="6601" y="2423"/>
                </a:cubicBezTo>
                <a:cubicBezTo>
                  <a:pt x="6601" y="1814"/>
                  <a:pt x="6107" y="1335"/>
                  <a:pt x="5571" y="1262"/>
                </a:cubicBezTo>
                <a:cubicBezTo>
                  <a:pt x="5266" y="1204"/>
                  <a:pt x="4962" y="1088"/>
                  <a:pt x="4715" y="842"/>
                </a:cubicBezTo>
                <a:cubicBezTo>
                  <a:pt x="4236" y="305"/>
                  <a:pt x="3453" y="1"/>
                  <a:pt x="2670" y="1"/>
                </a:cubicBezTo>
                <a:close/>
              </a:path>
            </a:pathLst>
          </a:custGeom>
          <a:solidFill>
            <a:srgbClr val="E1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5"/>
          <p:cNvSpPr/>
          <p:nvPr/>
        </p:nvSpPr>
        <p:spPr>
          <a:xfrm>
            <a:off x="7756353" y="1853089"/>
            <a:ext cx="85587" cy="85509"/>
          </a:xfrm>
          <a:custGeom>
            <a:avLst/>
            <a:gdLst/>
            <a:ahLst/>
            <a:cxnLst/>
            <a:rect l="l" t="t" r="r" b="b"/>
            <a:pathLst>
              <a:path w="1089" h="1088" extrusionOk="0">
                <a:moveTo>
                  <a:pt x="537" y="0"/>
                </a:moveTo>
                <a:cubicBezTo>
                  <a:pt x="233" y="0"/>
                  <a:pt x="1" y="247"/>
                  <a:pt x="1" y="551"/>
                </a:cubicBezTo>
                <a:cubicBezTo>
                  <a:pt x="1" y="841"/>
                  <a:pt x="233" y="1088"/>
                  <a:pt x="537" y="1088"/>
                </a:cubicBezTo>
                <a:cubicBezTo>
                  <a:pt x="842" y="1088"/>
                  <a:pt x="1089" y="841"/>
                  <a:pt x="1089" y="551"/>
                </a:cubicBezTo>
                <a:cubicBezTo>
                  <a:pt x="1089" y="247"/>
                  <a:pt x="842" y="0"/>
                  <a:pt x="537" y="0"/>
                </a:cubicBezTo>
                <a:close/>
              </a:path>
            </a:pathLst>
          </a:custGeom>
          <a:solidFill>
            <a:srgbClr val="E1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5"/>
          <p:cNvSpPr txBox="1">
            <a:spLocks noGrp="1"/>
          </p:cNvSpPr>
          <p:nvPr>
            <p:ph type="title"/>
          </p:nvPr>
        </p:nvSpPr>
        <p:spPr>
          <a:xfrm>
            <a:off x="2280675" y="2874202"/>
            <a:ext cx="4031400" cy="3888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4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41" name="Google Shape;241;p5"/>
          <p:cNvSpPr txBox="1">
            <a:spLocks noGrp="1"/>
          </p:cNvSpPr>
          <p:nvPr>
            <p:ph type="subTitle" idx="1"/>
          </p:nvPr>
        </p:nvSpPr>
        <p:spPr>
          <a:xfrm>
            <a:off x="2280675" y="1938588"/>
            <a:ext cx="3480300" cy="993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800"/>
              <a:buNone/>
              <a:defRPr sz="1800"/>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
        <p:nvSpPr>
          <p:cNvPr id="242" name="Google Shape;242;p5"/>
          <p:cNvSpPr/>
          <p:nvPr/>
        </p:nvSpPr>
        <p:spPr>
          <a:xfrm flipH="1">
            <a:off x="8925930" y="4570159"/>
            <a:ext cx="597421" cy="454786"/>
          </a:xfrm>
          <a:custGeom>
            <a:avLst/>
            <a:gdLst/>
            <a:ahLst/>
            <a:cxnLst/>
            <a:rect l="l" t="t" r="r" b="b"/>
            <a:pathLst>
              <a:path w="3627" h="2177" extrusionOk="0">
                <a:moveTo>
                  <a:pt x="1813" y="1"/>
                </a:moveTo>
                <a:cubicBezTo>
                  <a:pt x="784" y="1"/>
                  <a:pt x="0" y="479"/>
                  <a:pt x="0" y="1088"/>
                </a:cubicBezTo>
                <a:cubicBezTo>
                  <a:pt x="0" y="1698"/>
                  <a:pt x="784" y="2176"/>
                  <a:pt x="1813" y="2176"/>
                </a:cubicBezTo>
                <a:cubicBezTo>
                  <a:pt x="2785" y="2176"/>
                  <a:pt x="3627" y="1698"/>
                  <a:pt x="3627" y="1088"/>
                </a:cubicBezTo>
                <a:cubicBezTo>
                  <a:pt x="3627" y="479"/>
                  <a:pt x="2785" y="1"/>
                  <a:pt x="1813" y="1"/>
                </a:cubicBezTo>
                <a:close/>
              </a:path>
            </a:pathLst>
          </a:custGeom>
          <a:solidFill>
            <a:srgbClr val="E1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43" name="Google Shape;243;p5"/>
          <p:cNvSpPr/>
          <p:nvPr/>
        </p:nvSpPr>
        <p:spPr>
          <a:xfrm rot="5400000">
            <a:off x="264645" y="878655"/>
            <a:ext cx="319899" cy="324740"/>
          </a:xfrm>
          <a:custGeom>
            <a:avLst/>
            <a:gdLst/>
            <a:ahLst/>
            <a:cxnLst/>
            <a:rect l="l" t="t" r="r" b="b"/>
            <a:pathLst>
              <a:path w="1756" h="1220" extrusionOk="0">
                <a:moveTo>
                  <a:pt x="856" y="1"/>
                </a:moveTo>
                <a:cubicBezTo>
                  <a:pt x="421" y="1"/>
                  <a:pt x="0" y="247"/>
                  <a:pt x="0" y="610"/>
                </a:cubicBezTo>
                <a:cubicBezTo>
                  <a:pt x="0" y="973"/>
                  <a:pt x="421" y="1219"/>
                  <a:pt x="856" y="1219"/>
                </a:cubicBezTo>
                <a:cubicBezTo>
                  <a:pt x="1335" y="1219"/>
                  <a:pt x="1755" y="973"/>
                  <a:pt x="1755" y="610"/>
                </a:cubicBezTo>
                <a:cubicBezTo>
                  <a:pt x="1755" y="247"/>
                  <a:pt x="1335" y="1"/>
                  <a:pt x="856" y="1"/>
                </a:cubicBezTo>
                <a:close/>
              </a:path>
            </a:pathLst>
          </a:custGeom>
          <a:solidFill>
            <a:srgbClr val="E1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5"/>
          <p:cNvSpPr/>
          <p:nvPr/>
        </p:nvSpPr>
        <p:spPr>
          <a:xfrm>
            <a:off x="3168277" y="4003807"/>
            <a:ext cx="85228" cy="76544"/>
          </a:xfrm>
          <a:custGeom>
            <a:avLst/>
            <a:gdLst/>
            <a:ahLst/>
            <a:cxnLst/>
            <a:rect l="l" t="t" r="r" b="b"/>
            <a:pathLst>
              <a:path w="1089" h="1088" extrusionOk="0">
                <a:moveTo>
                  <a:pt x="537" y="0"/>
                </a:moveTo>
                <a:cubicBezTo>
                  <a:pt x="233" y="0"/>
                  <a:pt x="1" y="247"/>
                  <a:pt x="1" y="551"/>
                </a:cubicBezTo>
                <a:cubicBezTo>
                  <a:pt x="1" y="841"/>
                  <a:pt x="233" y="1088"/>
                  <a:pt x="537" y="1088"/>
                </a:cubicBezTo>
                <a:cubicBezTo>
                  <a:pt x="842" y="1088"/>
                  <a:pt x="1089" y="841"/>
                  <a:pt x="1089" y="551"/>
                </a:cubicBezTo>
                <a:cubicBezTo>
                  <a:pt x="1089" y="247"/>
                  <a:pt x="842" y="0"/>
                  <a:pt x="537" y="0"/>
                </a:cubicBezTo>
                <a:close/>
              </a:path>
            </a:pathLst>
          </a:custGeom>
          <a:solidFill>
            <a:srgbClr val="E1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5"/>
          <p:cNvSpPr/>
          <p:nvPr/>
        </p:nvSpPr>
        <p:spPr>
          <a:xfrm rot="5400000">
            <a:off x="5809846" y="860397"/>
            <a:ext cx="319899" cy="361248"/>
          </a:xfrm>
          <a:custGeom>
            <a:avLst/>
            <a:gdLst/>
            <a:ahLst/>
            <a:cxnLst/>
            <a:rect l="l" t="t" r="r" b="b"/>
            <a:pathLst>
              <a:path w="1756" h="1220" extrusionOk="0">
                <a:moveTo>
                  <a:pt x="856" y="1"/>
                </a:moveTo>
                <a:cubicBezTo>
                  <a:pt x="421" y="1"/>
                  <a:pt x="0" y="247"/>
                  <a:pt x="0" y="610"/>
                </a:cubicBezTo>
                <a:cubicBezTo>
                  <a:pt x="0" y="973"/>
                  <a:pt x="421" y="1219"/>
                  <a:pt x="856" y="1219"/>
                </a:cubicBezTo>
                <a:cubicBezTo>
                  <a:pt x="1335" y="1219"/>
                  <a:pt x="1755" y="973"/>
                  <a:pt x="1755" y="610"/>
                </a:cubicBezTo>
                <a:cubicBezTo>
                  <a:pt x="1755" y="247"/>
                  <a:pt x="1335" y="1"/>
                  <a:pt x="856" y="1"/>
                </a:cubicBezTo>
                <a:close/>
              </a:path>
            </a:pathLst>
          </a:custGeom>
          <a:solidFill>
            <a:srgbClr val="E1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5"/>
          <p:cNvSpPr/>
          <p:nvPr/>
        </p:nvSpPr>
        <p:spPr>
          <a:xfrm>
            <a:off x="5652547" y="776158"/>
            <a:ext cx="85228" cy="76544"/>
          </a:xfrm>
          <a:custGeom>
            <a:avLst/>
            <a:gdLst/>
            <a:ahLst/>
            <a:cxnLst/>
            <a:rect l="l" t="t" r="r" b="b"/>
            <a:pathLst>
              <a:path w="1089" h="1088" extrusionOk="0">
                <a:moveTo>
                  <a:pt x="537" y="0"/>
                </a:moveTo>
                <a:cubicBezTo>
                  <a:pt x="233" y="0"/>
                  <a:pt x="1" y="247"/>
                  <a:pt x="1" y="551"/>
                </a:cubicBezTo>
                <a:cubicBezTo>
                  <a:pt x="1" y="841"/>
                  <a:pt x="233" y="1088"/>
                  <a:pt x="537" y="1088"/>
                </a:cubicBezTo>
                <a:cubicBezTo>
                  <a:pt x="842" y="1088"/>
                  <a:pt x="1089" y="841"/>
                  <a:pt x="1089" y="551"/>
                </a:cubicBezTo>
                <a:cubicBezTo>
                  <a:pt x="1089" y="247"/>
                  <a:pt x="842" y="0"/>
                  <a:pt x="537" y="0"/>
                </a:cubicBezTo>
                <a:close/>
              </a:path>
            </a:pathLst>
          </a:custGeom>
          <a:solidFill>
            <a:srgbClr val="E1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5"/>
          <p:cNvSpPr/>
          <p:nvPr/>
        </p:nvSpPr>
        <p:spPr>
          <a:xfrm>
            <a:off x="7457578" y="3177489"/>
            <a:ext cx="85587" cy="85509"/>
          </a:xfrm>
          <a:custGeom>
            <a:avLst/>
            <a:gdLst/>
            <a:ahLst/>
            <a:cxnLst/>
            <a:rect l="l" t="t" r="r" b="b"/>
            <a:pathLst>
              <a:path w="1089" h="1088" extrusionOk="0">
                <a:moveTo>
                  <a:pt x="537" y="0"/>
                </a:moveTo>
                <a:cubicBezTo>
                  <a:pt x="233" y="0"/>
                  <a:pt x="1" y="247"/>
                  <a:pt x="1" y="551"/>
                </a:cubicBezTo>
                <a:cubicBezTo>
                  <a:pt x="1" y="841"/>
                  <a:pt x="233" y="1088"/>
                  <a:pt x="537" y="1088"/>
                </a:cubicBezTo>
                <a:cubicBezTo>
                  <a:pt x="842" y="1088"/>
                  <a:pt x="1089" y="841"/>
                  <a:pt x="1089" y="551"/>
                </a:cubicBezTo>
                <a:cubicBezTo>
                  <a:pt x="1089" y="247"/>
                  <a:pt x="842" y="0"/>
                  <a:pt x="537" y="0"/>
                </a:cubicBezTo>
                <a:close/>
              </a:path>
            </a:pathLst>
          </a:custGeom>
          <a:solidFill>
            <a:srgbClr val="E1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TLE &amp; SUBTITLE ">
  <p:cSld name="CUSTOM">
    <p:spTree>
      <p:nvGrpSpPr>
        <p:cNvPr id="1" name="Shape 323"/>
        <p:cNvGrpSpPr/>
        <p:nvPr/>
      </p:nvGrpSpPr>
      <p:grpSpPr>
        <a:xfrm>
          <a:off x="0" y="0"/>
          <a:ext cx="0" cy="0"/>
          <a:chOff x="0" y="0"/>
          <a:chExt cx="0" cy="0"/>
        </a:xfrm>
      </p:grpSpPr>
      <p:grpSp>
        <p:nvGrpSpPr>
          <p:cNvPr id="324" name="Google Shape;324;p7"/>
          <p:cNvGrpSpPr/>
          <p:nvPr/>
        </p:nvGrpSpPr>
        <p:grpSpPr>
          <a:xfrm rot="10800000" flipH="1">
            <a:off x="262225" y="-1328076"/>
            <a:ext cx="8606418" cy="7744953"/>
            <a:chOff x="262225" y="-1189776"/>
            <a:chExt cx="8606418" cy="7744953"/>
          </a:xfrm>
        </p:grpSpPr>
        <p:sp>
          <p:nvSpPr>
            <p:cNvPr id="325" name="Google Shape;325;p7"/>
            <p:cNvSpPr/>
            <p:nvPr/>
          </p:nvSpPr>
          <p:spPr>
            <a:xfrm>
              <a:off x="7990525" y="2117275"/>
              <a:ext cx="672563" cy="509496"/>
            </a:xfrm>
            <a:custGeom>
              <a:avLst/>
              <a:gdLst/>
              <a:ahLst/>
              <a:cxnLst/>
              <a:rect l="l" t="t" r="r" b="b"/>
              <a:pathLst>
                <a:path w="66246" h="52109" extrusionOk="0">
                  <a:moveTo>
                    <a:pt x="6282" y="1"/>
                  </a:moveTo>
                  <a:cubicBezTo>
                    <a:pt x="2844" y="1"/>
                    <a:pt x="1" y="1930"/>
                    <a:pt x="1" y="4352"/>
                  </a:cubicBezTo>
                  <a:cubicBezTo>
                    <a:pt x="1" y="5310"/>
                    <a:pt x="479" y="6281"/>
                    <a:pt x="1335" y="7007"/>
                  </a:cubicBezTo>
                  <a:cubicBezTo>
                    <a:pt x="3743" y="9124"/>
                    <a:pt x="5078" y="12200"/>
                    <a:pt x="4773" y="15347"/>
                  </a:cubicBezTo>
                  <a:cubicBezTo>
                    <a:pt x="4715" y="16261"/>
                    <a:pt x="4715" y="17044"/>
                    <a:pt x="4889" y="17886"/>
                  </a:cubicBezTo>
                  <a:cubicBezTo>
                    <a:pt x="5020" y="18248"/>
                    <a:pt x="5078" y="18669"/>
                    <a:pt x="5252" y="19031"/>
                  </a:cubicBezTo>
                  <a:cubicBezTo>
                    <a:pt x="6165" y="21338"/>
                    <a:pt x="9792" y="24239"/>
                    <a:pt x="9966" y="26414"/>
                  </a:cubicBezTo>
                  <a:cubicBezTo>
                    <a:pt x="11663" y="43211"/>
                    <a:pt x="16072" y="49318"/>
                    <a:pt x="32217" y="51668"/>
                  </a:cubicBezTo>
                  <a:cubicBezTo>
                    <a:pt x="34246" y="51965"/>
                    <a:pt x="36249" y="52108"/>
                    <a:pt x="38203" y="52108"/>
                  </a:cubicBezTo>
                  <a:cubicBezTo>
                    <a:pt x="51780" y="52108"/>
                    <a:pt x="63007" y="45198"/>
                    <a:pt x="64490" y="35118"/>
                  </a:cubicBezTo>
                  <a:cubicBezTo>
                    <a:pt x="66245" y="23572"/>
                    <a:pt x="63461" y="10212"/>
                    <a:pt x="38381" y="9908"/>
                  </a:cubicBezTo>
                  <a:cubicBezTo>
                    <a:pt x="38193" y="9908"/>
                    <a:pt x="37772" y="9850"/>
                    <a:pt x="37163" y="9792"/>
                  </a:cubicBezTo>
                  <a:cubicBezTo>
                    <a:pt x="32753" y="9545"/>
                    <a:pt x="28532" y="8341"/>
                    <a:pt x="24601" y="6339"/>
                  </a:cubicBezTo>
                  <a:cubicBezTo>
                    <a:pt x="22113" y="5122"/>
                    <a:pt x="19005" y="4410"/>
                    <a:pt x="16614" y="4410"/>
                  </a:cubicBezTo>
                  <a:cubicBezTo>
                    <a:pt x="15815" y="4410"/>
                    <a:pt x="15095" y="4490"/>
                    <a:pt x="14506" y="4657"/>
                  </a:cubicBezTo>
                  <a:cubicBezTo>
                    <a:pt x="14361" y="4694"/>
                    <a:pt x="14218" y="4711"/>
                    <a:pt x="14080" y="4711"/>
                  </a:cubicBezTo>
                  <a:cubicBezTo>
                    <a:pt x="13341" y="4711"/>
                    <a:pt x="12712" y="4217"/>
                    <a:pt x="12504" y="3496"/>
                  </a:cubicBezTo>
                  <a:cubicBezTo>
                    <a:pt x="11909" y="1451"/>
                    <a:pt x="9183" y="1"/>
                    <a:pt x="6282" y="1"/>
                  </a:cubicBezTo>
                  <a:close/>
                </a:path>
              </a:pathLst>
            </a:custGeom>
            <a:solidFill>
              <a:srgbClr val="E1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7"/>
            <p:cNvSpPr/>
            <p:nvPr/>
          </p:nvSpPr>
          <p:spPr>
            <a:xfrm rot="-9244390">
              <a:off x="1320975" y="1202372"/>
              <a:ext cx="518790" cy="342114"/>
            </a:xfrm>
            <a:custGeom>
              <a:avLst/>
              <a:gdLst/>
              <a:ahLst/>
              <a:cxnLst/>
              <a:rect l="l" t="t" r="r" b="b"/>
              <a:pathLst>
                <a:path w="6601" h="4353" extrusionOk="0">
                  <a:moveTo>
                    <a:pt x="2670" y="1"/>
                  </a:moveTo>
                  <a:cubicBezTo>
                    <a:pt x="1219" y="1"/>
                    <a:pt x="1" y="972"/>
                    <a:pt x="1" y="2176"/>
                  </a:cubicBezTo>
                  <a:cubicBezTo>
                    <a:pt x="1" y="3380"/>
                    <a:pt x="1219" y="4352"/>
                    <a:pt x="2670" y="4352"/>
                  </a:cubicBezTo>
                  <a:cubicBezTo>
                    <a:pt x="3337" y="4352"/>
                    <a:pt x="3990" y="4105"/>
                    <a:pt x="4483" y="3743"/>
                  </a:cubicBezTo>
                  <a:cubicBezTo>
                    <a:pt x="4715" y="3569"/>
                    <a:pt x="5020" y="3511"/>
                    <a:pt x="5324" y="3511"/>
                  </a:cubicBezTo>
                  <a:cubicBezTo>
                    <a:pt x="5385" y="3521"/>
                    <a:pt x="5444" y="3526"/>
                    <a:pt x="5503" y="3526"/>
                  </a:cubicBezTo>
                  <a:cubicBezTo>
                    <a:pt x="6097" y="3526"/>
                    <a:pt x="6601" y="3017"/>
                    <a:pt x="6601" y="2423"/>
                  </a:cubicBezTo>
                  <a:cubicBezTo>
                    <a:pt x="6601" y="1814"/>
                    <a:pt x="6107" y="1335"/>
                    <a:pt x="5571" y="1262"/>
                  </a:cubicBezTo>
                  <a:cubicBezTo>
                    <a:pt x="5266" y="1204"/>
                    <a:pt x="4962" y="1088"/>
                    <a:pt x="4715" y="842"/>
                  </a:cubicBezTo>
                  <a:cubicBezTo>
                    <a:pt x="4236" y="305"/>
                    <a:pt x="3453" y="1"/>
                    <a:pt x="2670" y="1"/>
                  </a:cubicBezTo>
                  <a:close/>
                </a:path>
              </a:pathLst>
            </a:custGeom>
            <a:solidFill>
              <a:srgbClr val="E1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7"/>
            <p:cNvSpPr/>
            <p:nvPr/>
          </p:nvSpPr>
          <p:spPr>
            <a:xfrm>
              <a:off x="5996306" y="881065"/>
              <a:ext cx="285055" cy="171096"/>
            </a:xfrm>
            <a:custGeom>
              <a:avLst/>
              <a:gdLst/>
              <a:ahLst/>
              <a:cxnLst/>
              <a:rect l="l" t="t" r="r" b="b"/>
              <a:pathLst>
                <a:path w="3627" h="2177" extrusionOk="0">
                  <a:moveTo>
                    <a:pt x="1813" y="1"/>
                  </a:moveTo>
                  <a:cubicBezTo>
                    <a:pt x="784" y="1"/>
                    <a:pt x="0" y="479"/>
                    <a:pt x="0" y="1088"/>
                  </a:cubicBezTo>
                  <a:cubicBezTo>
                    <a:pt x="0" y="1698"/>
                    <a:pt x="784" y="2176"/>
                    <a:pt x="1813" y="2176"/>
                  </a:cubicBezTo>
                  <a:cubicBezTo>
                    <a:pt x="2785" y="2176"/>
                    <a:pt x="3627" y="1698"/>
                    <a:pt x="3627" y="1088"/>
                  </a:cubicBezTo>
                  <a:cubicBezTo>
                    <a:pt x="3627" y="479"/>
                    <a:pt x="2785" y="1"/>
                    <a:pt x="1813" y="1"/>
                  </a:cubicBezTo>
                  <a:close/>
                </a:path>
              </a:pathLst>
            </a:custGeom>
            <a:solidFill>
              <a:srgbClr val="E1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7"/>
            <p:cNvSpPr/>
            <p:nvPr/>
          </p:nvSpPr>
          <p:spPr>
            <a:xfrm>
              <a:off x="6320028" y="771664"/>
              <a:ext cx="85587" cy="85509"/>
            </a:xfrm>
            <a:custGeom>
              <a:avLst/>
              <a:gdLst/>
              <a:ahLst/>
              <a:cxnLst/>
              <a:rect l="l" t="t" r="r" b="b"/>
              <a:pathLst>
                <a:path w="1089" h="1088" extrusionOk="0">
                  <a:moveTo>
                    <a:pt x="537" y="0"/>
                  </a:moveTo>
                  <a:cubicBezTo>
                    <a:pt x="233" y="0"/>
                    <a:pt x="1" y="247"/>
                    <a:pt x="1" y="551"/>
                  </a:cubicBezTo>
                  <a:cubicBezTo>
                    <a:pt x="1" y="841"/>
                    <a:pt x="233" y="1088"/>
                    <a:pt x="537" y="1088"/>
                  </a:cubicBezTo>
                  <a:cubicBezTo>
                    <a:pt x="842" y="1088"/>
                    <a:pt x="1089" y="841"/>
                    <a:pt x="1089" y="551"/>
                  </a:cubicBezTo>
                  <a:cubicBezTo>
                    <a:pt x="1089" y="247"/>
                    <a:pt x="842" y="0"/>
                    <a:pt x="537" y="0"/>
                  </a:cubicBezTo>
                  <a:close/>
                </a:path>
              </a:pathLst>
            </a:custGeom>
            <a:solidFill>
              <a:srgbClr val="E1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7"/>
            <p:cNvSpPr/>
            <p:nvPr/>
          </p:nvSpPr>
          <p:spPr>
            <a:xfrm>
              <a:off x="1229941" y="4080362"/>
              <a:ext cx="597434" cy="410962"/>
            </a:xfrm>
            <a:custGeom>
              <a:avLst/>
              <a:gdLst/>
              <a:ahLst/>
              <a:cxnLst/>
              <a:rect l="l" t="t" r="r" b="b"/>
              <a:pathLst>
                <a:path w="1089" h="1088" extrusionOk="0">
                  <a:moveTo>
                    <a:pt x="537" y="0"/>
                  </a:moveTo>
                  <a:cubicBezTo>
                    <a:pt x="233" y="0"/>
                    <a:pt x="1" y="247"/>
                    <a:pt x="1" y="551"/>
                  </a:cubicBezTo>
                  <a:cubicBezTo>
                    <a:pt x="1" y="841"/>
                    <a:pt x="233" y="1088"/>
                    <a:pt x="537" y="1088"/>
                  </a:cubicBezTo>
                  <a:cubicBezTo>
                    <a:pt x="842" y="1088"/>
                    <a:pt x="1089" y="841"/>
                    <a:pt x="1089" y="551"/>
                  </a:cubicBezTo>
                  <a:cubicBezTo>
                    <a:pt x="1089" y="247"/>
                    <a:pt x="842" y="0"/>
                    <a:pt x="537" y="0"/>
                  </a:cubicBezTo>
                  <a:close/>
                </a:path>
              </a:pathLst>
            </a:custGeom>
            <a:solidFill>
              <a:srgbClr val="E1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7"/>
            <p:cNvSpPr/>
            <p:nvPr/>
          </p:nvSpPr>
          <p:spPr>
            <a:xfrm>
              <a:off x="1272309" y="975111"/>
              <a:ext cx="76614" cy="76544"/>
            </a:xfrm>
            <a:custGeom>
              <a:avLst/>
              <a:gdLst/>
              <a:ahLst/>
              <a:cxnLst/>
              <a:rect l="l" t="t" r="r" b="b"/>
              <a:pathLst>
                <a:path w="1089" h="1088" extrusionOk="0">
                  <a:moveTo>
                    <a:pt x="537" y="0"/>
                  </a:moveTo>
                  <a:cubicBezTo>
                    <a:pt x="233" y="0"/>
                    <a:pt x="1" y="247"/>
                    <a:pt x="1" y="551"/>
                  </a:cubicBezTo>
                  <a:cubicBezTo>
                    <a:pt x="1" y="841"/>
                    <a:pt x="233" y="1088"/>
                    <a:pt x="537" y="1088"/>
                  </a:cubicBezTo>
                  <a:cubicBezTo>
                    <a:pt x="842" y="1088"/>
                    <a:pt x="1089" y="841"/>
                    <a:pt x="1089" y="551"/>
                  </a:cubicBezTo>
                  <a:cubicBezTo>
                    <a:pt x="1089" y="247"/>
                    <a:pt x="842" y="0"/>
                    <a:pt x="537" y="0"/>
                  </a:cubicBezTo>
                  <a:close/>
                </a:path>
              </a:pathLst>
            </a:custGeom>
            <a:solidFill>
              <a:srgbClr val="E1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7"/>
            <p:cNvSpPr/>
            <p:nvPr/>
          </p:nvSpPr>
          <p:spPr>
            <a:xfrm rot="-6909761" flipH="1">
              <a:off x="1584248" y="-473041"/>
              <a:ext cx="6082122" cy="6311482"/>
            </a:xfrm>
            <a:custGeom>
              <a:avLst/>
              <a:gdLst/>
              <a:ahLst/>
              <a:cxnLst/>
              <a:rect l="l" t="t" r="r" b="b"/>
              <a:pathLst>
                <a:path w="6601" h="4353" extrusionOk="0">
                  <a:moveTo>
                    <a:pt x="2670" y="1"/>
                  </a:moveTo>
                  <a:cubicBezTo>
                    <a:pt x="1219" y="1"/>
                    <a:pt x="1" y="972"/>
                    <a:pt x="1" y="2176"/>
                  </a:cubicBezTo>
                  <a:cubicBezTo>
                    <a:pt x="1" y="3380"/>
                    <a:pt x="1219" y="4352"/>
                    <a:pt x="2670" y="4352"/>
                  </a:cubicBezTo>
                  <a:cubicBezTo>
                    <a:pt x="3337" y="4352"/>
                    <a:pt x="3990" y="4105"/>
                    <a:pt x="4483" y="3743"/>
                  </a:cubicBezTo>
                  <a:cubicBezTo>
                    <a:pt x="4715" y="3569"/>
                    <a:pt x="5020" y="3511"/>
                    <a:pt x="5324" y="3511"/>
                  </a:cubicBezTo>
                  <a:cubicBezTo>
                    <a:pt x="5385" y="3521"/>
                    <a:pt x="5444" y="3526"/>
                    <a:pt x="5503" y="3526"/>
                  </a:cubicBezTo>
                  <a:cubicBezTo>
                    <a:pt x="6097" y="3526"/>
                    <a:pt x="6601" y="3017"/>
                    <a:pt x="6601" y="2423"/>
                  </a:cubicBezTo>
                  <a:cubicBezTo>
                    <a:pt x="6601" y="1814"/>
                    <a:pt x="6107" y="1335"/>
                    <a:pt x="5571" y="1262"/>
                  </a:cubicBezTo>
                  <a:cubicBezTo>
                    <a:pt x="5266" y="1204"/>
                    <a:pt x="4962" y="1088"/>
                    <a:pt x="4715" y="842"/>
                  </a:cubicBezTo>
                  <a:cubicBezTo>
                    <a:pt x="4236" y="305"/>
                    <a:pt x="3453" y="1"/>
                    <a:pt x="2670" y="1"/>
                  </a:cubicBezTo>
                  <a:close/>
                </a:path>
              </a:pathLst>
            </a:custGeom>
            <a:solidFill>
              <a:srgbClr val="E1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7"/>
            <p:cNvSpPr/>
            <p:nvPr/>
          </p:nvSpPr>
          <p:spPr>
            <a:xfrm rot="9784413">
              <a:off x="6860631" y="3335940"/>
              <a:ext cx="555650" cy="366421"/>
            </a:xfrm>
            <a:custGeom>
              <a:avLst/>
              <a:gdLst/>
              <a:ahLst/>
              <a:cxnLst/>
              <a:rect l="l" t="t" r="r" b="b"/>
              <a:pathLst>
                <a:path w="6601" h="4353" extrusionOk="0">
                  <a:moveTo>
                    <a:pt x="2670" y="1"/>
                  </a:moveTo>
                  <a:cubicBezTo>
                    <a:pt x="1219" y="1"/>
                    <a:pt x="1" y="972"/>
                    <a:pt x="1" y="2176"/>
                  </a:cubicBezTo>
                  <a:cubicBezTo>
                    <a:pt x="1" y="3380"/>
                    <a:pt x="1219" y="4352"/>
                    <a:pt x="2670" y="4352"/>
                  </a:cubicBezTo>
                  <a:cubicBezTo>
                    <a:pt x="3337" y="4352"/>
                    <a:pt x="3990" y="4105"/>
                    <a:pt x="4483" y="3743"/>
                  </a:cubicBezTo>
                  <a:cubicBezTo>
                    <a:pt x="4715" y="3569"/>
                    <a:pt x="5020" y="3511"/>
                    <a:pt x="5324" y="3511"/>
                  </a:cubicBezTo>
                  <a:cubicBezTo>
                    <a:pt x="5385" y="3521"/>
                    <a:pt x="5444" y="3526"/>
                    <a:pt x="5503" y="3526"/>
                  </a:cubicBezTo>
                  <a:cubicBezTo>
                    <a:pt x="6097" y="3526"/>
                    <a:pt x="6601" y="3017"/>
                    <a:pt x="6601" y="2423"/>
                  </a:cubicBezTo>
                  <a:cubicBezTo>
                    <a:pt x="6601" y="1814"/>
                    <a:pt x="6107" y="1335"/>
                    <a:pt x="5571" y="1262"/>
                  </a:cubicBezTo>
                  <a:cubicBezTo>
                    <a:pt x="5266" y="1204"/>
                    <a:pt x="4962" y="1088"/>
                    <a:pt x="4715" y="842"/>
                  </a:cubicBezTo>
                  <a:cubicBezTo>
                    <a:pt x="4236" y="305"/>
                    <a:pt x="3453" y="1"/>
                    <a:pt x="2670" y="1"/>
                  </a:cubicBezTo>
                  <a:close/>
                </a:path>
              </a:pathLst>
            </a:custGeom>
            <a:solidFill>
              <a:srgbClr val="E1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7"/>
            <p:cNvSpPr/>
            <p:nvPr/>
          </p:nvSpPr>
          <p:spPr>
            <a:xfrm>
              <a:off x="7756353" y="1853089"/>
              <a:ext cx="85587" cy="85509"/>
            </a:xfrm>
            <a:custGeom>
              <a:avLst/>
              <a:gdLst/>
              <a:ahLst/>
              <a:cxnLst/>
              <a:rect l="l" t="t" r="r" b="b"/>
              <a:pathLst>
                <a:path w="1089" h="1088" extrusionOk="0">
                  <a:moveTo>
                    <a:pt x="537" y="0"/>
                  </a:moveTo>
                  <a:cubicBezTo>
                    <a:pt x="233" y="0"/>
                    <a:pt x="1" y="247"/>
                    <a:pt x="1" y="551"/>
                  </a:cubicBezTo>
                  <a:cubicBezTo>
                    <a:pt x="1" y="841"/>
                    <a:pt x="233" y="1088"/>
                    <a:pt x="537" y="1088"/>
                  </a:cubicBezTo>
                  <a:cubicBezTo>
                    <a:pt x="842" y="1088"/>
                    <a:pt x="1089" y="841"/>
                    <a:pt x="1089" y="551"/>
                  </a:cubicBezTo>
                  <a:cubicBezTo>
                    <a:pt x="1089" y="247"/>
                    <a:pt x="842" y="0"/>
                    <a:pt x="537" y="0"/>
                  </a:cubicBezTo>
                  <a:close/>
                </a:path>
              </a:pathLst>
            </a:custGeom>
            <a:solidFill>
              <a:srgbClr val="E1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7"/>
            <p:cNvSpPr/>
            <p:nvPr/>
          </p:nvSpPr>
          <p:spPr>
            <a:xfrm rot="5400000">
              <a:off x="264645" y="878655"/>
              <a:ext cx="319899" cy="324740"/>
            </a:xfrm>
            <a:custGeom>
              <a:avLst/>
              <a:gdLst/>
              <a:ahLst/>
              <a:cxnLst/>
              <a:rect l="l" t="t" r="r" b="b"/>
              <a:pathLst>
                <a:path w="1756" h="1220" extrusionOk="0">
                  <a:moveTo>
                    <a:pt x="856" y="1"/>
                  </a:moveTo>
                  <a:cubicBezTo>
                    <a:pt x="421" y="1"/>
                    <a:pt x="0" y="247"/>
                    <a:pt x="0" y="610"/>
                  </a:cubicBezTo>
                  <a:cubicBezTo>
                    <a:pt x="0" y="973"/>
                    <a:pt x="421" y="1219"/>
                    <a:pt x="856" y="1219"/>
                  </a:cubicBezTo>
                  <a:cubicBezTo>
                    <a:pt x="1335" y="1219"/>
                    <a:pt x="1755" y="973"/>
                    <a:pt x="1755" y="610"/>
                  </a:cubicBezTo>
                  <a:cubicBezTo>
                    <a:pt x="1755" y="247"/>
                    <a:pt x="1335" y="1"/>
                    <a:pt x="856" y="1"/>
                  </a:cubicBezTo>
                  <a:close/>
                </a:path>
              </a:pathLst>
            </a:custGeom>
            <a:solidFill>
              <a:srgbClr val="E1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7"/>
            <p:cNvSpPr/>
            <p:nvPr/>
          </p:nvSpPr>
          <p:spPr>
            <a:xfrm>
              <a:off x="3168277" y="4003807"/>
              <a:ext cx="85228" cy="76544"/>
            </a:xfrm>
            <a:custGeom>
              <a:avLst/>
              <a:gdLst/>
              <a:ahLst/>
              <a:cxnLst/>
              <a:rect l="l" t="t" r="r" b="b"/>
              <a:pathLst>
                <a:path w="1089" h="1088" extrusionOk="0">
                  <a:moveTo>
                    <a:pt x="537" y="0"/>
                  </a:moveTo>
                  <a:cubicBezTo>
                    <a:pt x="233" y="0"/>
                    <a:pt x="1" y="247"/>
                    <a:pt x="1" y="551"/>
                  </a:cubicBezTo>
                  <a:cubicBezTo>
                    <a:pt x="1" y="841"/>
                    <a:pt x="233" y="1088"/>
                    <a:pt x="537" y="1088"/>
                  </a:cubicBezTo>
                  <a:cubicBezTo>
                    <a:pt x="842" y="1088"/>
                    <a:pt x="1089" y="841"/>
                    <a:pt x="1089" y="551"/>
                  </a:cubicBezTo>
                  <a:cubicBezTo>
                    <a:pt x="1089" y="247"/>
                    <a:pt x="842" y="0"/>
                    <a:pt x="537" y="0"/>
                  </a:cubicBezTo>
                  <a:close/>
                </a:path>
              </a:pathLst>
            </a:custGeom>
            <a:solidFill>
              <a:srgbClr val="E1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7"/>
            <p:cNvSpPr/>
            <p:nvPr/>
          </p:nvSpPr>
          <p:spPr>
            <a:xfrm rot="5400000">
              <a:off x="5809846" y="860397"/>
              <a:ext cx="319899" cy="361248"/>
            </a:xfrm>
            <a:custGeom>
              <a:avLst/>
              <a:gdLst/>
              <a:ahLst/>
              <a:cxnLst/>
              <a:rect l="l" t="t" r="r" b="b"/>
              <a:pathLst>
                <a:path w="1756" h="1220" extrusionOk="0">
                  <a:moveTo>
                    <a:pt x="856" y="1"/>
                  </a:moveTo>
                  <a:cubicBezTo>
                    <a:pt x="421" y="1"/>
                    <a:pt x="0" y="247"/>
                    <a:pt x="0" y="610"/>
                  </a:cubicBezTo>
                  <a:cubicBezTo>
                    <a:pt x="0" y="973"/>
                    <a:pt x="421" y="1219"/>
                    <a:pt x="856" y="1219"/>
                  </a:cubicBezTo>
                  <a:cubicBezTo>
                    <a:pt x="1335" y="1219"/>
                    <a:pt x="1755" y="973"/>
                    <a:pt x="1755" y="610"/>
                  </a:cubicBezTo>
                  <a:cubicBezTo>
                    <a:pt x="1755" y="247"/>
                    <a:pt x="1335" y="1"/>
                    <a:pt x="856" y="1"/>
                  </a:cubicBezTo>
                  <a:close/>
                </a:path>
              </a:pathLst>
            </a:custGeom>
            <a:solidFill>
              <a:srgbClr val="E1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7"/>
            <p:cNvSpPr/>
            <p:nvPr/>
          </p:nvSpPr>
          <p:spPr>
            <a:xfrm>
              <a:off x="5652547" y="776158"/>
              <a:ext cx="85228" cy="76544"/>
            </a:xfrm>
            <a:custGeom>
              <a:avLst/>
              <a:gdLst/>
              <a:ahLst/>
              <a:cxnLst/>
              <a:rect l="l" t="t" r="r" b="b"/>
              <a:pathLst>
                <a:path w="1089" h="1088" extrusionOk="0">
                  <a:moveTo>
                    <a:pt x="537" y="0"/>
                  </a:moveTo>
                  <a:cubicBezTo>
                    <a:pt x="233" y="0"/>
                    <a:pt x="1" y="247"/>
                    <a:pt x="1" y="551"/>
                  </a:cubicBezTo>
                  <a:cubicBezTo>
                    <a:pt x="1" y="841"/>
                    <a:pt x="233" y="1088"/>
                    <a:pt x="537" y="1088"/>
                  </a:cubicBezTo>
                  <a:cubicBezTo>
                    <a:pt x="842" y="1088"/>
                    <a:pt x="1089" y="841"/>
                    <a:pt x="1089" y="551"/>
                  </a:cubicBezTo>
                  <a:cubicBezTo>
                    <a:pt x="1089" y="247"/>
                    <a:pt x="842" y="0"/>
                    <a:pt x="537" y="0"/>
                  </a:cubicBezTo>
                  <a:close/>
                </a:path>
              </a:pathLst>
            </a:custGeom>
            <a:solidFill>
              <a:srgbClr val="E1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7"/>
            <p:cNvSpPr/>
            <p:nvPr/>
          </p:nvSpPr>
          <p:spPr>
            <a:xfrm>
              <a:off x="7457578" y="3177489"/>
              <a:ext cx="85587" cy="85509"/>
            </a:xfrm>
            <a:custGeom>
              <a:avLst/>
              <a:gdLst/>
              <a:ahLst/>
              <a:cxnLst/>
              <a:rect l="l" t="t" r="r" b="b"/>
              <a:pathLst>
                <a:path w="1089" h="1088" extrusionOk="0">
                  <a:moveTo>
                    <a:pt x="537" y="0"/>
                  </a:moveTo>
                  <a:cubicBezTo>
                    <a:pt x="233" y="0"/>
                    <a:pt x="1" y="247"/>
                    <a:pt x="1" y="551"/>
                  </a:cubicBezTo>
                  <a:cubicBezTo>
                    <a:pt x="1" y="841"/>
                    <a:pt x="233" y="1088"/>
                    <a:pt x="537" y="1088"/>
                  </a:cubicBezTo>
                  <a:cubicBezTo>
                    <a:pt x="842" y="1088"/>
                    <a:pt x="1089" y="841"/>
                    <a:pt x="1089" y="551"/>
                  </a:cubicBezTo>
                  <a:cubicBezTo>
                    <a:pt x="1089" y="247"/>
                    <a:pt x="842" y="0"/>
                    <a:pt x="537" y="0"/>
                  </a:cubicBezTo>
                  <a:close/>
                </a:path>
              </a:pathLst>
            </a:custGeom>
            <a:solidFill>
              <a:srgbClr val="E1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7"/>
            <p:cNvSpPr/>
            <p:nvPr/>
          </p:nvSpPr>
          <p:spPr>
            <a:xfrm flipH="1">
              <a:off x="4900155" y="587034"/>
              <a:ext cx="597421" cy="454786"/>
            </a:xfrm>
            <a:custGeom>
              <a:avLst/>
              <a:gdLst/>
              <a:ahLst/>
              <a:cxnLst/>
              <a:rect l="l" t="t" r="r" b="b"/>
              <a:pathLst>
                <a:path w="3627" h="2177" extrusionOk="0">
                  <a:moveTo>
                    <a:pt x="1813" y="1"/>
                  </a:moveTo>
                  <a:cubicBezTo>
                    <a:pt x="784" y="1"/>
                    <a:pt x="0" y="479"/>
                    <a:pt x="0" y="1088"/>
                  </a:cubicBezTo>
                  <a:cubicBezTo>
                    <a:pt x="0" y="1698"/>
                    <a:pt x="784" y="2176"/>
                    <a:pt x="1813" y="2176"/>
                  </a:cubicBezTo>
                  <a:cubicBezTo>
                    <a:pt x="2785" y="2176"/>
                    <a:pt x="3627" y="1698"/>
                    <a:pt x="3627" y="1088"/>
                  </a:cubicBezTo>
                  <a:cubicBezTo>
                    <a:pt x="3627" y="479"/>
                    <a:pt x="2785" y="1"/>
                    <a:pt x="181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
        <p:nvSpPr>
          <p:cNvPr id="340" name="Google Shape;340;p7"/>
          <p:cNvSpPr/>
          <p:nvPr/>
        </p:nvSpPr>
        <p:spPr>
          <a:xfrm>
            <a:off x="3545320" y="353236"/>
            <a:ext cx="138008" cy="95883"/>
          </a:xfrm>
          <a:custGeom>
            <a:avLst/>
            <a:gdLst/>
            <a:ahLst/>
            <a:cxnLst/>
            <a:rect l="l" t="t" r="r" b="b"/>
            <a:pathLst>
              <a:path w="1756" h="1220" extrusionOk="0">
                <a:moveTo>
                  <a:pt x="856" y="1"/>
                </a:moveTo>
                <a:cubicBezTo>
                  <a:pt x="421" y="1"/>
                  <a:pt x="0" y="247"/>
                  <a:pt x="0" y="610"/>
                </a:cubicBezTo>
                <a:cubicBezTo>
                  <a:pt x="0" y="973"/>
                  <a:pt x="421" y="1219"/>
                  <a:pt x="856" y="1219"/>
                </a:cubicBezTo>
                <a:cubicBezTo>
                  <a:pt x="1335" y="1219"/>
                  <a:pt x="1755" y="973"/>
                  <a:pt x="1755" y="610"/>
                </a:cubicBezTo>
                <a:cubicBezTo>
                  <a:pt x="1755" y="247"/>
                  <a:pt x="1335" y="1"/>
                  <a:pt x="856" y="1"/>
                </a:cubicBezTo>
                <a:close/>
              </a:path>
            </a:pathLst>
          </a:custGeom>
          <a:solidFill>
            <a:srgbClr val="E1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7"/>
          <p:cNvSpPr/>
          <p:nvPr/>
        </p:nvSpPr>
        <p:spPr>
          <a:xfrm rot="5400000">
            <a:off x="7844370" y="238805"/>
            <a:ext cx="319899" cy="324740"/>
          </a:xfrm>
          <a:custGeom>
            <a:avLst/>
            <a:gdLst/>
            <a:ahLst/>
            <a:cxnLst/>
            <a:rect l="l" t="t" r="r" b="b"/>
            <a:pathLst>
              <a:path w="1756" h="1220" extrusionOk="0">
                <a:moveTo>
                  <a:pt x="856" y="1"/>
                </a:moveTo>
                <a:cubicBezTo>
                  <a:pt x="421" y="1"/>
                  <a:pt x="0" y="247"/>
                  <a:pt x="0" y="610"/>
                </a:cubicBezTo>
                <a:cubicBezTo>
                  <a:pt x="0" y="973"/>
                  <a:pt x="421" y="1219"/>
                  <a:pt x="856" y="1219"/>
                </a:cubicBezTo>
                <a:cubicBezTo>
                  <a:pt x="1335" y="1219"/>
                  <a:pt x="1755" y="973"/>
                  <a:pt x="1755" y="610"/>
                </a:cubicBezTo>
                <a:cubicBezTo>
                  <a:pt x="1755" y="247"/>
                  <a:pt x="1335" y="1"/>
                  <a:pt x="856" y="1"/>
                </a:cubicBezTo>
                <a:close/>
              </a:path>
            </a:pathLst>
          </a:custGeom>
          <a:solidFill>
            <a:srgbClr val="E1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7"/>
          <p:cNvSpPr txBox="1">
            <a:spLocks noGrp="1"/>
          </p:cNvSpPr>
          <p:nvPr>
            <p:ph type="ctrTitle"/>
          </p:nvPr>
        </p:nvSpPr>
        <p:spPr>
          <a:xfrm>
            <a:off x="733550" y="1167625"/>
            <a:ext cx="2149800" cy="2052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343" name="Google Shape;343;p7"/>
          <p:cNvSpPr txBox="1">
            <a:spLocks noGrp="1"/>
          </p:cNvSpPr>
          <p:nvPr>
            <p:ph type="subTitle" idx="1"/>
          </p:nvPr>
        </p:nvSpPr>
        <p:spPr>
          <a:xfrm>
            <a:off x="4197949" y="3343675"/>
            <a:ext cx="41733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200"/>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
        <p:nvSpPr>
          <p:cNvPr id="344" name="Google Shape;344;p7"/>
          <p:cNvSpPr/>
          <p:nvPr/>
        </p:nvSpPr>
        <p:spPr>
          <a:xfrm>
            <a:off x="5497578" y="449114"/>
            <a:ext cx="85587" cy="85509"/>
          </a:xfrm>
          <a:custGeom>
            <a:avLst/>
            <a:gdLst/>
            <a:ahLst/>
            <a:cxnLst/>
            <a:rect l="l" t="t" r="r" b="b"/>
            <a:pathLst>
              <a:path w="1089" h="1088" extrusionOk="0">
                <a:moveTo>
                  <a:pt x="537" y="0"/>
                </a:moveTo>
                <a:cubicBezTo>
                  <a:pt x="233" y="0"/>
                  <a:pt x="1" y="247"/>
                  <a:pt x="1" y="551"/>
                </a:cubicBezTo>
                <a:cubicBezTo>
                  <a:pt x="1" y="841"/>
                  <a:pt x="233" y="1088"/>
                  <a:pt x="537" y="1088"/>
                </a:cubicBezTo>
                <a:cubicBezTo>
                  <a:pt x="842" y="1088"/>
                  <a:pt x="1089" y="841"/>
                  <a:pt x="1089" y="551"/>
                </a:cubicBezTo>
                <a:cubicBezTo>
                  <a:pt x="1089" y="247"/>
                  <a:pt x="842" y="0"/>
                  <a:pt x="537"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TLE &amp; SUBTITLE  1">
  <p:cSld name="CUSTOM_11">
    <p:spTree>
      <p:nvGrpSpPr>
        <p:cNvPr id="1" name="Shape 345"/>
        <p:cNvGrpSpPr/>
        <p:nvPr/>
      </p:nvGrpSpPr>
      <p:grpSpPr>
        <a:xfrm>
          <a:off x="0" y="0"/>
          <a:ext cx="0" cy="0"/>
          <a:chOff x="0" y="0"/>
          <a:chExt cx="0" cy="0"/>
        </a:xfrm>
      </p:grpSpPr>
      <p:grpSp>
        <p:nvGrpSpPr>
          <p:cNvPr id="346" name="Google Shape;346;p8"/>
          <p:cNvGrpSpPr/>
          <p:nvPr/>
        </p:nvGrpSpPr>
        <p:grpSpPr>
          <a:xfrm>
            <a:off x="-187413" y="-1549992"/>
            <a:ext cx="9506649" cy="8188739"/>
            <a:chOff x="-187413" y="-1549992"/>
            <a:chExt cx="9506649" cy="8188739"/>
          </a:xfrm>
        </p:grpSpPr>
        <p:grpSp>
          <p:nvGrpSpPr>
            <p:cNvPr id="347" name="Google Shape;347;p8"/>
            <p:cNvGrpSpPr/>
            <p:nvPr/>
          </p:nvGrpSpPr>
          <p:grpSpPr>
            <a:xfrm>
              <a:off x="-187413" y="-1549992"/>
              <a:ext cx="9506649" cy="8188739"/>
              <a:chOff x="262225" y="-1189776"/>
              <a:chExt cx="8606418" cy="7744953"/>
            </a:xfrm>
          </p:grpSpPr>
          <p:sp>
            <p:nvSpPr>
              <p:cNvPr id="348" name="Google Shape;348;p8"/>
              <p:cNvSpPr/>
              <p:nvPr/>
            </p:nvSpPr>
            <p:spPr>
              <a:xfrm>
                <a:off x="7990525" y="2117275"/>
                <a:ext cx="672563" cy="509496"/>
              </a:xfrm>
              <a:custGeom>
                <a:avLst/>
                <a:gdLst/>
                <a:ahLst/>
                <a:cxnLst/>
                <a:rect l="l" t="t" r="r" b="b"/>
                <a:pathLst>
                  <a:path w="66246" h="52109" extrusionOk="0">
                    <a:moveTo>
                      <a:pt x="6282" y="1"/>
                    </a:moveTo>
                    <a:cubicBezTo>
                      <a:pt x="2844" y="1"/>
                      <a:pt x="1" y="1930"/>
                      <a:pt x="1" y="4352"/>
                    </a:cubicBezTo>
                    <a:cubicBezTo>
                      <a:pt x="1" y="5310"/>
                      <a:pt x="479" y="6281"/>
                      <a:pt x="1335" y="7007"/>
                    </a:cubicBezTo>
                    <a:cubicBezTo>
                      <a:pt x="3743" y="9124"/>
                      <a:pt x="5078" y="12200"/>
                      <a:pt x="4773" y="15347"/>
                    </a:cubicBezTo>
                    <a:cubicBezTo>
                      <a:pt x="4715" y="16261"/>
                      <a:pt x="4715" y="17044"/>
                      <a:pt x="4889" y="17886"/>
                    </a:cubicBezTo>
                    <a:cubicBezTo>
                      <a:pt x="5020" y="18248"/>
                      <a:pt x="5078" y="18669"/>
                      <a:pt x="5252" y="19031"/>
                    </a:cubicBezTo>
                    <a:cubicBezTo>
                      <a:pt x="6165" y="21338"/>
                      <a:pt x="9792" y="24239"/>
                      <a:pt x="9966" y="26414"/>
                    </a:cubicBezTo>
                    <a:cubicBezTo>
                      <a:pt x="11663" y="43211"/>
                      <a:pt x="16072" y="49318"/>
                      <a:pt x="32217" y="51668"/>
                    </a:cubicBezTo>
                    <a:cubicBezTo>
                      <a:pt x="34246" y="51965"/>
                      <a:pt x="36249" y="52108"/>
                      <a:pt x="38203" y="52108"/>
                    </a:cubicBezTo>
                    <a:cubicBezTo>
                      <a:pt x="51780" y="52108"/>
                      <a:pt x="63007" y="45198"/>
                      <a:pt x="64490" y="35118"/>
                    </a:cubicBezTo>
                    <a:cubicBezTo>
                      <a:pt x="66245" y="23572"/>
                      <a:pt x="63461" y="10212"/>
                      <a:pt x="38381" y="9908"/>
                    </a:cubicBezTo>
                    <a:cubicBezTo>
                      <a:pt x="38193" y="9908"/>
                      <a:pt x="37772" y="9850"/>
                      <a:pt x="37163" y="9792"/>
                    </a:cubicBezTo>
                    <a:cubicBezTo>
                      <a:pt x="32753" y="9545"/>
                      <a:pt x="28532" y="8341"/>
                      <a:pt x="24601" y="6339"/>
                    </a:cubicBezTo>
                    <a:cubicBezTo>
                      <a:pt x="22113" y="5122"/>
                      <a:pt x="19005" y="4410"/>
                      <a:pt x="16614" y="4410"/>
                    </a:cubicBezTo>
                    <a:cubicBezTo>
                      <a:pt x="15815" y="4410"/>
                      <a:pt x="15095" y="4490"/>
                      <a:pt x="14506" y="4657"/>
                    </a:cubicBezTo>
                    <a:cubicBezTo>
                      <a:pt x="14361" y="4694"/>
                      <a:pt x="14218" y="4711"/>
                      <a:pt x="14080" y="4711"/>
                    </a:cubicBezTo>
                    <a:cubicBezTo>
                      <a:pt x="13341" y="4711"/>
                      <a:pt x="12712" y="4217"/>
                      <a:pt x="12504" y="3496"/>
                    </a:cubicBezTo>
                    <a:cubicBezTo>
                      <a:pt x="11909" y="1451"/>
                      <a:pt x="9183" y="1"/>
                      <a:pt x="6282" y="1"/>
                    </a:cubicBezTo>
                    <a:close/>
                  </a:path>
                </a:pathLst>
              </a:custGeom>
              <a:solidFill>
                <a:srgbClr val="E1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8"/>
              <p:cNvSpPr/>
              <p:nvPr/>
            </p:nvSpPr>
            <p:spPr>
              <a:xfrm rot="-9244390">
                <a:off x="1320975" y="1202372"/>
                <a:ext cx="518790" cy="342114"/>
              </a:xfrm>
              <a:custGeom>
                <a:avLst/>
                <a:gdLst/>
                <a:ahLst/>
                <a:cxnLst/>
                <a:rect l="l" t="t" r="r" b="b"/>
                <a:pathLst>
                  <a:path w="6601" h="4353" extrusionOk="0">
                    <a:moveTo>
                      <a:pt x="2670" y="1"/>
                    </a:moveTo>
                    <a:cubicBezTo>
                      <a:pt x="1219" y="1"/>
                      <a:pt x="1" y="972"/>
                      <a:pt x="1" y="2176"/>
                    </a:cubicBezTo>
                    <a:cubicBezTo>
                      <a:pt x="1" y="3380"/>
                      <a:pt x="1219" y="4352"/>
                      <a:pt x="2670" y="4352"/>
                    </a:cubicBezTo>
                    <a:cubicBezTo>
                      <a:pt x="3337" y="4352"/>
                      <a:pt x="3990" y="4105"/>
                      <a:pt x="4483" y="3743"/>
                    </a:cubicBezTo>
                    <a:cubicBezTo>
                      <a:pt x="4715" y="3569"/>
                      <a:pt x="5020" y="3511"/>
                      <a:pt x="5324" y="3511"/>
                    </a:cubicBezTo>
                    <a:cubicBezTo>
                      <a:pt x="5385" y="3521"/>
                      <a:pt x="5444" y="3526"/>
                      <a:pt x="5503" y="3526"/>
                    </a:cubicBezTo>
                    <a:cubicBezTo>
                      <a:pt x="6097" y="3526"/>
                      <a:pt x="6601" y="3017"/>
                      <a:pt x="6601" y="2423"/>
                    </a:cubicBezTo>
                    <a:cubicBezTo>
                      <a:pt x="6601" y="1814"/>
                      <a:pt x="6107" y="1335"/>
                      <a:pt x="5571" y="1262"/>
                    </a:cubicBezTo>
                    <a:cubicBezTo>
                      <a:pt x="5266" y="1204"/>
                      <a:pt x="4962" y="1088"/>
                      <a:pt x="4715" y="842"/>
                    </a:cubicBezTo>
                    <a:cubicBezTo>
                      <a:pt x="4236" y="305"/>
                      <a:pt x="3453" y="1"/>
                      <a:pt x="2670" y="1"/>
                    </a:cubicBezTo>
                    <a:close/>
                  </a:path>
                </a:pathLst>
              </a:custGeom>
              <a:solidFill>
                <a:srgbClr val="E1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8"/>
              <p:cNvSpPr/>
              <p:nvPr/>
            </p:nvSpPr>
            <p:spPr>
              <a:xfrm>
                <a:off x="5996306" y="881065"/>
                <a:ext cx="285055" cy="171096"/>
              </a:xfrm>
              <a:custGeom>
                <a:avLst/>
                <a:gdLst/>
                <a:ahLst/>
                <a:cxnLst/>
                <a:rect l="l" t="t" r="r" b="b"/>
                <a:pathLst>
                  <a:path w="3627" h="2177" extrusionOk="0">
                    <a:moveTo>
                      <a:pt x="1813" y="1"/>
                    </a:moveTo>
                    <a:cubicBezTo>
                      <a:pt x="784" y="1"/>
                      <a:pt x="0" y="479"/>
                      <a:pt x="0" y="1088"/>
                    </a:cubicBezTo>
                    <a:cubicBezTo>
                      <a:pt x="0" y="1698"/>
                      <a:pt x="784" y="2176"/>
                      <a:pt x="1813" y="2176"/>
                    </a:cubicBezTo>
                    <a:cubicBezTo>
                      <a:pt x="2785" y="2176"/>
                      <a:pt x="3627" y="1698"/>
                      <a:pt x="3627" y="1088"/>
                    </a:cubicBezTo>
                    <a:cubicBezTo>
                      <a:pt x="3627" y="479"/>
                      <a:pt x="2785" y="1"/>
                      <a:pt x="1813" y="1"/>
                    </a:cubicBezTo>
                    <a:close/>
                  </a:path>
                </a:pathLst>
              </a:custGeom>
              <a:solidFill>
                <a:srgbClr val="E1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8"/>
              <p:cNvSpPr/>
              <p:nvPr/>
            </p:nvSpPr>
            <p:spPr>
              <a:xfrm>
                <a:off x="6320028" y="771664"/>
                <a:ext cx="85587" cy="85509"/>
              </a:xfrm>
              <a:custGeom>
                <a:avLst/>
                <a:gdLst/>
                <a:ahLst/>
                <a:cxnLst/>
                <a:rect l="l" t="t" r="r" b="b"/>
                <a:pathLst>
                  <a:path w="1089" h="1088" extrusionOk="0">
                    <a:moveTo>
                      <a:pt x="537" y="0"/>
                    </a:moveTo>
                    <a:cubicBezTo>
                      <a:pt x="233" y="0"/>
                      <a:pt x="1" y="247"/>
                      <a:pt x="1" y="551"/>
                    </a:cubicBezTo>
                    <a:cubicBezTo>
                      <a:pt x="1" y="841"/>
                      <a:pt x="233" y="1088"/>
                      <a:pt x="537" y="1088"/>
                    </a:cubicBezTo>
                    <a:cubicBezTo>
                      <a:pt x="842" y="1088"/>
                      <a:pt x="1089" y="841"/>
                      <a:pt x="1089" y="551"/>
                    </a:cubicBezTo>
                    <a:cubicBezTo>
                      <a:pt x="1089" y="247"/>
                      <a:pt x="842" y="0"/>
                      <a:pt x="537" y="0"/>
                    </a:cubicBezTo>
                    <a:close/>
                  </a:path>
                </a:pathLst>
              </a:custGeom>
              <a:solidFill>
                <a:srgbClr val="E1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8"/>
              <p:cNvSpPr/>
              <p:nvPr/>
            </p:nvSpPr>
            <p:spPr>
              <a:xfrm>
                <a:off x="934757" y="3208499"/>
                <a:ext cx="1765656" cy="1667077"/>
              </a:xfrm>
              <a:custGeom>
                <a:avLst/>
                <a:gdLst/>
                <a:ahLst/>
                <a:cxnLst/>
                <a:rect l="l" t="t" r="r" b="b"/>
                <a:pathLst>
                  <a:path w="1089" h="1088" extrusionOk="0">
                    <a:moveTo>
                      <a:pt x="537" y="0"/>
                    </a:moveTo>
                    <a:cubicBezTo>
                      <a:pt x="233" y="0"/>
                      <a:pt x="1" y="247"/>
                      <a:pt x="1" y="551"/>
                    </a:cubicBezTo>
                    <a:cubicBezTo>
                      <a:pt x="1" y="841"/>
                      <a:pt x="233" y="1088"/>
                      <a:pt x="537" y="1088"/>
                    </a:cubicBezTo>
                    <a:cubicBezTo>
                      <a:pt x="842" y="1088"/>
                      <a:pt x="1089" y="841"/>
                      <a:pt x="1089" y="551"/>
                    </a:cubicBezTo>
                    <a:cubicBezTo>
                      <a:pt x="1089" y="247"/>
                      <a:pt x="842" y="0"/>
                      <a:pt x="537" y="0"/>
                    </a:cubicBezTo>
                    <a:close/>
                  </a:path>
                </a:pathLst>
              </a:custGeom>
              <a:solidFill>
                <a:srgbClr val="E1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8"/>
              <p:cNvSpPr/>
              <p:nvPr/>
            </p:nvSpPr>
            <p:spPr>
              <a:xfrm>
                <a:off x="1272309" y="975111"/>
                <a:ext cx="76614" cy="76544"/>
              </a:xfrm>
              <a:custGeom>
                <a:avLst/>
                <a:gdLst/>
                <a:ahLst/>
                <a:cxnLst/>
                <a:rect l="l" t="t" r="r" b="b"/>
                <a:pathLst>
                  <a:path w="1089" h="1088" extrusionOk="0">
                    <a:moveTo>
                      <a:pt x="537" y="0"/>
                    </a:moveTo>
                    <a:cubicBezTo>
                      <a:pt x="233" y="0"/>
                      <a:pt x="1" y="247"/>
                      <a:pt x="1" y="551"/>
                    </a:cubicBezTo>
                    <a:cubicBezTo>
                      <a:pt x="1" y="841"/>
                      <a:pt x="233" y="1088"/>
                      <a:pt x="537" y="1088"/>
                    </a:cubicBezTo>
                    <a:cubicBezTo>
                      <a:pt x="842" y="1088"/>
                      <a:pt x="1089" y="841"/>
                      <a:pt x="1089" y="551"/>
                    </a:cubicBezTo>
                    <a:cubicBezTo>
                      <a:pt x="1089" y="247"/>
                      <a:pt x="842" y="0"/>
                      <a:pt x="537" y="0"/>
                    </a:cubicBezTo>
                    <a:close/>
                  </a:path>
                </a:pathLst>
              </a:custGeom>
              <a:solidFill>
                <a:srgbClr val="E1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8"/>
              <p:cNvSpPr/>
              <p:nvPr/>
            </p:nvSpPr>
            <p:spPr>
              <a:xfrm rot="-6909761" flipH="1">
                <a:off x="1584248" y="-473041"/>
                <a:ext cx="6082122" cy="6311482"/>
              </a:xfrm>
              <a:custGeom>
                <a:avLst/>
                <a:gdLst/>
                <a:ahLst/>
                <a:cxnLst/>
                <a:rect l="l" t="t" r="r" b="b"/>
                <a:pathLst>
                  <a:path w="6601" h="4353" extrusionOk="0">
                    <a:moveTo>
                      <a:pt x="2670" y="1"/>
                    </a:moveTo>
                    <a:cubicBezTo>
                      <a:pt x="1219" y="1"/>
                      <a:pt x="1" y="972"/>
                      <a:pt x="1" y="2176"/>
                    </a:cubicBezTo>
                    <a:cubicBezTo>
                      <a:pt x="1" y="3380"/>
                      <a:pt x="1219" y="4352"/>
                      <a:pt x="2670" y="4352"/>
                    </a:cubicBezTo>
                    <a:cubicBezTo>
                      <a:pt x="3337" y="4352"/>
                      <a:pt x="3990" y="4105"/>
                      <a:pt x="4483" y="3743"/>
                    </a:cubicBezTo>
                    <a:cubicBezTo>
                      <a:pt x="4715" y="3569"/>
                      <a:pt x="5020" y="3511"/>
                      <a:pt x="5324" y="3511"/>
                    </a:cubicBezTo>
                    <a:cubicBezTo>
                      <a:pt x="5385" y="3521"/>
                      <a:pt x="5444" y="3526"/>
                      <a:pt x="5503" y="3526"/>
                    </a:cubicBezTo>
                    <a:cubicBezTo>
                      <a:pt x="6097" y="3526"/>
                      <a:pt x="6601" y="3017"/>
                      <a:pt x="6601" y="2423"/>
                    </a:cubicBezTo>
                    <a:cubicBezTo>
                      <a:pt x="6601" y="1814"/>
                      <a:pt x="6107" y="1335"/>
                      <a:pt x="5571" y="1262"/>
                    </a:cubicBezTo>
                    <a:cubicBezTo>
                      <a:pt x="5266" y="1204"/>
                      <a:pt x="4962" y="1088"/>
                      <a:pt x="4715" y="842"/>
                    </a:cubicBezTo>
                    <a:cubicBezTo>
                      <a:pt x="4236" y="305"/>
                      <a:pt x="3453" y="1"/>
                      <a:pt x="2670" y="1"/>
                    </a:cubicBezTo>
                    <a:close/>
                  </a:path>
                </a:pathLst>
              </a:custGeom>
              <a:solidFill>
                <a:srgbClr val="E1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8"/>
              <p:cNvSpPr/>
              <p:nvPr/>
            </p:nvSpPr>
            <p:spPr>
              <a:xfrm rot="9784413">
                <a:off x="6860631" y="3335940"/>
                <a:ext cx="555650" cy="366421"/>
              </a:xfrm>
              <a:custGeom>
                <a:avLst/>
                <a:gdLst/>
                <a:ahLst/>
                <a:cxnLst/>
                <a:rect l="l" t="t" r="r" b="b"/>
                <a:pathLst>
                  <a:path w="6601" h="4353" extrusionOk="0">
                    <a:moveTo>
                      <a:pt x="2670" y="1"/>
                    </a:moveTo>
                    <a:cubicBezTo>
                      <a:pt x="1219" y="1"/>
                      <a:pt x="1" y="972"/>
                      <a:pt x="1" y="2176"/>
                    </a:cubicBezTo>
                    <a:cubicBezTo>
                      <a:pt x="1" y="3380"/>
                      <a:pt x="1219" y="4352"/>
                      <a:pt x="2670" y="4352"/>
                    </a:cubicBezTo>
                    <a:cubicBezTo>
                      <a:pt x="3337" y="4352"/>
                      <a:pt x="3990" y="4105"/>
                      <a:pt x="4483" y="3743"/>
                    </a:cubicBezTo>
                    <a:cubicBezTo>
                      <a:pt x="4715" y="3569"/>
                      <a:pt x="5020" y="3511"/>
                      <a:pt x="5324" y="3511"/>
                    </a:cubicBezTo>
                    <a:cubicBezTo>
                      <a:pt x="5385" y="3521"/>
                      <a:pt x="5444" y="3526"/>
                      <a:pt x="5503" y="3526"/>
                    </a:cubicBezTo>
                    <a:cubicBezTo>
                      <a:pt x="6097" y="3526"/>
                      <a:pt x="6601" y="3017"/>
                      <a:pt x="6601" y="2423"/>
                    </a:cubicBezTo>
                    <a:cubicBezTo>
                      <a:pt x="6601" y="1814"/>
                      <a:pt x="6107" y="1335"/>
                      <a:pt x="5571" y="1262"/>
                    </a:cubicBezTo>
                    <a:cubicBezTo>
                      <a:pt x="5266" y="1204"/>
                      <a:pt x="4962" y="1088"/>
                      <a:pt x="4715" y="842"/>
                    </a:cubicBezTo>
                    <a:cubicBezTo>
                      <a:pt x="4236" y="305"/>
                      <a:pt x="3453" y="1"/>
                      <a:pt x="2670" y="1"/>
                    </a:cubicBezTo>
                    <a:close/>
                  </a:path>
                </a:pathLst>
              </a:custGeom>
              <a:solidFill>
                <a:srgbClr val="E1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8"/>
              <p:cNvSpPr/>
              <p:nvPr/>
            </p:nvSpPr>
            <p:spPr>
              <a:xfrm>
                <a:off x="7756353" y="1853089"/>
                <a:ext cx="85587" cy="85509"/>
              </a:xfrm>
              <a:custGeom>
                <a:avLst/>
                <a:gdLst/>
                <a:ahLst/>
                <a:cxnLst/>
                <a:rect l="l" t="t" r="r" b="b"/>
                <a:pathLst>
                  <a:path w="1089" h="1088" extrusionOk="0">
                    <a:moveTo>
                      <a:pt x="537" y="0"/>
                    </a:moveTo>
                    <a:cubicBezTo>
                      <a:pt x="233" y="0"/>
                      <a:pt x="1" y="247"/>
                      <a:pt x="1" y="551"/>
                    </a:cubicBezTo>
                    <a:cubicBezTo>
                      <a:pt x="1" y="841"/>
                      <a:pt x="233" y="1088"/>
                      <a:pt x="537" y="1088"/>
                    </a:cubicBezTo>
                    <a:cubicBezTo>
                      <a:pt x="842" y="1088"/>
                      <a:pt x="1089" y="841"/>
                      <a:pt x="1089" y="551"/>
                    </a:cubicBezTo>
                    <a:cubicBezTo>
                      <a:pt x="1089" y="247"/>
                      <a:pt x="842" y="0"/>
                      <a:pt x="537" y="0"/>
                    </a:cubicBezTo>
                    <a:close/>
                  </a:path>
                </a:pathLst>
              </a:custGeom>
              <a:solidFill>
                <a:srgbClr val="E1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8"/>
              <p:cNvSpPr/>
              <p:nvPr/>
            </p:nvSpPr>
            <p:spPr>
              <a:xfrm rot="5400000">
                <a:off x="264645" y="878655"/>
                <a:ext cx="319899" cy="324740"/>
              </a:xfrm>
              <a:custGeom>
                <a:avLst/>
                <a:gdLst/>
                <a:ahLst/>
                <a:cxnLst/>
                <a:rect l="l" t="t" r="r" b="b"/>
                <a:pathLst>
                  <a:path w="1756" h="1220" extrusionOk="0">
                    <a:moveTo>
                      <a:pt x="856" y="1"/>
                    </a:moveTo>
                    <a:cubicBezTo>
                      <a:pt x="421" y="1"/>
                      <a:pt x="0" y="247"/>
                      <a:pt x="0" y="610"/>
                    </a:cubicBezTo>
                    <a:cubicBezTo>
                      <a:pt x="0" y="973"/>
                      <a:pt x="421" y="1219"/>
                      <a:pt x="856" y="1219"/>
                    </a:cubicBezTo>
                    <a:cubicBezTo>
                      <a:pt x="1335" y="1219"/>
                      <a:pt x="1755" y="973"/>
                      <a:pt x="1755" y="610"/>
                    </a:cubicBezTo>
                    <a:cubicBezTo>
                      <a:pt x="1755" y="247"/>
                      <a:pt x="1335" y="1"/>
                      <a:pt x="856" y="1"/>
                    </a:cubicBezTo>
                    <a:close/>
                  </a:path>
                </a:pathLst>
              </a:custGeom>
              <a:solidFill>
                <a:srgbClr val="E1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8"/>
              <p:cNvSpPr/>
              <p:nvPr/>
            </p:nvSpPr>
            <p:spPr>
              <a:xfrm>
                <a:off x="3168277" y="4003807"/>
                <a:ext cx="85228" cy="76544"/>
              </a:xfrm>
              <a:custGeom>
                <a:avLst/>
                <a:gdLst/>
                <a:ahLst/>
                <a:cxnLst/>
                <a:rect l="l" t="t" r="r" b="b"/>
                <a:pathLst>
                  <a:path w="1089" h="1088" extrusionOk="0">
                    <a:moveTo>
                      <a:pt x="537" y="0"/>
                    </a:moveTo>
                    <a:cubicBezTo>
                      <a:pt x="233" y="0"/>
                      <a:pt x="1" y="247"/>
                      <a:pt x="1" y="551"/>
                    </a:cubicBezTo>
                    <a:cubicBezTo>
                      <a:pt x="1" y="841"/>
                      <a:pt x="233" y="1088"/>
                      <a:pt x="537" y="1088"/>
                    </a:cubicBezTo>
                    <a:cubicBezTo>
                      <a:pt x="842" y="1088"/>
                      <a:pt x="1089" y="841"/>
                      <a:pt x="1089" y="551"/>
                    </a:cubicBezTo>
                    <a:cubicBezTo>
                      <a:pt x="1089" y="247"/>
                      <a:pt x="842" y="0"/>
                      <a:pt x="537" y="0"/>
                    </a:cubicBezTo>
                    <a:close/>
                  </a:path>
                </a:pathLst>
              </a:custGeom>
              <a:solidFill>
                <a:srgbClr val="E1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8"/>
              <p:cNvSpPr/>
              <p:nvPr/>
            </p:nvSpPr>
            <p:spPr>
              <a:xfrm rot="5400000">
                <a:off x="5809846" y="860397"/>
                <a:ext cx="319899" cy="361248"/>
              </a:xfrm>
              <a:custGeom>
                <a:avLst/>
                <a:gdLst/>
                <a:ahLst/>
                <a:cxnLst/>
                <a:rect l="l" t="t" r="r" b="b"/>
                <a:pathLst>
                  <a:path w="1756" h="1220" extrusionOk="0">
                    <a:moveTo>
                      <a:pt x="856" y="1"/>
                    </a:moveTo>
                    <a:cubicBezTo>
                      <a:pt x="421" y="1"/>
                      <a:pt x="0" y="247"/>
                      <a:pt x="0" y="610"/>
                    </a:cubicBezTo>
                    <a:cubicBezTo>
                      <a:pt x="0" y="973"/>
                      <a:pt x="421" y="1219"/>
                      <a:pt x="856" y="1219"/>
                    </a:cubicBezTo>
                    <a:cubicBezTo>
                      <a:pt x="1335" y="1219"/>
                      <a:pt x="1755" y="973"/>
                      <a:pt x="1755" y="610"/>
                    </a:cubicBezTo>
                    <a:cubicBezTo>
                      <a:pt x="1755" y="247"/>
                      <a:pt x="1335" y="1"/>
                      <a:pt x="856" y="1"/>
                    </a:cubicBezTo>
                    <a:close/>
                  </a:path>
                </a:pathLst>
              </a:custGeom>
              <a:solidFill>
                <a:srgbClr val="E1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8"/>
              <p:cNvSpPr/>
              <p:nvPr/>
            </p:nvSpPr>
            <p:spPr>
              <a:xfrm>
                <a:off x="5652547" y="776158"/>
                <a:ext cx="85228" cy="76544"/>
              </a:xfrm>
              <a:custGeom>
                <a:avLst/>
                <a:gdLst/>
                <a:ahLst/>
                <a:cxnLst/>
                <a:rect l="l" t="t" r="r" b="b"/>
                <a:pathLst>
                  <a:path w="1089" h="1088" extrusionOk="0">
                    <a:moveTo>
                      <a:pt x="537" y="0"/>
                    </a:moveTo>
                    <a:cubicBezTo>
                      <a:pt x="233" y="0"/>
                      <a:pt x="1" y="247"/>
                      <a:pt x="1" y="551"/>
                    </a:cubicBezTo>
                    <a:cubicBezTo>
                      <a:pt x="1" y="841"/>
                      <a:pt x="233" y="1088"/>
                      <a:pt x="537" y="1088"/>
                    </a:cubicBezTo>
                    <a:cubicBezTo>
                      <a:pt x="842" y="1088"/>
                      <a:pt x="1089" y="841"/>
                      <a:pt x="1089" y="551"/>
                    </a:cubicBezTo>
                    <a:cubicBezTo>
                      <a:pt x="1089" y="247"/>
                      <a:pt x="842" y="0"/>
                      <a:pt x="537" y="0"/>
                    </a:cubicBezTo>
                    <a:close/>
                  </a:path>
                </a:pathLst>
              </a:custGeom>
              <a:solidFill>
                <a:srgbClr val="E1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8"/>
              <p:cNvSpPr/>
              <p:nvPr/>
            </p:nvSpPr>
            <p:spPr>
              <a:xfrm>
                <a:off x="7457578" y="3177489"/>
                <a:ext cx="85587" cy="85509"/>
              </a:xfrm>
              <a:custGeom>
                <a:avLst/>
                <a:gdLst/>
                <a:ahLst/>
                <a:cxnLst/>
                <a:rect l="l" t="t" r="r" b="b"/>
                <a:pathLst>
                  <a:path w="1089" h="1088" extrusionOk="0">
                    <a:moveTo>
                      <a:pt x="537" y="0"/>
                    </a:moveTo>
                    <a:cubicBezTo>
                      <a:pt x="233" y="0"/>
                      <a:pt x="1" y="247"/>
                      <a:pt x="1" y="551"/>
                    </a:cubicBezTo>
                    <a:cubicBezTo>
                      <a:pt x="1" y="841"/>
                      <a:pt x="233" y="1088"/>
                      <a:pt x="537" y="1088"/>
                    </a:cubicBezTo>
                    <a:cubicBezTo>
                      <a:pt x="842" y="1088"/>
                      <a:pt x="1089" y="841"/>
                      <a:pt x="1089" y="551"/>
                    </a:cubicBezTo>
                    <a:cubicBezTo>
                      <a:pt x="1089" y="247"/>
                      <a:pt x="842" y="0"/>
                      <a:pt x="537" y="0"/>
                    </a:cubicBezTo>
                    <a:close/>
                  </a:path>
                </a:pathLst>
              </a:custGeom>
              <a:solidFill>
                <a:srgbClr val="E1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8"/>
              <p:cNvSpPr/>
              <p:nvPr/>
            </p:nvSpPr>
            <p:spPr>
              <a:xfrm flipH="1">
                <a:off x="4900155" y="587034"/>
                <a:ext cx="597421" cy="454786"/>
              </a:xfrm>
              <a:custGeom>
                <a:avLst/>
                <a:gdLst/>
                <a:ahLst/>
                <a:cxnLst/>
                <a:rect l="l" t="t" r="r" b="b"/>
                <a:pathLst>
                  <a:path w="3627" h="2177" extrusionOk="0">
                    <a:moveTo>
                      <a:pt x="1813" y="1"/>
                    </a:moveTo>
                    <a:cubicBezTo>
                      <a:pt x="784" y="1"/>
                      <a:pt x="0" y="479"/>
                      <a:pt x="0" y="1088"/>
                    </a:cubicBezTo>
                    <a:cubicBezTo>
                      <a:pt x="0" y="1698"/>
                      <a:pt x="784" y="2176"/>
                      <a:pt x="1813" y="2176"/>
                    </a:cubicBezTo>
                    <a:cubicBezTo>
                      <a:pt x="2785" y="2176"/>
                      <a:pt x="3627" y="1698"/>
                      <a:pt x="3627" y="1088"/>
                    </a:cubicBezTo>
                    <a:cubicBezTo>
                      <a:pt x="3627" y="479"/>
                      <a:pt x="2785" y="1"/>
                      <a:pt x="181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
          <p:nvSpPr>
            <p:cNvPr id="363" name="Google Shape;363;p8"/>
            <p:cNvSpPr/>
            <p:nvPr/>
          </p:nvSpPr>
          <p:spPr>
            <a:xfrm>
              <a:off x="6404113" y="2213453"/>
              <a:ext cx="2831023" cy="2649482"/>
            </a:xfrm>
            <a:custGeom>
              <a:avLst/>
              <a:gdLst/>
              <a:ahLst/>
              <a:cxnLst/>
              <a:rect l="l" t="t" r="r" b="b"/>
              <a:pathLst>
                <a:path w="66246" h="52109" extrusionOk="0">
                  <a:moveTo>
                    <a:pt x="6282" y="1"/>
                  </a:moveTo>
                  <a:cubicBezTo>
                    <a:pt x="2844" y="1"/>
                    <a:pt x="1" y="1930"/>
                    <a:pt x="1" y="4352"/>
                  </a:cubicBezTo>
                  <a:cubicBezTo>
                    <a:pt x="1" y="5310"/>
                    <a:pt x="479" y="6281"/>
                    <a:pt x="1335" y="7007"/>
                  </a:cubicBezTo>
                  <a:cubicBezTo>
                    <a:pt x="3743" y="9124"/>
                    <a:pt x="5078" y="12200"/>
                    <a:pt x="4773" y="15347"/>
                  </a:cubicBezTo>
                  <a:cubicBezTo>
                    <a:pt x="4715" y="16261"/>
                    <a:pt x="4715" y="17044"/>
                    <a:pt x="4889" y="17886"/>
                  </a:cubicBezTo>
                  <a:cubicBezTo>
                    <a:pt x="5020" y="18248"/>
                    <a:pt x="5078" y="18669"/>
                    <a:pt x="5252" y="19031"/>
                  </a:cubicBezTo>
                  <a:cubicBezTo>
                    <a:pt x="6165" y="21338"/>
                    <a:pt x="9792" y="24239"/>
                    <a:pt x="9966" y="26414"/>
                  </a:cubicBezTo>
                  <a:cubicBezTo>
                    <a:pt x="11663" y="43211"/>
                    <a:pt x="16072" y="49318"/>
                    <a:pt x="32217" y="51668"/>
                  </a:cubicBezTo>
                  <a:cubicBezTo>
                    <a:pt x="34246" y="51965"/>
                    <a:pt x="36249" y="52108"/>
                    <a:pt x="38203" y="52108"/>
                  </a:cubicBezTo>
                  <a:cubicBezTo>
                    <a:pt x="51780" y="52108"/>
                    <a:pt x="63007" y="45198"/>
                    <a:pt x="64490" y="35118"/>
                  </a:cubicBezTo>
                  <a:cubicBezTo>
                    <a:pt x="66245" y="23572"/>
                    <a:pt x="63461" y="10212"/>
                    <a:pt x="38381" y="9908"/>
                  </a:cubicBezTo>
                  <a:cubicBezTo>
                    <a:pt x="38193" y="9908"/>
                    <a:pt x="37772" y="9850"/>
                    <a:pt x="37163" y="9792"/>
                  </a:cubicBezTo>
                  <a:cubicBezTo>
                    <a:pt x="32753" y="9545"/>
                    <a:pt x="28532" y="8341"/>
                    <a:pt x="24601" y="6339"/>
                  </a:cubicBezTo>
                  <a:cubicBezTo>
                    <a:pt x="22113" y="5122"/>
                    <a:pt x="19005" y="4410"/>
                    <a:pt x="16614" y="4410"/>
                  </a:cubicBezTo>
                  <a:cubicBezTo>
                    <a:pt x="15815" y="4410"/>
                    <a:pt x="15095" y="4490"/>
                    <a:pt x="14506" y="4657"/>
                  </a:cubicBezTo>
                  <a:cubicBezTo>
                    <a:pt x="14361" y="4694"/>
                    <a:pt x="14218" y="4711"/>
                    <a:pt x="14080" y="4711"/>
                  </a:cubicBezTo>
                  <a:cubicBezTo>
                    <a:pt x="13341" y="4711"/>
                    <a:pt x="12712" y="4217"/>
                    <a:pt x="12504" y="3496"/>
                  </a:cubicBezTo>
                  <a:cubicBezTo>
                    <a:pt x="11909" y="1451"/>
                    <a:pt x="9183" y="1"/>
                    <a:pt x="6282" y="1"/>
                  </a:cubicBezTo>
                  <a:close/>
                </a:path>
              </a:pathLst>
            </a:custGeom>
            <a:solidFill>
              <a:srgbClr val="E1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4" name="Google Shape;364;p8"/>
          <p:cNvSpPr/>
          <p:nvPr/>
        </p:nvSpPr>
        <p:spPr>
          <a:xfrm>
            <a:off x="3545320" y="353236"/>
            <a:ext cx="138008" cy="95883"/>
          </a:xfrm>
          <a:custGeom>
            <a:avLst/>
            <a:gdLst/>
            <a:ahLst/>
            <a:cxnLst/>
            <a:rect l="l" t="t" r="r" b="b"/>
            <a:pathLst>
              <a:path w="1756" h="1220" extrusionOk="0">
                <a:moveTo>
                  <a:pt x="856" y="1"/>
                </a:moveTo>
                <a:cubicBezTo>
                  <a:pt x="421" y="1"/>
                  <a:pt x="0" y="247"/>
                  <a:pt x="0" y="610"/>
                </a:cubicBezTo>
                <a:cubicBezTo>
                  <a:pt x="0" y="973"/>
                  <a:pt x="421" y="1219"/>
                  <a:pt x="856" y="1219"/>
                </a:cubicBezTo>
                <a:cubicBezTo>
                  <a:pt x="1335" y="1219"/>
                  <a:pt x="1755" y="973"/>
                  <a:pt x="1755" y="610"/>
                </a:cubicBezTo>
                <a:cubicBezTo>
                  <a:pt x="1755" y="247"/>
                  <a:pt x="1335" y="1"/>
                  <a:pt x="856" y="1"/>
                </a:cubicBezTo>
                <a:close/>
              </a:path>
            </a:pathLst>
          </a:custGeom>
          <a:solidFill>
            <a:srgbClr val="E1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8"/>
          <p:cNvSpPr/>
          <p:nvPr/>
        </p:nvSpPr>
        <p:spPr>
          <a:xfrm rot="5400000">
            <a:off x="7844370" y="238805"/>
            <a:ext cx="319899" cy="324740"/>
          </a:xfrm>
          <a:custGeom>
            <a:avLst/>
            <a:gdLst/>
            <a:ahLst/>
            <a:cxnLst/>
            <a:rect l="l" t="t" r="r" b="b"/>
            <a:pathLst>
              <a:path w="1756" h="1220" extrusionOk="0">
                <a:moveTo>
                  <a:pt x="856" y="1"/>
                </a:moveTo>
                <a:cubicBezTo>
                  <a:pt x="421" y="1"/>
                  <a:pt x="0" y="247"/>
                  <a:pt x="0" y="610"/>
                </a:cubicBezTo>
                <a:cubicBezTo>
                  <a:pt x="0" y="973"/>
                  <a:pt x="421" y="1219"/>
                  <a:pt x="856" y="1219"/>
                </a:cubicBezTo>
                <a:cubicBezTo>
                  <a:pt x="1335" y="1219"/>
                  <a:pt x="1755" y="973"/>
                  <a:pt x="1755" y="610"/>
                </a:cubicBezTo>
                <a:cubicBezTo>
                  <a:pt x="1755" y="247"/>
                  <a:pt x="1335" y="1"/>
                  <a:pt x="856" y="1"/>
                </a:cubicBezTo>
                <a:close/>
              </a:path>
            </a:pathLst>
          </a:custGeom>
          <a:solidFill>
            <a:srgbClr val="E1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8"/>
          <p:cNvSpPr txBox="1">
            <a:spLocks noGrp="1"/>
          </p:cNvSpPr>
          <p:nvPr>
            <p:ph type="ctrTitle"/>
          </p:nvPr>
        </p:nvSpPr>
        <p:spPr>
          <a:xfrm>
            <a:off x="733550" y="1167625"/>
            <a:ext cx="2149800" cy="2052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367" name="Google Shape;367;p8"/>
          <p:cNvSpPr txBox="1">
            <a:spLocks noGrp="1"/>
          </p:cNvSpPr>
          <p:nvPr>
            <p:ph type="subTitle" idx="1"/>
          </p:nvPr>
        </p:nvSpPr>
        <p:spPr>
          <a:xfrm>
            <a:off x="4197949" y="3343675"/>
            <a:ext cx="41733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200"/>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
        <p:nvSpPr>
          <p:cNvPr id="368" name="Google Shape;368;p8"/>
          <p:cNvSpPr/>
          <p:nvPr/>
        </p:nvSpPr>
        <p:spPr>
          <a:xfrm>
            <a:off x="5497578" y="449114"/>
            <a:ext cx="85587" cy="85509"/>
          </a:xfrm>
          <a:custGeom>
            <a:avLst/>
            <a:gdLst/>
            <a:ahLst/>
            <a:cxnLst/>
            <a:rect l="l" t="t" r="r" b="b"/>
            <a:pathLst>
              <a:path w="1089" h="1088" extrusionOk="0">
                <a:moveTo>
                  <a:pt x="537" y="0"/>
                </a:moveTo>
                <a:cubicBezTo>
                  <a:pt x="233" y="0"/>
                  <a:pt x="1" y="247"/>
                  <a:pt x="1" y="551"/>
                </a:cubicBezTo>
                <a:cubicBezTo>
                  <a:pt x="1" y="841"/>
                  <a:pt x="233" y="1088"/>
                  <a:pt x="537" y="1088"/>
                </a:cubicBezTo>
                <a:cubicBezTo>
                  <a:pt x="842" y="1088"/>
                  <a:pt x="1089" y="841"/>
                  <a:pt x="1089" y="551"/>
                </a:cubicBezTo>
                <a:cubicBezTo>
                  <a:pt x="1089" y="247"/>
                  <a:pt x="842" y="0"/>
                  <a:pt x="537"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8"/>
          <p:cNvSpPr/>
          <p:nvPr/>
        </p:nvSpPr>
        <p:spPr>
          <a:xfrm rot="5400000">
            <a:off x="388044" y="4636701"/>
            <a:ext cx="118350" cy="120149"/>
          </a:xfrm>
          <a:custGeom>
            <a:avLst/>
            <a:gdLst/>
            <a:ahLst/>
            <a:cxnLst/>
            <a:rect l="l" t="t" r="r" b="b"/>
            <a:pathLst>
              <a:path w="1756" h="1220" extrusionOk="0">
                <a:moveTo>
                  <a:pt x="856" y="1"/>
                </a:moveTo>
                <a:cubicBezTo>
                  <a:pt x="421" y="1"/>
                  <a:pt x="0" y="247"/>
                  <a:pt x="0" y="610"/>
                </a:cubicBezTo>
                <a:cubicBezTo>
                  <a:pt x="0" y="973"/>
                  <a:pt x="421" y="1219"/>
                  <a:pt x="856" y="1219"/>
                </a:cubicBezTo>
                <a:cubicBezTo>
                  <a:pt x="1335" y="1219"/>
                  <a:pt x="1755" y="973"/>
                  <a:pt x="1755" y="610"/>
                </a:cubicBezTo>
                <a:cubicBezTo>
                  <a:pt x="1755" y="247"/>
                  <a:pt x="1335" y="1"/>
                  <a:pt x="856" y="1"/>
                </a:cubicBezTo>
                <a:close/>
              </a:path>
            </a:pathLst>
          </a:custGeom>
          <a:solidFill>
            <a:srgbClr val="E1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LUMNS" type="titleOnly">
  <p:cSld name="TITLE_ONLY">
    <p:spTree>
      <p:nvGrpSpPr>
        <p:cNvPr id="1" name="Shape 370"/>
        <p:cNvGrpSpPr/>
        <p:nvPr/>
      </p:nvGrpSpPr>
      <p:grpSpPr>
        <a:xfrm>
          <a:off x="0" y="0"/>
          <a:ext cx="0" cy="0"/>
          <a:chOff x="0" y="0"/>
          <a:chExt cx="0" cy="0"/>
        </a:xfrm>
      </p:grpSpPr>
      <p:sp>
        <p:nvSpPr>
          <p:cNvPr id="371" name="Google Shape;371;p9"/>
          <p:cNvSpPr/>
          <p:nvPr/>
        </p:nvSpPr>
        <p:spPr>
          <a:xfrm flipH="1">
            <a:off x="1045589" y="1400911"/>
            <a:ext cx="222380" cy="133477"/>
          </a:xfrm>
          <a:custGeom>
            <a:avLst/>
            <a:gdLst/>
            <a:ahLst/>
            <a:cxnLst/>
            <a:rect l="l" t="t" r="r" b="b"/>
            <a:pathLst>
              <a:path w="3627" h="2177" extrusionOk="0">
                <a:moveTo>
                  <a:pt x="1813" y="1"/>
                </a:moveTo>
                <a:cubicBezTo>
                  <a:pt x="784" y="1"/>
                  <a:pt x="0" y="479"/>
                  <a:pt x="0" y="1088"/>
                </a:cubicBezTo>
                <a:cubicBezTo>
                  <a:pt x="0" y="1698"/>
                  <a:pt x="784" y="2176"/>
                  <a:pt x="1813" y="2176"/>
                </a:cubicBezTo>
                <a:cubicBezTo>
                  <a:pt x="2785" y="2176"/>
                  <a:pt x="3627" y="1698"/>
                  <a:pt x="3627" y="1088"/>
                </a:cubicBezTo>
                <a:cubicBezTo>
                  <a:pt x="3627" y="479"/>
                  <a:pt x="2785" y="1"/>
                  <a:pt x="1813" y="1"/>
                </a:cubicBezTo>
                <a:close/>
              </a:path>
            </a:pathLst>
          </a:custGeom>
          <a:solidFill>
            <a:srgbClr val="E1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9"/>
          <p:cNvSpPr/>
          <p:nvPr/>
        </p:nvSpPr>
        <p:spPr>
          <a:xfrm flipH="1">
            <a:off x="948657" y="1315565"/>
            <a:ext cx="66769" cy="66708"/>
          </a:xfrm>
          <a:custGeom>
            <a:avLst/>
            <a:gdLst/>
            <a:ahLst/>
            <a:cxnLst/>
            <a:rect l="l" t="t" r="r" b="b"/>
            <a:pathLst>
              <a:path w="1089" h="1088" extrusionOk="0">
                <a:moveTo>
                  <a:pt x="537" y="0"/>
                </a:moveTo>
                <a:cubicBezTo>
                  <a:pt x="233" y="0"/>
                  <a:pt x="1" y="247"/>
                  <a:pt x="1" y="551"/>
                </a:cubicBezTo>
                <a:cubicBezTo>
                  <a:pt x="1" y="841"/>
                  <a:pt x="233" y="1088"/>
                  <a:pt x="537" y="1088"/>
                </a:cubicBezTo>
                <a:cubicBezTo>
                  <a:pt x="842" y="1088"/>
                  <a:pt x="1089" y="841"/>
                  <a:pt x="1089" y="551"/>
                </a:cubicBezTo>
                <a:cubicBezTo>
                  <a:pt x="1089" y="247"/>
                  <a:pt x="842" y="0"/>
                  <a:pt x="537" y="0"/>
                </a:cubicBezTo>
                <a:close/>
              </a:path>
            </a:pathLst>
          </a:custGeom>
          <a:solidFill>
            <a:srgbClr val="E1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9"/>
          <p:cNvSpPr/>
          <p:nvPr/>
        </p:nvSpPr>
        <p:spPr>
          <a:xfrm flipH="1">
            <a:off x="5169256" y="4125092"/>
            <a:ext cx="520662" cy="358151"/>
          </a:xfrm>
          <a:custGeom>
            <a:avLst/>
            <a:gdLst/>
            <a:ahLst/>
            <a:cxnLst/>
            <a:rect l="l" t="t" r="r" b="b"/>
            <a:pathLst>
              <a:path w="1089" h="1088" extrusionOk="0">
                <a:moveTo>
                  <a:pt x="537" y="0"/>
                </a:moveTo>
                <a:cubicBezTo>
                  <a:pt x="233" y="0"/>
                  <a:pt x="1" y="247"/>
                  <a:pt x="1" y="551"/>
                </a:cubicBezTo>
                <a:cubicBezTo>
                  <a:pt x="1" y="841"/>
                  <a:pt x="233" y="1088"/>
                  <a:pt x="537" y="1088"/>
                </a:cubicBezTo>
                <a:cubicBezTo>
                  <a:pt x="842" y="1088"/>
                  <a:pt x="1089" y="841"/>
                  <a:pt x="1089" y="551"/>
                </a:cubicBezTo>
                <a:cubicBezTo>
                  <a:pt x="1089" y="247"/>
                  <a:pt x="842" y="0"/>
                  <a:pt x="537" y="0"/>
                </a:cubicBezTo>
                <a:close/>
              </a:path>
            </a:pathLst>
          </a:custGeom>
          <a:solidFill>
            <a:srgbClr val="E1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4" name="Google Shape;374;p9"/>
          <p:cNvGrpSpPr/>
          <p:nvPr/>
        </p:nvGrpSpPr>
        <p:grpSpPr>
          <a:xfrm>
            <a:off x="-92301" y="-544747"/>
            <a:ext cx="9888732" cy="5875273"/>
            <a:chOff x="-92301" y="-544747"/>
            <a:chExt cx="9888732" cy="5875273"/>
          </a:xfrm>
        </p:grpSpPr>
        <p:sp>
          <p:nvSpPr>
            <p:cNvPr id="375" name="Google Shape;375;p9"/>
            <p:cNvSpPr/>
            <p:nvPr/>
          </p:nvSpPr>
          <p:spPr>
            <a:xfrm flipH="1">
              <a:off x="3216453" y="689450"/>
              <a:ext cx="404724" cy="266893"/>
            </a:xfrm>
            <a:custGeom>
              <a:avLst/>
              <a:gdLst/>
              <a:ahLst/>
              <a:cxnLst/>
              <a:rect l="l" t="t" r="r" b="b"/>
              <a:pathLst>
                <a:path w="6601" h="4353" extrusionOk="0">
                  <a:moveTo>
                    <a:pt x="2670" y="1"/>
                  </a:moveTo>
                  <a:cubicBezTo>
                    <a:pt x="1219" y="1"/>
                    <a:pt x="1" y="972"/>
                    <a:pt x="1" y="2176"/>
                  </a:cubicBezTo>
                  <a:cubicBezTo>
                    <a:pt x="1" y="3380"/>
                    <a:pt x="1219" y="4352"/>
                    <a:pt x="2670" y="4352"/>
                  </a:cubicBezTo>
                  <a:cubicBezTo>
                    <a:pt x="3337" y="4352"/>
                    <a:pt x="3990" y="4105"/>
                    <a:pt x="4483" y="3743"/>
                  </a:cubicBezTo>
                  <a:cubicBezTo>
                    <a:pt x="4715" y="3569"/>
                    <a:pt x="5020" y="3511"/>
                    <a:pt x="5324" y="3511"/>
                  </a:cubicBezTo>
                  <a:cubicBezTo>
                    <a:pt x="5385" y="3521"/>
                    <a:pt x="5444" y="3526"/>
                    <a:pt x="5503" y="3526"/>
                  </a:cubicBezTo>
                  <a:cubicBezTo>
                    <a:pt x="6097" y="3526"/>
                    <a:pt x="6601" y="3017"/>
                    <a:pt x="6601" y="2423"/>
                  </a:cubicBezTo>
                  <a:cubicBezTo>
                    <a:pt x="6601" y="1814"/>
                    <a:pt x="6107" y="1335"/>
                    <a:pt x="5571" y="1262"/>
                  </a:cubicBezTo>
                  <a:cubicBezTo>
                    <a:pt x="5266" y="1204"/>
                    <a:pt x="4962" y="1088"/>
                    <a:pt x="4715" y="842"/>
                  </a:cubicBezTo>
                  <a:cubicBezTo>
                    <a:pt x="4236" y="305"/>
                    <a:pt x="3453" y="1"/>
                    <a:pt x="2670" y="1"/>
                  </a:cubicBezTo>
                  <a:close/>
                </a:path>
              </a:pathLst>
            </a:custGeom>
            <a:solidFill>
              <a:srgbClr val="E1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9"/>
            <p:cNvSpPr/>
            <p:nvPr/>
          </p:nvSpPr>
          <p:spPr>
            <a:xfrm flipH="1">
              <a:off x="3072374" y="989142"/>
              <a:ext cx="107665" cy="74801"/>
            </a:xfrm>
            <a:custGeom>
              <a:avLst/>
              <a:gdLst/>
              <a:ahLst/>
              <a:cxnLst/>
              <a:rect l="l" t="t" r="r" b="b"/>
              <a:pathLst>
                <a:path w="1756" h="1220" extrusionOk="0">
                  <a:moveTo>
                    <a:pt x="856" y="1"/>
                  </a:moveTo>
                  <a:cubicBezTo>
                    <a:pt x="421" y="1"/>
                    <a:pt x="0" y="247"/>
                    <a:pt x="0" y="610"/>
                  </a:cubicBezTo>
                  <a:cubicBezTo>
                    <a:pt x="0" y="973"/>
                    <a:pt x="421" y="1219"/>
                    <a:pt x="856" y="1219"/>
                  </a:cubicBezTo>
                  <a:cubicBezTo>
                    <a:pt x="1335" y="1219"/>
                    <a:pt x="1755" y="973"/>
                    <a:pt x="1755" y="610"/>
                  </a:cubicBezTo>
                  <a:cubicBezTo>
                    <a:pt x="1755" y="247"/>
                    <a:pt x="1335" y="1"/>
                    <a:pt x="856" y="1"/>
                  </a:cubicBezTo>
                  <a:close/>
                </a:path>
              </a:pathLst>
            </a:custGeom>
            <a:solidFill>
              <a:srgbClr val="E1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9"/>
            <p:cNvSpPr/>
            <p:nvPr/>
          </p:nvSpPr>
          <p:spPr>
            <a:xfrm rot="-6773645" flipH="1">
              <a:off x="7645733" y="-230618"/>
              <a:ext cx="1889333" cy="1820468"/>
            </a:xfrm>
            <a:custGeom>
              <a:avLst/>
              <a:gdLst/>
              <a:ahLst/>
              <a:cxnLst/>
              <a:rect l="l" t="t" r="r" b="b"/>
              <a:pathLst>
                <a:path w="6601" h="4353" extrusionOk="0">
                  <a:moveTo>
                    <a:pt x="2670" y="1"/>
                  </a:moveTo>
                  <a:cubicBezTo>
                    <a:pt x="1219" y="1"/>
                    <a:pt x="1" y="972"/>
                    <a:pt x="1" y="2176"/>
                  </a:cubicBezTo>
                  <a:cubicBezTo>
                    <a:pt x="1" y="3380"/>
                    <a:pt x="1219" y="4352"/>
                    <a:pt x="2670" y="4352"/>
                  </a:cubicBezTo>
                  <a:cubicBezTo>
                    <a:pt x="3337" y="4352"/>
                    <a:pt x="3990" y="4105"/>
                    <a:pt x="4483" y="3743"/>
                  </a:cubicBezTo>
                  <a:cubicBezTo>
                    <a:pt x="4715" y="3569"/>
                    <a:pt x="5020" y="3511"/>
                    <a:pt x="5324" y="3511"/>
                  </a:cubicBezTo>
                  <a:cubicBezTo>
                    <a:pt x="5385" y="3521"/>
                    <a:pt x="5444" y="3526"/>
                    <a:pt x="5503" y="3526"/>
                  </a:cubicBezTo>
                  <a:cubicBezTo>
                    <a:pt x="6097" y="3526"/>
                    <a:pt x="6601" y="3017"/>
                    <a:pt x="6601" y="2423"/>
                  </a:cubicBezTo>
                  <a:cubicBezTo>
                    <a:pt x="6601" y="1814"/>
                    <a:pt x="6107" y="1335"/>
                    <a:pt x="5571" y="1262"/>
                  </a:cubicBezTo>
                  <a:cubicBezTo>
                    <a:pt x="5266" y="1204"/>
                    <a:pt x="4962" y="1088"/>
                    <a:pt x="4715" y="842"/>
                  </a:cubicBezTo>
                  <a:cubicBezTo>
                    <a:pt x="4236" y="305"/>
                    <a:pt x="3453" y="1"/>
                    <a:pt x="2670" y="1"/>
                  </a:cubicBezTo>
                  <a:close/>
                </a:path>
              </a:pathLst>
            </a:custGeom>
            <a:solidFill>
              <a:srgbClr val="E1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9"/>
            <p:cNvSpPr/>
            <p:nvPr/>
          </p:nvSpPr>
          <p:spPr>
            <a:xfrm rot="-5400000" flipH="1">
              <a:off x="-90192" y="117400"/>
              <a:ext cx="278791" cy="283010"/>
            </a:xfrm>
            <a:custGeom>
              <a:avLst/>
              <a:gdLst/>
              <a:ahLst/>
              <a:cxnLst/>
              <a:rect l="l" t="t" r="r" b="b"/>
              <a:pathLst>
                <a:path w="1756" h="1220" extrusionOk="0">
                  <a:moveTo>
                    <a:pt x="856" y="1"/>
                  </a:moveTo>
                  <a:cubicBezTo>
                    <a:pt x="421" y="1"/>
                    <a:pt x="0" y="247"/>
                    <a:pt x="0" y="610"/>
                  </a:cubicBezTo>
                  <a:cubicBezTo>
                    <a:pt x="0" y="973"/>
                    <a:pt x="421" y="1219"/>
                    <a:pt x="856" y="1219"/>
                  </a:cubicBezTo>
                  <a:cubicBezTo>
                    <a:pt x="1335" y="1219"/>
                    <a:pt x="1755" y="973"/>
                    <a:pt x="1755" y="610"/>
                  </a:cubicBezTo>
                  <a:cubicBezTo>
                    <a:pt x="1755" y="247"/>
                    <a:pt x="1335" y="1"/>
                    <a:pt x="856" y="1"/>
                  </a:cubicBezTo>
                  <a:close/>
                </a:path>
              </a:pathLst>
            </a:custGeom>
            <a:solidFill>
              <a:srgbClr val="E1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9"/>
            <p:cNvSpPr/>
            <p:nvPr/>
          </p:nvSpPr>
          <p:spPr>
            <a:xfrm flipH="1">
              <a:off x="8103326" y="4346424"/>
              <a:ext cx="1292753" cy="984102"/>
            </a:xfrm>
            <a:custGeom>
              <a:avLst/>
              <a:gdLst/>
              <a:ahLst/>
              <a:cxnLst/>
              <a:rect l="l" t="t" r="r" b="b"/>
              <a:pathLst>
                <a:path w="3627" h="2177" extrusionOk="0">
                  <a:moveTo>
                    <a:pt x="1813" y="1"/>
                  </a:moveTo>
                  <a:cubicBezTo>
                    <a:pt x="784" y="1"/>
                    <a:pt x="0" y="479"/>
                    <a:pt x="0" y="1088"/>
                  </a:cubicBezTo>
                  <a:cubicBezTo>
                    <a:pt x="0" y="1698"/>
                    <a:pt x="784" y="2176"/>
                    <a:pt x="1813" y="2176"/>
                  </a:cubicBezTo>
                  <a:cubicBezTo>
                    <a:pt x="2785" y="2176"/>
                    <a:pt x="3627" y="1698"/>
                    <a:pt x="3627" y="1088"/>
                  </a:cubicBezTo>
                  <a:cubicBezTo>
                    <a:pt x="3627" y="479"/>
                    <a:pt x="2785" y="1"/>
                    <a:pt x="1813" y="1"/>
                  </a:cubicBezTo>
                  <a:close/>
                </a:path>
              </a:pathLst>
            </a:custGeom>
            <a:solidFill>
              <a:srgbClr val="E1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9"/>
            <p:cNvSpPr/>
            <p:nvPr/>
          </p:nvSpPr>
          <p:spPr>
            <a:xfrm flipH="1">
              <a:off x="111824" y="4148042"/>
              <a:ext cx="107665" cy="74801"/>
            </a:xfrm>
            <a:custGeom>
              <a:avLst/>
              <a:gdLst/>
              <a:ahLst/>
              <a:cxnLst/>
              <a:rect l="l" t="t" r="r" b="b"/>
              <a:pathLst>
                <a:path w="1756" h="1220" extrusionOk="0">
                  <a:moveTo>
                    <a:pt x="856" y="1"/>
                  </a:moveTo>
                  <a:cubicBezTo>
                    <a:pt x="421" y="1"/>
                    <a:pt x="0" y="247"/>
                    <a:pt x="0" y="610"/>
                  </a:cubicBezTo>
                  <a:cubicBezTo>
                    <a:pt x="0" y="973"/>
                    <a:pt x="421" y="1219"/>
                    <a:pt x="856" y="1219"/>
                  </a:cubicBezTo>
                  <a:cubicBezTo>
                    <a:pt x="1335" y="1219"/>
                    <a:pt x="1755" y="973"/>
                    <a:pt x="1755" y="610"/>
                  </a:cubicBezTo>
                  <a:cubicBezTo>
                    <a:pt x="1755" y="247"/>
                    <a:pt x="1335" y="1"/>
                    <a:pt x="856" y="1"/>
                  </a:cubicBezTo>
                  <a:close/>
                </a:path>
              </a:pathLst>
            </a:custGeom>
            <a:solidFill>
              <a:srgbClr val="E1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1" name="Google Shape;381;p9"/>
          <p:cNvSpPr/>
          <p:nvPr/>
        </p:nvSpPr>
        <p:spPr>
          <a:xfrm>
            <a:off x="1405000" y="2396750"/>
            <a:ext cx="2826000" cy="2746800"/>
          </a:xfrm>
          <a:prstGeom prst="round2DiagRect">
            <a:avLst>
              <a:gd name="adj1" fmla="val 16667"/>
              <a:gd name="adj2" fmla="val 0"/>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4E48AB"/>
              </a:solidFill>
            </a:endParaRPr>
          </a:p>
        </p:txBody>
      </p:sp>
      <p:sp>
        <p:nvSpPr>
          <p:cNvPr id="382" name="Google Shape;382;p9"/>
          <p:cNvSpPr/>
          <p:nvPr/>
        </p:nvSpPr>
        <p:spPr>
          <a:xfrm>
            <a:off x="4934775" y="2396750"/>
            <a:ext cx="2826000" cy="2746800"/>
          </a:xfrm>
          <a:prstGeom prst="round2DiagRect">
            <a:avLst>
              <a:gd name="adj1" fmla="val 16667"/>
              <a:gd name="adj2" fmla="val 0"/>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4E48AB"/>
              </a:solidFill>
            </a:endParaRPr>
          </a:p>
        </p:txBody>
      </p:sp>
      <p:sp>
        <p:nvSpPr>
          <p:cNvPr id="383" name="Google Shape;383;p9"/>
          <p:cNvSpPr txBox="1">
            <a:spLocks noGrp="1"/>
          </p:cNvSpPr>
          <p:nvPr>
            <p:ph type="ctrTitle"/>
          </p:nvPr>
        </p:nvSpPr>
        <p:spPr>
          <a:xfrm>
            <a:off x="1490375" y="3115775"/>
            <a:ext cx="2655300" cy="644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384" name="Google Shape;384;p9"/>
          <p:cNvSpPr txBox="1">
            <a:spLocks noGrp="1"/>
          </p:cNvSpPr>
          <p:nvPr>
            <p:ph type="subTitle" idx="1"/>
          </p:nvPr>
        </p:nvSpPr>
        <p:spPr>
          <a:xfrm>
            <a:off x="1490375" y="3797425"/>
            <a:ext cx="26553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0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385" name="Google Shape;385;p9"/>
          <p:cNvSpPr txBox="1">
            <a:spLocks noGrp="1"/>
          </p:cNvSpPr>
          <p:nvPr>
            <p:ph type="ctrTitle" idx="2"/>
          </p:nvPr>
        </p:nvSpPr>
        <p:spPr>
          <a:xfrm>
            <a:off x="5020150" y="3115775"/>
            <a:ext cx="2655300" cy="644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386" name="Google Shape;386;p9"/>
          <p:cNvSpPr txBox="1">
            <a:spLocks noGrp="1"/>
          </p:cNvSpPr>
          <p:nvPr>
            <p:ph type="subTitle" idx="3"/>
          </p:nvPr>
        </p:nvSpPr>
        <p:spPr>
          <a:xfrm>
            <a:off x="5020150" y="3797425"/>
            <a:ext cx="26553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0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387" name="Google Shape;387;p9"/>
          <p:cNvSpPr txBox="1">
            <a:spLocks noGrp="1"/>
          </p:cNvSpPr>
          <p:nvPr>
            <p:ph type="ctrTitle" idx="4"/>
          </p:nvPr>
        </p:nvSpPr>
        <p:spPr>
          <a:xfrm>
            <a:off x="4022519" y="284100"/>
            <a:ext cx="4362000" cy="946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None/>
              <a:defRPr sz="1800"/>
            </a:lvl1pPr>
            <a:lvl2pPr lvl="1" algn="r" rtl="0">
              <a:spcBef>
                <a:spcPts val="0"/>
              </a:spcBef>
              <a:spcAft>
                <a:spcPts val="0"/>
              </a:spcAft>
              <a:buSzPts val="1800"/>
              <a:buNone/>
              <a:defRPr sz="1800"/>
            </a:lvl2pPr>
            <a:lvl3pPr lvl="2" algn="r" rtl="0">
              <a:spcBef>
                <a:spcPts val="0"/>
              </a:spcBef>
              <a:spcAft>
                <a:spcPts val="0"/>
              </a:spcAft>
              <a:buSzPts val="1800"/>
              <a:buNone/>
              <a:defRPr sz="1800"/>
            </a:lvl3pPr>
            <a:lvl4pPr lvl="3" algn="r" rtl="0">
              <a:spcBef>
                <a:spcPts val="0"/>
              </a:spcBef>
              <a:spcAft>
                <a:spcPts val="0"/>
              </a:spcAft>
              <a:buSzPts val="1800"/>
              <a:buNone/>
              <a:defRPr sz="1800"/>
            </a:lvl4pPr>
            <a:lvl5pPr lvl="4" algn="r" rtl="0">
              <a:spcBef>
                <a:spcPts val="0"/>
              </a:spcBef>
              <a:spcAft>
                <a:spcPts val="0"/>
              </a:spcAft>
              <a:buSzPts val="1800"/>
              <a:buNone/>
              <a:defRPr sz="1800"/>
            </a:lvl5pPr>
            <a:lvl6pPr lvl="5" algn="r" rtl="0">
              <a:spcBef>
                <a:spcPts val="0"/>
              </a:spcBef>
              <a:spcAft>
                <a:spcPts val="0"/>
              </a:spcAft>
              <a:buSzPts val="1800"/>
              <a:buNone/>
              <a:defRPr sz="1800"/>
            </a:lvl6pPr>
            <a:lvl7pPr lvl="6" algn="r" rtl="0">
              <a:spcBef>
                <a:spcPts val="0"/>
              </a:spcBef>
              <a:spcAft>
                <a:spcPts val="0"/>
              </a:spcAft>
              <a:buSzPts val="1800"/>
              <a:buNone/>
              <a:defRPr sz="1800"/>
            </a:lvl7pPr>
            <a:lvl8pPr lvl="7" algn="r" rtl="0">
              <a:spcBef>
                <a:spcPts val="0"/>
              </a:spcBef>
              <a:spcAft>
                <a:spcPts val="0"/>
              </a:spcAft>
              <a:buSzPts val="1800"/>
              <a:buNone/>
              <a:defRPr sz="1800"/>
            </a:lvl8pPr>
            <a:lvl9pPr lvl="8" algn="r" rtl="0">
              <a:spcBef>
                <a:spcPts val="0"/>
              </a:spcBef>
              <a:spcAft>
                <a:spcPts val="0"/>
              </a:spcAft>
              <a:buSzPts val="1800"/>
              <a:buNone/>
              <a:defRPr sz="1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CHEDULE">
  <p:cSld name="CUSTOM_1_1">
    <p:spTree>
      <p:nvGrpSpPr>
        <p:cNvPr id="1" name="Shape 440"/>
        <p:cNvGrpSpPr/>
        <p:nvPr/>
      </p:nvGrpSpPr>
      <p:grpSpPr>
        <a:xfrm>
          <a:off x="0" y="0"/>
          <a:ext cx="0" cy="0"/>
          <a:chOff x="0" y="0"/>
          <a:chExt cx="0" cy="0"/>
        </a:xfrm>
      </p:grpSpPr>
      <p:grpSp>
        <p:nvGrpSpPr>
          <p:cNvPr id="441" name="Google Shape;441;p12"/>
          <p:cNvGrpSpPr/>
          <p:nvPr/>
        </p:nvGrpSpPr>
        <p:grpSpPr>
          <a:xfrm>
            <a:off x="162036" y="207750"/>
            <a:ext cx="8532014" cy="4960602"/>
            <a:chOff x="162036" y="207750"/>
            <a:chExt cx="8532014" cy="4960602"/>
          </a:xfrm>
        </p:grpSpPr>
        <p:sp>
          <p:nvSpPr>
            <p:cNvPr id="442" name="Google Shape;442;p12"/>
            <p:cNvSpPr/>
            <p:nvPr/>
          </p:nvSpPr>
          <p:spPr>
            <a:xfrm flipH="1">
              <a:off x="162036" y="207750"/>
              <a:ext cx="8532014" cy="4950120"/>
            </a:xfrm>
            <a:custGeom>
              <a:avLst/>
              <a:gdLst/>
              <a:ahLst/>
              <a:cxnLst/>
              <a:rect l="l" t="t" r="r" b="b"/>
              <a:pathLst>
                <a:path w="62315" h="45928" extrusionOk="0">
                  <a:moveTo>
                    <a:pt x="35443" y="0"/>
                  </a:moveTo>
                  <a:cubicBezTo>
                    <a:pt x="34232" y="0"/>
                    <a:pt x="32970" y="323"/>
                    <a:pt x="31723" y="1001"/>
                  </a:cubicBezTo>
                  <a:cubicBezTo>
                    <a:pt x="29678" y="2147"/>
                    <a:pt x="27734" y="3656"/>
                    <a:pt x="26051" y="5469"/>
                  </a:cubicBezTo>
                  <a:cubicBezTo>
                    <a:pt x="23020" y="8616"/>
                    <a:pt x="19524" y="10792"/>
                    <a:pt x="15898" y="11459"/>
                  </a:cubicBezTo>
                  <a:cubicBezTo>
                    <a:pt x="15593" y="11517"/>
                    <a:pt x="15347" y="11575"/>
                    <a:pt x="15042" y="11633"/>
                  </a:cubicBezTo>
                  <a:cubicBezTo>
                    <a:pt x="12808" y="12185"/>
                    <a:pt x="10763" y="14476"/>
                    <a:pt x="10096" y="17319"/>
                  </a:cubicBezTo>
                  <a:cubicBezTo>
                    <a:pt x="10038" y="17551"/>
                    <a:pt x="9965" y="17798"/>
                    <a:pt x="9849" y="18045"/>
                  </a:cubicBezTo>
                  <a:cubicBezTo>
                    <a:pt x="9394" y="19079"/>
                    <a:pt x="8494" y="19733"/>
                    <a:pt x="7634" y="19733"/>
                  </a:cubicBezTo>
                  <a:cubicBezTo>
                    <a:pt x="7589" y="19733"/>
                    <a:pt x="7544" y="19731"/>
                    <a:pt x="7500" y="19727"/>
                  </a:cubicBezTo>
                  <a:lnTo>
                    <a:pt x="7427" y="19727"/>
                  </a:lnTo>
                  <a:cubicBezTo>
                    <a:pt x="7277" y="19703"/>
                    <a:pt x="7127" y="19692"/>
                    <a:pt x="6976" y="19692"/>
                  </a:cubicBezTo>
                  <a:cubicBezTo>
                    <a:pt x="5303" y="19692"/>
                    <a:pt x="3620" y="21135"/>
                    <a:pt x="2901" y="23237"/>
                  </a:cubicBezTo>
                  <a:lnTo>
                    <a:pt x="2901" y="23295"/>
                  </a:lnTo>
                  <a:cubicBezTo>
                    <a:pt x="0" y="32303"/>
                    <a:pt x="4410" y="41789"/>
                    <a:pt x="12750" y="44516"/>
                  </a:cubicBezTo>
                  <a:cubicBezTo>
                    <a:pt x="14295" y="44995"/>
                    <a:pt x="15851" y="45220"/>
                    <a:pt x="17383" y="45220"/>
                  </a:cubicBezTo>
                  <a:cubicBezTo>
                    <a:pt x="18915" y="45220"/>
                    <a:pt x="20424" y="44995"/>
                    <a:pt x="21874" y="44574"/>
                  </a:cubicBezTo>
                  <a:cubicBezTo>
                    <a:pt x="23455" y="44095"/>
                    <a:pt x="25036" y="43838"/>
                    <a:pt x="26580" y="43838"/>
                  </a:cubicBezTo>
                  <a:cubicBezTo>
                    <a:pt x="28167" y="43838"/>
                    <a:pt x="29716" y="44110"/>
                    <a:pt x="31186" y="44690"/>
                  </a:cubicBezTo>
                  <a:cubicBezTo>
                    <a:pt x="31491" y="44821"/>
                    <a:pt x="31796" y="44937"/>
                    <a:pt x="32158" y="45053"/>
                  </a:cubicBezTo>
                  <a:cubicBezTo>
                    <a:pt x="33981" y="45645"/>
                    <a:pt x="35842" y="45928"/>
                    <a:pt x="37696" y="45928"/>
                  </a:cubicBezTo>
                  <a:cubicBezTo>
                    <a:pt x="46836" y="45928"/>
                    <a:pt x="55812" y="39064"/>
                    <a:pt x="59225" y="28561"/>
                  </a:cubicBezTo>
                  <a:cubicBezTo>
                    <a:pt x="62314" y="19002"/>
                    <a:pt x="59950" y="9284"/>
                    <a:pt x="54032" y="3481"/>
                  </a:cubicBezTo>
                  <a:cubicBezTo>
                    <a:pt x="52689" y="2202"/>
                    <a:pt x="51029" y="1543"/>
                    <a:pt x="49279" y="1543"/>
                  </a:cubicBezTo>
                  <a:cubicBezTo>
                    <a:pt x="47796" y="1543"/>
                    <a:pt x="46248" y="2017"/>
                    <a:pt x="44778" y="2988"/>
                  </a:cubicBezTo>
                  <a:cubicBezTo>
                    <a:pt x="44179" y="3380"/>
                    <a:pt x="43515" y="3582"/>
                    <a:pt x="42857" y="3582"/>
                  </a:cubicBezTo>
                  <a:cubicBezTo>
                    <a:pt x="42590" y="3582"/>
                    <a:pt x="42325" y="3548"/>
                    <a:pt x="42065" y="3481"/>
                  </a:cubicBezTo>
                  <a:cubicBezTo>
                    <a:pt x="41586" y="3293"/>
                    <a:pt x="41151" y="2988"/>
                    <a:pt x="40789" y="2568"/>
                  </a:cubicBezTo>
                  <a:cubicBezTo>
                    <a:pt x="39354" y="906"/>
                    <a:pt x="37470" y="0"/>
                    <a:pt x="35443" y="0"/>
                  </a:cubicBezTo>
                  <a:close/>
                </a:path>
              </a:pathLst>
            </a:custGeom>
            <a:solidFill>
              <a:srgbClr val="E1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2"/>
            <p:cNvSpPr/>
            <p:nvPr/>
          </p:nvSpPr>
          <p:spPr>
            <a:xfrm flipH="1">
              <a:off x="387041" y="2230700"/>
              <a:ext cx="8095009" cy="2937652"/>
            </a:xfrm>
            <a:custGeom>
              <a:avLst/>
              <a:gdLst/>
              <a:ahLst/>
              <a:cxnLst/>
              <a:rect l="l" t="t" r="r" b="b"/>
              <a:pathLst>
                <a:path w="59414" h="27256" extrusionOk="0">
                  <a:moveTo>
                    <a:pt x="59051" y="1"/>
                  </a:moveTo>
                  <a:cubicBezTo>
                    <a:pt x="58920" y="2409"/>
                    <a:pt x="58500" y="4831"/>
                    <a:pt x="57717" y="7195"/>
                  </a:cubicBezTo>
                  <a:cubicBezTo>
                    <a:pt x="55715" y="13287"/>
                    <a:pt x="51857" y="18306"/>
                    <a:pt x="46780" y="21454"/>
                  </a:cubicBezTo>
                  <a:cubicBezTo>
                    <a:pt x="43456" y="23467"/>
                    <a:pt x="39871" y="24504"/>
                    <a:pt x="36335" y="24504"/>
                  </a:cubicBezTo>
                  <a:cubicBezTo>
                    <a:pt x="34469" y="24504"/>
                    <a:pt x="32617" y="24216"/>
                    <a:pt x="30824" y="23630"/>
                  </a:cubicBezTo>
                  <a:cubicBezTo>
                    <a:pt x="30462" y="23514"/>
                    <a:pt x="30157" y="23383"/>
                    <a:pt x="29794" y="23267"/>
                  </a:cubicBezTo>
                  <a:cubicBezTo>
                    <a:pt x="28345" y="22701"/>
                    <a:pt x="26781" y="22413"/>
                    <a:pt x="25138" y="22413"/>
                  </a:cubicBezTo>
                  <a:cubicBezTo>
                    <a:pt x="23625" y="22413"/>
                    <a:pt x="22044" y="22657"/>
                    <a:pt x="20424" y="23151"/>
                  </a:cubicBezTo>
                  <a:cubicBezTo>
                    <a:pt x="18973" y="23592"/>
                    <a:pt x="17477" y="23817"/>
                    <a:pt x="15987" y="23817"/>
                  </a:cubicBezTo>
                  <a:cubicBezTo>
                    <a:pt x="14438" y="23817"/>
                    <a:pt x="12895" y="23574"/>
                    <a:pt x="11416" y="23078"/>
                  </a:cubicBezTo>
                  <a:cubicBezTo>
                    <a:pt x="5440" y="21149"/>
                    <a:pt x="1205" y="15536"/>
                    <a:pt x="784" y="8878"/>
                  </a:cubicBezTo>
                  <a:lnTo>
                    <a:pt x="538" y="8878"/>
                  </a:lnTo>
                  <a:cubicBezTo>
                    <a:pt x="1" y="16624"/>
                    <a:pt x="4410" y="23572"/>
                    <a:pt x="11358" y="25805"/>
                  </a:cubicBezTo>
                  <a:cubicBezTo>
                    <a:pt x="12906" y="26314"/>
                    <a:pt x="14505" y="26572"/>
                    <a:pt x="16111" y="26572"/>
                  </a:cubicBezTo>
                  <a:cubicBezTo>
                    <a:pt x="17574" y="26572"/>
                    <a:pt x="19043" y="26357"/>
                    <a:pt x="20482" y="25921"/>
                  </a:cubicBezTo>
                  <a:cubicBezTo>
                    <a:pt x="22090" y="25423"/>
                    <a:pt x="23671" y="25183"/>
                    <a:pt x="25183" y="25183"/>
                  </a:cubicBezTo>
                  <a:cubicBezTo>
                    <a:pt x="26795" y="25183"/>
                    <a:pt x="28329" y="25456"/>
                    <a:pt x="29736" y="25979"/>
                  </a:cubicBezTo>
                  <a:cubicBezTo>
                    <a:pt x="30041" y="26168"/>
                    <a:pt x="30404" y="26284"/>
                    <a:pt x="30694" y="26342"/>
                  </a:cubicBezTo>
                  <a:cubicBezTo>
                    <a:pt x="32579" y="26951"/>
                    <a:pt x="34450" y="27256"/>
                    <a:pt x="36322" y="27256"/>
                  </a:cubicBezTo>
                  <a:cubicBezTo>
                    <a:pt x="45503" y="27256"/>
                    <a:pt x="54511" y="20308"/>
                    <a:pt x="57963" y="9792"/>
                  </a:cubicBezTo>
                  <a:cubicBezTo>
                    <a:pt x="58979" y="6586"/>
                    <a:pt x="59414" y="3264"/>
                    <a:pt x="59283" y="1"/>
                  </a:cubicBezTo>
                  <a:close/>
                </a:path>
              </a:pathLst>
            </a:custGeom>
            <a:solidFill>
              <a:srgbClr val="8686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 name="Google Shape;444;p12"/>
          <p:cNvGrpSpPr/>
          <p:nvPr/>
        </p:nvGrpSpPr>
        <p:grpSpPr>
          <a:xfrm>
            <a:off x="6638546" y="2228087"/>
            <a:ext cx="1208217" cy="3198605"/>
            <a:chOff x="6638546" y="2228087"/>
            <a:chExt cx="1208217" cy="3198605"/>
          </a:xfrm>
        </p:grpSpPr>
        <p:sp>
          <p:nvSpPr>
            <p:cNvPr id="445" name="Google Shape;445;p12"/>
            <p:cNvSpPr/>
            <p:nvPr/>
          </p:nvSpPr>
          <p:spPr>
            <a:xfrm>
              <a:off x="6833586" y="3981881"/>
              <a:ext cx="1013175" cy="1444810"/>
            </a:xfrm>
            <a:custGeom>
              <a:avLst/>
              <a:gdLst/>
              <a:ahLst/>
              <a:cxnLst/>
              <a:rect l="l" t="t" r="r" b="b"/>
              <a:pathLst>
                <a:path w="11605" h="16549" extrusionOk="0">
                  <a:moveTo>
                    <a:pt x="6666" y="1"/>
                  </a:moveTo>
                  <a:cubicBezTo>
                    <a:pt x="4843" y="1"/>
                    <a:pt x="2292" y="709"/>
                    <a:pt x="2292" y="709"/>
                  </a:cubicBezTo>
                  <a:lnTo>
                    <a:pt x="117" y="14852"/>
                  </a:lnTo>
                  <a:cubicBezTo>
                    <a:pt x="1" y="15708"/>
                    <a:pt x="668" y="16549"/>
                    <a:pt x="1567" y="16549"/>
                  </a:cubicBezTo>
                  <a:lnTo>
                    <a:pt x="9124" y="16549"/>
                  </a:lnTo>
                  <a:cubicBezTo>
                    <a:pt x="9850" y="16549"/>
                    <a:pt x="10517" y="15940"/>
                    <a:pt x="10575" y="15214"/>
                  </a:cubicBezTo>
                  <a:cubicBezTo>
                    <a:pt x="10995" y="12139"/>
                    <a:pt x="11605" y="4046"/>
                    <a:pt x="8283" y="419"/>
                  </a:cubicBezTo>
                  <a:cubicBezTo>
                    <a:pt x="7992" y="111"/>
                    <a:pt x="7385" y="1"/>
                    <a:pt x="6666" y="1"/>
                  </a:cubicBezTo>
                  <a:close/>
                </a:path>
              </a:pathLst>
            </a:custGeom>
            <a:solidFill>
              <a:srgbClr val="2F3A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2"/>
            <p:cNvSpPr/>
            <p:nvPr/>
          </p:nvSpPr>
          <p:spPr>
            <a:xfrm>
              <a:off x="7007063" y="3981881"/>
              <a:ext cx="839699" cy="1444810"/>
            </a:xfrm>
            <a:custGeom>
              <a:avLst/>
              <a:gdLst/>
              <a:ahLst/>
              <a:cxnLst/>
              <a:rect l="l" t="t" r="r" b="b"/>
              <a:pathLst>
                <a:path w="9618" h="16549" extrusionOk="0">
                  <a:moveTo>
                    <a:pt x="4679" y="1"/>
                  </a:moveTo>
                  <a:cubicBezTo>
                    <a:pt x="2856" y="1"/>
                    <a:pt x="305" y="709"/>
                    <a:pt x="305" y="709"/>
                  </a:cubicBezTo>
                  <a:lnTo>
                    <a:pt x="1" y="2711"/>
                  </a:lnTo>
                  <a:cubicBezTo>
                    <a:pt x="8892" y="2711"/>
                    <a:pt x="6412" y="14069"/>
                    <a:pt x="5078" y="16549"/>
                  </a:cubicBezTo>
                  <a:lnTo>
                    <a:pt x="7137" y="16549"/>
                  </a:lnTo>
                  <a:cubicBezTo>
                    <a:pt x="7863" y="16549"/>
                    <a:pt x="8530" y="15940"/>
                    <a:pt x="8588" y="15214"/>
                  </a:cubicBezTo>
                  <a:cubicBezTo>
                    <a:pt x="9008" y="12081"/>
                    <a:pt x="9618" y="4046"/>
                    <a:pt x="6296" y="419"/>
                  </a:cubicBezTo>
                  <a:cubicBezTo>
                    <a:pt x="6005" y="111"/>
                    <a:pt x="5398" y="1"/>
                    <a:pt x="4679" y="1"/>
                  </a:cubicBezTo>
                  <a:close/>
                </a:path>
              </a:pathLst>
            </a:custGeom>
            <a:solidFill>
              <a:srgbClr val="2831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2"/>
            <p:cNvSpPr/>
            <p:nvPr/>
          </p:nvSpPr>
          <p:spPr>
            <a:xfrm>
              <a:off x="7043818" y="2508949"/>
              <a:ext cx="486376" cy="426834"/>
            </a:xfrm>
            <a:custGeom>
              <a:avLst/>
              <a:gdLst/>
              <a:ahLst/>
              <a:cxnLst/>
              <a:rect l="l" t="t" r="r" b="b"/>
              <a:pathLst>
                <a:path w="5571" h="4889" extrusionOk="0">
                  <a:moveTo>
                    <a:pt x="2785" y="0"/>
                  </a:moveTo>
                  <a:cubicBezTo>
                    <a:pt x="1277" y="0"/>
                    <a:pt x="0" y="1088"/>
                    <a:pt x="0" y="2481"/>
                  </a:cubicBezTo>
                  <a:cubicBezTo>
                    <a:pt x="0" y="3801"/>
                    <a:pt x="1277" y="4888"/>
                    <a:pt x="2785" y="4888"/>
                  </a:cubicBezTo>
                  <a:cubicBezTo>
                    <a:pt x="4294" y="4888"/>
                    <a:pt x="5570" y="3801"/>
                    <a:pt x="5570" y="2481"/>
                  </a:cubicBezTo>
                  <a:cubicBezTo>
                    <a:pt x="5570" y="1088"/>
                    <a:pt x="4294" y="0"/>
                    <a:pt x="2785" y="0"/>
                  </a:cubicBezTo>
                  <a:close/>
                </a:path>
              </a:pathLst>
            </a:custGeom>
            <a:solidFill>
              <a:srgbClr val="332C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2"/>
            <p:cNvSpPr/>
            <p:nvPr/>
          </p:nvSpPr>
          <p:spPr>
            <a:xfrm>
              <a:off x="6865278" y="3079141"/>
              <a:ext cx="775094" cy="1040064"/>
            </a:xfrm>
            <a:custGeom>
              <a:avLst/>
              <a:gdLst/>
              <a:ahLst/>
              <a:cxnLst/>
              <a:rect l="l" t="t" r="r" b="b"/>
              <a:pathLst>
                <a:path w="8878" h="11913" extrusionOk="0">
                  <a:moveTo>
                    <a:pt x="4878" y="0"/>
                  </a:moveTo>
                  <a:cubicBezTo>
                    <a:pt x="2986" y="0"/>
                    <a:pt x="1088" y="359"/>
                    <a:pt x="1088" y="359"/>
                  </a:cubicBezTo>
                  <a:cubicBezTo>
                    <a:pt x="537" y="664"/>
                    <a:pt x="0" y="1258"/>
                    <a:pt x="58" y="1868"/>
                  </a:cubicBezTo>
                  <a:lnTo>
                    <a:pt x="1755" y="10513"/>
                  </a:lnTo>
                  <a:cubicBezTo>
                    <a:pt x="1861" y="11612"/>
                    <a:pt x="2729" y="11913"/>
                    <a:pt x="3751" y="11913"/>
                  </a:cubicBezTo>
                  <a:cubicBezTo>
                    <a:pt x="3848" y="11913"/>
                    <a:pt x="3947" y="11910"/>
                    <a:pt x="4047" y="11905"/>
                  </a:cubicBezTo>
                  <a:lnTo>
                    <a:pt x="5802" y="11905"/>
                  </a:lnTo>
                  <a:cubicBezTo>
                    <a:pt x="6948" y="11847"/>
                    <a:pt x="7847" y="11601"/>
                    <a:pt x="7978" y="10455"/>
                  </a:cubicBezTo>
                  <a:lnTo>
                    <a:pt x="8877" y="2056"/>
                  </a:lnTo>
                  <a:cubicBezTo>
                    <a:pt x="8877" y="1447"/>
                    <a:pt x="8515" y="838"/>
                    <a:pt x="7978" y="606"/>
                  </a:cubicBezTo>
                  <a:lnTo>
                    <a:pt x="7847" y="533"/>
                  </a:lnTo>
                  <a:cubicBezTo>
                    <a:pt x="7128" y="127"/>
                    <a:pt x="6004" y="0"/>
                    <a:pt x="4878" y="0"/>
                  </a:cubicBezTo>
                  <a:close/>
                </a:path>
              </a:pathLst>
            </a:custGeom>
            <a:solidFill>
              <a:srgbClr val="474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2"/>
            <p:cNvSpPr/>
            <p:nvPr/>
          </p:nvSpPr>
          <p:spPr>
            <a:xfrm>
              <a:off x="6948830" y="3173781"/>
              <a:ext cx="691543" cy="945426"/>
            </a:xfrm>
            <a:custGeom>
              <a:avLst/>
              <a:gdLst/>
              <a:ahLst/>
              <a:cxnLst/>
              <a:rect l="l" t="t" r="r" b="b"/>
              <a:pathLst>
                <a:path w="7921" h="10829" extrusionOk="0">
                  <a:moveTo>
                    <a:pt x="7616" y="0"/>
                  </a:moveTo>
                  <a:cubicBezTo>
                    <a:pt x="7558" y="116"/>
                    <a:pt x="7500" y="247"/>
                    <a:pt x="7384" y="363"/>
                  </a:cubicBezTo>
                  <a:cubicBezTo>
                    <a:pt x="6774" y="1204"/>
                    <a:pt x="6470" y="2234"/>
                    <a:pt x="6412" y="3264"/>
                  </a:cubicBezTo>
                  <a:cubicBezTo>
                    <a:pt x="6412" y="4163"/>
                    <a:pt x="6528" y="5135"/>
                    <a:pt x="6238" y="5744"/>
                  </a:cubicBezTo>
                  <a:cubicBezTo>
                    <a:pt x="6044" y="6132"/>
                    <a:pt x="5606" y="6312"/>
                    <a:pt x="5149" y="6312"/>
                  </a:cubicBezTo>
                  <a:cubicBezTo>
                    <a:pt x="4751" y="6312"/>
                    <a:pt x="4339" y="6175"/>
                    <a:pt x="4062" y="5918"/>
                  </a:cubicBezTo>
                  <a:cubicBezTo>
                    <a:pt x="3864" y="5752"/>
                    <a:pt x="3609" y="5659"/>
                    <a:pt x="3359" y="5659"/>
                  </a:cubicBezTo>
                  <a:cubicBezTo>
                    <a:pt x="3153" y="5659"/>
                    <a:pt x="2950" y="5722"/>
                    <a:pt x="2786" y="5860"/>
                  </a:cubicBezTo>
                  <a:cubicBezTo>
                    <a:pt x="2481" y="6165"/>
                    <a:pt x="2060" y="6339"/>
                    <a:pt x="1524" y="6339"/>
                  </a:cubicBezTo>
                  <a:cubicBezTo>
                    <a:pt x="856" y="6339"/>
                    <a:pt x="363" y="6049"/>
                    <a:pt x="1" y="5686"/>
                  </a:cubicBezTo>
                  <a:lnTo>
                    <a:pt x="1" y="5686"/>
                  </a:lnTo>
                  <a:lnTo>
                    <a:pt x="798" y="9429"/>
                  </a:lnTo>
                  <a:cubicBezTo>
                    <a:pt x="904" y="10528"/>
                    <a:pt x="1772" y="10829"/>
                    <a:pt x="2794" y="10829"/>
                  </a:cubicBezTo>
                  <a:cubicBezTo>
                    <a:pt x="2891" y="10829"/>
                    <a:pt x="2990" y="10826"/>
                    <a:pt x="3090" y="10821"/>
                  </a:cubicBezTo>
                  <a:lnTo>
                    <a:pt x="4845" y="10821"/>
                  </a:lnTo>
                  <a:cubicBezTo>
                    <a:pt x="5991" y="10763"/>
                    <a:pt x="6890" y="10517"/>
                    <a:pt x="7021" y="9371"/>
                  </a:cubicBezTo>
                  <a:lnTo>
                    <a:pt x="7920" y="972"/>
                  </a:lnTo>
                  <a:cubicBezTo>
                    <a:pt x="7920" y="610"/>
                    <a:pt x="7804" y="305"/>
                    <a:pt x="7616" y="0"/>
                  </a:cubicBezTo>
                  <a:close/>
                </a:path>
              </a:pathLst>
            </a:custGeom>
            <a:solidFill>
              <a:srgbClr val="3940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2"/>
            <p:cNvSpPr/>
            <p:nvPr/>
          </p:nvSpPr>
          <p:spPr>
            <a:xfrm>
              <a:off x="6638546" y="3105595"/>
              <a:ext cx="490218" cy="870867"/>
            </a:xfrm>
            <a:custGeom>
              <a:avLst/>
              <a:gdLst/>
              <a:ahLst/>
              <a:cxnLst/>
              <a:rect l="l" t="t" r="r" b="b"/>
              <a:pathLst>
                <a:path w="5615" h="9975" extrusionOk="0">
                  <a:moveTo>
                    <a:pt x="3952" y="0"/>
                  </a:moveTo>
                  <a:cubicBezTo>
                    <a:pt x="3191" y="0"/>
                    <a:pt x="2529" y="917"/>
                    <a:pt x="2046" y="2290"/>
                  </a:cubicBezTo>
                  <a:cubicBezTo>
                    <a:pt x="1567" y="3798"/>
                    <a:pt x="1" y="9658"/>
                    <a:pt x="900" y="9963"/>
                  </a:cubicBezTo>
                  <a:cubicBezTo>
                    <a:pt x="923" y="9971"/>
                    <a:pt x="947" y="9974"/>
                    <a:pt x="971" y="9974"/>
                  </a:cubicBezTo>
                  <a:cubicBezTo>
                    <a:pt x="1950" y="9974"/>
                    <a:pt x="4597" y="4254"/>
                    <a:pt x="5078" y="2769"/>
                  </a:cubicBezTo>
                  <a:cubicBezTo>
                    <a:pt x="5614" y="1260"/>
                    <a:pt x="5136" y="303"/>
                    <a:pt x="4280" y="56"/>
                  </a:cubicBezTo>
                  <a:cubicBezTo>
                    <a:pt x="4169" y="19"/>
                    <a:pt x="4060" y="0"/>
                    <a:pt x="3952" y="0"/>
                  </a:cubicBezTo>
                  <a:close/>
                </a:path>
              </a:pathLst>
            </a:custGeom>
            <a:solidFill>
              <a:srgbClr val="474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2"/>
            <p:cNvSpPr/>
            <p:nvPr/>
          </p:nvSpPr>
          <p:spPr>
            <a:xfrm>
              <a:off x="7381953" y="3119826"/>
              <a:ext cx="396452" cy="887630"/>
            </a:xfrm>
            <a:custGeom>
              <a:avLst/>
              <a:gdLst/>
              <a:ahLst/>
              <a:cxnLst/>
              <a:rect l="l" t="t" r="r" b="b"/>
              <a:pathLst>
                <a:path w="4541" h="10167" extrusionOk="0">
                  <a:moveTo>
                    <a:pt x="1591" y="1"/>
                  </a:moveTo>
                  <a:cubicBezTo>
                    <a:pt x="1545" y="1"/>
                    <a:pt x="1498" y="3"/>
                    <a:pt x="1451" y="9"/>
                  </a:cubicBezTo>
                  <a:cubicBezTo>
                    <a:pt x="551" y="198"/>
                    <a:pt x="0" y="1039"/>
                    <a:pt x="247" y="2678"/>
                  </a:cubicBezTo>
                  <a:cubicBezTo>
                    <a:pt x="547" y="4221"/>
                    <a:pt x="2662" y="10167"/>
                    <a:pt x="3585" y="10167"/>
                  </a:cubicBezTo>
                  <a:cubicBezTo>
                    <a:pt x="3599" y="10167"/>
                    <a:pt x="3613" y="10166"/>
                    <a:pt x="3627" y="10163"/>
                  </a:cubicBezTo>
                  <a:cubicBezTo>
                    <a:pt x="4540" y="10047"/>
                    <a:pt x="3627" y="4129"/>
                    <a:pt x="3322" y="2548"/>
                  </a:cubicBezTo>
                  <a:cubicBezTo>
                    <a:pt x="3101" y="1058"/>
                    <a:pt x="2487" y="1"/>
                    <a:pt x="1591" y="1"/>
                  </a:cubicBezTo>
                  <a:close/>
                </a:path>
              </a:pathLst>
            </a:custGeom>
            <a:solidFill>
              <a:srgbClr val="474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2"/>
            <p:cNvSpPr/>
            <p:nvPr/>
          </p:nvSpPr>
          <p:spPr>
            <a:xfrm>
              <a:off x="6933639" y="3797317"/>
              <a:ext cx="801722" cy="245851"/>
            </a:xfrm>
            <a:custGeom>
              <a:avLst/>
              <a:gdLst/>
              <a:ahLst/>
              <a:cxnLst/>
              <a:rect l="l" t="t" r="r" b="b"/>
              <a:pathLst>
                <a:path w="9183" h="2816" extrusionOk="0">
                  <a:moveTo>
                    <a:pt x="1037" y="0"/>
                  </a:moveTo>
                  <a:cubicBezTo>
                    <a:pt x="498" y="0"/>
                    <a:pt x="146" y="48"/>
                    <a:pt x="117" y="169"/>
                  </a:cubicBezTo>
                  <a:cubicBezTo>
                    <a:pt x="1" y="720"/>
                    <a:pt x="6339" y="2591"/>
                    <a:pt x="7369" y="2765"/>
                  </a:cubicBezTo>
                  <a:cubicBezTo>
                    <a:pt x="7556" y="2800"/>
                    <a:pt x="7730" y="2816"/>
                    <a:pt x="7889" y="2816"/>
                  </a:cubicBezTo>
                  <a:cubicBezTo>
                    <a:pt x="8602" y="2816"/>
                    <a:pt x="9019" y="2491"/>
                    <a:pt x="9066" y="2040"/>
                  </a:cubicBezTo>
                  <a:cubicBezTo>
                    <a:pt x="9182" y="1445"/>
                    <a:pt x="8820" y="952"/>
                    <a:pt x="7790" y="720"/>
                  </a:cubicBezTo>
                  <a:cubicBezTo>
                    <a:pt x="7002" y="574"/>
                    <a:pt x="2901" y="0"/>
                    <a:pt x="1037" y="0"/>
                  </a:cubicBezTo>
                  <a:close/>
                </a:path>
              </a:pathLst>
            </a:custGeom>
            <a:solidFill>
              <a:srgbClr val="E295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2"/>
            <p:cNvSpPr/>
            <p:nvPr/>
          </p:nvSpPr>
          <p:spPr>
            <a:xfrm>
              <a:off x="7155220" y="2872402"/>
              <a:ext cx="221755" cy="350704"/>
            </a:xfrm>
            <a:custGeom>
              <a:avLst/>
              <a:gdLst/>
              <a:ahLst/>
              <a:cxnLst/>
              <a:rect l="l" t="t" r="r" b="b"/>
              <a:pathLst>
                <a:path w="2540" h="4017" extrusionOk="0">
                  <a:moveTo>
                    <a:pt x="247" y="0"/>
                  </a:moveTo>
                  <a:cubicBezTo>
                    <a:pt x="364" y="305"/>
                    <a:pt x="422" y="667"/>
                    <a:pt x="364" y="1030"/>
                  </a:cubicBezTo>
                  <a:lnTo>
                    <a:pt x="117" y="2176"/>
                  </a:lnTo>
                  <a:cubicBezTo>
                    <a:pt x="1" y="3264"/>
                    <a:pt x="422" y="3815"/>
                    <a:pt x="1089" y="3989"/>
                  </a:cubicBezTo>
                  <a:cubicBezTo>
                    <a:pt x="1164" y="4007"/>
                    <a:pt x="1243" y="4016"/>
                    <a:pt x="1322" y="4016"/>
                  </a:cubicBezTo>
                  <a:cubicBezTo>
                    <a:pt x="1565" y="4016"/>
                    <a:pt x="1813" y="3932"/>
                    <a:pt x="1988" y="3757"/>
                  </a:cubicBezTo>
                  <a:cubicBezTo>
                    <a:pt x="2293" y="3452"/>
                    <a:pt x="2293" y="2901"/>
                    <a:pt x="2177" y="2481"/>
                  </a:cubicBezTo>
                  <a:lnTo>
                    <a:pt x="2119" y="2176"/>
                  </a:lnTo>
                  <a:cubicBezTo>
                    <a:pt x="1988" y="1697"/>
                    <a:pt x="2539" y="0"/>
                    <a:pt x="2539" y="0"/>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2"/>
            <p:cNvSpPr/>
            <p:nvPr/>
          </p:nvSpPr>
          <p:spPr>
            <a:xfrm>
              <a:off x="7176785" y="2872402"/>
              <a:ext cx="200190" cy="202373"/>
            </a:xfrm>
            <a:custGeom>
              <a:avLst/>
              <a:gdLst/>
              <a:ahLst/>
              <a:cxnLst/>
              <a:rect l="l" t="t" r="r" b="b"/>
              <a:pathLst>
                <a:path w="2293" h="2318" extrusionOk="0">
                  <a:moveTo>
                    <a:pt x="0" y="0"/>
                  </a:moveTo>
                  <a:cubicBezTo>
                    <a:pt x="117" y="305"/>
                    <a:pt x="175" y="667"/>
                    <a:pt x="117" y="1030"/>
                  </a:cubicBezTo>
                  <a:lnTo>
                    <a:pt x="0" y="1451"/>
                  </a:lnTo>
                  <a:cubicBezTo>
                    <a:pt x="291" y="1755"/>
                    <a:pt x="595" y="2002"/>
                    <a:pt x="784" y="2176"/>
                  </a:cubicBezTo>
                  <a:cubicBezTo>
                    <a:pt x="936" y="2270"/>
                    <a:pt x="1085" y="2317"/>
                    <a:pt x="1233" y="2317"/>
                  </a:cubicBezTo>
                  <a:cubicBezTo>
                    <a:pt x="1382" y="2317"/>
                    <a:pt x="1531" y="2270"/>
                    <a:pt x="1683" y="2176"/>
                  </a:cubicBezTo>
                  <a:lnTo>
                    <a:pt x="1872" y="2002"/>
                  </a:lnTo>
                  <a:cubicBezTo>
                    <a:pt x="1872" y="1393"/>
                    <a:pt x="2292" y="0"/>
                    <a:pt x="2292" y="0"/>
                  </a:cubicBezTo>
                  <a:close/>
                </a:path>
              </a:pathLst>
            </a:custGeom>
            <a:solidFill>
              <a:srgbClr val="E295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2"/>
            <p:cNvSpPr/>
            <p:nvPr/>
          </p:nvSpPr>
          <p:spPr>
            <a:xfrm>
              <a:off x="7055168" y="2682425"/>
              <a:ext cx="90011" cy="126680"/>
            </a:xfrm>
            <a:custGeom>
              <a:avLst/>
              <a:gdLst/>
              <a:ahLst/>
              <a:cxnLst/>
              <a:rect l="l" t="t" r="r" b="b"/>
              <a:pathLst>
                <a:path w="1031" h="1451" extrusionOk="0">
                  <a:moveTo>
                    <a:pt x="538" y="0"/>
                  </a:moveTo>
                  <a:cubicBezTo>
                    <a:pt x="233" y="0"/>
                    <a:pt x="1" y="131"/>
                    <a:pt x="59" y="494"/>
                  </a:cubicBezTo>
                  <a:cubicBezTo>
                    <a:pt x="59" y="856"/>
                    <a:pt x="422" y="1451"/>
                    <a:pt x="726" y="1451"/>
                  </a:cubicBezTo>
                  <a:cubicBezTo>
                    <a:pt x="1031" y="1451"/>
                    <a:pt x="1031" y="972"/>
                    <a:pt x="1031" y="610"/>
                  </a:cubicBezTo>
                  <a:cubicBezTo>
                    <a:pt x="958" y="247"/>
                    <a:pt x="842" y="0"/>
                    <a:pt x="538" y="0"/>
                  </a:cubicBezTo>
                  <a:close/>
                </a:path>
              </a:pathLst>
            </a:custGeom>
            <a:solidFill>
              <a:srgbClr val="E295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2"/>
            <p:cNvSpPr/>
            <p:nvPr/>
          </p:nvSpPr>
          <p:spPr>
            <a:xfrm>
              <a:off x="7418621" y="2682425"/>
              <a:ext cx="90011" cy="126680"/>
            </a:xfrm>
            <a:custGeom>
              <a:avLst/>
              <a:gdLst/>
              <a:ahLst/>
              <a:cxnLst/>
              <a:rect l="l" t="t" r="r" b="b"/>
              <a:pathLst>
                <a:path w="1031" h="1451" extrusionOk="0">
                  <a:moveTo>
                    <a:pt x="494" y="0"/>
                  </a:moveTo>
                  <a:cubicBezTo>
                    <a:pt x="190" y="0"/>
                    <a:pt x="59" y="247"/>
                    <a:pt x="1" y="610"/>
                  </a:cubicBezTo>
                  <a:cubicBezTo>
                    <a:pt x="1" y="972"/>
                    <a:pt x="1" y="1451"/>
                    <a:pt x="306" y="1451"/>
                  </a:cubicBezTo>
                  <a:cubicBezTo>
                    <a:pt x="610" y="1451"/>
                    <a:pt x="973" y="856"/>
                    <a:pt x="973" y="494"/>
                  </a:cubicBezTo>
                  <a:cubicBezTo>
                    <a:pt x="1031" y="131"/>
                    <a:pt x="857" y="0"/>
                    <a:pt x="494" y="0"/>
                  </a:cubicBezTo>
                  <a:close/>
                </a:path>
              </a:pathLst>
            </a:custGeom>
            <a:solidFill>
              <a:srgbClr val="E295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2"/>
            <p:cNvSpPr/>
            <p:nvPr/>
          </p:nvSpPr>
          <p:spPr>
            <a:xfrm>
              <a:off x="7102051" y="2508949"/>
              <a:ext cx="364848" cy="517457"/>
            </a:xfrm>
            <a:custGeom>
              <a:avLst/>
              <a:gdLst/>
              <a:ahLst/>
              <a:cxnLst/>
              <a:rect l="l" t="t" r="r" b="b"/>
              <a:pathLst>
                <a:path w="4179" h="5927" extrusionOk="0">
                  <a:moveTo>
                    <a:pt x="2118" y="0"/>
                  </a:moveTo>
                  <a:cubicBezTo>
                    <a:pt x="973" y="0"/>
                    <a:pt x="1" y="783"/>
                    <a:pt x="1" y="2655"/>
                  </a:cubicBezTo>
                  <a:cubicBezTo>
                    <a:pt x="1" y="4294"/>
                    <a:pt x="1031" y="5324"/>
                    <a:pt x="1640" y="5802"/>
                  </a:cubicBezTo>
                  <a:cubicBezTo>
                    <a:pt x="1781" y="5883"/>
                    <a:pt x="1919" y="5926"/>
                    <a:pt x="2057" y="5926"/>
                  </a:cubicBezTo>
                  <a:cubicBezTo>
                    <a:pt x="2217" y="5926"/>
                    <a:pt x="2376" y="5869"/>
                    <a:pt x="2539" y="5744"/>
                  </a:cubicBezTo>
                  <a:cubicBezTo>
                    <a:pt x="3148" y="5251"/>
                    <a:pt x="4178" y="4163"/>
                    <a:pt x="4178" y="2597"/>
                  </a:cubicBezTo>
                  <a:cubicBezTo>
                    <a:pt x="4178" y="783"/>
                    <a:pt x="3206" y="0"/>
                    <a:pt x="2118" y="0"/>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2"/>
            <p:cNvSpPr/>
            <p:nvPr/>
          </p:nvSpPr>
          <p:spPr>
            <a:xfrm>
              <a:off x="7255273" y="2703902"/>
              <a:ext cx="58407" cy="169896"/>
            </a:xfrm>
            <a:custGeom>
              <a:avLst/>
              <a:gdLst/>
              <a:ahLst/>
              <a:cxnLst/>
              <a:rect l="l" t="t" r="r" b="b"/>
              <a:pathLst>
                <a:path w="669" h="1946" extrusionOk="0">
                  <a:moveTo>
                    <a:pt x="363" y="1"/>
                  </a:moveTo>
                  <a:cubicBezTo>
                    <a:pt x="305" y="1"/>
                    <a:pt x="247" y="1"/>
                    <a:pt x="189" y="59"/>
                  </a:cubicBezTo>
                  <a:cubicBezTo>
                    <a:pt x="189" y="117"/>
                    <a:pt x="117" y="117"/>
                    <a:pt x="117" y="190"/>
                  </a:cubicBezTo>
                  <a:lnTo>
                    <a:pt x="1" y="1640"/>
                  </a:lnTo>
                  <a:cubicBezTo>
                    <a:pt x="1" y="1814"/>
                    <a:pt x="117" y="1930"/>
                    <a:pt x="305" y="1930"/>
                  </a:cubicBezTo>
                  <a:cubicBezTo>
                    <a:pt x="331" y="1941"/>
                    <a:pt x="357" y="1946"/>
                    <a:pt x="383" y="1946"/>
                  </a:cubicBezTo>
                  <a:cubicBezTo>
                    <a:pt x="531" y="1946"/>
                    <a:pt x="668" y="1778"/>
                    <a:pt x="668" y="1568"/>
                  </a:cubicBezTo>
                  <a:lnTo>
                    <a:pt x="479" y="190"/>
                  </a:lnTo>
                  <a:cubicBezTo>
                    <a:pt x="479" y="59"/>
                    <a:pt x="421" y="1"/>
                    <a:pt x="363" y="1"/>
                  </a:cubicBezTo>
                  <a:close/>
                </a:path>
              </a:pathLst>
            </a:custGeom>
            <a:solidFill>
              <a:srgbClr val="E295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2"/>
            <p:cNvSpPr/>
            <p:nvPr/>
          </p:nvSpPr>
          <p:spPr>
            <a:xfrm>
              <a:off x="7050104" y="2228087"/>
              <a:ext cx="490218" cy="565824"/>
            </a:xfrm>
            <a:custGeom>
              <a:avLst/>
              <a:gdLst/>
              <a:ahLst/>
              <a:cxnLst/>
              <a:rect l="l" t="t" r="r" b="b"/>
              <a:pathLst>
                <a:path w="5615" h="6481" extrusionOk="0">
                  <a:moveTo>
                    <a:pt x="2293" y="0"/>
                  </a:moveTo>
                  <a:cubicBezTo>
                    <a:pt x="2044" y="0"/>
                    <a:pt x="1847" y="160"/>
                    <a:pt x="1684" y="374"/>
                  </a:cubicBezTo>
                  <a:cubicBezTo>
                    <a:pt x="1509" y="563"/>
                    <a:pt x="1451" y="737"/>
                    <a:pt x="1451" y="925"/>
                  </a:cubicBezTo>
                  <a:cubicBezTo>
                    <a:pt x="1451" y="1099"/>
                    <a:pt x="1379" y="1216"/>
                    <a:pt x="1263" y="1346"/>
                  </a:cubicBezTo>
                  <a:cubicBezTo>
                    <a:pt x="1147" y="1462"/>
                    <a:pt x="1016" y="1709"/>
                    <a:pt x="1016" y="1883"/>
                  </a:cubicBezTo>
                  <a:cubicBezTo>
                    <a:pt x="1016" y="2071"/>
                    <a:pt x="1089" y="2187"/>
                    <a:pt x="1147" y="2245"/>
                  </a:cubicBezTo>
                  <a:cubicBezTo>
                    <a:pt x="1263" y="2492"/>
                    <a:pt x="1205" y="2797"/>
                    <a:pt x="958" y="2913"/>
                  </a:cubicBezTo>
                  <a:cubicBezTo>
                    <a:pt x="900" y="3029"/>
                    <a:pt x="784" y="3101"/>
                    <a:pt x="726" y="3159"/>
                  </a:cubicBezTo>
                  <a:cubicBezTo>
                    <a:pt x="1" y="3826"/>
                    <a:pt x="117" y="5146"/>
                    <a:pt x="117" y="5146"/>
                  </a:cubicBezTo>
                  <a:cubicBezTo>
                    <a:pt x="422" y="5204"/>
                    <a:pt x="596" y="5451"/>
                    <a:pt x="596" y="5756"/>
                  </a:cubicBezTo>
                  <a:lnTo>
                    <a:pt x="596" y="6365"/>
                  </a:lnTo>
                  <a:cubicBezTo>
                    <a:pt x="596" y="6423"/>
                    <a:pt x="654" y="6423"/>
                    <a:pt x="726" y="6423"/>
                  </a:cubicBezTo>
                  <a:cubicBezTo>
                    <a:pt x="726" y="6423"/>
                    <a:pt x="784" y="6423"/>
                    <a:pt x="784" y="6365"/>
                  </a:cubicBezTo>
                  <a:lnTo>
                    <a:pt x="842" y="5930"/>
                  </a:lnTo>
                  <a:cubicBezTo>
                    <a:pt x="842" y="5567"/>
                    <a:pt x="1147" y="5204"/>
                    <a:pt x="1509" y="5088"/>
                  </a:cubicBezTo>
                  <a:cubicBezTo>
                    <a:pt x="1742" y="5030"/>
                    <a:pt x="1988" y="4914"/>
                    <a:pt x="2177" y="4726"/>
                  </a:cubicBezTo>
                  <a:cubicBezTo>
                    <a:pt x="2351" y="4610"/>
                    <a:pt x="2539" y="4421"/>
                    <a:pt x="2655" y="4247"/>
                  </a:cubicBezTo>
                  <a:cubicBezTo>
                    <a:pt x="2785" y="4020"/>
                    <a:pt x="3019" y="3898"/>
                    <a:pt x="3255" y="3898"/>
                  </a:cubicBezTo>
                  <a:cubicBezTo>
                    <a:pt x="3337" y="3898"/>
                    <a:pt x="3419" y="3913"/>
                    <a:pt x="3497" y="3942"/>
                  </a:cubicBezTo>
                  <a:cubicBezTo>
                    <a:pt x="3917" y="4117"/>
                    <a:pt x="4164" y="4421"/>
                    <a:pt x="4352" y="4726"/>
                  </a:cubicBezTo>
                  <a:cubicBezTo>
                    <a:pt x="4527" y="5030"/>
                    <a:pt x="4585" y="5335"/>
                    <a:pt x="4585" y="5640"/>
                  </a:cubicBezTo>
                  <a:lnTo>
                    <a:pt x="4585" y="6365"/>
                  </a:lnTo>
                  <a:cubicBezTo>
                    <a:pt x="4585" y="6423"/>
                    <a:pt x="4643" y="6481"/>
                    <a:pt x="4715" y="6481"/>
                  </a:cubicBezTo>
                  <a:cubicBezTo>
                    <a:pt x="4773" y="6481"/>
                    <a:pt x="4831" y="6423"/>
                    <a:pt x="4831" y="6365"/>
                  </a:cubicBezTo>
                  <a:lnTo>
                    <a:pt x="4831" y="6002"/>
                  </a:lnTo>
                  <a:cubicBezTo>
                    <a:pt x="4831" y="5872"/>
                    <a:pt x="4831" y="5756"/>
                    <a:pt x="4947" y="5640"/>
                  </a:cubicBezTo>
                  <a:cubicBezTo>
                    <a:pt x="5310" y="5146"/>
                    <a:pt x="5614" y="4117"/>
                    <a:pt x="5078" y="3464"/>
                  </a:cubicBezTo>
                  <a:cubicBezTo>
                    <a:pt x="5005" y="3391"/>
                    <a:pt x="5005" y="3333"/>
                    <a:pt x="5078" y="3333"/>
                  </a:cubicBezTo>
                  <a:cubicBezTo>
                    <a:pt x="5194" y="3159"/>
                    <a:pt x="5252" y="2913"/>
                    <a:pt x="5252" y="2666"/>
                  </a:cubicBezTo>
                  <a:cubicBezTo>
                    <a:pt x="5252" y="2376"/>
                    <a:pt x="5136" y="2071"/>
                    <a:pt x="4889" y="1883"/>
                  </a:cubicBezTo>
                  <a:cubicBezTo>
                    <a:pt x="4773" y="1767"/>
                    <a:pt x="4715" y="1578"/>
                    <a:pt x="4715" y="1404"/>
                  </a:cubicBezTo>
                  <a:cubicBezTo>
                    <a:pt x="4773" y="1288"/>
                    <a:pt x="4773" y="1157"/>
                    <a:pt x="4715" y="983"/>
                  </a:cubicBezTo>
                  <a:cubicBezTo>
                    <a:pt x="4643" y="679"/>
                    <a:pt x="4352" y="432"/>
                    <a:pt x="4048" y="374"/>
                  </a:cubicBezTo>
                  <a:lnTo>
                    <a:pt x="3685" y="374"/>
                  </a:lnTo>
                  <a:cubicBezTo>
                    <a:pt x="3619" y="390"/>
                    <a:pt x="3553" y="397"/>
                    <a:pt x="3488" y="397"/>
                  </a:cubicBezTo>
                  <a:cubicBezTo>
                    <a:pt x="3312" y="397"/>
                    <a:pt x="3145" y="343"/>
                    <a:pt x="3018" y="258"/>
                  </a:cubicBezTo>
                  <a:cubicBezTo>
                    <a:pt x="2829" y="70"/>
                    <a:pt x="2655" y="12"/>
                    <a:pt x="2409" y="12"/>
                  </a:cubicBezTo>
                  <a:cubicBezTo>
                    <a:pt x="2369" y="4"/>
                    <a:pt x="2330" y="0"/>
                    <a:pt x="2293" y="0"/>
                  </a:cubicBezTo>
                  <a:close/>
                </a:path>
              </a:pathLst>
            </a:custGeom>
            <a:solidFill>
              <a:srgbClr val="332C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2"/>
            <p:cNvSpPr/>
            <p:nvPr/>
          </p:nvSpPr>
          <p:spPr>
            <a:xfrm>
              <a:off x="6685429" y="3763268"/>
              <a:ext cx="854891" cy="254669"/>
            </a:xfrm>
            <a:custGeom>
              <a:avLst/>
              <a:gdLst/>
              <a:ahLst/>
              <a:cxnLst/>
              <a:rect l="l" t="t" r="r" b="b"/>
              <a:pathLst>
                <a:path w="9792" h="2917" extrusionOk="0">
                  <a:moveTo>
                    <a:pt x="9012" y="0"/>
                  </a:moveTo>
                  <a:cubicBezTo>
                    <a:pt x="8704" y="0"/>
                    <a:pt x="8253" y="116"/>
                    <a:pt x="7920" y="196"/>
                  </a:cubicBezTo>
                  <a:cubicBezTo>
                    <a:pt x="7732" y="254"/>
                    <a:pt x="7500" y="254"/>
                    <a:pt x="7253" y="254"/>
                  </a:cubicBezTo>
                  <a:cubicBezTo>
                    <a:pt x="6807" y="239"/>
                    <a:pt x="6248" y="232"/>
                    <a:pt x="5654" y="232"/>
                  </a:cubicBezTo>
                  <a:cubicBezTo>
                    <a:pt x="3989" y="232"/>
                    <a:pt x="2044" y="289"/>
                    <a:pt x="1509" y="385"/>
                  </a:cubicBezTo>
                  <a:cubicBezTo>
                    <a:pt x="479" y="559"/>
                    <a:pt x="1" y="1400"/>
                    <a:pt x="59" y="1951"/>
                  </a:cubicBezTo>
                  <a:cubicBezTo>
                    <a:pt x="249" y="2646"/>
                    <a:pt x="613" y="2917"/>
                    <a:pt x="1244" y="2917"/>
                  </a:cubicBezTo>
                  <a:cubicBezTo>
                    <a:pt x="1429" y="2917"/>
                    <a:pt x="1638" y="2894"/>
                    <a:pt x="1872" y="2851"/>
                  </a:cubicBezTo>
                  <a:cubicBezTo>
                    <a:pt x="2597" y="2735"/>
                    <a:pt x="5628" y="1763"/>
                    <a:pt x="7253" y="1038"/>
                  </a:cubicBezTo>
                  <a:cubicBezTo>
                    <a:pt x="7574" y="860"/>
                    <a:pt x="7938" y="785"/>
                    <a:pt x="8279" y="785"/>
                  </a:cubicBezTo>
                  <a:cubicBezTo>
                    <a:pt x="8385" y="785"/>
                    <a:pt x="8488" y="792"/>
                    <a:pt x="8588" y="806"/>
                  </a:cubicBezTo>
                  <a:lnTo>
                    <a:pt x="9791" y="980"/>
                  </a:lnTo>
                  <a:cubicBezTo>
                    <a:pt x="9791" y="980"/>
                    <a:pt x="9617" y="385"/>
                    <a:pt x="9313" y="80"/>
                  </a:cubicBezTo>
                  <a:cubicBezTo>
                    <a:pt x="9255" y="23"/>
                    <a:pt x="9147" y="0"/>
                    <a:pt x="9012" y="0"/>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1" name="Google Shape;461;p12"/>
          <p:cNvSpPr txBox="1">
            <a:spLocks noGrp="1"/>
          </p:cNvSpPr>
          <p:nvPr>
            <p:ph type="subTitle" idx="1"/>
          </p:nvPr>
        </p:nvSpPr>
        <p:spPr>
          <a:xfrm flipH="1">
            <a:off x="2065143" y="1437570"/>
            <a:ext cx="5781600" cy="561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800"/>
              <a:buFont typeface="Oswald Medium"/>
              <a:buNone/>
              <a:defRPr sz="1800">
                <a:latin typeface="Oswald Medium"/>
                <a:ea typeface="Oswald Medium"/>
                <a:cs typeface="Oswald Medium"/>
                <a:sym typeface="Oswald Medium"/>
              </a:defRPr>
            </a:lvl1pPr>
            <a:lvl2pPr lvl="1" rtl="0">
              <a:lnSpc>
                <a:spcPct val="100000"/>
              </a:lnSpc>
              <a:spcBef>
                <a:spcPts val="0"/>
              </a:spcBef>
              <a:spcAft>
                <a:spcPts val="0"/>
              </a:spcAft>
              <a:buSzPts val="1800"/>
              <a:buFont typeface="Oswald Medium"/>
              <a:buNone/>
              <a:defRPr sz="1800">
                <a:latin typeface="Oswald Medium"/>
                <a:ea typeface="Oswald Medium"/>
                <a:cs typeface="Oswald Medium"/>
                <a:sym typeface="Oswald Medium"/>
              </a:defRPr>
            </a:lvl2pPr>
            <a:lvl3pPr lvl="2" rtl="0">
              <a:lnSpc>
                <a:spcPct val="100000"/>
              </a:lnSpc>
              <a:spcBef>
                <a:spcPts val="0"/>
              </a:spcBef>
              <a:spcAft>
                <a:spcPts val="0"/>
              </a:spcAft>
              <a:buSzPts val="1800"/>
              <a:buFont typeface="Oswald Medium"/>
              <a:buNone/>
              <a:defRPr sz="1800">
                <a:latin typeface="Oswald Medium"/>
                <a:ea typeface="Oswald Medium"/>
                <a:cs typeface="Oswald Medium"/>
                <a:sym typeface="Oswald Medium"/>
              </a:defRPr>
            </a:lvl3pPr>
            <a:lvl4pPr lvl="3" rtl="0">
              <a:lnSpc>
                <a:spcPct val="100000"/>
              </a:lnSpc>
              <a:spcBef>
                <a:spcPts val="0"/>
              </a:spcBef>
              <a:spcAft>
                <a:spcPts val="0"/>
              </a:spcAft>
              <a:buSzPts val="1800"/>
              <a:buFont typeface="Oswald Medium"/>
              <a:buNone/>
              <a:defRPr sz="1800">
                <a:latin typeface="Oswald Medium"/>
                <a:ea typeface="Oswald Medium"/>
                <a:cs typeface="Oswald Medium"/>
                <a:sym typeface="Oswald Medium"/>
              </a:defRPr>
            </a:lvl4pPr>
            <a:lvl5pPr lvl="4" rtl="0">
              <a:lnSpc>
                <a:spcPct val="100000"/>
              </a:lnSpc>
              <a:spcBef>
                <a:spcPts val="0"/>
              </a:spcBef>
              <a:spcAft>
                <a:spcPts val="0"/>
              </a:spcAft>
              <a:buSzPts val="1800"/>
              <a:buFont typeface="Oswald Medium"/>
              <a:buNone/>
              <a:defRPr sz="1800">
                <a:latin typeface="Oswald Medium"/>
                <a:ea typeface="Oswald Medium"/>
                <a:cs typeface="Oswald Medium"/>
                <a:sym typeface="Oswald Medium"/>
              </a:defRPr>
            </a:lvl5pPr>
            <a:lvl6pPr lvl="5" rtl="0">
              <a:lnSpc>
                <a:spcPct val="100000"/>
              </a:lnSpc>
              <a:spcBef>
                <a:spcPts val="0"/>
              </a:spcBef>
              <a:spcAft>
                <a:spcPts val="0"/>
              </a:spcAft>
              <a:buSzPts val="1800"/>
              <a:buFont typeface="Oswald Medium"/>
              <a:buNone/>
              <a:defRPr sz="1800">
                <a:latin typeface="Oswald Medium"/>
                <a:ea typeface="Oswald Medium"/>
                <a:cs typeface="Oswald Medium"/>
                <a:sym typeface="Oswald Medium"/>
              </a:defRPr>
            </a:lvl6pPr>
            <a:lvl7pPr lvl="6" rtl="0">
              <a:lnSpc>
                <a:spcPct val="100000"/>
              </a:lnSpc>
              <a:spcBef>
                <a:spcPts val="0"/>
              </a:spcBef>
              <a:spcAft>
                <a:spcPts val="0"/>
              </a:spcAft>
              <a:buSzPts val="1800"/>
              <a:buFont typeface="Oswald Medium"/>
              <a:buNone/>
              <a:defRPr sz="1800">
                <a:latin typeface="Oswald Medium"/>
                <a:ea typeface="Oswald Medium"/>
                <a:cs typeface="Oswald Medium"/>
                <a:sym typeface="Oswald Medium"/>
              </a:defRPr>
            </a:lvl7pPr>
            <a:lvl8pPr lvl="7" rtl="0">
              <a:lnSpc>
                <a:spcPct val="100000"/>
              </a:lnSpc>
              <a:spcBef>
                <a:spcPts val="0"/>
              </a:spcBef>
              <a:spcAft>
                <a:spcPts val="0"/>
              </a:spcAft>
              <a:buSzPts val="1800"/>
              <a:buFont typeface="Oswald Medium"/>
              <a:buNone/>
              <a:defRPr sz="1800">
                <a:latin typeface="Oswald Medium"/>
                <a:ea typeface="Oswald Medium"/>
                <a:cs typeface="Oswald Medium"/>
                <a:sym typeface="Oswald Medium"/>
              </a:defRPr>
            </a:lvl8pPr>
            <a:lvl9pPr lvl="8" rtl="0">
              <a:lnSpc>
                <a:spcPct val="100000"/>
              </a:lnSpc>
              <a:spcBef>
                <a:spcPts val="0"/>
              </a:spcBef>
              <a:spcAft>
                <a:spcPts val="0"/>
              </a:spcAft>
              <a:buSzPts val="1800"/>
              <a:buFont typeface="Oswald Medium"/>
              <a:buNone/>
              <a:defRPr sz="1800">
                <a:latin typeface="Oswald Medium"/>
                <a:ea typeface="Oswald Medium"/>
                <a:cs typeface="Oswald Medium"/>
                <a:sym typeface="Oswald Medium"/>
              </a:defRPr>
            </a:lvl9pPr>
          </a:lstStyle>
          <a:p>
            <a:endParaRPr/>
          </a:p>
        </p:txBody>
      </p:sp>
      <p:sp>
        <p:nvSpPr>
          <p:cNvPr id="462" name="Google Shape;462;p12"/>
          <p:cNvSpPr/>
          <p:nvPr/>
        </p:nvSpPr>
        <p:spPr>
          <a:xfrm>
            <a:off x="2732246" y="914367"/>
            <a:ext cx="451749" cy="294024"/>
          </a:xfrm>
          <a:custGeom>
            <a:avLst/>
            <a:gdLst/>
            <a:ahLst/>
            <a:cxnLst/>
            <a:rect l="l" t="t" r="r" b="b"/>
            <a:pathLst>
              <a:path w="3512" h="2728" extrusionOk="0">
                <a:moveTo>
                  <a:pt x="1756" y="1"/>
                </a:moveTo>
                <a:cubicBezTo>
                  <a:pt x="799" y="1"/>
                  <a:pt x="1" y="610"/>
                  <a:pt x="1" y="1393"/>
                </a:cubicBezTo>
                <a:cubicBezTo>
                  <a:pt x="1" y="2118"/>
                  <a:pt x="799" y="2728"/>
                  <a:pt x="1756" y="2728"/>
                </a:cubicBezTo>
                <a:cubicBezTo>
                  <a:pt x="2728" y="2728"/>
                  <a:pt x="3511" y="2118"/>
                  <a:pt x="3511" y="1393"/>
                </a:cubicBezTo>
                <a:cubicBezTo>
                  <a:pt x="3511" y="610"/>
                  <a:pt x="2728" y="1"/>
                  <a:pt x="1756" y="1"/>
                </a:cubicBezTo>
                <a:close/>
              </a:path>
            </a:pathLst>
          </a:custGeom>
          <a:solidFill>
            <a:srgbClr val="ADA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2"/>
          <p:cNvSpPr/>
          <p:nvPr/>
        </p:nvSpPr>
        <p:spPr>
          <a:xfrm rot="9518331">
            <a:off x="3767247" y="366859"/>
            <a:ext cx="1500199" cy="1046003"/>
          </a:xfrm>
          <a:custGeom>
            <a:avLst/>
            <a:gdLst/>
            <a:ahLst/>
            <a:cxnLst/>
            <a:rect l="l" t="t" r="r" b="b"/>
            <a:pathLst>
              <a:path w="11663" h="9705" extrusionOk="0">
                <a:moveTo>
                  <a:pt x="8370" y="1"/>
                </a:moveTo>
                <a:cubicBezTo>
                  <a:pt x="7723" y="1"/>
                  <a:pt x="7103" y="230"/>
                  <a:pt x="6644" y="580"/>
                </a:cubicBezTo>
                <a:cubicBezTo>
                  <a:pt x="5745" y="1248"/>
                  <a:pt x="4773" y="1668"/>
                  <a:pt x="3743" y="1973"/>
                </a:cubicBezTo>
                <a:cubicBezTo>
                  <a:pt x="1567" y="2510"/>
                  <a:pt x="1" y="3960"/>
                  <a:pt x="1" y="5715"/>
                </a:cubicBezTo>
                <a:cubicBezTo>
                  <a:pt x="1" y="7891"/>
                  <a:pt x="2597" y="9704"/>
                  <a:pt x="5861" y="9704"/>
                </a:cubicBezTo>
                <a:cubicBezTo>
                  <a:pt x="9067" y="9704"/>
                  <a:pt x="11663" y="7891"/>
                  <a:pt x="11663" y="5715"/>
                </a:cubicBezTo>
                <a:cubicBezTo>
                  <a:pt x="11663" y="5541"/>
                  <a:pt x="11663" y="5295"/>
                  <a:pt x="11605" y="5106"/>
                </a:cubicBezTo>
                <a:cubicBezTo>
                  <a:pt x="11474" y="4453"/>
                  <a:pt x="11358" y="3728"/>
                  <a:pt x="11358" y="3003"/>
                </a:cubicBezTo>
                <a:cubicBezTo>
                  <a:pt x="11358" y="2756"/>
                  <a:pt x="11358" y="2510"/>
                  <a:pt x="11300" y="2277"/>
                </a:cubicBezTo>
                <a:cubicBezTo>
                  <a:pt x="10996" y="1117"/>
                  <a:pt x="9966" y="218"/>
                  <a:pt x="8762" y="29"/>
                </a:cubicBezTo>
                <a:cubicBezTo>
                  <a:pt x="8631" y="10"/>
                  <a:pt x="8500" y="1"/>
                  <a:pt x="8370" y="1"/>
                </a:cubicBezTo>
                <a:close/>
              </a:path>
            </a:pathLst>
          </a:custGeom>
          <a:solidFill>
            <a:srgbClr val="ADA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2"/>
          <p:cNvSpPr txBox="1">
            <a:spLocks noGrp="1"/>
          </p:cNvSpPr>
          <p:nvPr>
            <p:ph type="subTitle" idx="2"/>
          </p:nvPr>
        </p:nvSpPr>
        <p:spPr>
          <a:xfrm flipH="1">
            <a:off x="2065318" y="1954095"/>
            <a:ext cx="5943000" cy="561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800"/>
              <a:buFont typeface="Oswald Medium"/>
              <a:buNone/>
              <a:defRPr sz="1800">
                <a:latin typeface="Oswald Medium"/>
                <a:ea typeface="Oswald Medium"/>
                <a:cs typeface="Oswald Medium"/>
                <a:sym typeface="Oswald Medium"/>
              </a:defRPr>
            </a:lvl1pPr>
            <a:lvl2pPr lvl="1" rtl="0">
              <a:lnSpc>
                <a:spcPct val="100000"/>
              </a:lnSpc>
              <a:spcBef>
                <a:spcPts val="0"/>
              </a:spcBef>
              <a:spcAft>
                <a:spcPts val="0"/>
              </a:spcAft>
              <a:buSzPts val="1800"/>
              <a:buFont typeface="Oswald Medium"/>
              <a:buNone/>
              <a:defRPr sz="1800">
                <a:latin typeface="Oswald Medium"/>
                <a:ea typeface="Oswald Medium"/>
                <a:cs typeface="Oswald Medium"/>
                <a:sym typeface="Oswald Medium"/>
              </a:defRPr>
            </a:lvl2pPr>
            <a:lvl3pPr lvl="2" rtl="0">
              <a:lnSpc>
                <a:spcPct val="100000"/>
              </a:lnSpc>
              <a:spcBef>
                <a:spcPts val="0"/>
              </a:spcBef>
              <a:spcAft>
                <a:spcPts val="0"/>
              </a:spcAft>
              <a:buSzPts val="1800"/>
              <a:buFont typeface="Oswald Medium"/>
              <a:buNone/>
              <a:defRPr sz="1800">
                <a:latin typeface="Oswald Medium"/>
                <a:ea typeface="Oswald Medium"/>
                <a:cs typeface="Oswald Medium"/>
                <a:sym typeface="Oswald Medium"/>
              </a:defRPr>
            </a:lvl3pPr>
            <a:lvl4pPr lvl="3" rtl="0">
              <a:lnSpc>
                <a:spcPct val="100000"/>
              </a:lnSpc>
              <a:spcBef>
                <a:spcPts val="0"/>
              </a:spcBef>
              <a:spcAft>
                <a:spcPts val="0"/>
              </a:spcAft>
              <a:buSzPts val="1800"/>
              <a:buFont typeface="Oswald Medium"/>
              <a:buNone/>
              <a:defRPr sz="1800">
                <a:latin typeface="Oswald Medium"/>
                <a:ea typeface="Oswald Medium"/>
                <a:cs typeface="Oswald Medium"/>
                <a:sym typeface="Oswald Medium"/>
              </a:defRPr>
            </a:lvl4pPr>
            <a:lvl5pPr lvl="4" rtl="0">
              <a:lnSpc>
                <a:spcPct val="100000"/>
              </a:lnSpc>
              <a:spcBef>
                <a:spcPts val="0"/>
              </a:spcBef>
              <a:spcAft>
                <a:spcPts val="0"/>
              </a:spcAft>
              <a:buSzPts val="1800"/>
              <a:buFont typeface="Oswald Medium"/>
              <a:buNone/>
              <a:defRPr sz="1800">
                <a:latin typeface="Oswald Medium"/>
                <a:ea typeface="Oswald Medium"/>
                <a:cs typeface="Oswald Medium"/>
                <a:sym typeface="Oswald Medium"/>
              </a:defRPr>
            </a:lvl5pPr>
            <a:lvl6pPr lvl="5" rtl="0">
              <a:lnSpc>
                <a:spcPct val="100000"/>
              </a:lnSpc>
              <a:spcBef>
                <a:spcPts val="0"/>
              </a:spcBef>
              <a:spcAft>
                <a:spcPts val="0"/>
              </a:spcAft>
              <a:buSzPts val="1800"/>
              <a:buFont typeface="Oswald Medium"/>
              <a:buNone/>
              <a:defRPr sz="1800">
                <a:latin typeface="Oswald Medium"/>
                <a:ea typeface="Oswald Medium"/>
                <a:cs typeface="Oswald Medium"/>
                <a:sym typeface="Oswald Medium"/>
              </a:defRPr>
            </a:lvl6pPr>
            <a:lvl7pPr lvl="6" rtl="0">
              <a:lnSpc>
                <a:spcPct val="100000"/>
              </a:lnSpc>
              <a:spcBef>
                <a:spcPts val="0"/>
              </a:spcBef>
              <a:spcAft>
                <a:spcPts val="0"/>
              </a:spcAft>
              <a:buSzPts val="1800"/>
              <a:buFont typeface="Oswald Medium"/>
              <a:buNone/>
              <a:defRPr sz="1800">
                <a:latin typeface="Oswald Medium"/>
                <a:ea typeface="Oswald Medium"/>
                <a:cs typeface="Oswald Medium"/>
                <a:sym typeface="Oswald Medium"/>
              </a:defRPr>
            </a:lvl7pPr>
            <a:lvl8pPr lvl="7" rtl="0">
              <a:lnSpc>
                <a:spcPct val="100000"/>
              </a:lnSpc>
              <a:spcBef>
                <a:spcPts val="0"/>
              </a:spcBef>
              <a:spcAft>
                <a:spcPts val="0"/>
              </a:spcAft>
              <a:buSzPts val="1800"/>
              <a:buFont typeface="Oswald Medium"/>
              <a:buNone/>
              <a:defRPr sz="1800">
                <a:latin typeface="Oswald Medium"/>
                <a:ea typeface="Oswald Medium"/>
                <a:cs typeface="Oswald Medium"/>
                <a:sym typeface="Oswald Medium"/>
              </a:defRPr>
            </a:lvl8pPr>
            <a:lvl9pPr lvl="8" rtl="0">
              <a:lnSpc>
                <a:spcPct val="100000"/>
              </a:lnSpc>
              <a:spcBef>
                <a:spcPts val="0"/>
              </a:spcBef>
              <a:spcAft>
                <a:spcPts val="0"/>
              </a:spcAft>
              <a:buSzPts val="1800"/>
              <a:buFont typeface="Oswald Medium"/>
              <a:buNone/>
              <a:defRPr sz="1800">
                <a:latin typeface="Oswald Medium"/>
                <a:ea typeface="Oswald Medium"/>
                <a:cs typeface="Oswald Medium"/>
                <a:sym typeface="Oswald Medium"/>
              </a:defRPr>
            </a:lvl9pPr>
          </a:lstStyle>
          <a:p>
            <a:endParaRPr/>
          </a:p>
        </p:txBody>
      </p:sp>
      <p:sp>
        <p:nvSpPr>
          <p:cNvPr id="465" name="Google Shape;465;p12"/>
          <p:cNvSpPr txBox="1">
            <a:spLocks noGrp="1"/>
          </p:cNvSpPr>
          <p:nvPr>
            <p:ph type="subTitle" idx="3"/>
          </p:nvPr>
        </p:nvSpPr>
        <p:spPr>
          <a:xfrm flipH="1">
            <a:off x="2065243" y="2504945"/>
            <a:ext cx="5781600" cy="561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800"/>
              <a:buFont typeface="Oswald Medium"/>
              <a:buNone/>
              <a:defRPr sz="1800">
                <a:latin typeface="Oswald Medium"/>
                <a:ea typeface="Oswald Medium"/>
                <a:cs typeface="Oswald Medium"/>
                <a:sym typeface="Oswald Medium"/>
              </a:defRPr>
            </a:lvl1pPr>
            <a:lvl2pPr lvl="1" rtl="0">
              <a:lnSpc>
                <a:spcPct val="100000"/>
              </a:lnSpc>
              <a:spcBef>
                <a:spcPts val="0"/>
              </a:spcBef>
              <a:spcAft>
                <a:spcPts val="0"/>
              </a:spcAft>
              <a:buSzPts val="1800"/>
              <a:buFont typeface="Oswald Medium"/>
              <a:buNone/>
              <a:defRPr sz="1800">
                <a:latin typeface="Oswald Medium"/>
                <a:ea typeface="Oswald Medium"/>
                <a:cs typeface="Oswald Medium"/>
                <a:sym typeface="Oswald Medium"/>
              </a:defRPr>
            </a:lvl2pPr>
            <a:lvl3pPr lvl="2" rtl="0">
              <a:lnSpc>
                <a:spcPct val="100000"/>
              </a:lnSpc>
              <a:spcBef>
                <a:spcPts val="0"/>
              </a:spcBef>
              <a:spcAft>
                <a:spcPts val="0"/>
              </a:spcAft>
              <a:buSzPts val="1800"/>
              <a:buFont typeface="Oswald Medium"/>
              <a:buNone/>
              <a:defRPr sz="1800">
                <a:latin typeface="Oswald Medium"/>
                <a:ea typeface="Oswald Medium"/>
                <a:cs typeface="Oswald Medium"/>
                <a:sym typeface="Oswald Medium"/>
              </a:defRPr>
            </a:lvl3pPr>
            <a:lvl4pPr lvl="3" rtl="0">
              <a:lnSpc>
                <a:spcPct val="100000"/>
              </a:lnSpc>
              <a:spcBef>
                <a:spcPts val="0"/>
              </a:spcBef>
              <a:spcAft>
                <a:spcPts val="0"/>
              </a:spcAft>
              <a:buSzPts val="1800"/>
              <a:buFont typeface="Oswald Medium"/>
              <a:buNone/>
              <a:defRPr sz="1800">
                <a:latin typeface="Oswald Medium"/>
                <a:ea typeface="Oswald Medium"/>
                <a:cs typeface="Oswald Medium"/>
                <a:sym typeface="Oswald Medium"/>
              </a:defRPr>
            </a:lvl4pPr>
            <a:lvl5pPr lvl="4" rtl="0">
              <a:lnSpc>
                <a:spcPct val="100000"/>
              </a:lnSpc>
              <a:spcBef>
                <a:spcPts val="0"/>
              </a:spcBef>
              <a:spcAft>
                <a:spcPts val="0"/>
              </a:spcAft>
              <a:buSzPts val="1800"/>
              <a:buFont typeface="Oswald Medium"/>
              <a:buNone/>
              <a:defRPr sz="1800">
                <a:latin typeface="Oswald Medium"/>
                <a:ea typeface="Oswald Medium"/>
                <a:cs typeface="Oswald Medium"/>
                <a:sym typeface="Oswald Medium"/>
              </a:defRPr>
            </a:lvl5pPr>
            <a:lvl6pPr lvl="5" rtl="0">
              <a:lnSpc>
                <a:spcPct val="100000"/>
              </a:lnSpc>
              <a:spcBef>
                <a:spcPts val="0"/>
              </a:spcBef>
              <a:spcAft>
                <a:spcPts val="0"/>
              </a:spcAft>
              <a:buSzPts val="1800"/>
              <a:buFont typeface="Oswald Medium"/>
              <a:buNone/>
              <a:defRPr sz="1800">
                <a:latin typeface="Oswald Medium"/>
                <a:ea typeface="Oswald Medium"/>
                <a:cs typeface="Oswald Medium"/>
                <a:sym typeface="Oswald Medium"/>
              </a:defRPr>
            </a:lvl6pPr>
            <a:lvl7pPr lvl="6" rtl="0">
              <a:lnSpc>
                <a:spcPct val="100000"/>
              </a:lnSpc>
              <a:spcBef>
                <a:spcPts val="0"/>
              </a:spcBef>
              <a:spcAft>
                <a:spcPts val="0"/>
              </a:spcAft>
              <a:buSzPts val="1800"/>
              <a:buFont typeface="Oswald Medium"/>
              <a:buNone/>
              <a:defRPr sz="1800">
                <a:latin typeface="Oswald Medium"/>
                <a:ea typeface="Oswald Medium"/>
                <a:cs typeface="Oswald Medium"/>
                <a:sym typeface="Oswald Medium"/>
              </a:defRPr>
            </a:lvl7pPr>
            <a:lvl8pPr lvl="7" rtl="0">
              <a:lnSpc>
                <a:spcPct val="100000"/>
              </a:lnSpc>
              <a:spcBef>
                <a:spcPts val="0"/>
              </a:spcBef>
              <a:spcAft>
                <a:spcPts val="0"/>
              </a:spcAft>
              <a:buSzPts val="1800"/>
              <a:buFont typeface="Oswald Medium"/>
              <a:buNone/>
              <a:defRPr sz="1800">
                <a:latin typeface="Oswald Medium"/>
                <a:ea typeface="Oswald Medium"/>
                <a:cs typeface="Oswald Medium"/>
                <a:sym typeface="Oswald Medium"/>
              </a:defRPr>
            </a:lvl8pPr>
            <a:lvl9pPr lvl="8" rtl="0">
              <a:lnSpc>
                <a:spcPct val="100000"/>
              </a:lnSpc>
              <a:spcBef>
                <a:spcPts val="0"/>
              </a:spcBef>
              <a:spcAft>
                <a:spcPts val="0"/>
              </a:spcAft>
              <a:buSzPts val="1800"/>
              <a:buFont typeface="Oswald Medium"/>
              <a:buNone/>
              <a:defRPr sz="1800">
                <a:latin typeface="Oswald Medium"/>
                <a:ea typeface="Oswald Medium"/>
                <a:cs typeface="Oswald Medium"/>
                <a:sym typeface="Oswald Medium"/>
              </a:defRPr>
            </a:lvl9pPr>
          </a:lstStyle>
          <a:p>
            <a:endParaRPr/>
          </a:p>
        </p:txBody>
      </p:sp>
      <p:sp>
        <p:nvSpPr>
          <p:cNvPr id="466" name="Google Shape;466;p12"/>
          <p:cNvSpPr txBox="1">
            <a:spLocks noGrp="1"/>
          </p:cNvSpPr>
          <p:nvPr>
            <p:ph type="subTitle" idx="4"/>
          </p:nvPr>
        </p:nvSpPr>
        <p:spPr>
          <a:xfrm flipH="1">
            <a:off x="2065243" y="3006245"/>
            <a:ext cx="5781600" cy="561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800"/>
              <a:buFont typeface="Oswald Medium"/>
              <a:buNone/>
              <a:defRPr sz="1800">
                <a:latin typeface="Oswald Medium"/>
                <a:ea typeface="Oswald Medium"/>
                <a:cs typeface="Oswald Medium"/>
                <a:sym typeface="Oswald Medium"/>
              </a:defRPr>
            </a:lvl1pPr>
            <a:lvl2pPr lvl="1" rtl="0">
              <a:lnSpc>
                <a:spcPct val="100000"/>
              </a:lnSpc>
              <a:spcBef>
                <a:spcPts val="0"/>
              </a:spcBef>
              <a:spcAft>
                <a:spcPts val="0"/>
              </a:spcAft>
              <a:buSzPts val="1800"/>
              <a:buFont typeface="Oswald Medium"/>
              <a:buNone/>
              <a:defRPr sz="1800">
                <a:latin typeface="Oswald Medium"/>
                <a:ea typeface="Oswald Medium"/>
                <a:cs typeface="Oswald Medium"/>
                <a:sym typeface="Oswald Medium"/>
              </a:defRPr>
            </a:lvl2pPr>
            <a:lvl3pPr lvl="2" rtl="0">
              <a:lnSpc>
                <a:spcPct val="100000"/>
              </a:lnSpc>
              <a:spcBef>
                <a:spcPts val="0"/>
              </a:spcBef>
              <a:spcAft>
                <a:spcPts val="0"/>
              </a:spcAft>
              <a:buSzPts val="1800"/>
              <a:buFont typeface="Oswald Medium"/>
              <a:buNone/>
              <a:defRPr sz="1800">
                <a:latin typeface="Oswald Medium"/>
                <a:ea typeface="Oswald Medium"/>
                <a:cs typeface="Oswald Medium"/>
                <a:sym typeface="Oswald Medium"/>
              </a:defRPr>
            </a:lvl3pPr>
            <a:lvl4pPr lvl="3" rtl="0">
              <a:lnSpc>
                <a:spcPct val="100000"/>
              </a:lnSpc>
              <a:spcBef>
                <a:spcPts val="0"/>
              </a:spcBef>
              <a:spcAft>
                <a:spcPts val="0"/>
              </a:spcAft>
              <a:buSzPts val="1800"/>
              <a:buFont typeface="Oswald Medium"/>
              <a:buNone/>
              <a:defRPr sz="1800">
                <a:latin typeface="Oswald Medium"/>
                <a:ea typeface="Oswald Medium"/>
                <a:cs typeface="Oswald Medium"/>
                <a:sym typeface="Oswald Medium"/>
              </a:defRPr>
            </a:lvl4pPr>
            <a:lvl5pPr lvl="4" rtl="0">
              <a:lnSpc>
                <a:spcPct val="100000"/>
              </a:lnSpc>
              <a:spcBef>
                <a:spcPts val="0"/>
              </a:spcBef>
              <a:spcAft>
                <a:spcPts val="0"/>
              </a:spcAft>
              <a:buSzPts val="1800"/>
              <a:buFont typeface="Oswald Medium"/>
              <a:buNone/>
              <a:defRPr sz="1800">
                <a:latin typeface="Oswald Medium"/>
                <a:ea typeface="Oswald Medium"/>
                <a:cs typeface="Oswald Medium"/>
                <a:sym typeface="Oswald Medium"/>
              </a:defRPr>
            </a:lvl5pPr>
            <a:lvl6pPr lvl="5" rtl="0">
              <a:lnSpc>
                <a:spcPct val="100000"/>
              </a:lnSpc>
              <a:spcBef>
                <a:spcPts val="0"/>
              </a:spcBef>
              <a:spcAft>
                <a:spcPts val="0"/>
              </a:spcAft>
              <a:buSzPts val="1800"/>
              <a:buFont typeface="Oswald Medium"/>
              <a:buNone/>
              <a:defRPr sz="1800">
                <a:latin typeface="Oswald Medium"/>
                <a:ea typeface="Oswald Medium"/>
                <a:cs typeface="Oswald Medium"/>
                <a:sym typeface="Oswald Medium"/>
              </a:defRPr>
            </a:lvl6pPr>
            <a:lvl7pPr lvl="6" rtl="0">
              <a:lnSpc>
                <a:spcPct val="100000"/>
              </a:lnSpc>
              <a:spcBef>
                <a:spcPts val="0"/>
              </a:spcBef>
              <a:spcAft>
                <a:spcPts val="0"/>
              </a:spcAft>
              <a:buSzPts val="1800"/>
              <a:buFont typeface="Oswald Medium"/>
              <a:buNone/>
              <a:defRPr sz="1800">
                <a:latin typeface="Oswald Medium"/>
                <a:ea typeface="Oswald Medium"/>
                <a:cs typeface="Oswald Medium"/>
                <a:sym typeface="Oswald Medium"/>
              </a:defRPr>
            </a:lvl7pPr>
            <a:lvl8pPr lvl="7" rtl="0">
              <a:lnSpc>
                <a:spcPct val="100000"/>
              </a:lnSpc>
              <a:spcBef>
                <a:spcPts val="0"/>
              </a:spcBef>
              <a:spcAft>
                <a:spcPts val="0"/>
              </a:spcAft>
              <a:buSzPts val="1800"/>
              <a:buFont typeface="Oswald Medium"/>
              <a:buNone/>
              <a:defRPr sz="1800">
                <a:latin typeface="Oswald Medium"/>
                <a:ea typeface="Oswald Medium"/>
                <a:cs typeface="Oswald Medium"/>
                <a:sym typeface="Oswald Medium"/>
              </a:defRPr>
            </a:lvl8pPr>
            <a:lvl9pPr lvl="8" rtl="0">
              <a:lnSpc>
                <a:spcPct val="100000"/>
              </a:lnSpc>
              <a:spcBef>
                <a:spcPts val="0"/>
              </a:spcBef>
              <a:spcAft>
                <a:spcPts val="0"/>
              </a:spcAft>
              <a:buSzPts val="1800"/>
              <a:buFont typeface="Oswald Medium"/>
              <a:buNone/>
              <a:defRPr sz="1800">
                <a:latin typeface="Oswald Medium"/>
                <a:ea typeface="Oswald Medium"/>
                <a:cs typeface="Oswald Medium"/>
                <a:sym typeface="Oswald Medium"/>
              </a:defRPr>
            </a:lvl9pPr>
          </a:lstStyle>
          <a:p>
            <a:endParaRPr/>
          </a:p>
        </p:txBody>
      </p:sp>
      <p:cxnSp>
        <p:nvCxnSpPr>
          <p:cNvPr id="467" name="Google Shape;467;p12"/>
          <p:cNvCxnSpPr/>
          <p:nvPr/>
        </p:nvCxnSpPr>
        <p:spPr>
          <a:xfrm rot="10800000">
            <a:off x="1916950" y="125"/>
            <a:ext cx="0" cy="4036500"/>
          </a:xfrm>
          <a:prstGeom prst="straightConnector1">
            <a:avLst/>
          </a:prstGeom>
          <a:noFill/>
          <a:ln w="19050" cap="flat" cmpd="sng">
            <a:solidFill>
              <a:srgbClr val="4E48AB"/>
            </a:solidFill>
            <a:prstDash val="solid"/>
            <a:round/>
            <a:headEnd type="none" w="med" len="med"/>
            <a:tailEnd type="none" w="med" len="med"/>
          </a:ln>
        </p:spPr>
      </p:cxnSp>
      <p:sp>
        <p:nvSpPr>
          <p:cNvPr id="468" name="Google Shape;468;p12"/>
          <p:cNvSpPr/>
          <p:nvPr/>
        </p:nvSpPr>
        <p:spPr>
          <a:xfrm>
            <a:off x="5352306" y="207750"/>
            <a:ext cx="221754" cy="221157"/>
          </a:xfrm>
          <a:custGeom>
            <a:avLst/>
            <a:gdLst/>
            <a:ahLst/>
            <a:cxnLst/>
            <a:rect l="l" t="t" r="r" b="b"/>
            <a:pathLst>
              <a:path w="5571" h="5556" extrusionOk="0">
                <a:moveTo>
                  <a:pt x="2786" y="0"/>
                </a:moveTo>
                <a:cubicBezTo>
                  <a:pt x="1219" y="0"/>
                  <a:pt x="1" y="1204"/>
                  <a:pt x="1" y="2785"/>
                </a:cubicBezTo>
                <a:cubicBezTo>
                  <a:pt x="1" y="4352"/>
                  <a:pt x="1219" y="5556"/>
                  <a:pt x="2786" y="5556"/>
                </a:cubicBezTo>
                <a:cubicBezTo>
                  <a:pt x="4294" y="5556"/>
                  <a:pt x="5571" y="4352"/>
                  <a:pt x="5571" y="2785"/>
                </a:cubicBezTo>
                <a:cubicBezTo>
                  <a:pt x="5571" y="1204"/>
                  <a:pt x="4294" y="0"/>
                  <a:pt x="2786" y="0"/>
                </a:cubicBezTo>
                <a:close/>
              </a:path>
            </a:pathLst>
          </a:custGeom>
          <a:solidFill>
            <a:srgbClr val="ADA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2"/>
          <p:cNvSpPr/>
          <p:nvPr/>
        </p:nvSpPr>
        <p:spPr>
          <a:xfrm>
            <a:off x="8250398" y="494147"/>
            <a:ext cx="691545" cy="412847"/>
          </a:xfrm>
          <a:custGeom>
            <a:avLst/>
            <a:gdLst/>
            <a:ahLst/>
            <a:cxnLst/>
            <a:rect l="l" t="t" r="r" b="b"/>
            <a:pathLst>
              <a:path w="12635" h="7543" extrusionOk="0">
                <a:moveTo>
                  <a:pt x="7557" y="0"/>
                </a:moveTo>
                <a:cubicBezTo>
                  <a:pt x="5556" y="0"/>
                  <a:pt x="4410" y="595"/>
                  <a:pt x="3873" y="1625"/>
                </a:cubicBezTo>
                <a:cubicBezTo>
                  <a:pt x="3438" y="2466"/>
                  <a:pt x="2655" y="3075"/>
                  <a:pt x="1755" y="3322"/>
                </a:cubicBezTo>
                <a:cubicBezTo>
                  <a:pt x="725" y="3627"/>
                  <a:pt x="0" y="4468"/>
                  <a:pt x="0" y="5367"/>
                </a:cubicBezTo>
                <a:cubicBezTo>
                  <a:pt x="0" y="6586"/>
                  <a:pt x="1146" y="7543"/>
                  <a:pt x="2597" y="7543"/>
                </a:cubicBezTo>
                <a:cubicBezTo>
                  <a:pt x="3075" y="7543"/>
                  <a:pt x="3568" y="7427"/>
                  <a:pt x="3931" y="7253"/>
                </a:cubicBezTo>
                <a:cubicBezTo>
                  <a:pt x="4961" y="6760"/>
                  <a:pt x="5976" y="6397"/>
                  <a:pt x="7137" y="6397"/>
                </a:cubicBezTo>
                <a:lnTo>
                  <a:pt x="7557" y="6397"/>
                </a:lnTo>
                <a:cubicBezTo>
                  <a:pt x="10400" y="6397"/>
                  <a:pt x="12634" y="5005"/>
                  <a:pt x="12634" y="3191"/>
                </a:cubicBezTo>
                <a:cubicBezTo>
                  <a:pt x="12634" y="1451"/>
                  <a:pt x="10400" y="0"/>
                  <a:pt x="7557" y="0"/>
                </a:cubicBezTo>
                <a:close/>
              </a:path>
            </a:pathLst>
          </a:custGeom>
          <a:solidFill>
            <a:srgbClr val="ADA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2"/>
          <p:cNvSpPr/>
          <p:nvPr/>
        </p:nvSpPr>
        <p:spPr>
          <a:xfrm>
            <a:off x="8668827" y="2089477"/>
            <a:ext cx="141629" cy="141220"/>
          </a:xfrm>
          <a:custGeom>
            <a:avLst/>
            <a:gdLst/>
            <a:ahLst/>
            <a:cxnLst/>
            <a:rect l="l" t="t" r="r" b="b"/>
            <a:pathLst>
              <a:path w="5571" h="5556" extrusionOk="0">
                <a:moveTo>
                  <a:pt x="2786" y="0"/>
                </a:moveTo>
                <a:cubicBezTo>
                  <a:pt x="1219" y="0"/>
                  <a:pt x="1" y="1204"/>
                  <a:pt x="1" y="2785"/>
                </a:cubicBezTo>
                <a:cubicBezTo>
                  <a:pt x="1" y="4352"/>
                  <a:pt x="1219" y="5556"/>
                  <a:pt x="2786" y="5556"/>
                </a:cubicBezTo>
                <a:cubicBezTo>
                  <a:pt x="4294" y="5556"/>
                  <a:pt x="5571" y="4352"/>
                  <a:pt x="5571" y="2785"/>
                </a:cubicBezTo>
                <a:cubicBezTo>
                  <a:pt x="5571" y="1204"/>
                  <a:pt x="4294" y="0"/>
                  <a:pt x="2786" y="0"/>
                </a:cubicBezTo>
                <a:close/>
              </a:path>
            </a:pathLst>
          </a:custGeom>
          <a:solidFill>
            <a:srgbClr val="ADA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2"/>
          <p:cNvSpPr/>
          <p:nvPr/>
        </p:nvSpPr>
        <p:spPr>
          <a:xfrm>
            <a:off x="789201" y="4623274"/>
            <a:ext cx="75724" cy="75506"/>
          </a:xfrm>
          <a:custGeom>
            <a:avLst/>
            <a:gdLst/>
            <a:ahLst/>
            <a:cxnLst/>
            <a:rect l="l" t="t" r="r" b="b"/>
            <a:pathLst>
              <a:path w="5571" h="5556" extrusionOk="0">
                <a:moveTo>
                  <a:pt x="2786" y="0"/>
                </a:moveTo>
                <a:cubicBezTo>
                  <a:pt x="1219" y="0"/>
                  <a:pt x="1" y="1204"/>
                  <a:pt x="1" y="2785"/>
                </a:cubicBezTo>
                <a:cubicBezTo>
                  <a:pt x="1" y="4352"/>
                  <a:pt x="1219" y="5556"/>
                  <a:pt x="2786" y="5556"/>
                </a:cubicBezTo>
                <a:cubicBezTo>
                  <a:pt x="4294" y="5556"/>
                  <a:pt x="5571" y="4352"/>
                  <a:pt x="5571" y="2785"/>
                </a:cubicBezTo>
                <a:cubicBezTo>
                  <a:pt x="5571" y="1204"/>
                  <a:pt x="4294" y="0"/>
                  <a:pt x="2786" y="0"/>
                </a:cubicBezTo>
                <a:close/>
              </a:path>
            </a:pathLst>
          </a:custGeom>
          <a:solidFill>
            <a:srgbClr val="ADA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2"/>
          <p:cNvSpPr/>
          <p:nvPr/>
        </p:nvSpPr>
        <p:spPr>
          <a:xfrm>
            <a:off x="465524" y="288842"/>
            <a:ext cx="221744" cy="235907"/>
          </a:xfrm>
          <a:custGeom>
            <a:avLst/>
            <a:gdLst/>
            <a:ahLst/>
            <a:cxnLst/>
            <a:rect l="l" t="t" r="r" b="b"/>
            <a:pathLst>
              <a:path w="12635" h="7543" extrusionOk="0">
                <a:moveTo>
                  <a:pt x="7557" y="0"/>
                </a:moveTo>
                <a:cubicBezTo>
                  <a:pt x="5556" y="0"/>
                  <a:pt x="4410" y="595"/>
                  <a:pt x="3873" y="1625"/>
                </a:cubicBezTo>
                <a:cubicBezTo>
                  <a:pt x="3438" y="2466"/>
                  <a:pt x="2655" y="3075"/>
                  <a:pt x="1755" y="3322"/>
                </a:cubicBezTo>
                <a:cubicBezTo>
                  <a:pt x="725" y="3627"/>
                  <a:pt x="0" y="4468"/>
                  <a:pt x="0" y="5367"/>
                </a:cubicBezTo>
                <a:cubicBezTo>
                  <a:pt x="0" y="6586"/>
                  <a:pt x="1146" y="7543"/>
                  <a:pt x="2597" y="7543"/>
                </a:cubicBezTo>
                <a:cubicBezTo>
                  <a:pt x="3075" y="7543"/>
                  <a:pt x="3568" y="7427"/>
                  <a:pt x="3931" y="7253"/>
                </a:cubicBezTo>
                <a:cubicBezTo>
                  <a:pt x="4961" y="6760"/>
                  <a:pt x="5976" y="6397"/>
                  <a:pt x="7137" y="6397"/>
                </a:cubicBezTo>
                <a:lnTo>
                  <a:pt x="7557" y="6397"/>
                </a:lnTo>
                <a:cubicBezTo>
                  <a:pt x="10400" y="6397"/>
                  <a:pt x="12634" y="5005"/>
                  <a:pt x="12634" y="3191"/>
                </a:cubicBezTo>
                <a:cubicBezTo>
                  <a:pt x="12634" y="1451"/>
                  <a:pt x="10400" y="0"/>
                  <a:pt x="7557" y="0"/>
                </a:cubicBezTo>
                <a:close/>
              </a:path>
            </a:pathLst>
          </a:custGeom>
          <a:solidFill>
            <a:srgbClr val="ADA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2"/>
          <p:cNvSpPr/>
          <p:nvPr/>
        </p:nvSpPr>
        <p:spPr>
          <a:xfrm rot="10394549">
            <a:off x="8588703" y="4462860"/>
            <a:ext cx="221737" cy="235908"/>
          </a:xfrm>
          <a:custGeom>
            <a:avLst/>
            <a:gdLst/>
            <a:ahLst/>
            <a:cxnLst/>
            <a:rect l="l" t="t" r="r" b="b"/>
            <a:pathLst>
              <a:path w="12635" h="7543" extrusionOk="0">
                <a:moveTo>
                  <a:pt x="7557" y="0"/>
                </a:moveTo>
                <a:cubicBezTo>
                  <a:pt x="5556" y="0"/>
                  <a:pt x="4410" y="595"/>
                  <a:pt x="3873" y="1625"/>
                </a:cubicBezTo>
                <a:cubicBezTo>
                  <a:pt x="3438" y="2466"/>
                  <a:pt x="2655" y="3075"/>
                  <a:pt x="1755" y="3322"/>
                </a:cubicBezTo>
                <a:cubicBezTo>
                  <a:pt x="725" y="3627"/>
                  <a:pt x="0" y="4468"/>
                  <a:pt x="0" y="5367"/>
                </a:cubicBezTo>
                <a:cubicBezTo>
                  <a:pt x="0" y="6586"/>
                  <a:pt x="1146" y="7543"/>
                  <a:pt x="2597" y="7543"/>
                </a:cubicBezTo>
                <a:cubicBezTo>
                  <a:pt x="3075" y="7543"/>
                  <a:pt x="3568" y="7427"/>
                  <a:pt x="3931" y="7253"/>
                </a:cubicBezTo>
                <a:cubicBezTo>
                  <a:pt x="4961" y="6760"/>
                  <a:pt x="5976" y="6397"/>
                  <a:pt x="7137" y="6397"/>
                </a:cubicBezTo>
                <a:lnTo>
                  <a:pt x="7557" y="6397"/>
                </a:lnTo>
                <a:cubicBezTo>
                  <a:pt x="10400" y="6397"/>
                  <a:pt x="12634" y="5005"/>
                  <a:pt x="12634" y="3191"/>
                </a:cubicBezTo>
                <a:cubicBezTo>
                  <a:pt x="12634" y="1451"/>
                  <a:pt x="10400" y="0"/>
                  <a:pt x="7557" y="0"/>
                </a:cubicBezTo>
                <a:close/>
              </a:path>
            </a:pathLst>
          </a:custGeom>
          <a:solidFill>
            <a:srgbClr val="ADA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2"/>
          <p:cNvSpPr/>
          <p:nvPr/>
        </p:nvSpPr>
        <p:spPr>
          <a:xfrm>
            <a:off x="8823551" y="4218674"/>
            <a:ext cx="75724" cy="75506"/>
          </a:xfrm>
          <a:custGeom>
            <a:avLst/>
            <a:gdLst/>
            <a:ahLst/>
            <a:cxnLst/>
            <a:rect l="l" t="t" r="r" b="b"/>
            <a:pathLst>
              <a:path w="5571" h="5556" extrusionOk="0">
                <a:moveTo>
                  <a:pt x="2786" y="0"/>
                </a:moveTo>
                <a:cubicBezTo>
                  <a:pt x="1219" y="0"/>
                  <a:pt x="1" y="1204"/>
                  <a:pt x="1" y="2785"/>
                </a:cubicBezTo>
                <a:cubicBezTo>
                  <a:pt x="1" y="4352"/>
                  <a:pt x="1219" y="5556"/>
                  <a:pt x="2786" y="5556"/>
                </a:cubicBezTo>
                <a:cubicBezTo>
                  <a:pt x="4294" y="5556"/>
                  <a:pt x="5571" y="4352"/>
                  <a:pt x="5571" y="2785"/>
                </a:cubicBezTo>
                <a:cubicBezTo>
                  <a:pt x="5571" y="1204"/>
                  <a:pt x="4294" y="0"/>
                  <a:pt x="2786" y="0"/>
                </a:cubicBezTo>
                <a:close/>
              </a:path>
            </a:pathLst>
          </a:custGeom>
          <a:solidFill>
            <a:srgbClr val="ADA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2"/>
          <p:cNvSpPr txBox="1">
            <a:spLocks noGrp="1"/>
          </p:cNvSpPr>
          <p:nvPr>
            <p:ph type="title" hasCustomPrompt="1"/>
          </p:nvPr>
        </p:nvSpPr>
        <p:spPr>
          <a:xfrm>
            <a:off x="496950" y="1409300"/>
            <a:ext cx="1271700" cy="447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sz="3000"/>
            </a:lvl1pPr>
            <a:lvl2pPr lvl="1" algn="r" rtl="0">
              <a:spcBef>
                <a:spcPts val="0"/>
              </a:spcBef>
              <a:spcAft>
                <a:spcPts val="0"/>
              </a:spcAft>
              <a:buSzPts val="3000"/>
              <a:buNone/>
              <a:defRPr sz="3000"/>
            </a:lvl2pPr>
            <a:lvl3pPr lvl="2" algn="r" rtl="0">
              <a:spcBef>
                <a:spcPts val="0"/>
              </a:spcBef>
              <a:spcAft>
                <a:spcPts val="0"/>
              </a:spcAft>
              <a:buSzPts val="3000"/>
              <a:buNone/>
              <a:defRPr sz="3000"/>
            </a:lvl3pPr>
            <a:lvl4pPr lvl="3" algn="r" rtl="0">
              <a:spcBef>
                <a:spcPts val="0"/>
              </a:spcBef>
              <a:spcAft>
                <a:spcPts val="0"/>
              </a:spcAft>
              <a:buSzPts val="3000"/>
              <a:buNone/>
              <a:defRPr sz="3000"/>
            </a:lvl4pPr>
            <a:lvl5pPr lvl="4" algn="r" rtl="0">
              <a:spcBef>
                <a:spcPts val="0"/>
              </a:spcBef>
              <a:spcAft>
                <a:spcPts val="0"/>
              </a:spcAft>
              <a:buSzPts val="3000"/>
              <a:buNone/>
              <a:defRPr sz="3000"/>
            </a:lvl5pPr>
            <a:lvl6pPr lvl="5" algn="r" rtl="0">
              <a:spcBef>
                <a:spcPts val="0"/>
              </a:spcBef>
              <a:spcAft>
                <a:spcPts val="0"/>
              </a:spcAft>
              <a:buSzPts val="3000"/>
              <a:buNone/>
              <a:defRPr sz="3000"/>
            </a:lvl6pPr>
            <a:lvl7pPr lvl="6" algn="r" rtl="0">
              <a:spcBef>
                <a:spcPts val="0"/>
              </a:spcBef>
              <a:spcAft>
                <a:spcPts val="0"/>
              </a:spcAft>
              <a:buSzPts val="3000"/>
              <a:buNone/>
              <a:defRPr sz="3000"/>
            </a:lvl7pPr>
            <a:lvl8pPr lvl="7" algn="r" rtl="0">
              <a:spcBef>
                <a:spcPts val="0"/>
              </a:spcBef>
              <a:spcAft>
                <a:spcPts val="0"/>
              </a:spcAft>
              <a:buSzPts val="3000"/>
              <a:buNone/>
              <a:defRPr sz="3000"/>
            </a:lvl8pPr>
            <a:lvl9pPr lvl="8" algn="r" rtl="0">
              <a:spcBef>
                <a:spcPts val="0"/>
              </a:spcBef>
              <a:spcAft>
                <a:spcPts val="0"/>
              </a:spcAft>
              <a:buSzPts val="3000"/>
              <a:buNone/>
              <a:defRPr sz="3000"/>
            </a:lvl9pPr>
          </a:lstStyle>
          <a:p>
            <a:r>
              <a:t>xx%</a:t>
            </a:r>
          </a:p>
        </p:txBody>
      </p:sp>
      <p:sp>
        <p:nvSpPr>
          <p:cNvPr id="476" name="Google Shape;476;p12"/>
          <p:cNvSpPr txBox="1">
            <a:spLocks noGrp="1"/>
          </p:cNvSpPr>
          <p:nvPr>
            <p:ph type="title" idx="5" hasCustomPrompt="1"/>
          </p:nvPr>
        </p:nvSpPr>
        <p:spPr>
          <a:xfrm>
            <a:off x="496950" y="1916389"/>
            <a:ext cx="1271700" cy="447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sz="3000"/>
            </a:lvl1pPr>
            <a:lvl2pPr lvl="1" algn="r" rtl="0">
              <a:spcBef>
                <a:spcPts val="0"/>
              </a:spcBef>
              <a:spcAft>
                <a:spcPts val="0"/>
              </a:spcAft>
              <a:buSzPts val="3000"/>
              <a:buNone/>
              <a:defRPr sz="3000"/>
            </a:lvl2pPr>
            <a:lvl3pPr lvl="2" algn="r" rtl="0">
              <a:spcBef>
                <a:spcPts val="0"/>
              </a:spcBef>
              <a:spcAft>
                <a:spcPts val="0"/>
              </a:spcAft>
              <a:buSzPts val="3000"/>
              <a:buNone/>
              <a:defRPr sz="3000"/>
            </a:lvl3pPr>
            <a:lvl4pPr lvl="3" algn="r" rtl="0">
              <a:spcBef>
                <a:spcPts val="0"/>
              </a:spcBef>
              <a:spcAft>
                <a:spcPts val="0"/>
              </a:spcAft>
              <a:buSzPts val="3000"/>
              <a:buNone/>
              <a:defRPr sz="3000"/>
            </a:lvl4pPr>
            <a:lvl5pPr lvl="4" algn="r" rtl="0">
              <a:spcBef>
                <a:spcPts val="0"/>
              </a:spcBef>
              <a:spcAft>
                <a:spcPts val="0"/>
              </a:spcAft>
              <a:buSzPts val="3000"/>
              <a:buNone/>
              <a:defRPr sz="3000"/>
            </a:lvl5pPr>
            <a:lvl6pPr lvl="5" algn="r" rtl="0">
              <a:spcBef>
                <a:spcPts val="0"/>
              </a:spcBef>
              <a:spcAft>
                <a:spcPts val="0"/>
              </a:spcAft>
              <a:buSzPts val="3000"/>
              <a:buNone/>
              <a:defRPr sz="3000"/>
            </a:lvl6pPr>
            <a:lvl7pPr lvl="6" algn="r" rtl="0">
              <a:spcBef>
                <a:spcPts val="0"/>
              </a:spcBef>
              <a:spcAft>
                <a:spcPts val="0"/>
              </a:spcAft>
              <a:buSzPts val="3000"/>
              <a:buNone/>
              <a:defRPr sz="3000"/>
            </a:lvl7pPr>
            <a:lvl8pPr lvl="7" algn="r" rtl="0">
              <a:spcBef>
                <a:spcPts val="0"/>
              </a:spcBef>
              <a:spcAft>
                <a:spcPts val="0"/>
              </a:spcAft>
              <a:buSzPts val="3000"/>
              <a:buNone/>
              <a:defRPr sz="3000"/>
            </a:lvl8pPr>
            <a:lvl9pPr lvl="8" algn="r" rtl="0">
              <a:spcBef>
                <a:spcPts val="0"/>
              </a:spcBef>
              <a:spcAft>
                <a:spcPts val="0"/>
              </a:spcAft>
              <a:buSzPts val="3000"/>
              <a:buNone/>
              <a:defRPr sz="3000"/>
            </a:lvl9pPr>
          </a:lstStyle>
          <a:p>
            <a:r>
              <a:t>xx%</a:t>
            </a:r>
          </a:p>
        </p:txBody>
      </p:sp>
      <p:sp>
        <p:nvSpPr>
          <p:cNvPr id="477" name="Google Shape;477;p12"/>
          <p:cNvSpPr txBox="1">
            <a:spLocks noGrp="1"/>
          </p:cNvSpPr>
          <p:nvPr>
            <p:ph type="title" idx="6" hasCustomPrompt="1"/>
          </p:nvPr>
        </p:nvSpPr>
        <p:spPr>
          <a:xfrm>
            <a:off x="496950" y="2476189"/>
            <a:ext cx="1271700" cy="447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sz="3000"/>
            </a:lvl1pPr>
            <a:lvl2pPr lvl="1" algn="r" rtl="0">
              <a:spcBef>
                <a:spcPts val="0"/>
              </a:spcBef>
              <a:spcAft>
                <a:spcPts val="0"/>
              </a:spcAft>
              <a:buSzPts val="3000"/>
              <a:buNone/>
              <a:defRPr sz="3000"/>
            </a:lvl2pPr>
            <a:lvl3pPr lvl="2" algn="r" rtl="0">
              <a:spcBef>
                <a:spcPts val="0"/>
              </a:spcBef>
              <a:spcAft>
                <a:spcPts val="0"/>
              </a:spcAft>
              <a:buSzPts val="3000"/>
              <a:buNone/>
              <a:defRPr sz="3000"/>
            </a:lvl3pPr>
            <a:lvl4pPr lvl="3" algn="r" rtl="0">
              <a:spcBef>
                <a:spcPts val="0"/>
              </a:spcBef>
              <a:spcAft>
                <a:spcPts val="0"/>
              </a:spcAft>
              <a:buSzPts val="3000"/>
              <a:buNone/>
              <a:defRPr sz="3000"/>
            </a:lvl4pPr>
            <a:lvl5pPr lvl="4" algn="r" rtl="0">
              <a:spcBef>
                <a:spcPts val="0"/>
              </a:spcBef>
              <a:spcAft>
                <a:spcPts val="0"/>
              </a:spcAft>
              <a:buSzPts val="3000"/>
              <a:buNone/>
              <a:defRPr sz="3000"/>
            </a:lvl5pPr>
            <a:lvl6pPr lvl="5" algn="r" rtl="0">
              <a:spcBef>
                <a:spcPts val="0"/>
              </a:spcBef>
              <a:spcAft>
                <a:spcPts val="0"/>
              </a:spcAft>
              <a:buSzPts val="3000"/>
              <a:buNone/>
              <a:defRPr sz="3000"/>
            </a:lvl6pPr>
            <a:lvl7pPr lvl="6" algn="r" rtl="0">
              <a:spcBef>
                <a:spcPts val="0"/>
              </a:spcBef>
              <a:spcAft>
                <a:spcPts val="0"/>
              </a:spcAft>
              <a:buSzPts val="3000"/>
              <a:buNone/>
              <a:defRPr sz="3000"/>
            </a:lvl7pPr>
            <a:lvl8pPr lvl="7" algn="r" rtl="0">
              <a:spcBef>
                <a:spcPts val="0"/>
              </a:spcBef>
              <a:spcAft>
                <a:spcPts val="0"/>
              </a:spcAft>
              <a:buSzPts val="3000"/>
              <a:buNone/>
              <a:defRPr sz="3000"/>
            </a:lvl8pPr>
            <a:lvl9pPr lvl="8" algn="r" rtl="0">
              <a:spcBef>
                <a:spcPts val="0"/>
              </a:spcBef>
              <a:spcAft>
                <a:spcPts val="0"/>
              </a:spcAft>
              <a:buSzPts val="3000"/>
              <a:buNone/>
              <a:defRPr sz="3000"/>
            </a:lvl9pPr>
          </a:lstStyle>
          <a:p>
            <a:r>
              <a:t>xx%</a:t>
            </a:r>
          </a:p>
        </p:txBody>
      </p:sp>
      <p:sp>
        <p:nvSpPr>
          <p:cNvPr id="478" name="Google Shape;478;p12"/>
          <p:cNvSpPr txBox="1">
            <a:spLocks noGrp="1"/>
          </p:cNvSpPr>
          <p:nvPr>
            <p:ph type="title" idx="7" hasCustomPrompt="1"/>
          </p:nvPr>
        </p:nvSpPr>
        <p:spPr>
          <a:xfrm>
            <a:off x="496950" y="2965514"/>
            <a:ext cx="1271700" cy="447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sz="3000"/>
            </a:lvl1pPr>
            <a:lvl2pPr lvl="1" algn="r" rtl="0">
              <a:spcBef>
                <a:spcPts val="0"/>
              </a:spcBef>
              <a:spcAft>
                <a:spcPts val="0"/>
              </a:spcAft>
              <a:buSzPts val="3000"/>
              <a:buNone/>
              <a:defRPr sz="3000"/>
            </a:lvl2pPr>
            <a:lvl3pPr lvl="2" algn="r" rtl="0">
              <a:spcBef>
                <a:spcPts val="0"/>
              </a:spcBef>
              <a:spcAft>
                <a:spcPts val="0"/>
              </a:spcAft>
              <a:buSzPts val="3000"/>
              <a:buNone/>
              <a:defRPr sz="3000"/>
            </a:lvl3pPr>
            <a:lvl4pPr lvl="3" algn="r" rtl="0">
              <a:spcBef>
                <a:spcPts val="0"/>
              </a:spcBef>
              <a:spcAft>
                <a:spcPts val="0"/>
              </a:spcAft>
              <a:buSzPts val="3000"/>
              <a:buNone/>
              <a:defRPr sz="3000"/>
            </a:lvl4pPr>
            <a:lvl5pPr lvl="4" algn="r" rtl="0">
              <a:spcBef>
                <a:spcPts val="0"/>
              </a:spcBef>
              <a:spcAft>
                <a:spcPts val="0"/>
              </a:spcAft>
              <a:buSzPts val="3000"/>
              <a:buNone/>
              <a:defRPr sz="3000"/>
            </a:lvl5pPr>
            <a:lvl6pPr lvl="5" algn="r" rtl="0">
              <a:spcBef>
                <a:spcPts val="0"/>
              </a:spcBef>
              <a:spcAft>
                <a:spcPts val="0"/>
              </a:spcAft>
              <a:buSzPts val="3000"/>
              <a:buNone/>
              <a:defRPr sz="3000"/>
            </a:lvl6pPr>
            <a:lvl7pPr lvl="6" algn="r" rtl="0">
              <a:spcBef>
                <a:spcPts val="0"/>
              </a:spcBef>
              <a:spcAft>
                <a:spcPts val="0"/>
              </a:spcAft>
              <a:buSzPts val="3000"/>
              <a:buNone/>
              <a:defRPr sz="3000"/>
            </a:lvl7pPr>
            <a:lvl8pPr lvl="7" algn="r" rtl="0">
              <a:spcBef>
                <a:spcPts val="0"/>
              </a:spcBef>
              <a:spcAft>
                <a:spcPts val="0"/>
              </a:spcAft>
              <a:buSzPts val="3000"/>
              <a:buNone/>
              <a:defRPr sz="3000"/>
            </a:lvl8pPr>
            <a:lvl9pPr lvl="8" algn="r" rtl="0">
              <a:spcBef>
                <a:spcPts val="0"/>
              </a:spcBef>
              <a:spcAft>
                <a:spcPts val="0"/>
              </a:spcAft>
              <a:buSzPts val="3000"/>
              <a:buNone/>
              <a:defRPr sz="3000"/>
            </a:lvl9pPr>
          </a:lstStyle>
          <a:p>
            <a:r>
              <a:t>xx%</a:t>
            </a:r>
          </a:p>
        </p:txBody>
      </p:sp>
    </p:spTree>
  </p:cSld>
  <p:clrMapOvr>
    <a:masterClrMapping/>
  </p:clrMapOvr>
  <p:extLst>
    <p:ext uri="{DCECCB84-F9BA-43D5-87BE-67443E8EF086}">
      <p15:sldGuideLst xmlns:p15="http://schemas.microsoft.com/office/powerpoint/2012/main">
        <p15:guide id="1" orient="horz" pos="1170">
          <p15:clr>
            <a:srgbClr val="FA7B17"/>
          </p15:clr>
        </p15:guide>
        <p15:guide id="2" orient="horz" pos="1493">
          <p15:clr>
            <a:srgbClr val="FA7B17"/>
          </p15:clr>
        </p15:guide>
        <p15:guide id="3" orient="horz" pos="1846">
          <p15:clr>
            <a:srgbClr val="FA7B17"/>
          </p15:clr>
        </p15:guide>
        <p15:guide id="4" orient="horz" pos="2154">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HEADLAND DESIGN 1">
  <p:cSld name="CAPTION_ONLY">
    <p:spTree>
      <p:nvGrpSpPr>
        <p:cNvPr id="1" name="Shape 479"/>
        <p:cNvGrpSpPr/>
        <p:nvPr/>
      </p:nvGrpSpPr>
      <p:grpSpPr>
        <a:xfrm>
          <a:off x="0" y="0"/>
          <a:ext cx="0" cy="0"/>
          <a:chOff x="0" y="0"/>
          <a:chExt cx="0" cy="0"/>
        </a:xfrm>
      </p:grpSpPr>
      <p:grpSp>
        <p:nvGrpSpPr>
          <p:cNvPr id="480" name="Google Shape;480;p13"/>
          <p:cNvGrpSpPr/>
          <p:nvPr/>
        </p:nvGrpSpPr>
        <p:grpSpPr>
          <a:xfrm>
            <a:off x="-100875" y="-343799"/>
            <a:ext cx="10081684" cy="6291327"/>
            <a:chOff x="-37" y="-343797"/>
            <a:chExt cx="9980877" cy="6228420"/>
          </a:xfrm>
        </p:grpSpPr>
        <p:sp>
          <p:nvSpPr>
            <p:cNvPr id="481" name="Google Shape;481;p13"/>
            <p:cNvSpPr/>
            <p:nvPr/>
          </p:nvSpPr>
          <p:spPr>
            <a:xfrm rot="-4026350">
              <a:off x="7368992" y="3292331"/>
              <a:ext cx="2294434" cy="2210818"/>
            </a:xfrm>
            <a:custGeom>
              <a:avLst/>
              <a:gdLst/>
              <a:ahLst/>
              <a:cxnLst/>
              <a:rect l="l" t="t" r="r" b="b"/>
              <a:pathLst>
                <a:path w="6601" h="4353" extrusionOk="0">
                  <a:moveTo>
                    <a:pt x="2670" y="1"/>
                  </a:moveTo>
                  <a:cubicBezTo>
                    <a:pt x="1219" y="1"/>
                    <a:pt x="1" y="972"/>
                    <a:pt x="1" y="2176"/>
                  </a:cubicBezTo>
                  <a:cubicBezTo>
                    <a:pt x="1" y="3380"/>
                    <a:pt x="1219" y="4352"/>
                    <a:pt x="2670" y="4352"/>
                  </a:cubicBezTo>
                  <a:cubicBezTo>
                    <a:pt x="3337" y="4352"/>
                    <a:pt x="3990" y="4105"/>
                    <a:pt x="4483" y="3743"/>
                  </a:cubicBezTo>
                  <a:cubicBezTo>
                    <a:pt x="4715" y="3569"/>
                    <a:pt x="5020" y="3511"/>
                    <a:pt x="5324" y="3511"/>
                  </a:cubicBezTo>
                  <a:cubicBezTo>
                    <a:pt x="5385" y="3521"/>
                    <a:pt x="5444" y="3526"/>
                    <a:pt x="5503" y="3526"/>
                  </a:cubicBezTo>
                  <a:cubicBezTo>
                    <a:pt x="6097" y="3526"/>
                    <a:pt x="6601" y="3017"/>
                    <a:pt x="6601" y="2423"/>
                  </a:cubicBezTo>
                  <a:cubicBezTo>
                    <a:pt x="6601" y="1814"/>
                    <a:pt x="6107" y="1335"/>
                    <a:pt x="5571" y="1262"/>
                  </a:cubicBezTo>
                  <a:cubicBezTo>
                    <a:pt x="5266" y="1204"/>
                    <a:pt x="4962" y="1088"/>
                    <a:pt x="4715" y="842"/>
                  </a:cubicBezTo>
                  <a:cubicBezTo>
                    <a:pt x="4236" y="305"/>
                    <a:pt x="3453" y="1"/>
                    <a:pt x="2670" y="1"/>
                  </a:cubicBezTo>
                  <a:close/>
                </a:path>
              </a:pathLst>
            </a:custGeom>
            <a:solidFill>
              <a:srgbClr val="E1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3"/>
            <p:cNvSpPr/>
            <p:nvPr/>
          </p:nvSpPr>
          <p:spPr>
            <a:xfrm rot="5400000">
              <a:off x="6232" y="-14894"/>
              <a:ext cx="5196977" cy="5209514"/>
            </a:xfrm>
            <a:custGeom>
              <a:avLst/>
              <a:gdLst/>
              <a:ahLst/>
              <a:cxnLst/>
              <a:rect l="l" t="t" r="r" b="b"/>
              <a:pathLst>
                <a:path w="44430" h="31998" extrusionOk="0">
                  <a:moveTo>
                    <a:pt x="40231" y="1"/>
                  </a:moveTo>
                  <a:cubicBezTo>
                    <a:pt x="38589" y="1"/>
                    <a:pt x="36930" y="353"/>
                    <a:pt x="35422" y="1000"/>
                  </a:cubicBezTo>
                  <a:cubicBezTo>
                    <a:pt x="32332" y="2320"/>
                    <a:pt x="29794" y="4800"/>
                    <a:pt x="27981" y="7643"/>
                  </a:cubicBezTo>
                  <a:cubicBezTo>
                    <a:pt x="26298" y="10181"/>
                    <a:pt x="25021" y="13140"/>
                    <a:pt x="22483" y="14780"/>
                  </a:cubicBezTo>
                  <a:cubicBezTo>
                    <a:pt x="20612" y="15925"/>
                    <a:pt x="18378" y="16172"/>
                    <a:pt x="16260" y="16535"/>
                  </a:cubicBezTo>
                  <a:cubicBezTo>
                    <a:pt x="13664" y="16955"/>
                    <a:pt x="11068" y="17434"/>
                    <a:pt x="8645" y="18464"/>
                  </a:cubicBezTo>
                  <a:cubicBezTo>
                    <a:pt x="6223" y="19436"/>
                    <a:pt x="3931" y="21002"/>
                    <a:pt x="2423" y="23178"/>
                  </a:cubicBezTo>
                  <a:cubicBezTo>
                    <a:pt x="667" y="25716"/>
                    <a:pt x="116" y="28922"/>
                    <a:pt x="0" y="31997"/>
                  </a:cubicBezTo>
                  <a:lnTo>
                    <a:pt x="43515" y="31997"/>
                  </a:lnTo>
                  <a:cubicBezTo>
                    <a:pt x="43994" y="31997"/>
                    <a:pt x="44429" y="31576"/>
                    <a:pt x="44429" y="31098"/>
                  </a:cubicBezTo>
                  <a:lnTo>
                    <a:pt x="44429" y="869"/>
                  </a:lnTo>
                  <a:cubicBezTo>
                    <a:pt x="43122" y="277"/>
                    <a:pt x="41683" y="1"/>
                    <a:pt x="40231" y="1"/>
                  </a:cubicBezTo>
                  <a:close/>
                </a:path>
              </a:pathLst>
            </a:custGeom>
            <a:solidFill>
              <a:srgbClr val="E9E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3"/>
            <p:cNvSpPr/>
            <p:nvPr/>
          </p:nvSpPr>
          <p:spPr>
            <a:xfrm>
              <a:off x="3779649" y="1908719"/>
              <a:ext cx="92907" cy="87148"/>
            </a:xfrm>
            <a:custGeom>
              <a:avLst/>
              <a:gdLst/>
              <a:ahLst/>
              <a:cxnLst/>
              <a:rect l="l" t="t" r="r" b="b"/>
              <a:pathLst>
                <a:path w="2293" h="2151" extrusionOk="0">
                  <a:moveTo>
                    <a:pt x="1118" y="0"/>
                  </a:moveTo>
                  <a:cubicBezTo>
                    <a:pt x="846" y="0"/>
                    <a:pt x="574" y="106"/>
                    <a:pt x="363" y="316"/>
                  </a:cubicBezTo>
                  <a:cubicBezTo>
                    <a:pt x="1" y="737"/>
                    <a:pt x="1" y="1404"/>
                    <a:pt x="363" y="1824"/>
                  </a:cubicBezTo>
                  <a:cubicBezTo>
                    <a:pt x="574" y="2042"/>
                    <a:pt x="846" y="2151"/>
                    <a:pt x="1118" y="2151"/>
                  </a:cubicBezTo>
                  <a:cubicBezTo>
                    <a:pt x="1390" y="2151"/>
                    <a:pt x="1662" y="2042"/>
                    <a:pt x="1872" y="1824"/>
                  </a:cubicBezTo>
                  <a:cubicBezTo>
                    <a:pt x="2293" y="1404"/>
                    <a:pt x="2293" y="737"/>
                    <a:pt x="1872" y="316"/>
                  </a:cubicBezTo>
                  <a:cubicBezTo>
                    <a:pt x="1662" y="106"/>
                    <a:pt x="1390" y="0"/>
                    <a:pt x="1118" y="0"/>
                  </a:cubicBezTo>
                  <a:close/>
                </a:path>
              </a:pathLst>
            </a:custGeom>
            <a:solidFill>
              <a:srgbClr val="E2E1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3"/>
            <p:cNvSpPr/>
            <p:nvPr/>
          </p:nvSpPr>
          <p:spPr>
            <a:xfrm>
              <a:off x="7051569" y="858256"/>
              <a:ext cx="217785" cy="219338"/>
            </a:xfrm>
            <a:custGeom>
              <a:avLst/>
              <a:gdLst/>
              <a:ahLst/>
              <a:cxnLst/>
              <a:rect l="l" t="t" r="r" b="b"/>
              <a:pathLst>
                <a:path w="2104" h="2119" extrusionOk="0">
                  <a:moveTo>
                    <a:pt x="1016" y="0"/>
                  </a:moveTo>
                  <a:cubicBezTo>
                    <a:pt x="479" y="0"/>
                    <a:pt x="1" y="479"/>
                    <a:pt x="1" y="1030"/>
                  </a:cubicBezTo>
                  <a:cubicBezTo>
                    <a:pt x="1" y="1639"/>
                    <a:pt x="479" y="2118"/>
                    <a:pt x="1016" y="2118"/>
                  </a:cubicBezTo>
                  <a:cubicBezTo>
                    <a:pt x="1625" y="2118"/>
                    <a:pt x="2104" y="1639"/>
                    <a:pt x="2104" y="1030"/>
                  </a:cubicBezTo>
                  <a:cubicBezTo>
                    <a:pt x="2104" y="479"/>
                    <a:pt x="1625" y="0"/>
                    <a:pt x="1016" y="0"/>
                  </a:cubicBezTo>
                  <a:close/>
                </a:path>
              </a:pathLst>
            </a:custGeom>
            <a:solidFill>
              <a:srgbClr val="E2E1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3"/>
            <p:cNvSpPr/>
            <p:nvPr/>
          </p:nvSpPr>
          <p:spPr>
            <a:xfrm rot="10800000">
              <a:off x="7952482" y="-343797"/>
              <a:ext cx="1292753" cy="984102"/>
            </a:xfrm>
            <a:custGeom>
              <a:avLst/>
              <a:gdLst/>
              <a:ahLst/>
              <a:cxnLst/>
              <a:rect l="l" t="t" r="r" b="b"/>
              <a:pathLst>
                <a:path w="3627" h="2177" extrusionOk="0">
                  <a:moveTo>
                    <a:pt x="1813" y="1"/>
                  </a:moveTo>
                  <a:cubicBezTo>
                    <a:pt x="784" y="1"/>
                    <a:pt x="0" y="479"/>
                    <a:pt x="0" y="1088"/>
                  </a:cubicBezTo>
                  <a:cubicBezTo>
                    <a:pt x="0" y="1698"/>
                    <a:pt x="784" y="2176"/>
                    <a:pt x="1813" y="2176"/>
                  </a:cubicBezTo>
                  <a:cubicBezTo>
                    <a:pt x="2785" y="2176"/>
                    <a:pt x="3627" y="1698"/>
                    <a:pt x="3627" y="1088"/>
                  </a:cubicBezTo>
                  <a:cubicBezTo>
                    <a:pt x="3627" y="479"/>
                    <a:pt x="2785" y="1"/>
                    <a:pt x="1813" y="1"/>
                  </a:cubicBezTo>
                  <a:close/>
                </a:path>
              </a:pathLst>
            </a:custGeom>
            <a:solidFill>
              <a:srgbClr val="E1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6" name="Google Shape;486;p13"/>
          <p:cNvSpPr txBox="1">
            <a:spLocks noGrp="1"/>
          </p:cNvSpPr>
          <p:nvPr>
            <p:ph type="ctrTitle"/>
          </p:nvPr>
        </p:nvSpPr>
        <p:spPr>
          <a:xfrm>
            <a:off x="4564791" y="858238"/>
            <a:ext cx="26553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487" name="Google Shape;487;p13"/>
          <p:cNvSpPr txBox="1">
            <a:spLocks noGrp="1"/>
          </p:cNvSpPr>
          <p:nvPr>
            <p:ph type="subTitle" idx="1"/>
          </p:nvPr>
        </p:nvSpPr>
        <p:spPr>
          <a:xfrm>
            <a:off x="4564789" y="2862763"/>
            <a:ext cx="26553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2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88" name="Google Shape;488;p13"/>
          <p:cNvSpPr/>
          <p:nvPr/>
        </p:nvSpPr>
        <p:spPr>
          <a:xfrm>
            <a:off x="3486425" y="4763320"/>
            <a:ext cx="88605" cy="87155"/>
          </a:xfrm>
          <a:custGeom>
            <a:avLst/>
            <a:gdLst/>
            <a:ahLst/>
            <a:cxnLst/>
            <a:rect l="l" t="t" r="r" b="b"/>
            <a:pathLst>
              <a:path w="856" h="842" extrusionOk="0">
                <a:moveTo>
                  <a:pt x="0" y="0"/>
                </a:moveTo>
                <a:lnTo>
                  <a:pt x="0" y="842"/>
                </a:lnTo>
                <a:lnTo>
                  <a:pt x="856" y="842"/>
                </a:lnTo>
                <a:lnTo>
                  <a:pt x="856" y="0"/>
                </a:lnTo>
                <a:close/>
              </a:path>
            </a:pathLst>
          </a:custGeom>
          <a:solidFill>
            <a:srgbClr val="4E4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9" name="Google Shape;489;p13"/>
          <p:cNvGrpSpPr/>
          <p:nvPr/>
        </p:nvGrpSpPr>
        <p:grpSpPr>
          <a:xfrm>
            <a:off x="665288" y="2334257"/>
            <a:ext cx="7813424" cy="2809232"/>
            <a:chOff x="665288" y="2398557"/>
            <a:chExt cx="7813424" cy="2809232"/>
          </a:xfrm>
        </p:grpSpPr>
        <p:sp>
          <p:nvSpPr>
            <p:cNvPr id="490" name="Google Shape;490;p13"/>
            <p:cNvSpPr/>
            <p:nvPr/>
          </p:nvSpPr>
          <p:spPr>
            <a:xfrm>
              <a:off x="2429391" y="2904612"/>
              <a:ext cx="807896" cy="507406"/>
            </a:xfrm>
            <a:custGeom>
              <a:avLst/>
              <a:gdLst/>
              <a:ahLst/>
              <a:cxnLst/>
              <a:rect l="l" t="t" r="r" b="b"/>
              <a:pathLst>
                <a:path w="7805" h="4902" extrusionOk="0">
                  <a:moveTo>
                    <a:pt x="3264" y="0"/>
                  </a:moveTo>
                  <a:cubicBezTo>
                    <a:pt x="2902" y="0"/>
                    <a:pt x="2597" y="363"/>
                    <a:pt x="2669" y="725"/>
                  </a:cubicBezTo>
                  <a:lnTo>
                    <a:pt x="2844" y="1334"/>
                  </a:lnTo>
                  <a:cubicBezTo>
                    <a:pt x="2902" y="1639"/>
                    <a:pt x="2669" y="2002"/>
                    <a:pt x="2365" y="2002"/>
                  </a:cubicBezTo>
                  <a:cubicBezTo>
                    <a:pt x="1640" y="2118"/>
                    <a:pt x="972" y="2176"/>
                    <a:pt x="726" y="2422"/>
                  </a:cubicBezTo>
                  <a:cubicBezTo>
                    <a:pt x="189" y="2959"/>
                    <a:pt x="1" y="4119"/>
                    <a:pt x="552" y="4598"/>
                  </a:cubicBezTo>
                  <a:cubicBezTo>
                    <a:pt x="741" y="4810"/>
                    <a:pt x="1024" y="4902"/>
                    <a:pt x="1328" y="4902"/>
                  </a:cubicBezTo>
                  <a:cubicBezTo>
                    <a:pt x="1794" y="4902"/>
                    <a:pt x="2307" y="4685"/>
                    <a:pt x="2597" y="4352"/>
                  </a:cubicBezTo>
                  <a:cubicBezTo>
                    <a:pt x="2728" y="4294"/>
                    <a:pt x="3206" y="3626"/>
                    <a:pt x="3322" y="3452"/>
                  </a:cubicBezTo>
                  <a:cubicBezTo>
                    <a:pt x="4054" y="2282"/>
                    <a:pt x="6442" y="2233"/>
                    <a:pt x="6835" y="2233"/>
                  </a:cubicBezTo>
                  <a:cubicBezTo>
                    <a:pt x="6871" y="2233"/>
                    <a:pt x="6890" y="2234"/>
                    <a:pt x="6890" y="2234"/>
                  </a:cubicBezTo>
                  <a:cubicBezTo>
                    <a:pt x="6919" y="2245"/>
                    <a:pt x="6947" y="2250"/>
                    <a:pt x="6974" y="2250"/>
                  </a:cubicBezTo>
                  <a:cubicBezTo>
                    <a:pt x="7129" y="2250"/>
                    <a:pt x="7262" y="2091"/>
                    <a:pt x="7311" y="1944"/>
                  </a:cubicBezTo>
                  <a:lnTo>
                    <a:pt x="7804" y="0"/>
                  </a:lnTo>
                  <a:close/>
                </a:path>
              </a:pathLst>
            </a:custGeom>
            <a:solidFill>
              <a:srgbClr val="332C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3"/>
            <p:cNvSpPr/>
            <p:nvPr/>
          </p:nvSpPr>
          <p:spPr>
            <a:xfrm>
              <a:off x="2460961" y="3403732"/>
              <a:ext cx="938422" cy="1265099"/>
            </a:xfrm>
            <a:custGeom>
              <a:avLst/>
              <a:gdLst/>
              <a:ahLst/>
              <a:cxnLst/>
              <a:rect l="l" t="t" r="r" b="b"/>
              <a:pathLst>
                <a:path w="9066" h="12222" extrusionOk="0">
                  <a:moveTo>
                    <a:pt x="4970" y="1"/>
                  </a:moveTo>
                  <a:cubicBezTo>
                    <a:pt x="3016" y="1"/>
                    <a:pt x="1030" y="385"/>
                    <a:pt x="1030" y="385"/>
                  </a:cubicBezTo>
                  <a:cubicBezTo>
                    <a:pt x="479" y="675"/>
                    <a:pt x="0" y="1285"/>
                    <a:pt x="0" y="1894"/>
                  </a:cubicBezTo>
                  <a:lnTo>
                    <a:pt x="1755" y="10771"/>
                  </a:lnTo>
                  <a:cubicBezTo>
                    <a:pt x="1871" y="11989"/>
                    <a:pt x="2901" y="12221"/>
                    <a:pt x="4105" y="12221"/>
                  </a:cubicBezTo>
                  <a:lnTo>
                    <a:pt x="5918" y="12163"/>
                  </a:lnTo>
                  <a:cubicBezTo>
                    <a:pt x="7079" y="12105"/>
                    <a:pt x="8036" y="11859"/>
                    <a:pt x="8167" y="10713"/>
                  </a:cubicBezTo>
                  <a:lnTo>
                    <a:pt x="9066" y="2068"/>
                  </a:lnTo>
                  <a:cubicBezTo>
                    <a:pt x="9066" y="1473"/>
                    <a:pt x="8645" y="864"/>
                    <a:pt x="8167" y="559"/>
                  </a:cubicBezTo>
                  <a:lnTo>
                    <a:pt x="7978" y="559"/>
                  </a:lnTo>
                  <a:cubicBezTo>
                    <a:pt x="7262" y="134"/>
                    <a:pt x="6122" y="1"/>
                    <a:pt x="4970" y="1"/>
                  </a:cubicBezTo>
                  <a:close/>
                </a:path>
              </a:pathLst>
            </a:custGeom>
            <a:solidFill>
              <a:srgbClr val="E7F2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3"/>
            <p:cNvSpPr/>
            <p:nvPr/>
          </p:nvSpPr>
          <p:spPr>
            <a:xfrm>
              <a:off x="2561468" y="3524630"/>
              <a:ext cx="837913" cy="1144200"/>
            </a:xfrm>
            <a:custGeom>
              <a:avLst/>
              <a:gdLst/>
              <a:ahLst/>
              <a:cxnLst/>
              <a:rect l="l" t="t" r="r" b="b"/>
              <a:pathLst>
                <a:path w="8095" h="11054" extrusionOk="0">
                  <a:moveTo>
                    <a:pt x="7790" y="1"/>
                  </a:moveTo>
                  <a:cubicBezTo>
                    <a:pt x="7674" y="117"/>
                    <a:pt x="7616" y="233"/>
                    <a:pt x="7558" y="305"/>
                  </a:cubicBezTo>
                  <a:cubicBezTo>
                    <a:pt x="6949" y="1205"/>
                    <a:pt x="6586" y="2234"/>
                    <a:pt x="6586" y="3322"/>
                  </a:cubicBezTo>
                  <a:cubicBezTo>
                    <a:pt x="6528" y="4222"/>
                    <a:pt x="6644" y="5193"/>
                    <a:pt x="6340" y="5861"/>
                  </a:cubicBezTo>
                  <a:cubicBezTo>
                    <a:pt x="6146" y="6248"/>
                    <a:pt x="5712" y="6429"/>
                    <a:pt x="5248" y="6429"/>
                  </a:cubicBezTo>
                  <a:cubicBezTo>
                    <a:pt x="4844" y="6429"/>
                    <a:pt x="4417" y="6291"/>
                    <a:pt x="4106" y="6035"/>
                  </a:cubicBezTo>
                  <a:cubicBezTo>
                    <a:pt x="3910" y="5839"/>
                    <a:pt x="3664" y="5732"/>
                    <a:pt x="3421" y="5732"/>
                  </a:cubicBezTo>
                  <a:cubicBezTo>
                    <a:pt x="3215" y="5732"/>
                    <a:pt x="3011" y="5810"/>
                    <a:pt x="2844" y="5977"/>
                  </a:cubicBezTo>
                  <a:cubicBezTo>
                    <a:pt x="2539" y="6223"/>
                    <a:pt x="2046" y="6397"/>
                    <a:pt x="1510" y="6397"/>
                  </a:cubicBezTo>
                  <a:cubicBezTo>
                    <a:pt x="842" y="6397"/>
                    <a:pt x="364" y="6165"/>
                    <a:pt x="1" y="5745"/>
                  </a:cubicBezTo>
                  <a:lnTo>
                    <a:pt x="1" y="5745"/>
                  </a:lnTo>
                  <a:lnTo>
                    <a:pt x="784" y="9603"/>
                  </a:lnTo>
                  <a:cubicBezTo>
                    <a:pt x="900" y="10821"/>
                    <a:pt x="1930" y="11053"/>
                    <a:pt x="3134" y="11053"/>
                  </a:cubicBezTo>
                  <a:lnTo>
                    <a:pt x="4947" y="10995"/>
                  </a:lnTo>
                  <a:cubicBezTo>
                    <a:pt x="6108" y="10937"/>
                    <a:pt x="7065" y="10691"/>
                    <a:pt x="7196" y="9545"/>
                  </a:cubicBezTo>
                  <a:lnTo>
                    <a:pt x="8095" y="900"/>
                  </a:lnTo>
                  <a:cubicBezTo>
                    <a:pt x="8095" y="595"/>
                    <a:pt x="7979" y="233"/>
                    <a:pt x="7790" y="1"/>
                  </a:cubicBezTo>
                  <a:close/>
                </a:path>
              </a:pathLst>
            </a:custGeom>
            <a:solidFill>
              <a:srgbClr val="D0E5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3"/>
            <p:cNvSpPr/>
            <p:nvPr/>
          </p:nvSpPr>
          <p:spPr>
            <a:xfrm>
              <a:off x="2968362" y="3406009"/>
              <a:ext cx="431016" cy="1256818"/>
            </a:xfrm>
            <a:custGeom>
              <a:avLst/>
              <a:gdLst/>
              <a:ahLst/>
              <a:cxnLst/>
              <a:rect l="l" t="t" r="r" b="b"/>
              <a:pathLst>
                <a:path w="4164" h="12142" extrusionOk="0">
                  <a:moveTo>
                    <a:pt x="654" y="1"/>
                  </a:moveTo>
                  <a:lnTo>
                    <a:pt x="654" y="1"/>
                  </a:lnTo>
                  <a:cubicBezTo>
                    <a:pt x="958" y="900"/>
                    <a:pt x="900" y="1988"/>
                    <a:pt x="900" y="2902"/>
                  </a:cubicBezTo>
                  <a:cubicBezTo>
                    <a:pt x="958" y="4222"/>
                    <a:pt x="900" y="5556"/>
                    <a:pt x="726" y="6949"/>
                  </a:cubicBezTo>
                  <a:cubicBezTo>
                    <a:pt x="480" y="8631"/>
                    <a:pt x="233" y="10444"/>
                    <a:pt x="1" y="12141"/>
                  </a:cubicBezTo>
                  <a:lnTo>
                    <a:pt x="1016" y="12141"/>
                  </a:lnTo>
                  <a:cubicBezTo>
                    <a:pt x="2177" y="12083"/>
                    <a:pt x="3134" y="11837"/>
                    <a:pt x="3265" y="10691"/>
                  </a:cubicBezTo>
                  <a:lnTo>
                    <a:pt x="4164" y="2046"/>
                  </a:lnTo>
                  <a:cubicBezTo>
                    <a:pt x="4164" y="1451"/>
                    <a:pt x="3743" y="842"/>
                    <a:pt x="3265" y="537"/>
                  </a:cubicBezTo>
                  <a:lnTo>
                    <a:pt x="3076" y="537"/>
                  </a:lnTo>
                  <a:cubicBezTo>
                    <a:pt x="2467" y="175"/>
                    <a:pt x="1625" y="59"/>
                    <a:pt x="654" y="1"/>
                  </a:cubicBezTo>
                  <a:close/>
                </a:path>
              </a:pathLst>
            </a:custGeom>
            <a:solidFill>
              <a:srgbClr val="ADA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3"/>
            <p:cNvSpPr/>
            <p:nvPr/>
          </p:nvSpPr>
          <p:spPr>
            <a:xfrm>
              <a:off x="1966913" y="3418016"/>
              <a:ext cx="831910" cy="1669720"/>
            </a:xfrm>
            <a:custGeom>
              <a:avLst/>
              <a:gdLst/>
              <a:ahLst/>
              <a:cxnLst/>
              <a:rect l="l" t="t" r="r" b="b"/>
              <a:pathLst>
                <a:path w="8037" h="16131" extrusionOk="0">
                  <a:moveTo>
                    <a:pt x="7616" y="1"/>
                  </a:moveTo>
                  <a:cubicBezTo>
                    <a:pt x="6586" y="59"/>
                    <a:pt x="5803" y="247"/>
                    <a:pt x="5803" y="247"/>
                  </a:cubicBezTo>
                  <a:cubicBezTo>
                    <a:pt x="5252" y="537"/>
                    <a:pt x="4773" y="1147"/>
                    <a:pt x="4773" y="1756"/>
                  </a:cubicBezTo>
                  <a:lnTo>
                    <a:pt x="5440" y="5324"/>
                  </a:lnTo>
                  <a:cubicBezTo>
                    <a:pt x="5919" y="7732"/>
                    <a:pt x="5324" y="10270"/>
                    <a:pt x="3743" y="12083"/>
                  </a:cubicBezTo>
                  <a:cubicBezTo>
                    <a:pt x="3149" y="12751"/>
                    <a:pt x="2423" y="13360"/>
                    <a:pt x="1510" y="13839"/>
                  </a:cubicBezTo>
                  <a:cubicBezTo>
                    <a:pt x="1" y="14564"/>
                    <a:pt x="2786" y="15652"/>
                    <a:pt x="3801" y="16072"/>
                  </a:cubicBezTo>
                  <a:cubicBezTo>
                    <a:pt x="3899" y="16112"/>
                    <a:pt x="3999" y="16130"/>
                    <a:pt x="4101" y="16130"/>
                  </a:cubicBezTo>
                  <a:cubicBezTo>
                    <a:pt x="5078" y="16130"/>
                    <a:pt x="6234" y="14454"/>
                    <a:pt x="6891" y="13955"/>
                  </a:cubicBezTo>
                  <a:cubicBezTo>
                    <a:pt x="7558" y="13476"/>
                    <a:pt x="8037" y="4294"/>
                    <a:pt x="7979" y="2960"/>
                  </a:cubicBezTo>
                  <a:cubicBezTo>
                    <a:pt x="7979" y="2060"/>
                    <a:pt x="7674" y="1"/>
                    <a:pt x="7616" y="1"/>
                  </a:cubicBezTo>
                  <a:close/>
                </a:path>
              </a:pathLst>
            </a:custGeom>
            <a:solidFill>
              <a:srgbClr val="ADA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3"/>
            <p:cNvSpPr/>
            <p:nvPr/>
          </p:nvSpPr>
          <p:spPr>
            <a:xfrm>
              <a:off x="2180141" y="3437993"/>
              <a:ext cx="593216" cy="1057665"/>
            </a:xfrm>
            <a:custGeom>
              <a:avLst/>
              <a:gdLst/>
              <a:ahLst/>
              <a:cxnLst/>
              <a:rect l="l" t="t" r="r" b="b"/>
              <a:pathLst>
                <a:path w="5731" h="10218" extrusionOk="0">
                  <a:moveTo>
                    <a:pt x="4034" y="1"/>
                  </a:moveTo>
                  <a:cubicBezTo>
                    <a:pt x="3256" y="1"/>
                    <a:pt x="2590" y="965"/>
                    <a:pt x="2104" y="2346"/>
                  </a:cubicBezTo>
                  <a:cubicBezTo>
                    <a:pt x="1625" y="3913"/>
                    <a:pt x="1" y="9903"/>
                    <a:pt x="900" y="10208"/>
                  </a:cubicBezTo>
                  <a:cubicBezTo>
                    <a:pt x="923" y="10215"/>
                    <a:pt x="947" y="10218"/>
                    <a:pt x="971" y="10218"/>
                  </a:cubicBezTo>
                  <a:cubicBezTo>
                    <a:pt x="2004" y="10218"/>
                    <a:pt x="4727" y="4427"/>
                    <a:pt x="5252" y="2883"/>
                  </a:cubicBezTo>
                  <a:cubicBezTo>
                    <a:pt x="5730" y="1316"/>
                    <a:pt x="5252" y="344"/>
                    <a:pt x="4352" y="54"/>
                  </a:cubicBezTo>
                  <a:cubicBezTo>
                    <a:pt x="4244" y="18"/>
                    <a:pt x="4138" y="1"/>
                    <a:pt x="4034" y="1"/>
                  </a:cubicBezTo>
                  <a:close/>
                </a:path>
              </a:pathLst>
            </a:custGeom>
            <a:solidFill>
              <a:srgbClr val="ADA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3"/>
            <p:cNvSpPr/>
            <p:nvPr/>
          </p:nvSpPr>
          <p:spPr>
            <a:xfrm>
              <a:off x="3098991" y="3456935"/>
              <a:ext cx="732851" cy="983138"/>
            </a:xfrm>
            <a:custGeom>
              <a:avLst/>
              <a:gdLst/>
              <a:ahLst/>
              <a:cxnLst/>
              <a:rect l="l" t="t" r="r" b="b"/>
              <a:pathLst>
                <a:path w="7080" h="9498" extrusionOk="0">
                  <a:moveTo>
                    <a:pt x="1637" y="1"/>
                  </a:moveTo>
                  <a:cubicBezTo>
                    <a:pt x="1491" y="1"/>
                    <a:pt x="1347" y="34"/>
                    <a:pt x="1205" y="103"/>
                  </a:cubicBezTo>
                  <a:cubicBezTo>
                    <a:pt x="305" y="524"/>
                    <a:pt x="1" y="1554"/>
                    <a:pt x="726" y="3004"/>
                  </a:cubicBezTo>
                  <a:cubicBezTo>
                    <a:pt x="1424" y="4457"/>
                    <a:pt x="5093" y="9497"/>
                    <a:pt x="6116" y="9497"/>
                  </a:cubicBezTo>
                  <a:cubicBezTo>
                    <a:pt x="6156" y="9497"/>
                    <a:pt x="6192" y="9489"/>
                    <a:pt x="6223" y="9474"/>
                  </a:cubicBezTo>
                  <a:cubicBezTo>
                    <a:pt x="7079" y="9053"/>
                    <a:pt x="4468" y="3498"/>
                    <a:pt x="3743" y="2047"/>
                  </a:cubicBezTo>
                  <a:cubicBezTo>
                    <a:pt x="3138" y="837"/>
                    <a:pt x="2372" y="1"/>
                    <a:pt x="1637" y="1"/>
                  </a:cubicBezTo>
                  <a:close/>
                </a:path>
              </a:pathLst>
            </a:custGeom>
            <a:solidFill>
              <a:srgbClr val="ADA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3"/>
            <p:cNvSpPr/>
            <p:nvPr/>
          </p:nvSpPr>
          <p:spPr>
            <a:xfrm>
              <a:off x="2792707" y="4291320"/>
              <a:ext cx="976099" cy="227618"/>
            </a:xfrm>
            <a:custGeom>
              <a:avLst/>
              <a:gdLst/>
              <a:ahLst/>
              <a:cxnLst/>
              <a:rect l="l" t="t" r="r" b="b"/>
              <a:pathLst>
                <a:path w="9430" h="2199" extrusionOk="0">
                  <a:moveTo>
                    <a:pt x="8061" y="1"/>
                  </a:moveTo>
                  <a:cubicBezTo>
                    <a:pt x="7957" y="1"/>
                    <a:pt x="7848" y="7"/>
                    <a:pt x="7732" y="20"/>
                  </a:cubicBezTo>
                  <a:cubicBezTo>
                    <a:pt x="6644" y="151"/>
                    <a:pt x="1" y="1108"/>
                    <a:pt x="59" y="1659"/>
                  </a:cubicBezTo>
                  <a:cubicBezTo>
                    <a:pt x="99" y="2072"/>
                    <a:pt x="3342" y="2198"/>
                    <a:pt x="5689" y="2198"/>
                  </a:cubicBezTo>
                  <a:cubicBezTo>
                    <a:pt x="6726" y="2198"/>
                    <a:pt x="7587" y="2174"/>
                    <a:pt x="7921" y="2138"/>
                  </a:cubicBezTo>
                  <a:cubicBezTo>
                    <a:pt x="9008" y="2080"/>
                    <a:pt x="9429" y="1529"/>
                    <a:pt x="9371" y="934"/>
                  </a:cubicBezTo>
                  <a:cubicBezTo>
                    <a:pt x="9320" y="393"/>
                    <a:pt x="8879" y="1"/>
                    <a:pt x="8061" y="1"/>
                  </a:cubicBezTo>
                  <a:close/>
                </a:path>
              </a:pathLst>
            </a:custGeom>
            <a:solidFill>
              <a:srgbClr val="E295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3"/>
            <p:cNvSpPr/>
            <p:nvPr/>
          </p:nvSpPr>
          <p:spPr>
            <a:xfrm>
              <a:off x="2804715" y="3155310"/>
              <a:ext cx="268919" cy="423666"/>
            </a:xfrm>
            <a:custGeom>
              <a:avLst/>
              <a:gdLst/>
              <a:ahLst/>
              <a:cxnLst/>
              <a:rect l="l" t="t" r="r" b="b"/>
              <a:pathLst>
                <a:path w="2598" h="4093" extrusionOk="0">
                  <a:moveTo>
                    <a:pt x="305" y="0"/>
                  </a:moveTo>
                  <a:cubicBezTo>
                    <a:pt x="421" y="305"/>
                    <a:pt x="494" y="668"/>
                    <a:pt x="363" y="1030"/>
                  </a:cubicBezTo>
                  <a:lnTo>
                    <a:pt x="189" y="2234"/>
                  </a:lnTo>
                  <a:cubicBezTo>
                    <a:pt x="1" y="3322"/>
                    <a:pt x="494" y="3931"/>
                    <a:pt x="1089" y="4047"/>
                  </a:cubicBezTo>
                  <a:cubicBezTo>
                    <a:pt x="1185" y="4078"/>
                    <a:pt x="1281" y="4093"/>
                    <a:pt x="1375" y="4093"/>
                  </a:cubicBezTo>
                  <a:cubicBezTo>
                    <a:pt x="1636" y="4093"/>
                    <a:pt x="1879" y="3982"/>
                    <a:pt x="2061" y="3801"/>
                  </a:cubicBezTo>
                  <a:cubicBezTo>
                    <a:pt x="2365" y="3511"/>
                    <a:pt x="2365" y="2959"/>
                    <a:pt x="2307" y="2539"/>
                  </a:cubicBezTo>
                  <a:lnTo>
                    <a:pt x="2177" y="2176"/>
                  </a:lnTo>
                  <a:cubicBezTo>
                    <a:pt x="2061" y="1755"/>
                    <a:pt x="2597" y="0"/>
                    <a:pt x="2597" y="0"/>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3"/>
            <p:cNvSpPr/>
            <p:nvPr/>
          </p:nvSpPr>
          <p:spPr>
            <a:xfrm>
              <a:off x="2836285" y="3155310"/>
              <a:ext cx="237348" cy="245319"/>
            </a:xfrm>
            <a:custGeom>
              <a:avLst/>
              <a:gdLst/>
              <a:ahLst/>
              <a:cxnLst/>
              <a:rect l="l" t="t" r="r" b="b"/>
              <a:pathLst>
                <a:path w="2293" h="2370" extrusionOk="0">
                  <a:moveTo>
                    <a:pt x="0" y="0"/>
                  </a:moveTo>
                  <a:cubicBezTo>
                    <a:pt x="116" y="305"/>
                    <a:pt x="189" y="668"/>
                    <a:pt x="58" y="1030"/>
                  </a:cubicBezTo>
                  <a:lnTo>
                    <a:pt x="0" y="1451"/>
                  </a:lnTo>
                  <a:cubicBezTo>
                    <a:pt x="305" y="1814"/>
                    <a:pt x="552" y="2060"/>
                    <a:pt x="784" y="2234"/>
                  </a:cubicBezTo>
                  <a:cubicBezTo>
                    <a:pt x="926" y="2322"/>
                    <a:pt x="1081" y="2369"/>
                    <a:pt x="1230" y="2369"/>
                  </a:cubicBezTo>
                  <a:cubicBezTo>
                    <a:pt x="1401" y="2369"/>
                    <a:pt x="1566" y="2308"/>
                    <a:pt x="1698" y="2176"/>
                  </a:cubicBezTo>
                  <a:cubicBezTo>
                    <a:pt x="1756" y="2118"/>
                    <a:pt x="1814" y="2060"/>
                    <a:pt x="1872" y="2060"/>
                  </a:cubicBezTo>
                  <a:cubicBezTo>
                    <a:pt x="1872" y="1451"/>
                    <a:pt x="2292" y="0"/>
                    <a:pt x="2292" y="0"/>
                  </a:cubicBezTo>
                  <a:close/>
                </a:path>
              </a:pathLst>
            </a:custGeom>
            <a:solidFill>
              <a:srgbClr val="E295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3"/>
            <p:cNvSpPr/>
            <p:nvPr/>
          </p:nvSpPr>
          <p:spPr>
            <a:xfrm>
              <a:off x="2686093" y="2923347"/>
              <a:ext cx="112722" cy="151332"/>
            </a:xfrm>
            <a:custGeom>
              <a:avLst/>
              <a:gdLst/>
              <a:ahLst/>
              <a:cxnLst/>
              <a:rect l="l" t="t" r="r" b="b"/>
              <a:pathLst>
                <a:path w="1089" h="1462" extrusionOk="0">
                  <a:moveTo>
                    <a:pt x="625" y="0"/>
                  </a:moveTo>
                  <a:cubicBezTo>
                    <a:pt x="601" y="0"/>
                    <a:pt x="577" y="3"/>
                    <a:pt x="552" y="8"/>
                  </a:cubicBezTo>
                  <a:cubicBezTo>
                    <a:pt x="248" y="8"/>
                    <a:pt x="1" y="124"/>
                    <a:pt x="59" y="486"/>
                  </a:cubicBezTo>
                  <a:cubicBezTo>
                    <a:pt x="59" y="834"/>
                    <a:pt x="392" y="1462"/>
                    <a:pt x="739" y="1462"/>
                  </a:cubicBezTo>
                  <a:cubicBezTo>
                    <a:pt x="754" y="1462"/>
                    <a:pt x="769" y="1460"/>
                    <a:pt x="784" y="1458"/>
                  </a:cubicBezTo>
                  <a:cubicBezTo>
                    <a:pt x="1089" y="1458"/>
                    <a:pt x="1089" y="965"/>
                    <a:pt x="1031" y="602"/>
                  </a:cubicBezTo>
                  <a:cubicBezTo>
                    <a:pt x="1031" y="271"/>
                    <a:pt x="873" y="0"/>
                    <a:pt x="625" y="0"/>
                  </a:cubicBezTo>
                  <a:close/>
                </a:path>
              </a:pathLst>
            </a:custGeom>
            <a:solidFill>
              <a:srgbClr val="E295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3"/>
            <p:cNvSpPr/>
            <p:nvPr/>
          </p:nvSpPr>
          <p:spPr>
            <a:xfrm>
              <a:off x="3124557" y="2923347"/>
              <a:ext cx="112722" cy="151332"/>
            </a:xfrm>
            <a:custGeom>
              <a:avLst/>
              <a:gdLst/>
              <a:ahLst/>
              <a:cxnLst/>
              <a:rect l="l" t="t" r="r" b="b"/>
              <a:pathLst>
                <a:path w="1089" h="1462" extrusionOk="0">
                  <a:moveTo>
                    <a:pt x="462" y="0"/>
                  </a:moveTo>
                  <a:cubicBezTo>
                    <a:pt x="213" y="0"/>
                    <a:pt x="111" y="271"/>
                    <a:pt x="58" y="602"/>
                  </a:cubicBezTo>
                  <a:cubicBezTo>
                    <a:pt x="58" y="965"/>
                    <a:pt x="0" y="1458"/>
                    <a:pt x="363" y="1458"/>
                  </a:cubicBezTo>
                  <a:cubicBezTo>
                    <a:pt x="376" y="1460"/>
                    <a:pt x="388" y="1462"/>
                    <a:pt x="401" y="1462"/>
                  </a:cubicBezTo>
                  <a:cubicBezTo>
                    <a:pt x="697" y="1462"/>
                    <a:pt x="1033" y="834"/>
                    <a:pt x="1088" y="486"/>
                  </a:cubicBezTo>
                  <a:cubicBezTo>
                    <a:pt x="1088" y="124"/>
                    <a:pt x="900" y="8"/>
                    <a:pt x="537" y="8"/>
                  </a:cubicBezTo>
                  <a:cubicBezTo>
                    <a:pt x="511" y="3"/>
                    <a:pt x="486" y="0"/>
                    <a:pt x="462" y="0"/>
                  </a:cubicBezTo>
                  <a:close/>
                </a:path>
              </a:pathLst>
            </a:custGeom>
            <a:solidFill>
              <a:srgbClr val="E295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3"/>
            <p:cNvSpPr/>
            <p:nvPr/>
          </p:nvSpPr>
          <p:spPr>
            <a:xfrm>
              <a:off x="2743230" y="2716847"/>
              <a:ext cx="443023" cy="625821"/>
            </a:xfrm>
            <a:custGeom>
              <a:avLst/>
              <a:gdLst/>
              <a:ahLst/>
              <a:cxnLst/>
              <a:rect l="l" t="t" r="r" b="b"/>
              <a:pathLst>
                <a:path w="4280" h="6046" extrusionOk="0">
                  <a:moveTo>
                    <a:pt x="2176" y="1"/>
                  </a:moveTo>
                  <a:cubicBezTo>
                    <a:pt x="1015" y="1"/>
                    <a:pt x="0" y="726"/>
                    <a:pt x="0" y="2670"/>
                  </a:cubicBezTo>
                  <a:cubicBezTo>
                    <a:pt x="0" y="4352"/>
                    <a:pt x="1088" y="5440"/>
                    <a:pt x="1683" y="5861"/>
                  </a:cubicBezTo>
                  <a:cubicBezTo>
                    <a:pt x="1835" y="5984"/>
                    <a:pt x="2002" y="6046"/>
                    <a:pt x="2161" y="6046"/>
                  </a:cubicBezTo>
                  <a:cubicBezTo>
                    <a:pt x="2321" y="6046"/>
                    <a:pt x="2473" y="5984"/>
                    <a:pt x="2597" y="5861"/>
                  </a:cubicBezTo>
                  <a:cubicBezTo>
                    <a:pt x="3191" y="5324"/>
                    <a:pt x="4279" y="4236"/>
                    <a:pt x="4279" y="2597"/>
                  </a:cubicBezTo>
                  <a:cubicBezTo>
                    <a:pt x="4279" y="726"/>
                    <a:pt x="3264" y="1"/>
                    <a:pt x="2176" y="1"/>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3"/>
            <p:cNvSpPr/>
            <p:nvPr/>
          </p:nvSpPr>
          <p:spPr>
            <a:xfrm>
              <a:off x="2930892" y="2948086"/>
              <a:ext cx="74113" cy="208469"/>
            </a:xfrm>
            <a:custGeom>
              <a:avLst/>
              <a:gdLst/>
              <a:ahLst/>
              <a:cxnLst/>
              <a:rect l="l" t="t" r="r" b="b"/>
              <a:pathLst>
                <a:path w="716" h="2014" extrusionOk="0">
                  <a:moveTo>
                    <a:pt x="363" y="1"/>
                  </a:moveTo>
                  <a:cubicBezTo>
                    <a:pt x="290" y="1"/>
                    <a:pt x="232" y="1"/>
                    <a:pt x="232" y="73"/>
                  </a:cubicBezTo>
                  <a:cubicBezTo>
                    <a:pt x="174" y="131"/>
                    <a:pt x="116" y="131"/>
                    <a:pt x="116" y="189"/>
                  </a:cubicBezTo>
                  <a:lnTo>
                    <a:pt x="0" y="1640"/>
                  </a:lnTo>
                  <a:cubicBezTo>
                    <a:pt x="0" y="1814"/>
                    <a:pt x="116" y="2002"/>
                    <a:pt x="290" y="2002"/>
                  </a:cubicBezTo>
                  <a:cubicBezTo>
                    <a:pt x="315" y="2010"/>
                    <a:pt x="341" y="2014"/>
                    <a:pt x="367" y="2014"/>
                  </a:cubicBezTo>
                  <a:cubicBezTo>
                    <a:pt x="538" y="2014"/>
                    <a:pt x="716" y="1854"/>
                    <a:pt x="653" y="1640"/>
                  </a:cubicBezTo>
                  <a:lnTo>
                    <a:pt x="479" y="189"/>
                  </a:lnTo>
                  <a:cubicBezTo>
                    <a:pt x="479" y="73"/>
                    <a:pt x="421" y="1"/>
                    <a:pt x="363" y="1"/>
                  </a:cubicBezTo>
                  <a:close/>
                </a:path>
              </a:pathLst>
            </a:custGeom>
            <a:solidFill>
              <a:srgbClr val="E295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3"/>
            <p:cNvSpPr/>
            <p:nvPr/>
          </p:nvSpPr>
          <p:spPr>
            <a:xfrm>
              <a:off x="2680090" y="2614787"/>
              <a:ext cx="594665" cy="446025"/>
            </a:xfrm>
            <a:custGeom>
              <a:avLst/>
              <a:gdLst/>
              <a:ahLst/>
              <a:cxnLst/>
              <a:rect l="l" t="t" r="r" b="b"/>
              <a:pathLst>
                <a:path w="5745" h="4309" extrusionOk="0">
                  <a:moveTo>
                    <a:pt x="2330" y="1"/>
                  </a:moveTo>
                  <a:cubicBezTo>
                    <a:pt x="2223" y="1"/>
                    <a:pt x="2109" y="9"/>
                    <a:pt x="1988" y="30"/>
                  </a:cubicBezTo>
                  <a:cubicBezTo>
                    <a:pt x="1263" y="88"/>
                    <a:pt x="1031" y="624"/>
                    <a:pt x="1031" y="624"/>
                  </a:cubicBezTo>
                  <a:cubicBezTo>
                    <a:pt x="900" y="755"/>
                    <a:pt x="842" y="813"/>
                    <a:pt x="726" y="871"/>
                  </a:cubicBezTo>
                  <a:cubicBezTo>
                    <a:pt x="1" y="1538"/>
                    <a:pt x="175" y="3105"/>
                    <a:pt x="175" y="3105"/>
                  </a:cubicBezTo>
                  <a:cubicBezTo>
                    <a:pt x="194" y="3090"/>
                    <a:pt x="232" y="3079"/>
                    <a:pt x="278" y="3079"/>
                  </a:cubicBezTo>
                  <a:cubicBezTo>
                    <a:pt x="411" y="3079"/>
                    <a:pt x="610" y="3170"/>
                    <a:pt x="610" y="3525"/>
                  </a:cubicBezTo>
                  <a:lnTo>
                    <a:pt x="610" y="4134"/>
                  </a:lnTo>
                  <a:cubicBezTo>
                    <a:pt x="610" y="4193"/>
                    <a:pt x="668" y="4251"/>
                    <a:pt x="726" y="4251"/>
                  </a:cubicBezTo>
                  <a:cubicBezTo>
                    <a:pt x="784" y="4251"/>
                    <a:pt x="842" y="4193"/>
                    <a:pt x="842" y="4134"/>
                  </a:cubicBezTo>
                  <a:lnTo>
                    <a:pt x="842" y="3772"/>
                  </a:lnTo>
                  <a:cubicBezTo>
                    <a:pt x="842" y="3351"/>
                    <a:pt x="1147" y="2989"/>
                    <a:pt x="1567" y="2858"/>
                  </a:cubicBezTo>
                  <a:cubicBezTo>
                    <a:pt x="1814" y="2800"/>
                    <a:pt x="2061" y="2684"/>
                    <a:pt x="2235" y="2495"/>
                  </a:cubicBezTo>
                  <a:cubicBezTo>
                    <a:pt x="2423" y="2321"/>
                    <a:pt x="2597" y="2133"/>
                    <a:pt x="2713" y="1959"/>
                  </a:cubicBezTo>
                  <a:cubicBezTo>
                    <a:pt x="2854" y="1732"/>
                    <a:pt x="3090" y="1610"/>
                    <a:pt x="3351" y="1610"/>
                  </a:cubicBezTo>
                  <a:cubicBezTo>
                    <a:pt x="3441" y="1610"/>
                    <a:pt x="3534" y="1624"/>
                    <a:pt x="3627" y="1654"/>
                  </a:cubicBezTo>
                  <a:cubicBezTo>
                    <a:pt x="3990" y="1843"/>
                    <a:pt x="4294" y="2133"/>
                    <a:pt x="4468" y="2495"/>
                  </a:cubicBezTo>
                  <a:cubicBezTo>
                    <a:pt x="4657" y="2800"/>
                    <a:pt x="4715" y="3105"/>
                    <a:pt x="4715" y="3409"/>
                  </a:cubicBezTo>
                  <a:lnTo>
                    <a:pt x="4715" y="4193"/>
                  </a:lnTo>
                  <a:cubicBezTo>
                    <a:pt x="4715" y="4251"/>
                    <a:pt x="4773" y="4309"/>
                    <a:pt x="4831" y="4309"/>
                  </a:cubicBezTo>
                  <a:cubicBezTo>
                    <a:pt x="4889" y="4309"/>
                    <a:pt x="4962" y="4251"/>
                    <a:pt x="4962" y="4193"/>
                  </a:cubicBezTo>
                  <a:lnTo>
                    <a:pt x="4962" y="3772"/>
                  </a:lnTo>
                  <a:cubicBezTo>
                    <a:pt x="4962" y="3656"/>
                    <a:pt x="4962" y="3525"/>
                    <a:pt x="5078" y="3409"/>
                  </a:cubicBezTo>
                  <a:cubicBezTo>
                    <a:pt x="5440" y="2931"/>
                    <a:pt x="5745" y="1901"/>
                    <a:pt x="5194" y="1175"/>
                  </a:cubicBezTo>
                  <a:cubicBezTo>
                    <a:pt x="5136" y="1175"/>
                    <a:pt x="5136" y="1117"/>
                    <a:pt x="5194" y="1045"/>
                  </a:cubicBezTo>
                  <a:cubicBezTo>
                    <a:pt x="5359" y="842"/>
                    <a:pt x="4956" y="159"/>
                    <a:pt x="4249" y="159"/>
                  </a:cubicBezTo>
                  <a:cubicBezTo>
                    <a:pt x="4149" y="159"/>
                    <a:pt x="4043" y="173"/>
                    <a:pt x="3932" y="204"/>
                  </a:cubicBezTo>
                  <a:lnTo>
                    <a:pt x="3874" y="204"/>
                  </a:lnTo>
                  <a:cubicBezTo>
                    <a:pt x="3748" y="228"/>
                    <a:pt x="3621" y="242"/>
                    <a:pt x="3495" y="242"/>
                  </a:cubicBezTo>
                  <a:cubicBezTo>
                    <a:pt x="3317" y="242"/>
                    <a:pt x="3138" y="214"/>
                    <a:pt x="2960" y="146"/>
                  </a:cubicBezTo>
                  <a:cubicBezTo>
                    <a:pt x="2834" y="62"/>
                    <a:pt x="2610" y="1"/>
                    <a:pt x="2330" y="1"/>
                  </a:cubicBezTo>
                  <a:close/>
                </a:path>
              </a:pathLst>
            </a:custGeom>
            <a:solidFill>
              <a:srgbClr val="332C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3"/>
            <p:cNvSpPr/>
            <p:nvPr/>
          </p:nvSpPr>
          <p:spPr>
            <a:xfrm>
              <a:off x="2235726" y="4232838"/>
              <a:ext cx="1039033" cy="311565"/>
            </a:xfrm>
            <a:custGeom>
              <a:avLst/>
              <a:gdLst/>
              <a:ahLst/>
              <a:cxnLst/>
              <a:rect l="l" t="t" r="r" b="b"/>
              <a:pathLst>
                <a:path w="10038" h="3010" extrusionOk="0">
                  <a:moveTo>
                    <a:pt x="9258" y="1"/>
                  </a:moveTo>
                  <a:cubicBezTo>
                    <a:pt x="8918" y="1"/>
                    <a:pt x="8456" y="143"/>
                    <a:pt x="8167" y="223"/>
                  </a:cubicBezTo>
                  <a:cubicBezTo>
                    <a:pt x="7920" y="281"/>
                    <a:pt x="7674" y="281"/>
                    <a:pt x="7442" y="281"/>
                  </a:cubicBezTo>
                  <a:cubicBezTo>
                    <a:pt x="6815" y="260"/>
                    <a:pt x="5990" y="247"/>
                    <a:pt x="5150" y="247"/>
                  </a:cubicBezTo>
                  <a:cubicBezTo>
                    <a:pt x="3637" y="247"/>
                    <a:pt x="2080" y="290"/>
                    <a:pt x="1567" y="411"/>
                  </a:cubicBezTo>
                  <a:cubicBezTo>
                    <a:pt x="479" y="585"/>
                    <a:pt x="0" y="1441"/>
                    <a:pt x="116" y="2036"/>
                  </a:cubicBezTo>
                  <a:cubicBezTo>
                    <a:pt x="263" y="2746"/>
                    <a:pt x="620" y="3010"/>
                    <a:pt x="1284" y="3010"/>
                  </a:cubicBezTo>
                  <a:cubicBezTo>
                    <a:pt x="1473" y="3010"/>
                    <a:pt x="1688" y="2988"/>
                    <a:pt x="1930" y="2950"/>
                  </a:cubicBezTo>
                  <a:cubicBezTo>
                    <a:pt x="2655" y="2819"/>
                    <a:pt x="5744" y="1804"/>
                    <a:pt x="7442" y="1078"/>
                  </a:cubicBezTo>
                  <a:cubicBezTo>
                    <a:pt x="7764" y="889"/>
                    <a:pt x="8121" y="811"/>
                    <a:pt x="8486" y="811"/>
                  </a:cubicBezTo>
                  <a:cubicBezTo>
                    <a:pt x="8596" y="811"/>
                    <a:pt x="8708" y="818"/>
                    <a:pt x="8819" y="832"/>
                  </a:cubicBezTo>
                  <a:lnTo>
                    <a:pt x="10038" y="1006"/>
                  </a:lnTo>
                  <a:cubicBezTo>
                    <a:pt x="10038" y="1006"/>
                    <a:pt x="9849" y="411"/>
                    <a:pt x="9617" y="107"/>
                  </a:cubicBezTo>
                  <a:cubicBezTo>
                    <a:pt x="9541" y="30"/>
                    <a:pt x="9412" y="1"/>
                    <a:pt x="9258" y="1"/>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3"/>
            <p:cNvSpPr/>
            <p:nvPr/>
          </p:nvSpPr>
          <p:spPr>
            <a:xfrm>
              <a:off x="2348343" y="4231803"/>
              <a:ext cx="1138196" cy="800339"/>
            </a:xfrm>
            <a:custGeom>
              <a:avLst/>
              <a:gdLst/>
              <a:ahLst/>
              <a:cxnLst/>
              <a:rect l="l" t="t" r="r" b="b"/>
              <a:pathLst>
                <a:path w="10996" h="7732" extrusionOk="0">
                  <a:moveTo>
                    <a:pt x="842" y="1"/>
                  </a:moveTo>
                  <a:cubicBezTo>
                    <a:pt x="363" y="1"/>
                    <a:pt x="0" y="363"/>
                    <a:pt x="0" y="842"/>
                  </a:cubicBezTo>
                  <a:lnTo>
                    <a:pt x="0" y="6890"/>
                  </a:lnTo>
                  <a:cubicBezTo>
                    <a:pt x="0" y="7369"/>
                    <a:pt x="363" y="7732"/>
                    <a:pt x="842" y="7732"/>
                  </a:cubicBezTo>
                  <a:lnTo>
                    <a:pt x="10212" y="7732"/>
                  </a:lnTo>
                  <a:cubicBezTo>
                    <a:pt x="10632" y="7732"/>
                    <a:pt x="10995" y="7369"/>
                    <a:pt x="10995" y="6890"/>
                  </a:cubicBezTo>
                  <a:lnTo>
                    <a:pt x="10995" y="842"/>
                  </a:lnTo>
                  <a:cubicBezTo>
                    <a:pt x="10995" y="363"/>
                    <a:pt x="10632" y="1"/>
                    <a:pt x="10212" y="1"/>
                  </a:cubicBezTo>
                  <a:close/>
                </a:path>
              </a:pathLst>
            </a:custGeom>
            <a:solidFill>
              <a:srgbClr val="5E5D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3"/>
            <p:cNvSpPr/>
            <p:nvPr/>
          </p:nvSpPr>
          <p:spPr>
            <a:xfrm>
              <a:off x="2348343" y="4231803"/>
              <a:ext cx="1138196" cy="112722"/>
            </a:xfrm>
            <a:custGeom>
              <a:avLst/>
              <a:gdLst/>
              <a:ahLst/>
              <a:cxnLst/>
              <a:rect l="l" t="t" r="r" b="b"/>
              <a:pathLst>
                <a:path w="10996" h="1089" extrusionOk="0">
                  <a:moveTo>
                    <a:pt x="784" y="1"/>
                  </a:moveTo>
                  <a:cubicBezTo>
                    <a:pt x="363" y="1"/>
                    <a:pt x="0" y="363"/>
                    <a:pt x="0" y="842"/>
                  </a:cubicBezTo>
                  <a:lnTo>
                    <a:pt x="0" y="1088"/>
                  </a:lnTo>
                  <a:cubicBezTo>
                    <a:pt x="0" y="595"/>
                    <a:pt x="363" y="233"/>
                    <a:pt x="784" y="233"/>
                  </a:cubicBezTo>
                  <a:lnTo>
                    <a:pt x="10212" y="233"/>
                  </a:lnTo>
                  <a:cubicBezTo>
                    <a:pt x="10705" y="233"/>
                    <a:pt x="10995" y="595"/>
                    <a:pt x="10995" y="1088"/>
                  </a:cubicBezTo>
                  <a:lnTo>
                    <a:pt x="10995" y="842"/>
                  </a:lnTo>
                  <a:cubicBezTo>
                    <a:pt x="10995" y="363"/>
                    <a:pt x="10705" y="1"/>
                    <a:pt x="10212" y="1"/>
                  </a:cubicBezTo>
                  <a:close/>
                </a:path>
              </a:pathLst>
            </a:custGeom>
            <a:solidFill>
              <a:srgbClr val="4E4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3"/>
            <p:cNvSpPr/>
            <p:nvPr/>
          </p:nvSpPr>
          <p:spPr>
            <a:xfrm>
              <a:off x="2804715" y="4457038"/>
              <a:ext cx="225341" cy="351727"/>
            </a:xfrm>
            <a:custGeom>
              <a:avLst/>
              <a:gdLst/>
              <a:ahLst/>
              <a:cxnLst/>
              <a:rect l="l" t="t" r="r" b="b"/>
              <a:pathLst>
                <a:path w="2177" h="3398" extrusionOk="0">
                  <a:moveTo>
                    <a:pt x="1031" y="0"/>
                  </a:moveTo>
                  <a:lnTo>
                    <a:pt x="973" y="58"/>
                  </a:lnTo>
                  <a:lnTo>
                    <a:pt x="973" y="116"/>
                  </a:lnTo>
                  <a:lnTo>
                    <a:pt x="973" y="290"/>
                  </a:lnTo>
                  <a:cubicBezTo>
                    <a:pt x="1031" y="363"/>
                    <a:pt x="973" y="421"/>
                    <a:pt x="915" y="479"/>
                  </a:cubicBezTo>
                  <a:cubicBezTo>
                    <a:pt x="726" y="537"/>
                    <a:pt x="552" y="726"/>
                    <a:pt x="552" y="900"/>
                  </a:cubicBezTo>
                  <a:lnTo>
                    <a:pt x="552" y="1016"/>
                  </a:lnTo>
                  <a:cubicBezTo>
                    <a:pt x="552" y="1320"/>
                    <a:pt x="494" y="1625"/>
                    <a:pt x="305" y="1813"/>
                  </a:cubicBezTo>
                  <a:cubicBezTo>
                    <a:pt x="131" y="2045"/>
                    <a:pt x="1" y="2350"/>
                    <a:pt x="59" y="2655"/>
                  </a:cubicBezTo>
                  <a:cubicBezTo>
                    <a:pt x="189" y="3017"/>
                    <a:pt x="494" y="3322"/>
                    <a:pt x="857" y="3380"/>
                  </a:cubicBezTo>
                  <a:cubicBezTo>
                    <a:pt x="930" y="3392"/>
                    <a:pt x="1003" y="3397"/>
                    <a:pt x="1073" y="3397"/>
                  </a:cubicBezTo>
                  <a:cubicBezTo>
                    <a:pt x="1697" y="3397"/>
                    <a:pt x="2177" y="2955"/>
                    <a:pt x="2177" y="2408"/>
                  </a:cubicBezTo>
                  <a:cubicBezTo>
                    <a:pt x="2177" y="2234"/>
                    <a:pt x="2061" y="2045"/>
                    <a:pt x="1945" y="1871"/>
                  </a:cubicBezTo>
                  <a:cubicBezTo>
                    <a:pt x="1756" y="1625"/>
                    <a:pt x="1640" y="1320"/>
                    <a:pt x="1640" y="1088"/>
                  </a:cubicBezTo>
                  <a:lnTo>
                    <a:pt x="1640" y="900"/>
                  </a:lnTo>
                  <a:cubicBezTo>
                    <a:pt x="1640" y="726"/>
                    <a:pt x="1509" y="537"/>
                    <a:pt x="1277" y="421"/>
                  </a:cubicBezTo>
                  <a:cubicBezTo>
                    <a:pt x="1219" y="421"/>
                    <a:pt x="1147" y="363"/>
                    <a:pt x="1147" y="290"/>
                  </a:cubicBezTo>
                  <a:lnTo>
                    <a:pt x="1147" y="116"/>
                  </a:lnTo>
                  <a:cubicBezTo>
                    <a:pt x="1147" y="58"/>
                    <a:pt x="1089" y="0"/>
                    <a:pt x="10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3"/>
            <p:cNvSpPr/>
            <p:nvPr/>
          </p:nvSpPr>
          <p:spPr>
            <a:xfrm>
              <a:off x="2761241" y="2961645"/>
              <a:ext cx="181764" cy="181764"/>
            </a:xfrm>
            <a:custGeom>
              <a:avLst/>
              <a:gdLst/>
              <a:ahLst/>
              <a:cxnLst/>
              <a:rect l="l" t="t" r="r" b="b"/>
              <a:pathLst>
                <a:path w="1756" h="1756" extrusionOk="0">
                  <a:moveTo>
                    <a:pt x="841" y="58"/>
                  </a:moveTo>
                  <a:cubicBezTo>
                    <a:pt x="1335" y="58"/>
                    <a:pt x="1697" y="421"/>
                    <a:pt x="1697" y="842"/>
                  </a:cubicBezTo>
                  <a:cubicBezTo>
                    <a:pt x="1697" y="1320"/>
                    <a:pt x="1335" y="1625"/>
                    <a:pt x="841" y="1683"/>
                  </a:cubicBezTo>
                  <a:cubicBezTo>
                    <a:pt x="421" y="1625"/>
                    <a:pt x="58" y="1320"/>
                    <a:pt x="58" y="842"/>
                  </a:cubicBezTo>
                  <a:cubicBezTo>
                    <a:pt x="58" y="421"/>
                    <a:pt x="421" y="58"/>
                    <a:pt x="841" y="58"/>
                  </a:cubicBezTo>
                  <a:close/>
                  <a:moveTo>
                    <a:pt x="841" y="0"/>
                  </a:moveTo>
                  <a:cubicBezTo>
                    <a:pt x="363" y="0"/>
                    <a:pt x="0" y="363"/>
                    <a:pt x="0" y="842"/>
                  </a:cubicBezTo>
                  <a:cubicBezTo>
                    <a:pt x="0" y="1320"/>
                    <a:pt x="363" y="1755"/>
                    <a:pt x="841" y="1755"/>
                  </a:cubicBezTo>
                  <a:cubicBezTo>
                    <a:pt x="1393" y="1755"/>
                    <a:pt x="1755" y="1320"/>
                    <a:pt x="1755" y="842"/>
                  </a:cubicBezTo>
                  <a:cubicBezTo>
                    <a:pt x="1755" y="363"/>
                    <a:pt x="1393" y="0"/>
                    <a:pt x="8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3"/>
            <p:cNvSpPr/>
            <p:nvPr/>
          </p:nvSpPr>
          <p:spPr>
            <a:xfrm>
              <a:off x="2986373" y="2961645"/>
              <a:ext cx="181867" cy="181764"/>
            </a:xfrm>
            <a:custGeom>
              <a:avLst/>
              <a:gdLst/>
              <a:ahLst/>
              <a:cxnLst/>
              <a:rect l="l" t="t" r="r" b="b"/>
              <a:pathLst>
                <a:path w="1757" h="1756" extrusionOk="0">
                  <a:moveTo>
                    <a:pt x="842" y="58"/>
                  </a:moveTo>
                  <a:cubicBezTo>
                    <a:pt x="1335" y="58"/>
                    <a:pt x="1698" y="421"/>
                    <a:pt x="1698" y="842"/>
                  </a:cubicBezTo>
                  <a:cubicBezTo>
                    <a:pt x="1698" y="1320"/>
                    <a:pt x="1335" y="1625"/>
                    <a:pt x="842" y="1683"/>
                  </a:cubicBezTo>
                  <a:cubicBezTo>
                    <a:pt x="422" y="1625"/>
                    <a:pt x="59" y="1320"/>
                    <a:pt x="59" y="842"/>
                  </a:cubicBezTo>
                  <a:cubicBezTo>
                    <a:pt x="59" y="421"/>
                    <a:pt x="422" y="58"/>
                    <a:pt x="842" y="58"/>
                  </a:cubicBezTo>
                  <a:close/>
                  <a:moveTo>
                    <a:pt x="842" y="0"/>
                  </a:moveTo>
                  <a:cubicBezTo>
                    <a:pt x="364" y="0"/>
                    <a:pt x="1" y="363"/>
                    <a:pt x="1" y="842"/>
                  </a:cubicBezTo>
                  <a:cubicBezTo>
                    <a:pt x="1" y="1320"/>
                    <a:pt x="364" y="1755"/>
                    <a:pt x="842" y="1755"/>
                  </a:cubicBezTo>
                  <a:cubicBezTo>
                    <a:pt x="1335" y="1755"/>
                    <a:pt x="1756" y="1320"/>
                    <a:pt x="1756" y="842"/>
                  </a:cubicBezTo>
                  <a:cubicBezTo>
                    <a:pt x="1756" y="363"/>
                    <a:pt x="1335" y="0"/>
                    <a:pt x="8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3"/>
            <p:cNvSpPr/>
            <p:nvPr/>
          </p:nvSpPr>
          <p:spPr>
            <a:xfrm>
              <a:off x="2923336" y="3036689"/>
              <a:ext cx="82704" cy="43681"/>
            </a:xfrm>
            <a:custGeom>
              <a:avLst/>
              <a:gdLst/>
              <a:ahLst/>
              <a:cxnLst/>
              <a:rect l="l" t="t" r="r" b="b"/>
              <a:pathLst>
                <a:path w="799" h="422" extrusionOk="0">
                  <a:moveTo>
                    <a:pt x="363" y="0"/>
                  </a:moveTo>
                  <a:cubicBezTo>
                    <a:pt x="189" y="0"/>
                    <a:pt x="1" y="175"/>
                    <a:pt x="1" y="421"/>
                  </a:cubicBezTo>
                  <a:lnTo>
                    <a:pt x="73" y="421"/>
                  </a:lnTo>
                  <a:cubicBezTo>
                    <a:pt x="73" y="233"/>
                    <a:pt x="247" y="117"/>
                    <a:pt x="363" y="117"/>
                  </a:cubicBezTo>
                  <a:cubicBezTo>
                    <a:pt x="552" y="117"/>
                    <a:pt x="726" y="233"/>
                    <a:pt x="726" y="421"/>
                  </a:cubicBezTo>
                  <a:lnTo>
                    <a:pt x="799" y="421"/>
                  </a:lnTo>
                  <a:cubicBezTo>
                    <a:pt x="799" y="175"/>
                    <a:pt x="610" y="0"/>
                    <a:pt x="3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3"/>
            <p:cNvSpPr/>
            <p:nvPr/>
          </p:nvSpPr>
          <p:spPr>
            <a:xfrm>
              <a:off x="3493877" y="3548644"/>
              <a:ext cx="4984835" cy="1270275"/>
            </a:xfrm>
            <a:custGeom>
              <a:avLst/>
              <a:gdLst/>
              <a:ahLst/>
              <a:cxnLst/>
              <a:rect l="l" t="t" r="r" b="b"/>
              <a:pathLst>
                <a:path w="48158" h="12272" extrusionOk="0">
                  <a:moveTo>
                    <a:pt x="23020" y="1"/>
                  </a:moveTo>
                  <a:lnTo>
                    <a:pt x="23020" y="856"/>
                  </a:lnTo>
                  <a:cubicBezTo>
                    <a:pt x="23020" y="2060"/>
                    <a:pt x="24050" y="3090"/>
                    <a:pt x="25254" y="3090"/>
                  </a:cubicBezTo>
                  <a:lnTo>
                    <a:pt x="43443" y="3090"/>
                  </a:lnTo>
                  <a:cubicBezTo>
                    <a:pt x="45924" y="3090"/>
                    <a:pt x="47925" y="5077"/>
                    <a:pt x="47925" y="7558"/>
                  </a:cubicBezTo>
                  <a:cubicBezTo>
                    <a:pt x="47925" y="10038"/>
                    <a:pt x="45924" y="12040"/>
                    <a:pt x="43443" y="12040"/>
                  </a:cubicBezTo>
                  <a:lnTo>
                    <a:pt x="1" y="12040"/>
                  </a:lnTo>
                  <a:lnTo>
                    <a:pt x="1" y="12272"/>
                  </a:lnTo>
                  <a:lnTo>
                    <a:pt x="43443" y="12272"/>
                  </a:lnTo>
                  <a:cubicBezTo>
                    <a:pt x="46054" y="12272"/>
                    <a:pt x="48158" y="10154"/>
                    <a:pt x="48158" y="7558"/>
                  </a:cubicBezTo>
                  <a:cubicBezTo>
                    <a:pt x="48158" y="4961"/>
                    <a:pt x="46054" y="2844"/>
                    <a:pt x="43443" y="2844"/>
                  </a:cubicBezTo>
                  <a:lnTo>
                    <a:pt x="25254" y="2844"/>
                  </a:lnTo>
                  <a:cubicBezTo>
                    <a:pt x="24166" y="2844"/>
                    <a:pt x="23267" y="1944"/>
                    <a:pt x="23267" y="856"/>
                  </a:cubicBezTo>
                  <a:lnTo>
                    <a:pt x="23267" y="1"/>
                  </a:lnTo>
                  <a:close/>
                </a:path>
              </a:pathLst>
            </a:custGeom>
            <a:solidFill>
              <a:srgbClr val="5E5D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3"/>
            <p:cNvSpPr/>
            <p:nvPr/>
          </p:nvSpPr>
          <p:spPr>
            <a:xfrm>
              <a:off x="5821070" y="3511174"/>
              <a:ext cx="142740" cy="144189"/>
            </a:xfrm>
            <a:custGeom>
              <a:avLst/>
              <a:gdLst/>
              <a:ahLst/>
              <a:cxnLst/>
              <a:rect l="l" t="t" r="r" b="b"/>
              <a:pathLst>
                <a:path w="1379" h="1393" extrusionOk="0">
                  <a:moveTo>
                    <a:pt x="1" y="0"/>
                  </a:moveTo>
                  <a:lnTo>
                    <a:pt x="1" y="1393"/>
                  </a:lnTo>
                  <a:lnTo>
                    <a:pt x="1379" y="1393"/>
                  </a:lnTo>
                  <a:lnTo>
                    <a:pt x="1379" y="0"/>
                  </a:lnTo>
                  <a:close/>
                </a:path>
              </a:pathLst>
            </a:custGeom>
            <a:solidFill>
              <a:srgbClr val="4E4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3"/>
            <p:cNvSpPr/>
            <p:nvPr/>
          </p:nvSpPr>
          <p:spPr>
            <a:xfrm>
              <a:off x="959564" y="5032029"/>
              <a:ext cx="3684542" cy="175760"/>
            </a:xfrm>
            <a:custGeom>
              <a:avLst/>
              <a:gdLst/>
              <a:ahLst/>
              <a:cxnLst/>
              <a:rect l="l" t="t" r="r" b="b"/>
              <a:pathLst>
                <a:path w="35596" h="1698" extrusionOk="0">
                  <a:moveTo>
                    <a:pt x="1697" y="1"/>
                  </a:moveTo>
                  <a:cubicBezTo>
                    <a:pt x="783" y="1"/>
                    <a:pt x="0" y="726"/>
                    <a:pt x="0" y="1698"/>
                  </a:cubicBezTo>
                  <a:lnTo>
                    <a:pt x="35596" y="1698"/>
                  </a:lnTo>
                  <a:cubicBezTo>
                    <a:pt x="35596" y="726"/>
                    <a:pt x="34812" y="1"/>
                    <a:pt x="33840" y="1"/>
                  </a:cubicBezTo>
                  <a:close/>
                </a:path>
              </a:pathLst>
            </a:custGeom>
            <a:solidFill>
              <a:srgbClr val="C0C3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3"/>
            <p:cNvSpPr/>
            <p:nvPr/>
          </p:nvSpPr>
          <p:spPr>
            <a:xfrm>
              <a:off x="665288" y="2398557"/>
              <a:ext cx="1295738" cy="2665175"/>
            </a:xfrm>
            <a:custGeom>
              <a:avLst/>
              <a:gdLst/>
              <a:ahLst/>
              <a:cxnLst/>
              <a:rect l="l" t="t" r="r" b="b"/>
              <a:pathLst>
                <a:path w="12518" h="25748" extrusionOk="0">
                  <a:moveTo>
                    <a:pt x="11430" y="479"/>
                  </a:moveTo>
                  <a:lnTo>
                    <a:pt x="12044" y="1142"/>
                  </a:lnTo>
                  <a:lnTo>
                    <a:pt x="12044" y="1142"/>
                  </a:lnTo>
                  <a:lnTo>
                    <a:pt x="1581" y="11605"/>
                  </a:lnTo>
                  <a:lnTo>
                    <a:pt x="7383" y="24964"/>
                  </a:lnTo>
                  <a:lnTo>
                    <a:pt x="6527" y="25254"/>
                  </a:lnTo>
                  <a:lnTo>
                    <a:pt x="421" y="11242"/>
                  </a:lnTo>
                  <a:lnTo>
                    <a:pt x="11430" y="479"/>
                  </a:lnTo>
                  <a:close/>
                  <a:moveTo>
                    <a:pt x="11430" y="1"/>
                  </a:moveTo>
                  <a:lnTo>
                    <a:pt x="0" y="11112"/>
                  </a:lnTo>
                  <a:lnTo>
                    <a:pt x="6353" y="25747"/>
                  </a:lnTo>
                  <a:lnTo>
                    <a:pt x="7862" y="25138"/>
                  </a:lnTo>
                  <a:lnTo>
                    <a:pt x="2002" y="11663"/>
                  </a:lnTo>
                  <a:lnTo>
                    <a:pt x="12518" y="1147"/>
                  </a:lnTo>
                  <a:lnTo>
                    <a:pt x="12387" y="1031"/>
                  </a:lnTo>
                  <a:lnTo>
                    <a:pt x="11430" y="1"/>
                  </a:lnTo>
                  <a:close/>
                </a:path>
              </a:pathLst>
            </a:custGeom>
            <a:solidFill>
              <a:srgbClr val="DFD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3"/>
            <p:cNvSpPr/>
            <p:nvPr/>
          </p:nvSpPr>
          <p:spPr>
            <a:xfrm>
              <a:off x="2223719" y="2842300"/>
              <a:ext cx="300386" cy="273680"/>
            </a:xfrm>
            <a:custGeom>
              <a:avLst/>
              <a:gdLst/>
              <a:ahLst/>
              <a:cxnLst/>
              <a:rect l="l" t="t" r="r" b="b"/>
              <a:pathLst>
                <a:path w="2902" h="2644" extrusionOk="0">
                  <a:moveTo>
                    <a:pt x="1456" y="0"/>
                  </a:moveTo>
                  <a:cubicBezTo>
                    <a:pt x="1117" y="0"/>
                    <a:pt x="784" y="123"/>
                    <a:pt x="537" y="370"/>
                  </a:cubicBezTo>
                  <a:cubicBezTo>
                    <a:pt x="0" y="907"/>
                    <a:pt x="0" y="1748"/>
                    <a:pt x="537" y="2241"/>
                  </a:cubicBezTo>
                  <a:cubicBezTo>
                    <a:pt x="784" y="2509"/>
                    <a:pt x="1117" y="2644"/>
                    <a:pt x="1456" y="2644"/>
                  </a:cubicBezTo>
                  <a:cubicBezTo>
                    <a:pt x="1795" y="2644"/>
                    <a:pt x="2140" y="2509"/>
                    <a:pt x="2408" y="2241"/>
                  </a:cubicBezTo>
                  <a:cubicBezTo>
                    <a:pt x="2901" y="1748"/>
                    <a:pt x="2901" y="907"/>
                    <a:pt x="2408" y="370"/>
                  </a:cubicBezTo>
                  <a:cubicBezTo>
                    <a:pt x="2140" y="123"/>
                    <a:pt x="1795" y="0"/>
                    <a:pt x="1456" y="0"/>
                  </a:cubicBezTo>
                  <a:close/>
                </a:path>
              </a:pathLst>
            </a:custGeom>
            <a:solidFill>
              <a:srgbClr val="C0C3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3"/>
            <p:cNvSpPr/>
            <p:nvPr/>
          </p:nvSpPr>
          <p:spPr>
            <a:xfrm>
              <a:off x="1909879" y="2536017"/>
              <a:ext cx="651699" cy="631411"/>
            </a:xfrm>
            <a:custGeom>
              <a:avLst/>
              <a:gdLst/>
              <a:ahLst/>
              <a:cxnLst/>
              <a:rect l="l" t="t" r="r" b="b"/>
              <a:pathLst>
                <a:path w="6296" h="6100" extrusionOk="0">
                  <a:moveTo>
                    <a:pt x="2699" y="0"/>
                  </a:moveTo>
                  <a:cubicBezTo>
                    <a:pt x="2079" y="0"/>
                    <a:pt x="1459" y="239"/>
                    <a:pt x="973" y="718"/>
                  </a:cubicBezTo>
                  <a:cubicBezTo>
                    <a:pt x="1" y="1690"/>
                    <a:pt x="1" y="3256"/>
                    <a:pt x="973" y="4228"/>
                  </a:cubicBezTo>
                  <a:lnTo>
                    <a:pt x="2844" y="6099"/>
                  </a:lnTo>
                  <a:lnTo>
                    <a:pt x="6296" y="2604"/>
                  </a:lnTo>
                  <a:lnTo>
                    <a:pt x="4425" y="718"/>
                  </a:lnTo>
                  <a:cubicBezTo>
                    <a:pt x="3939" y="239"/>
                    <a:pt x="3319" y="0"/>
                    <a:pt x="2699" y="0"/>
                  </a:cubicBezTo>
                  <a:close/>
                </a:path>
              </a:pathLst>
            </a:custGeom>
            <a:solidFill>
              <a:srgbClr val="DFD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3"/>
            <p:cNvSpPr/>
            <p:nvPr/>
          </p:nvSpPr>
          <p:spPr>
            <a:xfrm>
              <a:off x="1854399" y="2460145"/>
              <a:ext cx="268815" cy="270368"/>
            </a:xfrm>
            <a:custGeom>
              <a:avLst/>
              <a:gdLst/>
              <a:ahLst/>
              <a:cxnLst/>
              <a:rect l="l" t="t" r="r" b="b"/>
              <a:pathLst>
                <a:path w="2597" h="2612" extrusionOk="0">
                  <a:moveTo>
                    <a:pt x="667" y="1"/>
                  </a:moveTo>
                  <a:lnTo>
                    <a:pt x="0" y="668"/>
                  </a:lnTo>
                  <a:lnTo>
                    <a:pt x="1929" y="2611"/>
                  </a:lnTo>
                  <a:lnTo>
                    <a:pt x="2597" y="1886"/>
                  </a:lnTo>
                  <a:lnTo>
                    <a:pt x="667" y="1"/>
                  </a:lnTo>
                  <a:close/>
                </a:path>
              </a:pathLst>
            </a:custGeom>
            <a:solidFill>
              <a:srgbClr val="DFD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3"/>
            <p:cNvSpPr/>
            <p:nvPr/>
          </p:nvSpPr>
          <p:spPr>
            <a:xfrm>
              <a:off x="1121659" y="4925415"/>
              <a:ext cx="657703" cy="87259"/>
            </a:xfrm>
            <a:custGeom>
              <a:avLst/>
              <a:gdLst/>
              <a:ahLst/>
              <a:cxnLst/>
              <a:rect l="l" t="t" r="r" b="b"/>
              <a:pathLst>
                <a:path w="6354" h="843" extrusionOk="0">
                  <a:moveTo>
                    <a:pt x="914" y="1"/>
                  </a:moveTo>
                  <a:cubicBezTo>
                    <a:pt x="436" y="1"/>
                    <a:pt x="1" y="363"/>
                    <a:pt x="1" y="842"/>
                  </a:cubicBezTo>
                  <a:lnTo>
                    <a:pt x="6354" y="842"/>
                  </a:lnTo>
                  <a:cubicBezTo>
                    <a:pt x="6354" y="363"/>
                    <a:pt x="5991" y="1"/>
                    <a:pt x="5513" y="1"/>
                  </a:cubicBezTo>
                  <a:close/>
                </a:path>
              </a:pathLst>
            </a:custGeom>
            <a:solidFill>
              <a:srgbClr val="DFD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3"/>
            <p:cNvSpPr/>
            <p:nvPr/>
          </p:nvSpPr>
          <p:spPr>
            <a:xfrm>
              <a:off x="1496982" y="4850371"/>
              <a:ext cx="37678" cy="118726"/>
            </a:xfrm>
            <a:custGeom>
              <a:avLst/>
              <a:gdLst/>
              <a:ahLst/>
              <a:cxnLst/>
              <a:rect l="l" t="t" r="r" b="b"/>
              <a:pathLst>
                <a:path w="364" h="1147" extrusionOk="0">
                  <a:moveTo>
                    <a:pt x="189" y="1"/>
                  </a:moveTo>
                  <a:cubicBezTo>
                    <a:pt x="73" y="1"/>
                    <a:pt x="1" y="59"/>
                    <a:pt x="1" y="189"/>
                  </a:cubicBezTo>
                  <a:lnTo>
                    <a:pt x="1" y="972"/>
                  </a:lnTo>
                  <a:cubicBezTo>
                    <a:pt x="1" y="1088"/>
                    <a:pt x="73" y="1146"/>
                    <a:pt x="189" y="1146"/>
                  </a:cubicBezTo>
                  <a:cubicBezTo>
                    <a:pt x="247" y="1146"/>
                    <a:pt x="364" y="1088"/>
                    <a:pt x="364" y="972"/>
                  </a:cubicBezTo>
                  <a:lnTo>
                    <a:pt x="364" y="189"/>
                  </a:lnTo>
                  <a:cubicBezTo>
                    <a:pt x="364" y="59"/>
                    <a:pt x="247" y="1"/>
                    <a:pt x="189" y="1"/>
                  </a:cubicBezTo>
                  <a:close/>
                </a:path>
              </a:pathLst>
            </a:custGeom>
            <a:solidFill>
              <a:srgbClr val="DFD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HEADLAND DESIGN 2">
  <p:cSld name="CUSTOM_9">
    <p:spTree>
      <p:nvGrpSpPr>
        <p:cNvPr id="1" name="Shape 524"/>
        <p:cNvGrpSpPr/>
        <p:nvPr/>
      </p:nvGrpSpPr>
      <p:grpSpPr>
        <a:xfrm>
          <a:off x="0" y="0"/>
          <a:ext cx="0" cy="0"/>
          <a:chOff x="0" y="0"/>
          <a:chExt cx="0" cy="0"/>
        </a:xfrm>
      </p:grpSpPr>
      <p:grpSp>
        <p:nvGrpSpPr>
          <p:cNvPr id="525" name="Google Shape;525;p15"/>
          <p:cNvGrpSpPr/>
          <p:nvPr/>
        </p:nvGrpSpPr>
        <p:grpSpPr>
          <a:xfrm>
            <a:off x="-100875" y="-343799"/>
            <a:ext cx="10081684" cy="6291327"/>
            <a:chOff x="-37" y="-343797"/>
            <a:chExt cx="9980877" cy="6228420"/>
          </a:xfrm>
        </p:grpSpPr>
        <p:sp>
          <p:nvSpPr>
            <p:cNvPr id="526" name="Google Shape;526;p15"/>
            <p:cNvSpPr/>
            <p:nvPr/>
          </p:nvSpPr>
          <p:spPr>
            <a:xfrm rot="-4026350">
              <a:off x="7368992" y="3292331"/>
              <a:ext cx="2294434" cy="2210818"/>
            </a:xfrm>
            <a:custGeom>
              <a:avLst/>
              <a:gdLst/>
              <a:ahLst/>
              <a:cxnLst/>
              <a:rect l="l" t="t" r="r" b="b"/>
              <a:pathLst>
                <a:path w="6601" h="4353" extrusionOk="0">
                  <a:moveTo>
                    <a:pt x="2670" y="1"/>
                  </a:moveTo>
                  <a:cubicBezTo>
                    <a:pt x="1219" y="1"/>
                    <a:pt x="1" y="972"/>
                    <a:pt x="1" y="2176"/>
                  </a:cubicBezTo>
                  <a:cubicBezTo>
                    <a:pt x="1" y="3380"/>
                    <a:pt x="1219" y="4352"/>
                    <a:pt x="2670" y="4352"/>
                  </a:cubicBezTo>
                  <a:cubicBezTo>
                    <a:pt x="3337" y="4352"/>
                    <a:pt x="3990" y="4105"/>
                    <a:pt x="4483" y="3743"/>
                  </a:cubicBezTo>
                  <a:cubicBezTo>
                    <a:pt x="4715" y="3569"/>
                    <a:pt x="5020" y="3511"/>
                    <a:pt x="5324" y="3511"/>
                  </a:cubicBezTo>
                  <a:cubicBezTo>
                    <a:pt x="5385" y="3521"/>
                    <a:pt x="5444" y="3526"/>
                    <a:pt x="5503" y="3526"/>
                  </a:cubicBezTo>
                  <a:cubicBezTo>
                    <a:pt x="6097" y="3526"/>
                    <a:pt x="6601" y="3017"/>
                    <a:pt x="6601" y="2423"/>
                  </a:cubicBezTo>
                  <a:cubicBezTo>
                    <a:pt x="6601" y="1814"/>
                    <a:pt x="6107" y="1335"/>
                    <a:pt x="5571" y="1262"/>
                  </a:cubicBezTo>
                  <a:cubicBezTo>
                    <a:pt x="5266" y="1204"/>
                    <a:pt x="4962" y="1088"/>
                    <a:pt x="4715" y="842"/>
                  </a:cubicBezTo>
                  <a:cubicBezTo>
                    <a:pt x="4236" y="305"/>
                    <a:pt x="3453" y="1"/>
                    <a:pt x="2670" y="1"/>
                  </a:cubicBezTo>
                  <a:close/>
                </a:path>
              </a:pathLst>
            </a:custGeom>
            <a:solidFill>
              <a:srgbClr val="E1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5"/>
            <p:cNvSpPr/>
            <p:nvPr/>
          </p:nvSpPr>
          <p:spPr>
            <a:xfrm rot="5400000">
              <a:off x="6232" y="-14894"/>
              <a:ext cx="5196977" cy="5209514"/>
            </a:xfrm>
            <a:custGeom>
              <a:avLst/>
              <a:gdLst/>
              <a:ahLst/>
              <a:cxnLst/>
              <a:rect l="l" t="t" r="r" b="b"/>
              <a:pathLst>
                <a:path w="44430" h="31998" extrusionOk="0">
                  <a:moveTo>
                    <a:pt x="40231" y="1"/>
                  </a:moveTo>
                  <a:cubicBezTo>
                    <a:pt x="38589" y="1"/>
                    <a:pt x="36930" y="353"/>
                    <a:pt x="35422" y="1000"/>
                  </a:cubicBezTo>
                  <a:cubicBezTo>
                    <a:pt x="32332" y="2320"/>
                    <a:pt x="29794" y="4800"/>
                    <a:pt x="27981" y="7643"/>
                  </a:cubicBezTo>
                  <a:cubicBezTo>
                    <a:pt x="26298" y="10181"/>
                    <a:pt x="25021" y="13140"/>
                    <a:pt x="22483" y="14780"/>
                  </a:cubicBezTo>
                  <a:cubicBezTo>
                    <a:pt x="20612" y="15925"/>
                    <a:pt x="18378" y="16172"/>
                    <a:pt x="16260" y="16535"/>
                  </a:cubicBezTo>
                  <a:cubicBezTo>
                    <a:pt x="13664" y="16955"/>
                    <a:pt x="11068" y="17434"/>
                    <a:pt x="8645" y="18464"/>
                  </a:cubicBezTo>
                  <a:cubicBezTo>
                    <a:pt x="6223" y="19436"/>
                    <a:pt x="3931" y="21002"/>
                    <a:pt x="2423" y="23178"/>
                  </a:cubicBezTo>
                  <a:cubicBezTo>
                    <a:pt x="667" y="25716"/>
                    <a:pt x="116" y="28922"/>
                    <a:pt x="0" y="31997"/>
                  </a:cubicBezTo>
                  <a:lnTo>
                    <a:pt x="43515" y="31997"/>
                  </a:lnTo>
                  <a:cubicBezTo>
                    <a:pt x="43994" y="31997"/>
                    <a:pt x="44429" y="31576"/>
                    <a:pt x="44429" y="31098"/>
                  </a:cubicBezTo>
                  <a:lnTo>
                    <a:pt x="44429" y="869"/>
                  </a:lnTo>
                  <a:cubicBezTo>
                    <a:pt x="43122" y="277"/>
                    <a:pt x="41683" y="1"/>
                    <a:pt x="40231" y="1"/>
                  </a:cubicBezTo>
                  <a:close/>
                </a:path>
              </a:pathLst>
            </a:custGeom>
            <a:solidFill>
              <a:srgbClr val="E1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5"/>
            <p:cNvSpPr/>
            <p:nvPr/>
          </p:nvSpPr>
          <p:spPr>
            <a:xfrm>
              <a:off x="3779649" y="1908719"/>
              <a:ext cx="92907" cy="87148"/>
            </a:xfrm>
            <a:custGeom>
              <a:avLst/>
              <a:gdLst/>
              <a:ahLst/>
              <a:cxnLst/>
              <a:rect l="l" t="t" r="r" b="b"/>
              <a:pathLst>
                <a:path w="2293" h="2151" extrusionOk="0">
                  <a:moveTo>
                    <a:pt x="1118" y="0"/>
                  </a:moveTo>
                  <a:cubicBezTo>
                    <a:pt x="846" y="0"/>
                    <a:pt x="574" y="106"/>
                    <a:pt x="363" y="316"/>
                  </a:cubicBezTo>
                  <a:cubicBezTo>
                    <a:pt x="1" y="737"/>
                    <a:pt x="1" y="1404"/>
                    <a:pt x="363" y="1824"/>
                  </a:cubicBezTo>
                  <a:cubicBezTo>
                    <a:pt x="574" y="2042"/>
                    <a:pt x="846" y="2151"/>
                    <a:pt x="1118" y="2151"/>
                  </a:cubicBezTo>
                  <a:cubicBezTo>
                    <a:pt x="1390" y="2151"/>
                    <a:pt x="1662" y="2042"/>
                    <a:pt x="1872" y="1824"/>
                  </a:cubicBezTo>
                  <a:cubicBezTo>
                    <a:pt x="2293" y="1404"/>
                    <a:pt x="2293" y="737"/>
                    <a:pt x="1872" y="316"/>
                  </a:cubicBezTo>
                  <a:cubicBezTo>
                    <a:pt x="1662" y="106"/>
                    <a:pt x="1390" y="0"/>
                    <a:pt x="1118" y="0"/>
                  </a:cubicBezTo>
                  <a:close/>
                </a:path>
              </a:pathLst>
            </a:custGeom>
            <a:solidFill>
              <a:srgbClr val="E1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5"/>
            <p:cNvSpPr/>
            <p:nvPr/>
          </p:nvSpPr>
          <p:spPr>
            <a:xfrm>
              <a:off x="7051569" y="858256"/>
              <a:ext cx="217785" cy="219338"/>
            </a:xfrm>
            <a:custGeom>
              <a:avLst/>
              <a:gdLst/>
              <a:ahLst/>
              <a:cxnLst/>
              <a:rect l="l" t="t" r="r" b="b"/>
              <a:pathLst>
                <a:path w="2104" h="2119" extrusionOk="0">
                  <a:moveTo>
                    <a:pt x="1016" y="0"/>
                  </a:moveTo>
                  <a:cubicBezTo>
                    <a:pt x="479" y="0"/>
                    <a:pt x="1" y="479"/>
                    <a:pt x="1" y="1030"/>
                  </a:cubicBezTo>
                  <a:cubicBezTo>
                    <a:pt x="1" y="1639"/>
                    <a:pt x="479" y="2118"/>
                    <a:pt x="1016" y="2118"/>
                  </a:cubicBezTo>
                  <a:cubicBezTo>
                    <a:pt x="1625" y="2118"/>
                    <a:pt x="2104" y="1639"/>
                    <a:pt x="2104" y="1030"/>
                  </a:cubicBezTo>
                  <a:cubicBezTo>
                    <a:pt x="2104" y="479"/>
                    <a:pt x="1625" y="0"/>
                    <a:pt x="1016" y="0"/>
                  </a:cubicBezTo>
                  <a:close/>
                </a:path>
              </a:pathLst>
            </a:custGeom>
            <a:solidFill>
              <a:srgbClr val="E1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5"/>
            <p:cNvSpPr/>
            <p:nvPr/>
          </p:nvSpPr>
          <p:spPr>
            <a:xfrm rot="10800000">
              <a:off x="7952482" y="-343797"/>
              <a:ext cx="1292753" cy="984102"/>
            </a:xfrm>
            <a:custGeom>
              <a:avLst/>
              <a:gdLst/>
              <a:ahLst/>
              <a:cxnLst/>
              <a:rect l="l" t="t" r="r" b="b"/>
              <a:pathLst>
                <a:path w="3627" h="2177" extrusionOk="0">
                  <a:moveTo>
                    <a:pt x="1813" y="1"/>
                  </a:moveTo>
                  <a:cubicBezTo>
                    <a:pt x="784" y="1"/>
                    <a:pt x="0" y="479"/>
                    <a:pt x="0" y="1088"/>
                  </a:cubicBezTo>
                  <a:cubicBezTo>
                    <a:pt x="0" y="1698"/>
                    <a:pt x="784" y="2176"/>
                    <a:pt x="1813" y="2176"/>
                  </a:cubicBezTo>
                  <a:cubicBezTo>
                    <a:pt x="2785" y="2176"/>
                    <a:pt x="3627" y="1698"/>
                    <a:pt x="3627" y="1088"/>
                  </a:cubicBezTo>
                  <a:cubicBezTo>
                    <a:pt x="3627" y="479"/>
                    <a:pt x="2785" y="1"/>
                    <a:pt x="1813" y="1"/>
                  </a:cubicBezTo>
                  <a:close/>
                </a:path>
              </a:pathLst>
            </a:custGeom>
            <a:solidFill>
              <a:srgbClr val="E1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1" name="Google Shape;531;p15"/>
          <p:cNvSpPr txBox="1">
            <a:spLocks noGrp="1"/>
          </p:cNvSpPr>
          <p:nvPr>
            <p:ph type="ctrTitle"/>
          </p:nvPr>
        </p:nvSpPr>
        <p:spPr>
          <a:xfrm flipH="1">
            <a:off x="5224376" y="844552"/>
            <a:ext cx="26553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32" name="Google Shape;532;p15"/>
          <p:cNvSpPr txBox="1">
            <a:spLocks noGrp="1"/>
          </p:cNvSpPr>
          <p:nvPr>
            <p:ph type="subTitle" idx="1"/>
          </p:nvPr>
        </p:nvSpPr>
        <p:spPr>
          <a:xfrm flipH="1">
            <a:off x="5224379" y="2934102"/>
            <a:ext cx="26553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2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grpSp>
        <p:nvGrpSpPr>
          <p:cNvPr id="533" name="Google Shape;533;p15"/>
          <p:cNvGrpSpPr/>
          <p:nvPr/>
        </p:nvGrpSpPr>
        <p:grpSpPr>
          <a:xfrm>
            <a:off x="69843" y="1047361"/>
            <a:ext cx="4240944" cy="3791841"/>
            <a:chOff x="4024650" y="1789425"/>
            <a:chExt cx="1538525" cy="1375600"/>
          </a:xfrm>
        </p:grpSpPr>
        <p:sp>
          <p:nvSpPr>
            <p:cNvPr id="534" name="Google Shape;534;p15"/>
            <p:cNvSpPr/>
            <p:nvPr/>
          </p:nvSpPr>
          <p:spPr>
            <a:xfrm>
              <a:off x="4024650" y="1789425"/>
              <a:ext cx="1538525" cy="1031000"/>
            </a:xfrm>
            <a:custGeom>
              <a:avLst/>
              <a:gdLst/>
              <a:ahLst/>
              <a:cxnLst/>
              <a:rect l="l" t="t" r="r" b="b"/>
              <a:pathLst>
                <a:path w="61541" h="41240" extrusionOk="0">
                  <a:moveTo>
                    <a:pt x="12920" y="1"/>
                  </a:moveTo>
                  <a:cubicBezTo>
                    <a:pt x="11597" y="1"/>
                    <a:pt x="10412" y="152"/>
                    <a:pt x="9545" y="456"/>
                  </a:cubicBezTo>
                  <a:cubicBezTo>
                    <a:pt x="3265" y="2632"/>
                    <a:pt x="1" y="8738"/>
                    <a:pt x="1568" y="13148"/>
                  </a:cubicBezTo>
                  <a:cubicBezTo>
                    <a:pt x="1684" y="13510"/>
                    <a:pt x="1814" y="13873"/>
                    <a:pt x="1988" y="14178"/>
                  </a:cubicBezTo>
                  <a:cubicBezTo>
                    <a:pt x="3134" y="16165"/>
                    <a:pt x="3685" y="18457"/>
                    <a:pt x="3555" y="20821"/>
                  </a:cubicBezTo>
                  <a:cubicBezTo>
                    <a:pt x="3076" y="31337"/>
                    <a:pt x="15521" y="40461"/>
                    <a:pt x="31419" y="41186"/>
                  </a:cubicBezTo>
                  <a:cubicBezTo>
                    <a:pt x="32146" y="41222"/>
                    <a:pt x="32868" y="41240"/>
                    <a:pt x="33583" y="41240"/>
                  </a:cubicBezTo>
                  <a:cubicBezTo>
                    <a:pt x="48501" y="41240"/>
                    <a:pt x="60584" y="33569"/>
                    <a:pt x="61096" y="23533"/>
                  </a:cubicBezTo>
                  <a:cubicBezTo>
                    <a:pt x="61541" y="13717"/>
                    <a:pt x="58085" y="2912"/>
                    <a:pt x="38146" y="2912"/>
                  </a:cubicBezTo>
                  <a:cubicBezTo>
                    <a:pt x="36608" y="2912"/>
                    <a:pt x="34972" y="2976"/>
                    <a:pt x="33232" y="3110"/>
                  </a:cubicBezTo>
                  <a:cubicBezTo>
                    <a:pt x="33058" y="3110"/>
                    <a:pt x="32637" y="3110"/>
                    <a:pt x="32028" y="3168"/>
                  </a:cubicBezTo>
                  <a:cubicBezTo>
                    <a:pt x="31853" y="3171"/>
                    <a:pt x="31679" y="3172"/>
                    <a:pt x="31504" y="3172"/>
                  </a:cubicBezTo>
                  <a:cubicBezTo>
                    <a:pt x="27390" y="3172"/>
                    <a:pt x="23337" y="2515"/>
                    <a:pt x="19510" y="1123"/>
                  </a:cubicBezTo>
                  <a:cubicBezTo>
                    <a:pt x="17441" y="377"/>
                    <a:pt x="15008" y="1"/>
                    <a:pt x="12920" y="1"/>
                  </a:cubicBezTo>
                  <a:close/>
                </a:path>
              </a:pathLst>
            </a:custGeom>
            <a:solidFill>
              <a:srgbClr val="DFD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5"/>
            <p:cNvSpPr/>
            <p:nvPr/>
          </p:nvSpPr>
          <p:spPr>
            <a:xfrm>
              <a:off x="4787625" y="1982125"/>
              <a:ext cx="34850" cy="34825"/>
            </a:xfrm>
            <a:custGeom>
              <a:avLst/>
              <a:gdLst/>
              <a:ahLst/>
              <a:cxnLst/>
              <a:rect l="l" t="t" r="r" b="b"/>
              <a:pathLst>
                <a:path w="1394" h="1393" extrusionOk="0">
                  <a:moveTo>
                    <a:pt x="726" y="0"/>
                  </a:moveTo>
                  <a:cubicBezTo>
                    <a:pt x="305" y="0"/>
                    <a:pt x="1" y="305"/>
                    <a:pt x="1" y="726"/>
                  </a:cubicBezTo>
                  <a:cubicBezTo>
                    <a:pt x="1" y="1088"/>
                    <a:pt x="305" y="1393"/>
                    <a:pt x="726" y="1393"/>
                  </a:cubicBezTo>
                  <a:cubicBezTo>
                    <a:pt x="1089" y="1393"/>
                    <a:pt x="1393" y="1088"/>
                    <a:pt x="1393" y="726"/>
                  </a:cubicBezTo>
                  <a:cubicBezTo>
                    <a:pt x="1393" y="305"/>
                    <a:pt x="1089" y="0"/>
                    <a:pt x="726" y="0"/>
                  </a:cubicBezTo>
                  <a:close/>
                </a:path>
              </a:pathLst>
            </a:custGeom>
            <a:solidFill>
              <a:srgbClr val="BDD6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5"/>
            <p:cNvSpPr/>
            <p:nvPr/>
          </p:nvSpPr>
          <p:spPr>
            <a:xfrm>
              <a:off x="4674125" y="1971775"/>
              <a:ext cx="261475" cy="247525"/>
            </a:xfrm>
            <a:custGeom>
              <a:avLst/>
              <a:gdLst/>
              <a:ahLst/>
              <a:cxnLst/>
              <a:rect l="l" t="t" r="r" b="b"/>
              <a:pathLst>
                <a:path w="10459" h="9901" extrusionOk="0">
                  <a:moveTo>
                    <a:pt x="5237" y="393"/>
                  </a:moveTo>
                  <a:cubicBezTo>
                    <a:pt x="5509" y="393"/>
                    <a:pt x="5781" y="501"/>
                    <a:pt x="5991" y="719"/>
                  </a:cubicBezTo>
                  <a:lnTo>
                    <a:pt x="9922" y="4635"/>
                  </a:lnTo>
                  <a:lnTo>
                    <a:pt x="5266" y="9291"/>
                  </a:lnTo>
                  <a:lnTo>
                    <a:pt x="552" y="4635"/>
                  </a:lnTo>
                  <a:lnTo>
                    <a:pt x="4483" y="719"/>
                  </a:lnTo>
                  <a:cubicBezTo>
                    <a:pt x="4693" y="501"/>
                    <a:pt x="4965" y="393"/>
                    <a:pt x="5237" y="393"/>
                  </a:cubicBezTo>
                  <a:close/>
                  <a:moveTo>
                    <a:pt x="5230" y="1"/>
                  </a:moveTo>
                  <a:cubicBezTo>
                    <a:pt x="4867" y="1"/>
                    <a:pt x="4504" y="139"/>
                    <a:pt x="4236" y="414"/>
                  </a:cubicBezTo>
                  <a:lnTo>
                    <a:pt x="1" y="4635"/>
                  </a:lnTo>
                  <a:lnTo>
                    <a:pt x="5266" y="9901"/>
                  </a:lnTo>
                  <a:lnTo>
                    <a:pt x="10459" y="4635"/>
                  </a:lnTo>
                  <a:lnTo>
                    <a:pt x="6223" y="414"/>
                  </a:lnTo>
                  <a:cubicBezTo>
                    <a:pt x="5955" y="139"/>
                    <a:pt x="5592" y="1"/>
                    <a:pt x="5230" y="1"/>
                  </a:cubicBezTo>
                  <a:close/>
                </a:path>
              </a:pathLst>
            </a:custGeom>
            <a:solidFill>
              <a:srgbClr val="787E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5"/>
            <p:cNvSpPr/>
            <p:nvPr/>
          </p:nvSpPr>
          <p:spPr>
            <a:xfrm>
              <a:off x="4553375" y="2068075"/>
              <a:ext cx="502975" cy="565350"/>
            </a:xfrm>
            <a:custGeom>
              <a:avLst/>
              <a:gdLst/>
              <a:ahLst/>
              <a:cxnLst/>
              <a:rect l="l" t="t" r="r" b="b"/>
              <a:pathLst>
                <a:path w="20119" h="22614" extrusionOk="0">
                  <a:moveTo>
                    <a:pt x="1204" y="0"/>
                  </a:moveTo>
                  <a:cubicBezTo>
                    <a:pt x="537" y="0"/>
                    <a:pt x="0" y="551"/>
                    <a:pt x="0" y="1277"/>
                  </a:cubicBezTo>
                  <a:lnTo>
                    <a:pt x="0" y="21337"/>
                  </a:lnTo>
                  <a:cubicBezTo>
                    <a:pt x="0" y="22004"/>
                    <a:pt x="537" y="22613"/>
                    <a:pt x="1204" y="22613"/>
                  </a:cubicBezTo>
                  <a:lnTo>
                    <a:pt x="18915" y="22613"/>
                  </a:lnTo>
                  <a:cubicBezTo>
                    <a:pt x="19582" y="22613"/>
                    <a:pt x="20119" y="22004"/>
                    <a:pt x="20119" y="21337"/>
                  </a:cubicBezTo>
                  <a:lnTo>
                    <a:pt x="20119" y="1277"/>
                  </a:lnTo>
                  <a:cubicBezTo>
                    <a:pt x="20119" y="551"/>
                    <a:pt x="19582" y="0"/>
                    <a:pt x="18915" y="0"/>
                  </a:cubicBezTo>
                  <a:close/>
                </a:path>
              </a:pathLst>
            </a:custGeom>
            <a:solidFill>
              <a:srgbClr val="787E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5"/>
            <p:cNvSpPr/>
            <p:nvPr/>
          </p:nvSpPr>
          <p:spPr>
            <a:xfrm>
              <a:off x="4579125" y="2113400"/>
              <a:ext cx="451850" cy="474700"/>
            </a:xfrm>
            <a:custGeom>
              <a:avLst/>
              <a:gdLst/>
              <a:ahLst/>
              <a:cxnLst/>
              <a:rect l="l" t="t" r="r" b="b"/>
              <a:pathLst>
                <a:path w="18074" h="18988" extrusionOk="0">
                  <a:moveTo>
                    <a:pt x="0" y="0"/>
                  </a:moveTo>
                  <a:lnTo>
                    <a:pt x="0" y="18987"/>
                  </a:lnTo>
                  <a:lnTo>
                    <a:pt x="18074" y="18987"/>
                  </a:lnTo>
                  <a:lnTo>
                    <a:pt x="1807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5"/>
            <p:cNvSpPr/>
            <p:nvPr/>
          </p:nvSpPr>
          <p:spPr>
            <a:xfrm>
              <a:off x="4787625" y="1969800"/>
              <a:ext cx="34850" cy="34825"/>
            </a:xfrm>
            <a:custGeom>
              <a:avLst/>
              <a:gdLst/>
              <a:ahLst/>
              <a:cxnLst/>
              <a:rect l="l" t="t" r="r" b="b"/>
              <a:pathLst>
                <a:path w="1394" h="1393" extrusionOk="0">
                  <a:moveTo>
                    <a:pt x="726" y="0"/>
                  </a:moveTo>
                  <a:cubicBezTo>
                    <a:pt x="305" y="0"/>
                    <a:pt x="1" y="305"/>
                    <a:pt x="1" y="667"/>
                  </a:cubicBezTo>
                  <a:cubicBezTo>
                    <a:pt x="1" y="1088"/>
                    <a:pt x="305" y="1393"/>
                    <a:pt x="726" y="1393"/>
                  </a:cubicBezTo>
                  <a:cubicBezTo>
                    <a:pt x="1089" y="1393"/>
                    <a:pt x="1393" y="1088"/>
                    <a:pt x="1393" y="667"/>
                  </a:cubicBezTo>
                  <a:cubicBezTo>
                    <a:pt x="1393" y="305"/>
                    <a:pt x="1089" y="0"/>
                    <a:pt x="726" y="0"/>
                  </a:cubicBezTo>
                  <a:close/>
                </a:path>
              </a:pathLst>
            </a:custGeom>
            <a:solidFill>
              <a:srgbClr val="5E5D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5"/>
            <p:cNvSpPr/>
            <p:nvPr/>
          </p:nvSpPr>
          <p:spPr>
            <a:xfrm>
              <a:off x="4621175" y="2353825"/>
              <a:ext cx="71100" cy="179875"/>
            </a:xfrm>
            <a:custGeom>
              <a:avLst/>
              <a:gdLst/>
              <a:ahLst/>
              <a:cxnLst/>
              <a:rect l="l" t="t" r="r" b="b"/>
              <a:pathLst>
                <a:path w="2844" h="7195" extrusionOk="0">
                  <a:moveTo>
                    <a:pt x="1" y="0"/>
                  </a:moveTo>
                  <a:lnTo>
                    <a:pt x="1" y="7195"/>
                  </a:lnTo>
                  <a:lnTo>
                    <a:pt x="2844" y="7195"/>
                  </a:lnTo>
                  <a:lnTo>
                    <a:pt x="2844" y="0"/>
                  </a:lnTo>
                  <a:close/>
                </a:path>
              </a:pathLst>
            </a:custGeom>
            <a:solidFill>
              <a:srgbClr val="ADA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5"/>
            <p:cNvSpPr/>
            <p:nvPr/>
          </p:nvSpPr>
          <p:spPr>
            <a:xfrm>
              <a:off x="4720900" y="2302325"/>
              <a:ext cx="69650" cy="231375"/>
            </a:xfrm>
            <a:custGeom>
              <a:avLst/>
              <a:gdLst/>
              <a:ahLst/>
              <a:cxnLst/>
              <a:rect l="l" t="t" r="r" b="b"/>
              <a:pathLst>
                <a:path w="2786" h="9255" extrusionOk="0">
                  <a:moveTo>
                    <a:pt x="1" y="0"/>
                  </a:moveTo>
                  <a:lnTo>
                    <a:pt x="1" y="9255"/>
                  </a:lnTo>
                  <a:lnTo>
                    <a:pt x="2786" y="9255"/>
                  </a:lnTo>
                  <a:lnTo>
                    <a:pt x="2786" y="0"/>
                  </a:lnTo>
                  <a:close/>
                </a:path>
              </a:pathLst>
            </a:custGeom>
            <a:solidFill>
              <a:srgbClr val="787E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5"/>
            <p:cNvSpPr/>
            <p:nvPr/>
          </p:nvSpPr>
          <p:spPr>
            <a:xfrm>
              <a:off x="4819175" y="2276575"/>
              <a:ext cx="69650" cy="257125"/>
            </a:xfrm>
            <a:custGeom>
              <a:avLst/>
              <a:gdLst/>
              <a:ahLst/>
              <a:cxnLst/>
              <a:rect l="l" t="t" r="r" b="b"/>
              <a:pathLst>
                <a:path w="2786" h="10285" extrusionOk="0">
                  <a:moveTo>
                    <a:pt x="1" y="0"/>
                  </a:moveTo>
                  <a:lnTo>
                    <a:pt x="1" y="10285"/>
                  </a:lnTo>
                  <a:lnTo>
                    <a:pt x="2786" y="10285"/>
                  </a:lnTo>
                  <a:lnTo>
                    <a:pt x="2786" y="0"/>
                  </a:lnTo>
                  <a:close/>
                </a:path>
              </a:pathLst>
            </a:custGeom>
            <a:solidFill>
              <a:srgbClr val="5E5D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5"/>
            <p:cNvSpPr/>
            <p:nvPr/>
          </p:nvSpPr>
          <p:spPr>
            <a:xfrm>
              <a:off x="4917450" y="2243575"/>
              <a:ext cx="71100" cy="290125"/>
            </a:xfrm>
            <a:custGeom>
              <a:avLst/>
              <a:gdLst/>
              <a:ahLst/>
              <a:cxnLst/>
              <a:rect l="l" t="t" r="r" b="b"/>
              <a:pathLst>
                <a:path w="2844" h="11605" extrusionOk="0">
                  <a:moveTo>
                    <a:pt x="0" y="1"/>
                  </a:moveTo>
                  <a:lnTo>
                    <a:pt x="0" y="11605"/>
                  </a:lnTo>
                  <a:lnTo>
                    <a:pt x="2843" y="11605"/>
                  </a:lnTo>
                  <a:lnTo>
                    <a:pt x="2843" y="1"/>
                  </a:lnTo>
                  <a:close/>
                </a:path>
              </a:pathLst>
            </a:custGeom>
            <a:solidFill>
              <a:srgbClr val="4E4D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5"/>
            <p:cNvSpPr/>
            <p:nvPr/>
          </p:nvSpPr>
          <p:spPr>
            <a:xfrm>
              <a:off x="4896425" y="2144725"/>
              <a:ext cx="48250" cy="64075"/>
            </a:xfrm>
            <a:custGeom>
              <a:avLst/>
              <a:gdLst/>
              <a:ahLst/>
              <a:cxnLst/>
              <a:rect l="l" t="t" r="r" b="b"/>
              <a:pathLst>
                <a:path w="1930" h="2563" extrusionOk="0">
                  <a:moveTo>
                    <a:pt x="316" y="1"/>
                  </a:moveTo>
                  <a:cubicBezTo>
                    <a:pt x="213" y="1"/>
                    <a:pt x="101" y="55"/>
                    <a:pt x="58" y="140"/>
                  </a:cubicBezTo>
                  <a:cubicBezTo>
                    <a:pt x="0" y="256"/>
                    <a:pt x="58" y="444"/>
                    <a:pt x="174" y="560"/>
                  </a:cubicBezTo>
                  <a:lnTo>
                    <a:pt x="1262" y="1112"/>
                  </a:lnTo>
                  <a:lnTo>
                    <a:pt x="667" y="2141"/>
                  </a:lnTo>
                  <a:cubicBezTo>
                    <a:pt x="595" y="2315"/>
                    <a:pt x="667" y="2504"/>
                    <a:pt x="841" y="2562"/>
                  </a:cubicBezTo>
                  <a:lnTo>
                    <a:pt x="958" y="2562"/>
                  </a:lnTo>
                  <a:cubicBezTo>
                    <a:pt x="1088" y="2562"/>
                    <a:pt x="1146" y="2504"/>
                    <a:pt x="1204" y="2432"/>
                  </a:cubicBezTo>
                  <a:lnTo>
                    <a:pt x="1929" y="1112"/>
                  </a:lnTo>
                  <a:lnTo>
                    <a:pt x="1929" y="865"/>
                  </a:lnTo>
                  <a:cubicBezTo>
                    <a:pt x="1871" y="807"/>
                    <a:pt x="1871" y="749"/>
                    <a:pt x="1755" y="691"/>
                  </a:cubicBezTo>
                  <a:lnTo>
                    <a:pt x="421" y="24"/>
                  </a:lnTo>
                  <a:cubicBezTo>
                    <a:pt x="390" y="8"/>
                    <a:pt x="353" y="1"/>
                    <a:pt x="316" y="1"/>
                  </a:cubicBezTo>
                  <a:close/>
                </a:path>
              </a:pathLst>
            </a:custGeom>
            <a:solidFill>
              <a:srgbClr val="DFD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5"/>
            <p:cNvSpPr/>
            <p:nvPr/>
          </p:nvSpPr>
          <p:spPr>
            <a:xfrm>
              <a:off x="4648375" y="2161475"/>
              <a:ext cx="297750" cy="103150"/>
            </a:xfrm>
            <a:custGeom>
              <a:avLst/>
              <a:gdLst/>
              <a:ahLst/>
              <a:cxnLst/>
              <a:rect l="l" t="t" r="r" b="b"/>
              <a:pathLst>
                <a:path w="11910" h="4126" extrusionOk="0">
                  <a:moveTo>
                    <a:pt x="11565" y="0"/>
                  </a:moveTo>
                  <a:cubicBezTo>
                    <a:pt x="11538" y="0"/>
                    <a:pt x="11512" y="6"/>
                    <a:pt x="11489" y="21"/>
                  </a:cubicBezTo>
                  <a:lnTo>
                    <a:pt x="247" y="3575"/>
                  </a:lnTo>
                  <a:cubicBezTo>
                    <a:pt x="73" y="3647"/>
                    <a:pt x="1" y="3763"/>
                    <a:pt x="73" y="3937"/>
                  </a:cubicBezTo>
                  <a:cubicBezTo>
                    <a:pt x="73" y="4068"/>
                    <a:pt x="189" y="4126"/>
                    <a:pt x="305" y="4126"/>
                  </a:cubicBezTo>
                  <a:lnTo>
                    <a:pt x="436" y="4126"/>
                  </a:lnTo>
                  <a:lnTo>
                    <a:pt x="11677" y="558"/>
                  </a:lnTo>
                  <a:cubicBezTo>
                    <a:pt x="11793" y="500"/>
                    <a:pt x="11909" y="384"/>
                    <a:pt x="11851" y="195"/>
                  </a:cubicBezTo>
                  <a:cubicBezTo>
                    <a:pt x="11805" y="102"/>
                    <a:pt x="11675" y="0"/>
                    <a:pt x="11565" y="0"/>
                  </a:cubicBezTo>
                  <a:close/>
                </a:path>
              </a:pathLst>
            </a:custGeom>
            <a:solidFill>
              <a:srgbClr val="DFD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5"/>
            <p:cNvSpPr/>
            <p:nvPr/>
          </p:nvSpPr>
          <p:spPr>
            <a:xfrm>
              <a:off x="5222775" y="2110500"/>
              <a:ext cx="131300" cy="144150"/>
            </a:xfrm>
            <a:custGeom>
              <a:avLst/>
              <a:gdLst/>
              <a:ahLst/>
              <a:cxnLst/>
              <a:rect l="l" t="t" r="r" b="b"/>
              <a:pathLst>
                <a:path w="5252" h="5766" extrusionOk="0">
                  <a:moveTo>
                    <a:pt x="2655" y="0"/>
                  </a:moveTo>
                  <a:cubicBezTo>
                    <a:pt x="2655" y="58"/>
                    <a:pt x="2597" y="116"/>
                    <a:pt x="2655" y="116"/>
                  </a:cubicBezTo>
                  <a:lnTo>
                    <a:pt x="2844" y="363"/>
                  </a:lnTo>
                  <a:cubicBezTo>
                    <a:pt x="3018" y="667"/>
                    <a:pt x="3018" y="1030"/>
                    <a:pt x="2844" y="1335"/>
                  </a:cubicBezTo>
                  <a:cubicBezTo>
                    <a:pt x="2713" y="1451"/>
                    <a:pt x="2655" y="1697"/>
                    <a:pt x="2597" y="1871"/>
                  </a:cubicBezTo>
                  <a:lnTo>
                    <a:pt x="2597" y="2481"/>
                  </a:lnTo>
                  <a:cubicBezTo>
                    <a:pt x="2655" y="2713"/>
                    <a:pt x="2481" y="3017"/>
                    <a:pt x="2177" y="3148"/>
                  </a:cubicBezTo>
                  <a:cubicBezTo>
                    <a:pt x="2096" y="3163"/>
                    <a:pt x="2012" y="3170"/>
                    <a:pt x="1926" y="3170"/>
                  </a:cubicBezTo>
                  <a:cubicBezTo>
                    <a:pt x="1685" y="3170"/>
                    <a:pt x="1429" y="3113"/>
                    <a:pt x="1205" y="3017"/>
                  </a:cubicBezTo>
                  <a:cubicBezTo>
                    <a:pt x="958" y="2959"/>
                    <a:pt x="726" y="2785"/>
                    <a:pt x="595" y="2597"/>
                  </a:cubicBezTo>
                  <a:lnTo>
                    <a:pt x="175" y="2118"/>
                  </a:lnTo>
                  <a:cubicBezTo>
                    <a:pt x="175" y="2118"/>
                    <a:pt x="149" y="2092"/>
                    <a:pt x="115" y="2092"/>
                  </a:cubicBezTo>
                  <a:cubicBezTo>
                    <a:pt x="97" y="2092"/>
                    <a:pt x="78" y="2099"/>
                    <a:pt x="59" y="2118"/>
                  </a:cubicBezTo>
                  <a:cubicBezTo>
                    <a:pt x="1" y="2118"/>
                    <a:pt x="1" y="2176"/>
                    <a:pt x="59" y="2234"/>
                  </a:cubicBezTo>
                  <a:lnTo>
                    <a:pt x="233" y="2481"/>
                  </a:lnTo>
                  <a:cubicBezTo>
                    <a:pt x="305" y="2539"/>
                    <a:pt x="363" y="2655"/>
                    <a:pt x="363" y="2785"/>
                  </a:cubicBezTo>
                  <a:cubicBezTo>
                    <a:pt x="363" y="3322"/>
                    <a:pt x="726" y="4105"/>
                    <a:pt x="1451" y="4236"/>
                  </a:cubicBezTo>
                  <a:cubicBezTo>
                    <a:pt x="1509" y="4236"/>
                    <a:pt x="1509" y="4294"/>
                    <a:pt x="1509" y="4352"/>
                  </a:cubicBezTo>
                  <a:cubicBezTo>
                    <a:pt x="1509" y="4526"/>
                    <a:pt x="1567" y="4714"/>
                    <a:pt x="1756" y="4830"/>
                  </a:cubicBezTo>
                  <a:cubicBezTo>
                    <a:pt x="1872" y="5077"/>
                    <a:pt x="2118" y="5135"/>
                    <a:pt x="2409" y="5135"/>
                  </a:cubicBezTo>
                  <a:cubicBezTo>
                    <a:pt x="2539" y="5135"/>
                    <a:pt x="2655" y="5251"/>
                    <a:pt x="2713" y="5382"/>
                  </a:cubicBezTo>
                  <a:cubicBezTo>
                    <a:pt x="2771" y="5498"/>
                    <a:pt x="2844" y="5556"/>
                    <a:pt x="2960" y="5614"/>
                  </a:cubicBezTo>
                  <a:cubicBezTo>
                    <a:pt x="3098" y="5719"/>
                    <a:pt x="3250" y="5766"/>
                    <a:pt x="3400" y="5766"/>
                  </a:cubicBezTo>
                  <a:cubicBezTo>
                    <a:pt x="3518" y="5766"/>
                    <a:pt x="3635" y="5737"/>
                    <a:pt x="3743" y="5686"/>
                  </a:cubicBezTo>
                  <a:cubicBezTo>
                    <a:pt x="3801" y="5614"/>
                    <a:pt x="3932" y="5556"/>
                    <a:pt x="3990" y="5498"/>
                  </a:cubicBezTo>
                  <a:cubicBezTo>
                    <a:pt x="4106" y="5324"/>
                    <a:pt x="4294" y="5251"/>
                    <a:pt x="4468" y="5251"/>
                  </a:cubicBezTo>
                  <a:cubicBezTo>
                    <a:pt x="4657" y="5251"/>
                    <a:pt x="4831" y="5193"/>
                    <a:pt x="5020" y="5077"/>
                  </a:cubicBezTo>
                  <a:cubicBezTo>
                    <a:pt x="5194" y="4888"/>
                    <a:pt x="5252" y="4656"/>
                    <a:pt x="5252" y="4410"/>
                  </a:cubicBezTo>
                  <a:cubicBezTo>
                    <a:pt x="5252" y="4236"/>
                    <a:pt x="5194" y="4047"/>
                    <a:pt x="5136" y="3989"/>
                  </a:cubicBezTo>
                  <a:cubicBezTo>
                    <a:pt x="5020" y="3873"/>
                    <a:pt x="4947" y="3742"/>
                    <a:pt x="5020" y="3568"/>
                  </a:cubicBezTo>
                  <a:cubicBezTo>
                    <a:pt x="5020" y="3438"/>
                    <a:pt x="4947" y="3264"/>
                    <a:pt x="4831" y="3075"/>
                  </a:cubicBezTo>
                  <a:cubicBezTo>
                    <a:pt x="4773" y="3017"/>
                    <a:pt x="4715" y="2959"/>
                    <a:pt x="4584" y="2901"/>
                  </a:cubicBezTo>
                  <a:cubicBezTo>
                    <a:pt x="4410" y="2843"/>
                    <a:pt x="4294" y="2597"/>
                    <a:pt x="4352" y="2423"/>
                  </a:cubicBezTo>
                  <a:cubicBezTo>
                    <a:pt x="4352" y="2292"/>
                    <a:pt x="4410" y="2234"/>
                    <a:pt x="4410" y="2118"/>
                  </a:cubicBezTo>
                  <a:cubicBezTo>
                    <a:pt x="4526" y="1335"/>
                    <a:pt x="3743" y="537"/>
                    <a:pt x="3743" y="537"/>
                  </a:cubicBezTo>
                  <a:cubicBezTo>
                    <a:pt x="3653" y="585"/>
                    <a:pt x="3564" y="607"/>
                    <a:pt x="3479" y="607"/>
                  </a:cubicBezTo>
                  <a:cubicBezTo>
                    <a:pt x="3332" y="607"/>
                    <a:pt x="3195" y="540"/>
                    <a:pt x="3076" y="421"/>
                  </a:cubicBezTo>
                  <a:lnTo>
                    <a:pt x="2771" y="0"/>
                  </a:lnTo>
                  <a:close/>
                </a:path>
              </a:pathLst>
            </a:custGeom>
            <a:solidFill>
              <a:srgbClr val="3D3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5"/>
            <p:cNvSpPr/>
            <p:nvPr/>
          </p:nvSpPr>
          <p:spPr>
            <a:xfrm>
              <a:off x="5178900" y="2503225"/>
              <a:ext cx="181350" cy="642225"/>
            </a:xfrm>
            <a:custGeom>
              <a:avLst/>
              <a:gdLst/>
              <a:ahLst/>
              <a:cxnLst/>
              <a:rect l="l" t="t" r="r" b="b"/>
              <a:pathLst>
                <a:path w="7254" h="25689" extrusionOk="0">
                  <a:moveTo>
                    <a:pt x="4236" y="0"/>
                  </a:moveTo>
                  <a:cubicBezTo>
                    <a:pt x="3380" y="0"/>
                    <a:pt x="2539" y="856"/>
                    <a:pt x="2350" y="1509"/>
                  </a:cubicBezTo>
                  <a:cubicBezTo>
                    <a:pt x="2350" y="1509"/>
                    <a:pt x="1" y="10284"/>
                    <a:pt x="305" y="12155"/>
                  </a:cubicBezTo>
                  <a:cubicBezTo>
                    <a:pt x="537" y="13722"/>
                    <a:pt x="3018" y="20438"/>
                    <a:pt x="3743" y="22425"/>
                  </a:cubicBezTo>
                  <a:cubicBezTo>
                    <a:pt x="3801" y="22541"/>
                    <a:pt x="3801" y="22672"/>
                    <a:pt x="3801" y="22846"/>
                  </a:cubicBezTo>
                  <a:cubicBezTo>
                    <a:pt x="3801" y="23034"/>
                    <a:pt x="3743" y="23266"/>
                    <a:pt x="3685" y="23455"/>
                  </a:cubicBezTo>
                  <a:lnTo>
                    <a:pt x="3322" y="24122"/>
                  </a:lnTo>
                  <a:cubicBezTo>
                    <a:pt x="3148" y="24543"/>
                    <a:pt x="2786" y="24905"/>
                    <a:pt x="2292" y="25152"/>
                  </a:cubicBezTo>
                  <a:cubicBezTo>
                    <a:pt x="2234" y="25152"/>
                    <a:pt x="2176" y="25210"/>
                    <a:pt x="2118" y="25268"/>
                  </a:cubicBezTo>
                  <a:cubicBezTo>
                    <a:pt x="1872" y="25384"/>
                    <a:pt x="1988" y="25689"/>
                    <a:pt x="2234" y="25689"/>
                  </a:cubicBezTo>
                  <a:lnTo>
                    <a:pt x="3018" y="25689"/>
                  </a:lnTo>
                  <a:cubicBezTo>
                    <a:pt x="3380" y="25689"/>
                    <a:pt x="3685" y="25515"/>
                    <a:pt x="3801" y="25152"/>
                  </a:cubicBezTo>
                  <a:cubicBezTo>
                    <a:pt x="3932" y="24789"/>
                    <a:pt x="4236" y="24427"/>
                    <a:pt x="4657" y="24238"/>
                  </a:cubicBezTo>
                  <a:lnTo>
                    <a:pt x="4889" y="24122"/>
                  </a:lnTo>
                  <a:cubicBezTo>
                    <a:pt x="5251" y="23817"/>
                    <a:pt x="5382" y="23339"/>
                    <a:pt x="5193" y="22904"/>
                  </a:cubicBezTo>
                  <a:cubicBezTo>
                    <a:pt x="4715" y="22251"/>
                    <a:pt x="4410" y="21453"/>
                    <a:pt x="4294" y="20670"/>
                  </a:cubicBezTo>
                  <a:lnTo>
                    <a:pt x="3018" y="12155"/>
                  </a:lnTo>
                  <a:cubicBezTo>
                    <a:pt x="3018" y="12155"/>
                    <a:pt x="7253" y="4120"/>
                    <a:pt x="6891" y="2423"/>
                  </a:cubicBezTo>
                  <a:cubicBezTo>
                    <a:pt x="6586" y="783"/>
                    <a:pt x="5019" y="0"/>
                    <a:pt x="4236" y="0"/>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5"/>
            <p:cNvSpPr/>
            <p:nvPr/>
          </p:nvSpPr>
          <p:spPr>
            <a:xfrm>
              <a:off x="5277175" y="2486950"/>
              <a:ext cx="101200" cy="658500"/>
            </a:xfrm>
            <a:custGeom>
              <a:avLst/>
              <a:gdLst/>
              <a:ahLst/>
              <a:cxnLst/>
              <a:rect l="l" t="t" r="r" b="b"/>
              <a:pathLst>
                <a:path w="4048" h="26340" extrusionOk="0">
                  <a:moveTo>
                    <a:pt x="2071" y="1"/>
                  </a:moveTo>
                  <a:cubicBezTo>
                    <a:pt x="1151" y="1"/>
                    <a:pt x="270" y="1475"/>
                    <a:pt x="117" y="4640"/>
                  </a:cubicBezTo>
                  <a:cubicBezTo>
                    <a:pt x="1" y="7483"/>
                    <a:pt x="363" y="12255"/>
                    <a:pt x="726" y="16302"/>
                  </a:cubicBezTo>
                  <a:cubicBezTo>
                    <a:pt x="1030" y="19450"/>
                    <a:pt x="1393" y="22177"/>
                    <a:pt x="1567" y="23192"/>
                  </a:cubicBezTo>
                  <a:cubicBezTo>
                    <a:pt x="1625" y="23439"/>
                    <a:pt x="1625" y="23743"/>
                    <a:pt x="1567" y="24048"/>
                  </a:cubicBezTo>
                  <a:lnTo>
                    <a:pt x="1393" y="25136"/>
                  </a:lnTo>
                  <a:cubicBezTo>
                    <a:pt x="1393" y="25310"/>
                    <a:pt x="1320" y="25556"/>
                    <a:pt x="1262" y="25672"/>
                  </a:cubicBezTo>
                  <a:lnTo>
                    <a:pt x="1262" y="25803"/>
                  </a:lnTo>
                  <a:lnTo>
                    <a:pt x="1262" y="25861"/>
                  </a:lnTo>
                  <a:cubicBezTo>
                    <a:pt x="1262" y="26093"/>
                    <a:pt x="1451" y="26340"/>
                    <a:pt x="1683" y="26340"/>
                  </a:cubicBezTo>
                  <a:lnTo>
                    <a:pt x="2771" y="26340"/>
                  </a:lnTo>
                  <a:cubicBezTo>
                    <a:pt x="2960" y="26340"/>
                    <a:pt x="3134" y="26224"/>
                    <a:pt x="3206" y="26093"/>
                  </a:cubicBezTo>
                  <a:cubicBezTo>
                    <a:pt x="3322" y="25919"/>
                    <a:pt x="3264" y="25803"/>
                    <a:pt x="3206" y="25672"/>
                  </a:cubicBezTo>
                  <a:cubicBezTo>
                    <a:pt x="3018" y="25310"/>
                    <a:pt x="2844" y="25005"/>
                    <a:pt x="2771" y="24643"/>
                  </a:cubicBezTo>
                  <a:lnTo>
                    <a:pt x="2597" y="23497"/>
                  </a:lnTo>
                  <a:cubicBezTo>
                    <a:pt x="2539" y="23018"/>
                    <a:pt x="2481" y="22539"/>
                    <a:pt x="2539" y="22046"/>
                  </a:cubicBezTo>
                  <a:cubicBezTo>
                    <a:pt x="3264" y="12748"/>
                    <a:pt x="4047" y="5307"/>
                    <a:pt x="3989" y="3190"/>
                  </a:cubicBezTo>
                  <a:cubicBezTo>
                    <a:pt x="3931" y="2653"/>
                    <a:pt x="3859" y="2044"/>
                    <a:pt x="3627" y="1565"/>
                  </a:cubicBezTo>
                  <a:cubicBezTo>
                    <a:pt x="3195" y="538"/>
                    <a:pt x="2626" y="1"/>
                    <a:pt x="2071" y="1"/>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5"/>
            <p:cNvSpPr/>
            <p:nvPr/>
          </p:nvSpPr>
          <p:spPr>
            <a:xfrm>
              <a:off x="5165125" y="2462825"/>
              <a:ext cx="241900" cy="344300"/>
            </a:xfrm>
            <a:custGeom>
              <a:avLst/>
              <a:gdLst/>
              <a:ahLst/>
              <a:cxnLst/>
              <a:rect l="l" t="t" r="r" b="b"/>
              <a:pathLst>
                <a:path w="9676" h="13772" extrusionOk="0">
                  <a:moveTo>
                    <a:pt x="5598" y="1"/>
                  </a:moveTo>
                  <a:cubicBezTo>
                    <a:pt x="4072" y="1"/>
                    <a:pt x="1944" y="586"/>
                    <a:pt x="1944" y="586"/>
                  </a:cubicBezTo>
                  <a:lnTo>
                    <a:pt x="131" y="12379"/>
                  </a:lnTo>
                  <a:cubicBezTo>
                    <a:pt x="0" y="13104"/>
                    <a:pt x="610" y="13771"/>
                    <a:pt x="1335" y="13771"/>
                  </a:cubicBezTo>
                  <a:lnTo>
                    <a:pt x="7616" y="13771"/>
                  </a:lnTo>
                  <a:cubicBezTo>
                    <a:pt x="8225" y="13771"/>
                    <a:pt x="8776" y="13278"/>
                    <a:pt x="8834" y="12684"/>
                  </a:cubicBezTo>
                  <a:cubicBezTo>
                    <a:pt x="9197" y="10087"/>
                    <a:pt x="9675" y="3371"/>
                    <a:pt x="6963" y="354"/>
                  </a:cubicBezTo>
                  <a:cubicBezTo>
                    <a:pt x="6719" y="94"/>
                    <a:pt x="6206" y="1"/>
                    <a:pt x="5598" y="1"/>
                  </a:cubicBezTo>
                  <a:close/>
                </a:path>
              </a:pathLst>
            </a:custGeom>
            <a:solidFill>
              <a:srgbClr val="6569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5"/>
            <p:cNvSpPr/>
            <p:nvPr/>
          </p:nvSpPr>
          <p:spPr>
            <a:xfrm>
              <a:off x="5207550" y="2462825"/>
              <a:ext cx="199475" cy="344300"/>
            </a:xfrm>
            <a:custGeom>
              <a:avLst/>
              <a:gdLst/>
              <a:ahLst/>
              <a:cxnLst/>
              <a:rect l="l" t="t" r="r" b="b"/>
              <a:pathLst>
                <a:path w="7979" h="13772" extrusionOk="0">
                  <a:moveTo>
                    <a:pt x="3901" y="1"/>
                  </a:moveTo>
                  <a:cubicBezTo>
                    <a:pt x="2375" y="1"/>
                    <a:pt x="247" y="586"/>
                    <a:pt x="247" y="586"/>
                  </a:cubicBezTo>
                  <a:lnTo>
                    <a:pt x="1" y="2225"/>
                  </a:lnTo>
                  <a:cubicBezTo>
                    <a:pt x="7442" y="2225"/>
                    <a:pt x="5324" y="11712"/>
                    <a:pt x="4178" y="13771"/>
                  </a:cubicBezTo>
                  <a:lnTo>
                    <a:pt x="5919" y="13771"/>
                  </a:lnTo>
                  <a:cubicBezTo>
                    <a:pt x="6528" y="13771"/>
                    <a:pt x="7079" y="13278"/>
                    <a:pt x="7137" y="12684"/>
                  </a:cubicBezTo>
                  <a:cubicBezTo>
                    <a:pt x="7500" y="10087"/>
                    <a:pt x="7978" y="3371"/>
                    <a:pt x="5266" y="354"/>
                  </a:cubicBezTo>
                  <a:cubicBezTo>
                    <a:pt x="5022" y="94"/>
                    <a:pt x="4509" y="1"/>
                    <a:pt x="3901" y="1"/>
                  </a:cubicBezTo>
                  <a:close/>
                </a:path>
              </a:pathLst>
            </a:custGeom>
            <a:solidFill>
              <a:srgbClr val="5459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5"/>
            <p:cNvSpPr/>
            <p:nvPr/>
          </p:nvSpPr>
          <p:spPr>
            <a:xfrm>
              <a:off x="5216625" y="2111950"/>
              <a:ext cx="114975" cy="101200"/>
            </a:xfrm>
            <a:custGeom>
              <a:avLst/>
              <a:gdLst/>
              <a:ahLst/>
              <a:cxnLst/>
              <a:rect l="l" t="t" r="r" b="b"/>
              <a:pathLst>
                <a:path w="4599" h="4048" extrusionOk="0">
                  <a:moveTo>
                    <a:pt x="2292" y="0"/>
                  </a:moveTo>
                  <a:cubicBezTo>
                    <a:pt x="1030" y="0"/>
                    <a:pt x="0" y="914"/>
                    <a:pt x="0" y="2002"/>
                  </a:cubicBezTo>
                  <a:cubicBezTo>
                    <a:pt x="0" y="3148"/>
                    <a:pt x="1030" y="4047"/>
                    <a:pt x="2292" y="4047"/>
                  </a:cubicBezTo>
                  <a:cubicBezTo>
                    <a:pt x="3568" y="4047"/>
                    <a:pt x="4598" y="3148"/>
                    <a:pt x="4598" y="2002"/>
                  </a:cubicBezTo>
                  <a:cubicBezTo>
                    <a:pt x="4598" y="914"/>
                    <a:pt x="3568" y="0"/>
                    <a:pt x="2292" y="0"/>
                  </a:cubicBezTo>
                  <a:close/>
                </a:path>
              </a:pathLst>
            </a:custGeom>
            <a:solidFill>
              <a:srgbClr val="3D3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5"/>
            <p:cNvSpPr/>
            <p:nvPr/>
          </p:nvSpPr>
          <p:spPr>
            <a:xfrm>
              <a:off x="5172750" y="2246825"/>
              <a:ext cx="186050" cy="248800"/>
            </a:xfrm>
            <a:custGeom>
              <a:avLst/>
              <a:gdLst/>
              <a:ahLst/>
              <a:cxnLst/>
              <a:rect l="l" t="t" r="r" b="b"/>
              <a:pathLst>
                <a:path w="7442" h="9952" extrusionOk="0">
                  <a:moveTo>
                    <a:pt x="4122" y="1"/>
                  </a:moveTo>
                  <a:cubicBezTo>
                    <a:pt x="2535" y="1"/>
                    <a:pt x="914" y="291"/>
                    <a:pt x="914" y="291"/>
                  </a:cubicBezTo>
                  <a:cubicBezTo>
                    <a:pt x="421" y="523"/>
                    <a:pt x="0" y="1074"/>
                    <a:pt x="58" y="1553"/>
                  </a:cubicBezTo>
                  <a:lnTo>
                    <a:pt x="1451" y="8806"/>
                  </a:lnTo>
                  <a:cubicBezTo>
                    <a:pt x="1581" y="9777"/>
                    <a:pt x="2422" y="9952"/>
                    <a:pt x="3394" y="9952"/>
                  </a:cubicBezTo>
                  <a:lnTo>
                    <a:pt x="4845" y="9894"/>
                  </a:lnTo>
                  <a:cubicBezTo>
                    <a:pt x="5802" y="9894"/>
                    <a:pt x="6585" y="9661"/>
                    <a:pt x="6658" y="8690"/>
                  </a:cubicBezTo>
                  <a:lnTo>
                    <a:pt x="7441" y="1684"/>
                  </a:lnTo>
                  <a:cubicBezTo>
                    <a:pt x="7441" y="1190"/>
                    <a:pt x="7079" y="712"/>
                    <a:pt x="6658" y="465"/>
                  </a:cubicBezTo>
                  <a:lnTo>
                    <a:pt x="6527" y="407"/>
                  </a:lnTo>
                  <a:cubicBezTo>
                    <a:pt x="5952" y="98"/>
                    <a:pt x="5043" y="1"/>
                    <a:pt x="4122" y="1"/>
                  </a:cubicBezTo>
                  <a:close/>
                </a:path>
              </a:pathLst>
            </a:custGeom>
            <a:solidFill>
              <a:srgbClr val="ADA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15"/>
            <p:cNvSpPr/>
            <p:nvPr/>
          </p:nvSpPr>
          <p:spPr>
            <a:xfrm>
              <a:off x="5194125" y="2270775"/>
              <a:ext cx="164675" cy="224850"/>
            </a:xfrm>
            <a:custGeom>
              <a:avLst/>
              <a:gdLst/>
              <a:ahLst/>
              <a:cxnLst/>
              <a:rect l="l" t="t" r="r" b="b"/>
              <a:pathLst>
                <a:path w="6587" h="8994" extrusionOk="0">
                  <a:moveTo>
                    <a:pt x="6340" y="0"/>
                  </a:moveTo>
                  <a:cubicBezTo>
                    <a:pt x="6282" y="58"/>
                    <a:pt x="6224" y="174"/>
                    <a:pt x="6166" y="232"/>
                  </a:cubicBezTo>
                  <a:cubicBezTo>
                    <a:pt x="5614" y="958"/>
                    <a:pt x="5368" y="1814"/>
                    <a:pt x="5310" y="2713"/>
                  </a:cubicBezTo>
                  <a:cubicBezTo>
                    <a:pt x="5310" y="3438"/>
                    <a:pt x="5368" y="4221"/>
                    <a:pt x="5136" y="4773"/>
                  </a:cubicBezTo>
                  <a:cubicBezTo>
                    <a:pt x="5006" y="5086"/>
                    <a:pt x="4658" y="5234"/>
                    <a:pt x="4280" y="5234"/>
                  </a:cubicBezTo>
                  <a:cubicBezTo>
                    <a:pt x="3940" y="5234"/>
                    <a:pt x="3576" y="5115"/>
                    <a:pt x="3323" y="4889"/>
                  </a:cubicBezTo>
                  <a:cubicBezTo>
                    <a:pt x="3153" y="4751"/>
                    <a:pt x="2946" y="4672"/>
                    <a:pt x="2744" y="4672"/>
                  </a:cubicBezTo>
                  <a:cubicBezTo>
                    <a:pt x="2585" y="4672"/>
                    <a:pt x="2427" y="4722"/>
                    <a:pt x="2293" y="4831"/>
                  </a:cubicBezTo>
                  <a:cubicBezTo>
                    <a:pt x="2046" y="5077"/>
                    <a:pt x="1683" y="5251"/>
                    <a:pt x="1205" y="5251"/>
                  </a:cubicBezTo>
                  <a:cubicBezTo>
                    <a:pt x="654" y="5251"/>
                    <a:pt x="233" y="5005"/>
                    <a:pt x="1" y="4715"/>
                  </a:cubicBezTo>
                  <a:lnTo>
                    <a:pt x="1" y="4715"/>
                  </a:lnTo>
                  <a:lnTo>
                    <a:pt x="596" y="7848"/>
                  </a:lnTo>
                  <a:cubicBezTo>
                    <a:pt x="726" y="8819"/>
                    <a:pt x="1567" y="8994"/>
                    <a:pt x="2539" y="8994"/>
                  </a:cubicBezTo>
                  <a:lnTo>
                    <a:pt x="3990" y="8936"/>
                  </a:lnTo>
                  <a:cubicBezTo>
                    <a:pt x="4947" y="8936"/>
                    <a:pt x="5730" y="8703"/>
                    <a:pt x="5803" y="7732"/>
                  </a:cubicBezTo>
                  <a:lnTo>
                    <a:pt x="6586" y="726"/>
                  </a:lnTo>
                  <a:cubicBezTo>
                    <a:pt x="6586" y="479"/>
                    <a:pt x="6456" y="174"/>
                    <a:pt x="6340" y="0"/>
                  </a:cubicBezTo>
                  <a:close/>
                </a:path>
              </a:pathLst>
            </a:custGeom>
            <a:solidFill>
              <a:srgbClr val="8686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15"/>
            <p:cNvSpPr/>
            <p:nvPr/>
          </p:nvSpPr>
          <p:spPr>
            <a:xfrm>
              <a:off x="5119800" y="2253025"/>
              <a:ext cx="116425" cy="208350"/>
            </a:xfrm>
            <a:custGeom>
              <a:avLst/>
              <a:gdLst/>
              <a:ahLst/>
              <a:cxnLst/>
              <a:rect l="l" t="t" r="r" b="b"/>
              <a:pathLst>
                <a:path w="4657" h="8334" extrusionOk="0">
                  <a:moveTo>
                    <a:pt x="3258" y="0"/>
                  </a:moveTo>
                  <a:cubicBezTo>
                    <a:pt x="2632" y="0"/>
                    <a:pt x="2069" y="788"/>
                    <a:pt x="1697" y="1914"/>
                  </a:cubicBezTo>
                  <a:cubicBezTo>
                    <a:pt x="1277" y="3176"/>
                    <a:pt x="0" y="8079"/>
                    <a:pt x="726" y="8326"/>
                  </a:cubicBezTo>
                  <a:cubicBezTo>
                    <a:pt x="742" y="8331"/>
                    <a:pt x="760" y="8333"/>
                    <a:pt x="778" y="8333"/>
                  </a:cubicBezTo>
                  <a:cubicBezTo>
                    <a:pt x="1558" y="8333"/>
                    <a:pt x="3825" y="3582"/>
                    <a:pt x="4236" y="2335"/>
                  </a:cubicBezTo>
                  <a:cubicBezTo>
                    <a:pt x="4656" y="1073"/>
                    <a:pt x="4236" y="275"/>
                    <a:pt x="3511" y="43"/>
                  </a:cubicBezTo>
                  <a:cubicBezTo>
                    <a:pt x="3425" y="14"/>
                    <a:pt x="3341" y="0"/>
                    <a:pt x="3258" y="0"/>
                  </a:cubicBezTo>
                  <a:close/>
                </a:path>
              </a:pathLst>
            </a:custGeom>
            <a:solidFill>
              <a:srgbClr val="ADA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15"/>
            <p:cNvSpPr/>
            <p:nvPr/>
          </p:nvSpPr>
          <p:spPr>
            <a:xfrm>
              <a:off x="5296750" y="2256750"/>
              <a:ext cx="95050" cy="211750"/>
            </a:xfrm>
            <a:custGeom>
              <a:avLst/>
              <a:gdLst/>
              <a:ahLst/>
              <a:cxnLst/>
              <a:rect l="l" t="t" r="r" b="b"/>
              <a:pathLst>
                <a:path w="3802" h="8470" extrusionOk="0">
                  <a:moveTo>
                    <a:pt x="1339" y="0"/>
                  </a:moveTo>
                  <a:cubicBezTo>
                    <a:pt x="1295" y="0"/>
                    <a:pt x="1250" y="3"/>
                    <a:pt x="1205" y="10"/>
                  </a:cubicBezTo>
                  <a:cubicBezTo>
                    <a:pt x="479" y="126"/>
                    <a:pt x="1" y="852"/>
                    <a:pt x="247" y="2186"/>
                  </a:cubicBezTo>
                  <a:cubicBezTo>
                    <a:pt x="419" y="3504"/>
                    <a:pt x="2189" y="8469"/>
                    <a:pt x="2988" y="8469"/>
                  </a:cubicBezTo>
                  <a:cubicBezTo>
                    <a:pt x="2998" y="8469"/>
                    <a:pt x="3008" y="8468"/>
                    <a:pt x="3018" y="8467"/>
                  </a:cubicBezTo>
                  <a:cubicBezTo>
                    <a:pt x="3801" y="8351"/>
                    <a:pt x="3018" y="3462"/>
                    <a:pt x="2786" y="2128"/>
                  </a:cubicBezTo>
                  <a:cubicBezTo>
                    <a:pt x="2554" y="871"/>
                    <a:pt x="2051" y="0"/>
                    <a:pt x="1339" y="0"/>
                  </a:cubicBezTo>
                  <a:close/>
                </a:path>
              </a:pathLst>
            </a:custGeom>
            <a:solidFill>
              <a:srgbClr val="ADA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15"/>
            <p:cNvSpPr/>
            <p:nvPr/>
          </p:nvSpPr>
          <p:spPr>
            <a:xfrm>
              <a:off x="5189425" y="2417800"/>
              <a:ext cx="191850" cy="59650"/>
            </a:xfrm>
            <a:custGeom>
              <a:avLst/>
              <a:gdLst/>
              <a:ahLst/>
              <a:cxnLst/>
              <a:rect l="l" t="t" r="r" b="b"/>
              <a:pathLst>
                <a:path w="7674" h="2386" extrusionOk="0">
                  <a:moveTo>
                    <a:pt x="884" y="1"/>
                  </a:moveTo>
                  <a:cubicBezTo>
                    <a:pt x="428" y="1"/>
                    <a:pt x="133" y="44"/>
                    <a:pt x="116" y="154"/>
                  </a:cubicBezTo>
                  <a:cubicBezTo>
                    <a:pt x="0" y="647"/>
                    <a:pt x="5324" y="2155"/>
                    <a:pt x="6165" y="2329"/>
                  </a:cubicBezTo>
                  <a:cubicBezTo>
                    <a:pt x="6337" y="2368"/>
                    <a:pt x="6495" y="2386"/>
                    <a:pt x="6637" y="2386"/>
                  </a:cubicBezTo>
                  <a:cubicBezTo>
                    <a:pt x="7190" y="2386"/>
                    <a:pt x="7511" y="2115"/>
                    <a:pt x="7557" y="1735"/>
                  </a:cubicBezTo>
                  <a:cubicBezTo>
                    <a:pt x="7673" y="1241"/>
                    <a:pt x="7369" y="821"/>
                    <a:pt x="6470" y="647"/>
                  </a:cubicBezTo>
                  <a:cubicBezTo>
                    <a:pt x="5820" y="501"/>
                    <a:pt x="2429" y="1"/>
                    <a:pt x="884" y="1"/>
                  </a:cubicBezTo>
                  <a:close/>
                </a:path>
              </a:pathLst>
            </a:custGeom>
            <a:solidFill>
              <a:srgbClr val="E295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5"/>
            <p:cNvSpPr/>
            <p:nvPr/>
          </p:nvSpPr>
          <p:spPr>
            <a:xfrm>
              <a:off x="5242375" y="2198250"/>
              <a:ext cx="52950" cy="83450"/>
            </a:xfrm>
            <a:custGeom>
              <a:avLst/>
              <a:gdLst/>
              <a:ahLst/>
              <a:cxnLst/>
              <a:rect l="l" t="t" r="r" b="b"/>
              <a:pathLst>
                <a:path w="2118" h="3338" extrusionOk="0">
                  <a:moveTo>
                    <a:pt x="174" y="0"/>
                  </a:moveTo>
                  <a:cubicBezTo>
                    <a:pt x="305" y="232"/>
                    <a:pt x="363" y="537"/>
                    <a:pt x="305" y="842"/>
                  </a:cubicBezTo>
                  <a:lnTo>
                    <a:pt x="116" y="1814"/>
                  </a:lnTo>
                  <a:cubicBezTo>
                    <a:pt x="0" y="2713"/>
                    <a:pt x="363" y="3192"/>
                    <a:pt x="899" y="3322"/>
                  </a:cubicBezTo>
                  <a:cubicBezTo>
                    <a:pt x="943" y="3332"/>
                    <a:pt x="988" y="3337"/>
                    <a:pt x="1034" y="3337"/>
                  </a:cubicBezTo>
                  <a:cubicBezTo>
                    <a:pt x="1249" y="3337"/>
                    <a:pt x="1481" y="3231"/>
                    <a:pt x="1625" y="3075"/>
                  </a:cubicBezTo>
                  <a:cubicBezTo>
                    <a:pt x="1929" y="2901"/>
                    <a:pt x="1929" y="2408"/>
                    <a:pt x="1813" y="2046"/>
                  </a:cubicBezTo>
                  <a:lnTo>
                    <a:pt x="1755" y="1741"/>
                  </a:lnTo>
                  <a:cubicBezTo>
                    <a:pt x="1697" y="1378"/>
                    <a:pt x="2118" y="0"/>
                    <a:pt x="2118" y="0"/>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5"/>
            <p:cNvSpPr/>
            <p:nvPr/>
          </p:nvSpPr>
          <p:spPr>
            <a:xfrm>
              <a:off x="5246725" y="2198250"/>
              <a:ext cx="48600" cy="47350"/>
            </a:xfrm>
            <a:custGeom>
              <a:avLst/>
              <a:gdLst/>
              <a:ahLst/>
              <a:cxnLst/>
              <a:rect l="l" t="t" r="r" b="b"/>
              <a:pathLst>
                <a:path w="1944" h="1894" extrusionOk="0">
                  <a:moveTo>
                    <a:pt x="0" y="0"/>
                  </a:moveTo>
                  <a:cubicBezTo>
                    <a:pt x="131" y="232"/>
                    <a:pt x="189" y="537"/>
                    <a:pt x="131" y="842"/>
                  </a:cubicBezTo>
                  <a:lnTo>
                    <a:pt x="73" y="1204"/>
                  </a:lnTo>
                  <a:cubicBezTo>
                    <a:pt x="247" y="1451"/>
                    <a:pt x="493" y="1625"/>
                    <a:pt x="667" y="1814"/>
                  </a:cubicBezTo>
                  <a:cubicBezTo>
                    <a:pt x="776" y="1865"/>
                    <a:pt x="895" y="1893"/>
                    <a:pt x="1010" y="1893"/>
                  </a:cubicBezTo>
                  <a:cubicBezTo>
                    <a:pt x="1156" y="1893"/>
                    <a:pt x="1295" y="1847"/>
                    <a:pt x="1393" y="1741"/>
                  </a:cubicBezTo>
                  <a:cubicBezTo>
                    <a:pt x="1451" y="1741"/>
                    <a:pt x="1523" y="1683"/>
                    <a:pt x="1581" y="1625"/>
                  </a:cubicBezTo>
                  <a:cubicBezTo>
                    <a:pt x="1581" y="1146"/>
                    <a:pt x="1944" y="0"/>
                    <a:pt x="1944" y="0"/>
                  </a:cubicBezTo>
                  <a:close/>
                </a:path>
              </a:pathLst>
            </a:custGeom>
            <a:solidFill>
              <a:srgbClr val="E295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5"/>
            <p:cNvSpPr/>
            <p:nvPr/>
          </p:nvSpPr>
          <p:spPr>
            <a:xfrm>
              <a:off x="5219525" y="2152600"/>
              <a:ext cx="21400" cy="30450"/>
            </a:xfrm>
            <a:custGeom>
              <a:avLst/>
              <a:gdLst/>
              <a:ahLst/>
              <a:cxnLst/>
              <a:rect l="l" t="t" r="r" b="b"/>
              <a:pathLst>
                <a:path w="856" h="1218" extrusionOk="0">
                  <a:moveTo>
                    <a:pt x="514" y="0"/>
                  </a:moveTo>
                  <a:cubicBezTo>
                    <a:pt x="489" y="0"/>
                    <a:pt x="463" y="5"/>
                    <a:pt x="435" y="13"/>
                  </a:cubicBezTo>
                  <a:cubicBezTo>
                    <a:pt x="131" y="13"/>
                    <a:pt x="0" y="71"/>
                    <a:pt x="0" y="376"/>
                  </a:cubicBezTo>
                  <a:cubicBezTo>
                    <a:pt x="0" y="666"/>
                    <a:pt x="305" y="1217"/>
                    <a:pt x="551" y="1217"/>
                  </a:cubicBezTo>
                  <a:cubicBezTo>
                    <a:pt x="856" y="1159"/>
                    <a:pt x="798" y="797"/>
                    <a:pt x="798" y="492"/>
                  </a:cubicBezTo>
                  <a:cubicBezTo>
                    <a:pt x="798" y="224"/>
                    <a:pt x="697" y="0"/>
                    <a:pt x="514" y="0"/>
                  </a:cubicBezTo>
                  <a:close/>
                </a:path>
              </a:pathLst>
            </a:custGeom>
            <a:solidFill>
              <a:srgbClr val="E295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5"/>
            <p:cNvSpPr/>
            <p:nvPr/>
          </p:nvSpPr>
          <p:spPr>
            <a:xfrm>
              <a:off x="5305825" y="2152600"/>
              <a:ext cx="21050" cy="30450"/>
            </a:xfrm>
            <a:custGeom>
              <a:avLst/>
              <a:gdLst/>
              <a:ahLst/>
              <a:cxnLst/>
              <a:rect l="l" t="t" r="r" b="b"/>
              <a:pathLst>
                <a:path w="842" h="1218" extrusionOk="0">
                  <a:moveTo>
                    <a:pt x="320" y="0"/>
                  </a:moveTo>
                  <a:cubicBezTo>
                    <a:pt x="90" y="0"/>
                    <a:pt x="0" y="224"/>
                    <a:pt x="0" y="492"/>
                  </a:cubicBezTo>
                  <a:cubicBezTo>
                    <a:pt x="0" y="797"/>
                    <a:pt x="0" y="1159"/>
                    <a:pt x="247" y="1217"/>
                  </a:cubicBezTo>
                  <a:cubicBezTo>
                    <a:pt x="479" y="1217"/>
                    <a:pt x="784" y="666"/>
                    <a:pt x="784" y="376"/>
                  </a:cubicBezTo>
                  <a:cubicBezTo>
                    <a:pt x="842" y="71"/>
                    <a:pt x="668" y="13"/>
                    <a:pt x="421" y="13"/>
                  </a:cubicBezTo>
                  <a:cubicBezTo>
                    <a:pt x="385" y="5"/>
                    <a:pt x="351" y="0"/>
                    <a:pt x="320" y="0"/>
                  </a:cubicBezTo>
                  <a:close/>
                </a:path>
              </a:pathLst>
            </a:custGeom>
            <a:solidFill>
              <a:srgbClr val="E295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5"/>
            <p:cNvSpPr/>
            <p:nvPr/>
          </p:nvSpPr>
          <p:spPr>
            <a:xfrm>
              <a:off x="5230400" y="2111950"/>
              <a:ext cx="85975" cy="122850"/>
            </a:xfrm>
            <a:custGeom>
              <a:avLst/>
              <a:gdLst/>
              <a:ahLst/>
              <a:cxnLst/>
              <a:rect l="l" t="t" r="r" b="b"/>
              <a:pathLst>
                <a:path w="3439" h="4914" extrusionOk="0">
                  <a:moveTo>
                    <a:pt x="1741" y="0"/>
                  </a:moveTo>
                  <a:cubicBezTo>
                    <a:pt x="784" y="0"/>
                    <a:pt x="0" y="609"/>
                    <a:pt x="0" y="2176"/>
                  </a:cubicBezTo>
                  <a:cubicBezTo>
                    <a:pt x="0" y="3568"/>
                    <a:pt x="842" y="4410"/>
                    <a:pt x="1320" y="4772"/>
                  </a:cubicBezTo>
                  <a:cubicBezTo>
                    <a:pt x="1444" y="4867"/>
                    <a:pt x="1581" y="4914"/>
                    <a:pt x="1710" y="4914"/>
                  </a:cubicBezTo>
                  <a:cubicBezTo>
                    <a:pt x="1839" y="4914"/>
                    <a:pt x="1959" y="4867"/>
                    <a:pt x="2046" y="4772"/>
                  </a:cubicBezTo>
                  <a:cubicBezTo>
                    <a:pt x="2597" y="4352"/>
                    <a:pt x="3438" y="3452"/>
                    <a:pt x="3438" y="2118"/>
                  </a:cubicBezTo>
                  <a:cubicBezTo>
                    <a:pt x="3438" y="609"/>
                    <a:pt x="2655" y="0"/>
                    <a:pt x="1741" y="0"/>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15"/>
            <p:cNvSpPr/>
            <p:nvPr/>
          </p:nvSpPr>
          <p:spPr>
            <a:xfrm>
              <a:off x="5266650" y="2157275"/>
              <a:ext cx="13450" cy="41000"/>
            </a:xfrm>
            <a:custGeom>
              <a:avLst/>
              <a:gdLst/>
              <a:ahLst/>
              <a:cxnLst/>
              <a:rect l="l" t="t" r="r" b="b"/>
              <a:pathLst>
                <a:path w="538" h="1640" extrusionOk="0">
                  <a:moveTo>
                    <a:pt x="291" y="0"/>
                  </a:moveTo>
                  <a:cubicBezTo>
                    <a:pt x="233" y="0"/>
                    <a:pt x="175" y="0"/>
                    <a:pt x="175" y="58"/>
                  </a:cubicBezTo>
                  <a:cubicBezTo>
                    <a:pt x="117" y="58"/>
                    <a:pt x="117" y="116"/>
                    <a:pt x="117" y="189"/>
                  </a:cubicBezTo>
                  <a:lnTo>
                    <a:pt x="1" y="1335"/>
                  </a:lnTo>
                  <a:cubicBezTo>
                    <a:pt x="1" y="1509"/>
                    <a:pt x="59" y="1639"/>
                    <a:pt x="233" y="1639"/>
                  </a:cubicBezTo>
                  <a:cubicBezTo>
                    <a:pt x="422" y="1639"/>
                    <a:pt x="538" y="1509"/>
                    <a:pt x="538" y="1335"/>
                  </a:cubicBezTo>
                  <a:lnTo>
                    <a:pt x="422" y="116"/>
                  </a:lnTo>
                  <a:cubicBezTo>
                    <a:pt x="422" y="58"/>
                    <a:pt x="363" y="0"/>
                    <a:pt x="291" y="0"/>
                  </a:cubicBezTo>
                  <a:close/>
                </a:path>
              </a:pathLst>
            </a:custGeom>
            <a:solidFill>
              <a:srgbClr val="E295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5"/>
            <p:cNvSpPr/>
            <p:nvPr/>
          </p:nvSpPr>
          <p:spPr>
            <a:xfrm>
              <a:off x="5216625" y="2091750"/>
              <a:ext cx="117875" cy="86575"/>
            </a:xfrm>
            <a:custGeom>
              <a:avLst/>
              <a:gdLst/>
              <a:ahLst/>
              <a:cxnLst/>
              <a:rect l="l" t="t" r="r" b="b"/>
              <a:pathLst>
                <a:path w="4715" h="3463" extrusionOk="0">
                  <a:moveTo>
                    <a:pt x="1947" y="1"/>
                  </a:moveTo>
                  <a:cubicBezTo>
                    <a:pt x="1869" y="1"/>
                    <a:pt x="1786" y="8"/>
                    <a:pt x="1697" y="25"/>
                  </a:cubicBezTo>
                  <a:cubicBezTo>
                    <a:pt x="1088" y="83"/>
                    <a:pt x="841" y="504"/>
                    <a:pt x="841" y="504"/>
                  </a:cubicBezTo>
                  <a:cubicBezTo>
                    <a:pt x="783" y="562"/>
                    <a:pt x="725" y="634"/>
                    <a:pt x="609" y="692"/>
                  </a:cubicBezTo>
                  <a:cubicBezTo>
                    <a:pt x="0" y="1287"/>
                    <a:pt x="116" y="2375"/>
                    <a:pt x="116" y="2375"/>
                  </a:cubicBezTo>
                  <a:cubicBezTo>
                    <a:pt x="363" y="2447"/>
                    <a:pt x="551" y="2621"/>
                    <a:pt x="551" y="2868"/>
                  </a:cubicBezTo>
                  <a:lnTo>
                    <a:pt x="551" y="3347"/>
                  </a:lnTo>
                  <a:cubicBezTo>
                    <a:pt x="551" y="3405"/>
                    <a:pt x="551" y="3463"/>
                    <a:pt x="609" y="3463"/>
                  </a:cubicBezTo>
                  <a:cubicBezTo>
                    <a:pt x="667" y="3463"/>
                    <a:pt x="667" y="3405"/>
                    <a:pt x="667" y="3347"/>
                  </a:cubicBezTo>
                  <a:lnTo>
                    <a:pt x="725" y="3042"/>
                  </a:lnTo>
                  <a:cubicBezTo>
                    <a:pt x="725" y="2737"/>
                    <a:pt x="972" y="2447"/>
                    <a:pt x="1277" y="2317"/>
                  </a:cubicBezTo>
                  <a:cubicBezTo>
                    <a:pt x="1509" y="2259"/>
                    <a:pt x="1697" y="2201"/>
                    <a:pt x="1813" y="2012"/>
                  </a:cubicBezTo>
                  <a:cubicBezTo>
                    <a:pt x="2002" y="1896"/>
                    <a:pt x="2118" y="1780"/>
                    <a:pt x="2234" y="1591"/>
                  </a:cubicBezTo>
                  <a:cubicBezTo>
                    <a:pt x="2329" y="1423"/>
                    <a:pt x="2547" y="1308"/>
                    <a:pt x="2748" y="1308"/>
                  </a:cubicBezTo>
                  <a:cubicBezTo>
                    <a:pt x="2823" y="1308"/>
                    <a:pt x="2896" y="1324"/>
                    <a:pt x="2959" y="1359"/>
                  </a:cubicBezTo>
                  <a:cubicBezTo>
                    <a:pt x="3264" y="1475"/>
                    <a:pt x="3510" y="1780"/>
                    <a:pt x="3684" y="2012"/>
                  </a:cubicBezTo>
                  <a:cubicBezTo>
                    <a:pt x="3815" y="2259"/>
                    <a:pt x="3873" y="2505"/>
                    <a:pt x="3873" y="2810"/>
                  </a:cubicBezTo>
                  <a:lnTo>
                    <a:pt x="3873" y="3405"/>
                  </a:lnTo>
                  <a:cubicBezTo>
                    <a:pt x="3873" y="3463"/>
                    <a:pt x="3931" y="3463"/>
                    <a:pt x="3931" y="3463"/>
                  </a:cubicBezTo>
                  <a:cubicBezTo>
                    <a:pt x="3989" y="3463"/>
                    <a:pt x="4047" y="3463"/>
                    <a:pt x="4047" y="3405"/>
                  </a:cubicBezTo>
                  <a:lnTo>
                    <a:pt x="4047" y="3100"/>
                  </a:lnTo>
                  <a:cubicBezTo>
                    <a:pt x="4047" y="2984"/>
                    <a:pt x="4047" y="2868"/>
                    <a:pt x="4105" y="2810"/>
                  </a:cubicBezTo>
                  <a:cubicBezTo>
                    <a:pt x="4468" y="2375"/>
                    <a:pt x="4714" y="1533"/>
                    <a:pt x="4236" y="997"/>
                  </a:cubicBezTo>
                  <a:lnTo>
                    <a:pt x="4236" y="866"/>
                  </a:lnTo>
                  <a:cubicBezTo>
                    <a:pt x="4390" y="660"/>
                    <a:pt x="4077" y="112"/>
                    <a:pt x="3457" y="112"/>
                  </a:cubicBezTo>
                  <a:cubicBezTo>
                    <a:pt x="3378" y="112"/>
                    <a:pt x="3294" y="121"/>
                    <a:pt x="3206" y="141"/>
                  </a:cubicBezTo>
                  <a:cubicBezTo>
                    <a:pt x="3104" y="165"/>
                    <a:pt x="2992" y="179"/>
                    <a:pt x="2879" y="179"/>
                  </a:cubicBezTo>
                  <a:cubicBezTo>
                    <a:pt x="2719" y="179"/>
                    <a:pt x="2558" y="151"/>
                    <a:pt x="2423" y="83"/>
                  </a:cubicBezTo>
                  <a:cubicBezTo>
                    <a:pt x="2289" y="42"/>
                    <a:pt x="2134" y="1"/>
                    <a:pt x="1947" y="1"/>
                  </a:cubicBezTo>
                  <a:close/>
                </a:path>
              </a:pathLst>
            </a:custGeom>
            <a:solidFill>
              <a:srgbClr val="3D3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5"/>
            <p:cNvSpPr/>
            <p:nvPr/>
          </p:nvSpPr>
          <p:spPr>
            <a:xfrm>
              <a:off x="5128850" y="2410350"/>
              <a:ext cx="205650" cy="61425"/>
            </a:xfrm>
            <a:custGeom>
              <a:avLst/>
              <a:gdLst/>
              <a:ahLst/>
              <a:cxnLst/>
              <a:rect l="l" t="t" r="r" b="b"/>
              <a:pathLst>
                <a:path w="8226" h="2457" extrusionOk="0">
                  <a:moveTo>
                    <a:pt x="7511" y="0"/>
                  </a:moveTo>
                  <a:cubicBezTo>
                    <a:pt x="7239" y="0"/>
                    <a:pt x="6888" y="74"/>
                    <a:pt x="6659" y="147"/>
                  </a:cubicBezTo>
                  <a:cubicBezTo>
                    <a:pt x="6470" y="219"/>
                    <a:pt x="6296" y="219"/>
                    <a:pt x="6108" y="219"/>
                  </a:cubicBezTo>
                  <a:cubicBezTo>
                    <a:pt x="5706" y="199"/>
                    <a:pt x="5208" y="190"/>
                    <a:pt x="4683" y="190"/>
                  </a:cubicBezTo>
                  <a:cubicBezTo>
                    <a:pt x="3312" y="190"/>
                    <a:pt x="1760" y="252"/>
                    <a:pt x="1277" y="335"/>
                  </a:cubicBezTo>
                  <a:cubicBezTo>
                    <a:pt x="436" y="452"/>
                    <a:pt x="1" y="1177"/>
                    <a:pt x="131" y="1597"/>
                  </a:cubicBezTo>
                  <a:cubicBezTo>
                    <a:pt x="266" y="2212"/>
                    <a:pt x="546" y="2457"/>
                    <a:pt x="1060" y="2457"/>
                  </a:cubicBezTo>
                  <a:cubicBezTo>
                    <a:pt x="1213" y="2457"/>
                    <a:pt x="1386" y="2435"/>
                    <a:pt x="1582" y="2395"/>
                  </a:cubicBezTo>
                  <a:cubicBezTo>
                    <a:pt x="2249" y="2265"/>
                    <a:pt x="4715" y="1481"/>
                    <a:pt x="6108" y="814"/>
                  </a:cubicBezTo>
                  <a:cubicBezTo>
                    <a:pt x="6373" y="729"/>
                    <a:pt x="6638" y="675"/>
                    <a:pt x="6927" y="675"/>
                  </a:cubicBezTo>
                  <a:cubicBezTo>
                    <a:pt x="7032" y="675"/>
                    <a:pt x="7141" y="683"/>
                    <a:pt x="7253" y="698"/>
                  </a:cubicBezTo>
                  <a:lnTo>
                    <a:pt x="8225" y="814"/>
                  </a:lnTo>
                  <a:cubicBezTo>
                    <a:pt x="8225" y="814"/>
                    <a:pt x="8051" y="335"/>
                    <a:pt x="7863" y="89"/>
                  </a:cubicBezTo>
                  <a:cubicBezTo>
                    <a:pt x="7799" y="25"/>
                    <a:pt x="7668" y="0"/>
                    <a:pt x="7511" y="0"/>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5"/>
            <p:cNvSpPr/>
            <p:nvPr/>
          </p:nvSpPr>
          <p:spPr>
            <a:xfrm>
              <a:off x="4947550" y="2672575"/>
              <a:ext cx="145075" cy="143625"/>
            </a:xfrm>
            <a:custGeom>
              <a:avLst/>
              <a:gdLst/>
              <a:ahLst/>
              <a:cxnLst/>
              <a:rect l="l" t="t" r="r" b="b"/>
              <a:pathLst>
                <a:path w="5803" h="5745" extrusionOk="0">
                  <a:moveTo>
                    <a:pt x="2901" y="0"/>
                  </a:moveTo>
                  <a:cubicBezTo>
                    <a:pt x="1335" y="0"/>
                    <a:pt x="0" y="1262"/>
                    <a:pt x="0" y="2843"/>
                  </a:cubicBezTo>
                  <a:cubicBezTo>
                    <a:pt x="0" y="4468"/>
                    <a:pt x="1335" y="5744"/>
                    <a:pt x="2901" y="5744"/>
                  </a:cubicBezTo>
                  <a:cubicBezTo>
                    <a:pt x="4540" y="5744"/>
                    <a:pt x="5802" y="4468"/>
                    <a:pt x="5802" y="2843"/>
                  </a:cubicBezTo>
                  <a:cubicBezTo>
                    <a:pt x="5802" y="1262"/>
                    <a:pt x="4540" y="0"/>
                    <a:pt x="2901" y="0"/>
                  </a:cubicBezTo>
                  <a:close/>
                </a:path>
              </a:pathLst>
            </a:custGeom>
            <a:solidFill>
              <a:srgbClr val="EDC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5"/>
            <p:cNvSpPr/>
            <p:nvPr/>
          </p:nvSpPr>
          <p:spPr>
            <a:xfrm>
              <a:off x="4947550" y="2672575"/>
              <a:ext cx="72550" cy="71100"/>
            </a:xfrm>
            <a:custGeom>
              <a:avLst/>
              <a:gdLst/>
              <a:ahLst/>
              <a:cxnLst/>
              <a:rect l="l" t="t" r="r" b="b"/>
              <a:pathLst>
                <a:path w="2902" h="2844" extrusionOk="0">
                  <a:moveTo>
                    <a:pt x="2901" y="0"/>
                  </a:moveTo>
                  <a:cubicBezTo>
                    <a:pt x="1335" y="0"/>
                    <a:pt x="0" y="1262"/>
                    <a:pt x="0" y="2843"/>
                  </a:cubicBezTo>
                  <a:lnTo>
                    <a:pt x="2901" y="2843"/>
                  </a:lnTo>
                  <a:lnTo>
                    <a:pt x="2901" y="0"/>
                  </a:lnTo>
                  <a:close/>
                </a:path>
              </a:pathLst>
            </a:custGeom>
            <a:solidFill>
              <a:srgbClr val="F5D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5"/>
            <p:cNvSpPr/>
            <p:nvPr/>
          </p:nvSpPr>
          <p:spPr>
            <a:xfrm>
              <a:off x="4968950" y="2692150"/>
              <a:ext cx="104100" cy="104450"/>
            </a:xfrm>
            <a:custGeom>
              <a:avLst/>
              <a:gdLst/>
              <a:ahLst/>
              <a:cxnLst/>
              <a:rect l="l" t="t" r="r" b="b"/>
              <a:pathLst>
                <a:path w="4164" h="4178" extrusionOk="0">
                  <a:moveTo>
                    <a:pt x="2045" y="0"/>
                  </a:moveTo>
                  <a:cubicBezTo>
                    <a:pt x="900" y="0"/>
                    <a:pt x="0" y="914"/>
                    <a:pt x="0" y="2060"/>
                  </a:cubicBezTo>
                  <a:cubicBezTo>
                    <a:pt x="0" y="3206"/>
                    <a:pt x="900" y="4178"/>
                    <a:pt x="2045" y="4178"/>
                  </a:cubicBezTo>
                  <a:cubicBezTo>
                    <a:pt x="3206" y="4178"/>
                    <a:pt x="4163" y="3206"/>
                    <a:pt x="4163" y="2060"/>
                  </a:cubicBezTo>
                  <a:cubicBezTo>
                    <a:pt x="4163" y="914"/>
                    <a:pt x="3206" y="0"/>
                    <a:pt x="2045" y="0"/>
                  </a:cubicBezTo>
                  <a:close/>
                </a:path>
              </a:pathLst>
            </a:custGeom>
            <a:solidFill>
              <a:srgbClr val="E9A4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5"/>
            <p:cNvSpPr/>
            <p:nvPr/>
          </p:nvSpPr>
          <p:spPr>
            <a:xfrm>
              <a:off x="4999050" y="2699750"/>
              <a:ext cx="42450" cy="87800"/>
            </a:xfrm>
            <a:custGeom>
              <a:avLst/>
              <a:gdLst/>
              <a:ahLst/>
              <a:cxnLst/>
              <a:rect l="l" t="t" r="r" b="b"/>
              <a:pathLst>
                <a:path w="1698" h="3512" extrusionOk="0">
                  <a:moveTo>
                    <a:pt x="841" y="1"/>
                  </a:moveTo>
                  <a:cubicBezTo>
                    <a:pt x="725" y="1"/>
                    <a:pt x="667" y="59"/>
                    <a:pt x="667" y="175"/>
                  </a:cubicBezTo>
                  <a:lnTo>
                    <a:pt x="667" y="247"/>
                  </a:lnTo>
                  <a:cubicBezTo>
                    <a:pt x="667" y="364"/>
                    <a:pt x="609" y="422"/>
                    <a:pt x="551" y="422"/>
                  </a:cubicBezTo>
                  <a:cubicBezTo>
                    <a:pt x="247" y="538"/>
                    <a:pt x="58" y="842"/>
                    <a:pt x="58" y="1147"/>
                  </a:cubicBezTo>
                  <a:cubicBezTo>
                    <a:pt x="58" y="1930"/>
                    <a:pt x="1146" y="1872"/>
                    <a:pt x="1146" y="2293"/>
                  </a:cubicBezTo>
                  <a:cubicBezTo>
                    <a:pt x="1146" y="2539"/>
                    <a:pt x="1030" y="2597"/>
                    <a:pt x="783" y="2597"/>
                  </a:cubicBezTo>
                  <a:cubicBezTo>
                    <a:pt x="667" y="2597"/>
                    <a:pt x="479" y="2539"/>
                    <a:pt x="363" y="2481"/>
                  </a:cubicBezTo>
                  <a:cubicBezTo>
                    <a:pt x="329" y="2464"/>
                    <a:pt x="294" y="2457"/>
                    <a:pt x="261" y="2457"/>
                  </a:cubicBezTo>
                  <a:cubicBezTo>
                    <a:pt x="181" y="2457"/>
                    <a:pt x="116" y="2498"/>
                    <a:pt x="116" y="2539"/>
                  </a:cubicBezTo>
                  <a:lnTo>
                    <a:pt x="58" y="2597"/>
                  </a:lnTo>
                  <a:cubicBezTo>
                    <a:pt x="0" y="2713"/>
                    <a:pt x="0" y="2844"/>
                    <a:pt x="116" y="2902"/>
                  </a:cubicBezTo>
                  <a:cubicBezTo>
                    <a:pt x="247" y="2960"/>
                    <a:pt x="363" y="3018"/>
                    <a:pt x="479" y="3076"/>
                  </a:cubicBezTo>
                  <a:cubicBezTo>
                    <a:pt x="609" y="3076"/>
                    <a:pt x="667" y="3148"/>
                    <a:pt x="667" y="3265"/>
                  </a:cubicBezTo>
                  <a:lnTo>
                    <a:pt x="667" y="3323"/>
                  </a:lnTo>
                  <a:cubicBezTo>
                    <a:pt x="667" y="3381"/>
                    <a:pt x="725" y="3511"/>
                    <a:pt x="841" y="3511"/>
                  </a:cubicBezTo>
                  <a:cubicBezTo>
                    <a:pt x="972" y="3511"/>
                    <a:pt x="1088" y="3381"/>
                    <a:pt x="1088" y="3323"/>
                  </a:cubicBezTo>
                  <a:lnTo>
                    <a:pt x="1088" y="3207"/>
                  </a:lnTo>
                  <a:cubicBezTo>
                    <a:pt x="1088" y="3148"/>
                    <a:pt x="1088" y="3076"/>
                    <a:pt x="1204" y="3018"/>
                  </a:cubicBezTo>
                  <a:cubicBezTo>
                    <a:pt x="1509" y="2902"/>
                    <a:pt x="1697" y="2655"/>
                    <a:pt x="1697" y="2293"/>
                  </a:cubicBezTo>
                  <a:cubicBezTo>
                    <a:pt x="1697" y="1509"/>
                    <a:pt x="609" y="1509"/>
                    <a:pt x="609" y="1147"/>
                  </a:cubicBezTo>
                  <a:cubicBezTo>
                    <a:pt x="609" y="973"/>
                    <a:pt x="725" y="900"/>
                    <a:pt x="914" y="900"/>
                  </a:cubicBezTo>
                  <a:cubicBezTo>
                    <a:pt x="1030" y="900"/>
                    <a:pt x="1146" y="900"/>
                    <a:pt x="1204" y="973"/>
                  </a:cubicBezTo>
                  <a:cubicBezTo>
                    <a:pt x="1269" y="1002"/>
                    <a:pt x="1331" y="1016"/>
                    <a:pt x="1384" y="1016"/>
                  </a:cubicBezTo>
                  <a:cubicBezTo>
                    <a:pt x="1436" y="1016"/>
                    <a:pt x="1480" y="1002"/>
                    <a:pt x="1509" y="973"/>
                  </a:cubicBezTo>
                  <a:lnTo>
                    <a:pt x="1567" y="900"/>
                  </a:lnTo>
                  <a:cubicBezTo>
                    <a:pt x="1639" y="784"/>
                    <a:pt x="1639" y="668"/>
                    <a:pt x="1509" y="610"/>
                  </a:cubicBezTo>
                  <a:cubicBezTo>
                    <a:pt x="1451" y="538"/>
                    <a:pt x="1335" y="480"/>
                    <a:pt x="1204" y="422"/>
                  </a:cubicBezTo>
                  <a:cubicBezTo>
                    <a:pt x="1146" y="422"/>
                    <a:pt x="1088" y="364"/>
                    <a:pt x="1088" y="247"/>
                  </a:cubicBezTo>
                  <a:lnTo>
                    <a:pt x="1088" y="175"/>
                  </a:lnTo>
                  <a:cubicBezTo>
                    <a:pt x="1088" y="59"/>
                    <a:pt x="972" y="1"/>
                    <a:pt x="841" y="1"/>
                  </a:cubicBezTo>
                  <a:close/>
                </a:path>
              </a:pathLst>
            </a:custGeom>
            <a:solidFill>
              <a:srgbClr val="F5D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5"/>
            <p:cNvSpPr/>
            <p:nvPr/>
          </p:nvSpPr>
          <p:spPr>
            <a:xfrm>
              <a:off x="4955175" y="2820000"/>
              <a:ext cx="64925" cy="58425"/>
            </a:xfrm>
            <a:custGeom>
              <a:avLst/>
              <a:gdLst/>
              <a:ahLst/>
              <a:cxnLst/>
              <a:rect l="l" t="t" r="r" b="b"/>
              <a:pathLst>
                <a:path w="2597" h="2337" extrusionOk="0">
                  <a:moveTo>
                    <a:pt x="527" y="1"/>
                  </a:moveTo>
                  <a:cubicBezTo>
                    <a:pt x="323" y="1"/>
                    <a:pt x="189" y="21"/>
                    <a:pt x="189" y="21"/>
                  </a:cubicBezTo>
                  <a:cubicBezTo>
                    <a:pt x="189" y="21"/>
                    <a:pt x="0" y="1167"/>
                    <a:pt x="667" y="1834"/>
                  </a:cubicBezTo>
                  <a:cubicBezTo>
                    <a:pt x="1150" y="2275"/>
                    <a:pt x="1885" y="2336"/>
                    <a:pt x="2253" y="2336"/>
                  </a:cubicBezTo>
                  <a:cubicBezTo>
                    <a:pt x="2393" y="2336"/>
                    <a:pt x="2480" y="2327"/>
                    <a:pt x="2480" y="2327"/>
                  </a:cubicBezTo>
                  <a:cubicBezTo>
                    <a:pt x="2480" y="2327"/>
                    <a:pt x="2596" y="1109"/>
                    <a:pt x="2002" y="514"/>
                  </a:cubicBezTo>
                  <a:cubicBezTo>
                    <a:pt x="1563" y="76"/>
                    <a:pt x="918" y="1"/>
                    <a:pt x="527" y="1"/>
                  </a:cubicBezTo>
                  <a:close/>
                </a:path>
              </a:pathLst>
            </a:custGeom>
            <a:solidFill>
              <a:srgbClr val="DFD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5"/>
            <p:cNvSpPr/>
            <p:nvPr/>
          </p:nvSpPr>
          <p:spPr>
            <a:xfrm>
              <a:off x="5021875" y="2820000"/>
              <a:ext cx="64950" cy="58425"/>
            </a:xfrm>
            <a:custGeom>
              <a:avLst/>
              <a:gdLst/>
              <a:ahLst/>
              <a:cxnLst/>
              <a:rect l="l" t="t" r="r" b="b"/>
              <a:pathLst>
                <a:path w="2598" h="2337" extrusionOk="0">
                  <a:moveTo>
                    <a:pt x="2115" y="1"/>
                  </a:moveTo>
                  <a:cubicBezTo>
                    <a:pt x="1711" y="1"/>
                    <a:pt x="1054" y="76"/>
                    <a:pt x="654" y="514"/>
                  </a:cubicBezTo>
                  <a:cubicBezTo>
                    <a:pt x="1" y="1109"/>
                    <a:pt x="175" y="2327"/>
                    <a:pt x="175" y="2327"/>
                  </a:cubicBezTo>
                  <a:cubicBezTo>
                    <a:pt x="175" y="2327"/>
                    <a:pt x="262" y="2336"/>
                    <a:pt x="403" y="2336"/>
                  </a:cubicBezTo>
                  <a:cubicBezTo>
                    <a:pt x="771" y="2336"/>
                    <a:pt x="1505" y="2275"/>
                    <a:pt x="1988" y="1834"/>
                  </a:cubicBezTo>
                  <a:cubicBezTo>
                    <a:pt x="2597" y="1167"/>
                    <a:pt x="2467" y="21"/>
                    <a:pt x="2467" y="21"/>
                  </a:cubicBezTo>
                  <a:cubicBezTo>
                    <a:pt x="2467" y="21"/>
                    <a:pt x="2325" y="1"/>
                    <a:pt x="2115" y="1"/>
                  </a:cubicBezTo>
                  <a:close/>
                </a:path>
              </a:pathLst>
            </a:custGeom>
            <a:solidFill>
              <a:srgbClr val="DFD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5"/>
            <p:cNvSpPr/>
            <p:nvPr/>
          </p:nvSpPr>
          <p:spPr>
            <a:xfrm>
              <a:off x="4946100" y="2883800"/>
              <a:ext cx="74000" cy="67375"/>
            </a:xfrm>
            <a:custGeom>
              <a:avLst/>
              <a:gdLst/>
              <a:ahLst/>
              <a:cxnLst/>
              <a:rect l="l" t="t" r="r" b="b"/>
              <a:pathLst>
                <a:path w="2960" h="2695" extrusionOk="0">
                  <a:moveTo>
                    <a:pt x="394" y="1"/>
                  </a:moveTo>
                  <a:cubicBezTo>
                    <a:pt x="267" y="1"/>
                    <a:pt x="189" y="7"/>
                    <a:pt x="189" y="7"/>
                  </a:cubicBezTo>
                  <a:cubicBezTo>
                    <a:pt x="189" y="7"/>
                    <a:pt x="0" y="1400"/>
                    <a:pt x="726" y="2125"/>
                  </a:cubicBezTo>
                  <a:cubicBezTo>
                    <a:pt x="1216" y="2615"/>
                    <a:pt x="2010" y="2695"/>
                    <a:pt x="2474" y="2695"/>
                  </a:cubicBezTo>
                  <a:cubicBezTo>
                    <a:pt x="2697" y="2695"/>
                    <a:pt x="2843" y="2676"/>
                    <a:pt x="2843" y="2676"/>
                  </a:cubicBezTo>
                  <a:cubicBezTo>
                    <a:pt x="2843" y="2676"/>
                    <a:pt x="2959" y="1342"/>
                    <a:pt x="2234" y="617"/>
                  </a:cubicBezTo>
                  <a:cubicBezTo>
                    <a:pt x="1685" y="67"/>
                    <a:pt x="794" y="1"/>
                    <a:pt x="394" y="1"/>
                  </a:cubicBezTo>
                  <a:close/>
                </a:path>
              </a:pathLst>
            </a:custGeom>
            <a:solidFill>
              <a:srgbClr val="ADA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15"/>
            <p:cNvSpPr/>
            <p:nvPr/>
          </p:nvSpPr>
          <p:spPr>
            <a:xfrm>
              <a:off x="5021875" y="2883800"/>
              <a:ext cx="74000" cy="67375"/>
            </a:xfrm>
            <a:custGeom>
              <a:avLst/>
              <a:gdLst/>
              <a:ahLst/>
              <a:cxnLst/>
              <a:rect l="l" t="t" r="r" b="b"/>
              <a:pathLst>
                <a:path w="2960" h="2695" extrusionOk="0">
                  <a:moveTo>
                    <a:pt x="2615" y="1"/>
                  </a:moveTo>
                  <a:cubicBezTo>
                    <a:pt x="2200" y="1"/>
                    <a:pt x="1276" y="67"/>
                    <a:pt x="726" y="617"/>
                  </a:cubicBezTo>
                  <a:cubicBezTo>
                    <a:pt x="1" y="1342"/>
                    <a:pt x="175" y="2676"/>
                    <a:pt x="175" y="2676"/>
                  </a:cubicBezTo>
                  <a:cubicBezTo>
                    <a:pt x="175" y="2676"/>
                    <a:pt x="315" y="2695"/>
                    <a:pt x="530" y="2695"/>
                  </a:cubicBezTo>
                  <a:cubicBezTo>
                    <a:pt x="977" y="2695"/>
                    <a:pt x="1745" y="2615"/>
                    <a:pt x="2235" y="2125"/>
                  </a:cubicBezTo>
                  <a:cubicBezTo>
                    <a:pt x="2960" y="1400"/>
                    <a:pt x="2829" y="7"/>
                    <a:pt x="2829" y="7"/>
                  </a:cubicBezTo>
                  <a:cubicBezTo>
                    <a:pt x="2829" y="7"/>
                    <a:pt x="2748" y="1"/>
                    <a:pt x="2615" y="1"/>
                  </a:cubicBezTo>
                  <a:close/>
                </a:path>
              </a:pathLst>
            </a:custGeom>
            <a:solidFill>
              <a:srgbClr val="ADA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15"/>
            <p:cNvSpPr/>
            <p:nvPr/>
          </p:nvSpPr>
          <p:spPr>
            <a:xfrm>
              <a:off x="4937025" y="2954625"/>
              <a:ext cx="83075" cy="74875"/>
            </a:xfrm>
            <a:custGeom>
              <a:avLst/>
              <a:gdLst/>
              <a:ahLst/>
              <a:cxnLst/>
              <a:rect l="l" t="t" r="r" b="b"/>
              <a:pathLst>
                <a:path w="3323" h="2995" extrusionOk="0">
                  <a:moveTo>
                    <a:pt x="554" y="1"/>
                  </a:moveTo>
                  <a:cubicBezTo>
                    <a:pt x="332" y="1"/>
                    <a:pt x="189" y="17"/>
                    <a:pt x="189" y="17"/>
                  </a:cubicBezTo>
                  <a:cubicBezTo>
                    <a:pt x="189" y="17"/>
                    <a:pt x="1" y="1526"/>
                    <a:pt x="857" y="2309"/>
                  </a:cubicBezTo>
                  <a:cubicBezTo>
                    <a:pt x="1400" y="2903"/>
                    <a:pt x="2293" y="2994"/>
                    <a:pt x="2789" y="2994"/>
                  </a:cubicBezTo>
                  <a:cubicBezTo>
                    <a:pt x="3007" y="2994"/>
                    <a:pt x="3148" y="2976"/>
                    <a:pt x="3148" y="2976"/>
                  </a:cubicBezTo>
                  <a:cubicBezTo>
                    <a:pt x="3148" y="2976"/>
                    <a:pt x="3322" y="1468"/>
                    <a:pt x="2539" y="627"/>
                  </a:cubicBezTo>
                  <a:cubicBezTo>
                    <a:pt x="1957" y="84"/>
                    <a:pt x="1054" y="1"/>
                    <a:pt x="554" y="1"/>
                  </a:cubicBezTo>
                  <a:close/>
                </a:path>
              </a:pathLst>
            </a:custGeom>
            <a:solidFill>
              <a:srgbClr val="787E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5"/>
            <p:cNvSpPr/>
            <p:nvPr/>
          </p:nvSpPr>
          <p:spPr>
            <a:xfrm>
              <a:off x="5021875" y="2954625"/>
              <a:ext cx="83075" cy="74875"/>
            </a:xfrm>
            <a:custGeom>
              <a:avLst/>
              <a:gdLst/>
              <a:ahLst/>
              <a:cxnLst/>
              <a:rect l="l" t="t" r="r" b="b"/>
              <a:pathLst>
                <a:path w="3323" h="2995" extrusionOk="0">
                  <a:moveTo>
                    <a:pt x="2771" y="1"/>
                  </a:moveTo>
                  <a:cubicBezTo>
                    <a:pt x="2274" y="1"/>
                    <a:pt x="1384" y="84"/>
                    <a:pt x="842" y="627"/>
                  </a:cubicBezTo>
                  <a:cubicBezTo>
                    <a:pt x="1" y="1468"/>
                    <a:pt x="175" y="2976"/>
                    <a:pt x="175" y="2976"/>
                  </a:cubicBezTo>
                  <a:cubicBezTo>
                    <a:pt x="175" y="2976"/>
                    <a:pt x="316" y="2994"/>
                    <a:pt x="537" y="2994"/>
                  </a:cubicBezTo>
                  <a:cubicBezTo>
                    <a:pt x="1037" y="2994"/>
                    <a:pt x="1945" y="2903"/>
                    <a:pt x="2539" y="2309"/>
                  </a:cubicBezTo>
                  <a:cubicBezTo>
                    <a:pt x="3323" y="1526"/>
                    <a:pt x="3134" y="17"/>
                    <a:pt x="3134" y="17"/>
                  </a:cubicBezTo>
                  <a:cubicBezTo>
                    <a:pt x="3134" y="17"/>
                    <a:pt x="2991" y="1"/>
                    <a:pt x="2771" y="1"/>
                  </a:cubicBezTo>
                  <a:close/>
                </a:path>
              </a:pathLst>
            </a:custGeom>
            <a:solidFill>
              <a:srgbClr val="787E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5"/>
            <p:cNvSpPr/>
            <p:nvPr/>
          </p:nvSpPr>
          <p:spPr>
            <a:xfrm>
              <a:off x="4964225" y="3050425"/>
              <a:ext cx="112075" cy="95025"/>
            </a:xfrm>
            <a:custGeom>
              <a:avLst/>
              <a:gdLst/>
              <a:ahLst/>
              <a:cxnLst/>
              <a:rect l="l" t="t" r="r" b="b"/>
              <a:pathLst>
                <a:path w="4483" h="3801" extrusionOk="0">
                  <a:moveTo>
                    <a:pt x="1" y="0"/>
                  </a:moveTo>
                  <a:lnTo>
                    <a:pt x="552" y="3191"/>
                  </a:lnTo>
                  <a:cubicBezTo>
                    <a:pt x="552" y="3554"/>
                    <a:pt x="856" y="3801"/>
                    <a:pt x="1219" y="3801"/>
                  </a:cubicBezTo>
                  <a:lnTo>
                    <a:pt x="3264" y="3801"/>
                  </a:lnTo>
                  <a:cubicBezTo>
                    <a:pt x="3569" y="3801"/>
                    <a:pt x="3873" y="3554"/>
                    <a:pt x="3932" y="3191"/>
                  </a:cubicBezTo>
                  <a:lnTo>
                    <a:pt x="4483" y="0"/>
                  </a:lnTo>
                  <a:close/>
                </a:path>
              </a:pathLst>
            </a:custGeom>
            <a:solidFill>
              <a:srgbClr val="ADA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5"/>
            <p:cNvSpPr/>
            <p:nvPr/>
          </p:nvSpPr>
          <p:spPr>
            <a:xfrm>
              <a:off x="4996150" y="3050425"/>
              <a:ext cx="80150" cy="95025"/>
            </a:xfrm>
            <a:custGeom>
              <a:avLst/>
              <a:gdLst/>
              <a:ahLst/>
              <a:cxnLst/>
              <a:rect l="l" t="t" r="r" b="b"/>
              <a:pathLst>
                <a:path w="3206" h="3801" extrusionOk="0">
                  <a:moveTo>
                    <a:pt x="305" y="0"/>
                  </a:moveTo>
                  <a:cubicBezTo>
                    <a:pt x="1320" y="958"/>
                    <a:pt x="1262" y="2959"/>
                    <a:pt x="0" y="3801"/>
                  </a:cubicBezTo>
                  <a:lnTo>
                    <a:pt x="1987" y="3801"/>
                  </a:lnTo>
                  <a:cubicBezTo>
                    <a:pt x="2292" y="3801"/>
                    <a:pt x="2596" y="3554"/>
                    <a:pt x="2655" y="3191"/>
                  </a:cubicBezTo>
                  <a:lnTo>
                    <a:pt x="3206" y="0"/>
                  </a:lnTo>
                  <a:close/>
                </a:path>
              </a:pathLst>
            </a:custGeom>
            <a:solidFill>
              <a:srgbClr val="8A8A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15"/>
            <p:cNvSpPr/>
            <p:nvPr/>
          </p:nvSpPr>
          <p:spPr>
            <a:xfrm>
              <a:off x="4953700" y="3050425"/>
              <a:ext cx="133125" cy="23950"/>
            </a:xfrm>
            <a:custGeom>
              <a:avLst/>
              <a:gdLst/>
              <a:ahLst/>
              <a:cxnLst/>
              <a:rect l="l" t="t" r="r" b="b"/>
              <a:pathLst>
                <a:path w="5325" h="958" extrusionOk="0">
                  <a:moveTo>
                    <a:pt x="480" y="0"/>
                  </a:moveTo>
                  <a:cubicBezTo>
                    <a:pt x="190" y="0"/>
                    <a:pt x="1" y="174"/>
                    <a:pt x="1" y="479"/>
                  </a:cubicBezTo>
                  <a:cubicBezTo>
                    <a:pt x="1" y="726"/>
                    <a:pt x="190" y="958"/>
                    <a:pt x="480" y="958"/>
                  </a:cubicBezTo>
                  <a:lnTo>
                    <a:pt x="4831" y="958"/>
                  </a:lnTo>
                  <a:cubicBezTo>
                    <a:pt x="5078" y="958"/>
                    <a:pt x="5324" y="726"/>
                    <a:pt x="5324" y="479"/>
                  </a:cubicBezTo>
                  <a:cubicBezTo>
                    <a:pt x="5324" y="174"/>
                    <a:pt x="5078" y="0"/>
                    <a:pt x="4831" y="0"/>
                  </a:cubicBezTo>
                  <a:close/>
                </a:path>
              </a:pathLst>
            </a:custGeom>
            <a:solidFill>
              <a:srgbClr val="ADA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5"/>
            <p:cNvSpPr/>
            <p:nvPr/>
          </p:nvSpPr>
          <p:spPr>
            <a:xfrm>
              <a:off x="4752825" y="2751250"/>
              <a:ext cx="143625" cy="145075"/>
            </a:xfrm>
            <a:custGeom>
              <a:avLst/>
              <a:gdLst/>
              <a:ahLst/>
              <a:cxnLst/>
              <a:rect l="l" t="t" r="r" b="b"/>
              <a:pathLst>
                <a:path w="5745" h="5803" extrusionOk="0">
                  <a:moveTo>
                    <a:pt x="2901" y="1"/>
                  </a:moveTo>
                  <a:cubicBezTo>
                    <a:pt x="1262" y="1"/>
                    <a:pt x="0" y="1263"/>
                    <a:pt x="0" y="2902"/>
                  </a:cubicBezTo>
                  <a:cubicBezTo>
                    <a:pt x="0" y="4468"/>
                    <a:pt x="1262" y="5803"/>
                    <a:pt x="2901" y="5803"/>
                  </a:cubicBezTo>
                  <a:cubicBezTo>
                    <a:pt x="4468" y="5803"/>
                    <a:pt x="5744" y="4468"/>
                    <a:pt x="5744" y="2902"/>
                  </a:cubicBezTo>
                  <a:cubicBezTo>
                    <a:pt x="5744" y="1263"/>
                    <a:pt x="4468" y="1"/>
                    <a:pt x="2901" y="1"/>
                  </a:cubicBezTo>
                  <a:close/>
                </a:path>
              </a:pathLst>
            </a:custGeom>
            <a:solidFill>
              <a:srgbClr val="EDC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5"/>
            <p:cNvSpPr/>
            <p:nvPr/>
          </p:nvSpPr>
          <p:spPr>
            <a:xfrm>
              <a:off x="4752825" y="2751250"/>
              <a:ext cx="72550" cy="72550"/>
            </a:xfrm>
            <a:custGeom>
              <a:avLst/>
              <a:gdLst/>
              <a:ahLst/>
              <a:cxnLst/>
              <a:rect l="l" t="t" r="r" b="b"/>
              <a:pathLst>
                <a:path w="2902" h="2902" extrusionOk="0">
                  <a:moveTo>
                    <a:pt x="2901" y="1"/>
                  </a:moveTo>
                  <a:cubicBezTo>
                    <a:pt x="1262" y="1"/>
                    <a:pt x="0" y="1263"/>
                    <a:pt x="0" y="2902"/>
                  </a:cubicBezTo>
                  <a:lnTo>
                    <a:pt x="2901" y="2902"/>
                  </a:lnTo>
                  <a:lnTo>
                    <a:pt x="2901" y="1"/>
                  </a:lnTo>
                  <a:close/>
                </a:path>
              </a:pathLst>
            </a:custGeom>
            <a:solidFill>
              <a:srgbClr val="F5D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5"/>
            <p:cNvSpPr/>
            <p:nvPr/>
          </p:nvSpPr>
          <p:spPr>
            <a:xfrm>
              <a:off x="4772400" y="2770825"/>
              <a:ext cx="104450" cy="104100"/>
            </a:xfrm>
            <a:custGeom>
              <a:avLst/>
              <a:gdLst/>
              <a:ahLst/>
              <a:cxnLst/>
              <a:rect l="l" t="t" r="r" b="b"/>
              <a:pathLst>
                <a:path w="4178" h="4164" extrusionOk="0">
                  <a:moveTo>
                    <a:pt x="2118" y="1"/>
                  </a:moveTo>
                  <a:cubicBezTo>
                    <a:pt x="972" y="1"/>
                    <a:pt x="0" y="958"/>
                    <a:pt x="0" y="2119"/>
                  </a:cubicBezTo>
                  <a:cubicBezTo>
                    <a:pt x="0" y="3265"/>
                    <a:pt x="972" y="4164"/>
                    <a:pt x="2118" y="4164"/>
                  </a:cubicBezTo>
                  <a:cubicBezTo>
                    <a:pt x="3264" y="4164"/>
                    <a:pt x="4178" y="3265"/>
                    <a:pt x="4178" y="2119"/>
                  </a:cubicBezTo>
                  <a:cubicBezTo>
                    <a:pt x="4178" y="958"/>
                    <a:pt x="3264" y="1"/>
                    <a:pt x="2118" y="1"/>
                  </a:cubicBezTo>
                  <a:close/>
                </a:path>
              </a:pathLst>
            </a:custGeom>
            <a:solidFill>
              <a:srgbClr val="E9A4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5"/>
            <p:cNvSpPr/>
            <p:nvPr/>
          </p:nvSpPr>
          <p:spPr>
            <a:xfrm>
              <a:off x="4802500" y="2778450"/>
              <a:ext cx="43900" cy="87425"/>
            </a:xfrm>
            <a:custGeom>
              <a:avLst/>
              <a:gdLst/>
              <a:ahLst/>
              <a:cxnLst/>
              <a:rect l="l" t="t" r="r" b="b"/>
              <a:pathLst>
                <a:path w="1756" h="3497" extrusionOk="0">
                  <a:moveTo>
                    <a:pt x="914" y="0"/>
                  </a:moveTo>
                  <a:cubicBezTo>
                    <a:pt x="798" y="0"/>
                    <a:pt x="668" y="117"/>
                    <a:pt x="668" y="233"/>
                  </a:cubicBezTo>
                  <a:lnTo>
                    <a:pt x="668" y="291"/>
                  </a:lnTo>
                  <a:cubicBezTo>
                    <a:pt x="668" y="363"/>
                    <a:pt x="668" y="421"/>
                    <a:pt x="552" y="479"/>
                  </a:cubicBezTo>
                  <a:cubicBezTo>
                    <a:pt x="247" y="595"/>
                    <a:pt x="73" y="842"/>
                    <a:pt x="73" y="1204"/>
                  </a:cubicBezTo>
                  <a:cubicBezTo>
                    <a:pt x="73" y="1930"/>
                    <a:pt x="1161" y="1930"/>
                    <a:pt x="1161" y="2350"/>
                  </a:cubicBezTo>
                  <a:cubicBezTo>
                    <a:pt x="1161" y="2539"/>
                    <a:pt x="1030" y="2655"/>
                    <a:pt x="856" y="2655"/>
                  </a:cubicBezTo>
                  <a:cubicBezTo>
                    <a:pt x="668" y="2655"/>
                    <a:pt x="552" y="2597"/>
                    <a:pt x="363" y="2466"/>
                  </a:cubicBezTo>
                  <a:cubicBezTo>
                    <a:pt x="305" y="2466"/>
                    <a:pt x="189" y="2466"/>
                    <a:pt x="131" y="2597"/>
                  </a:cubicBezTo>
                  <a:lnTo>
                    <a:pt x="73" y="2655"/>
                  </a:lnTo>
                  <a:cubicBezTo>
                    <a:pt x="0" y="2713"/>
                    <a:pt x="73" y="2902"/>
                    <a:pt x="131" y="2902"/>
                  </a:cubicBezTo>
                  <a:cubicBezTo>
                    <a:pt x="247" y="3018"/>
                    <a:pt x="436" y="3076"/>
                    <a:pt x="552" y="3076"/>
                  </a:cubicBezTo>
                  <a:cubicBezTo>
                    <a:pt x="610" y="3076"/>
                    <a:pt x="668" y="3192"/>
                    <a:pt x="668" y="3264"/>
                  </a:cubicBezTo>
                  <a:lnTo>
                    <a:pt x="668" y="3322"/>
                  </a:lnTo>
                  <a:cubicBezTo>
                    <a:pt x="668" y="3438"/>
                    <a:pt x="798" y="3496"/>
                    <a:pt x="914" y="3496"/>
                  </a:cubicBezTo>
                  <a:cubicBezTo>
                    <a:pt x="1030" y="3496"/>
                    <a:pt x="1088" y="3438"/>
                    <a:pt x="1088" y="3322"/>
                  </a:cubicBezTo>
                  <a:lnTo>
                    <a:pt x="1088" y="3264"/>
                  </a:lnTo>
                  <a:cubicBezTo>
                    <a:pt x="1088" y="3134"/>
                    <a:pt x="1161" y="3076"/>
                    <a:pt x="1219" y="3076"/>
                  </a:cubicBezTo>
                  <a:cubicBezTo>
                    <a:pt x="1581" y="2960"/>
                    <a:pt x="1755" y="2655"/>
                    <a:pt x="1755" y="2292"/>
                  </a:cubicBezTo>
                  <a:cubicBezTo>
                    <a:pt x="1755" y="1509"/>
                    <a:pt x="668" y="1567"/>
                    <a:pt x="668" y="1146"/>
                  </a:cubicBezTo>
                  <a:cubicBezTo>
                    <a:pt x="668" y="958"/>
                    <a:pt x="726" y="900"/>
                    <a:pt x="972" y="900"/>
                  </a:cubicBezTo>
                  <a:cubicBezTo>
                    <a:pt x="1088" y="900"/>
                    <a:pt x="1161" y="958"/>
                    <a:pt x="1277" y="1016"/>
                  </a:cubicBezTo>
                  <a:cubicBezTo>
                    <a:pt x="1294" y="1038"/>
                    <a:pt x="1317" y="1046"/>
                    <a:pt x="1342" y="1046"/>
                  </a:cubicBezTo>
                  <a:cubicBezTo>
                    <a:pt x="1400" y="1046"/>
                    <a:pt x="1473" y="998"/>
                    <a:pt x="1523" y="958"/>
                  </a:cubicBezTo>
                  <a:lnTo>
                    <a:pt x="1581" y="900"/>
                  </a:lnTo>
                  <a:cubicBezTo>
                    <a:pt x="1639" y="842"/>
                    <a:pt x="1639" y="726"/>
                    <a:pt x="1581" y="595"/>
                  </a:cubicBezTo>
                  <a:cubicBezTo>
                    <a:pt x="1451" y="537"/>
                    <a:pt x="1335" y="479"/>
                    <a:pt x="1219" y="479"/>
                  </a:cubicBezTo>
                  <a:cubicBezTo>
                    <a:pt x="1161" y="421"/>
                    <a:pt x="1088" y="363"/>
                    <a:pt x="1088" y="291"/>
                  </a:cubicBezTo>
                  <a:lnTo>
                    <a:pt x="1088" y="233"/>
                  </a:lnTo>
                  <a:cubicBezTo>
                    <a:pt x="1088" y="117"/>
                    <a:pt x="1030" y="0"/>
                    <a:pt x="914" y="0"/>
                  </a:cubicBezTo>
                  <a:close/>
                </a:path>
              </a:pathLst>
            </a:custGeom>
            <a:solidFill>
              <a:srgbClr val="F5D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5"/>
            <p:cNvSpPr/>
            <p:nvPr/>
          </p:nvSpPr>
          <p:spPr>
            <a:xfrm>
              <a:off x="4760425" y="2898975"/>
              <a:ext cx="64950" cy="58175"/>
            </a:xfrm>
            <a:custGeom>
              <a:avLst/>
              <a:gdLst/>
              <a:ahLst/>
              <a:cxnLst/>
              <a:rect l="l" t="t" r="r" b="b"/>
              <a:pathLst>
                <a:path w="2598" h="2327" extrusionOk="0">
                  <a:moveTo>
                    <a:pt x="362" y="1"/>
                  </a:moveTo>
                  <a:cubicBezTo>
                    <a:pt x="212" y="1"/>
                    <a:pt x="117" y="10"/>
                    <a:pt x="117" y="10"/>
                  </a:cubicBezTo>
                  <a:cubicBezTo>
                    <a:pt x="117" y="10"/>
                    <a:pt x="1" y="1214"/>
                    <a:pt x="668" y="1823"/>
                  </a:cubicBezTo>
                  <a:cubicBezTo>
                    <a:pt x="1048" y="2249"/>
                    <a:pt x="1683" y="2326"/>
                    <a:pt x="2091" y="2326"/>
                  </a:cubicBezTo>
                  <a:cubicBezTo>
                    <a:pt x="2322" y="2326"/>
                    <a:pt x="2481" y="2301"/>
                    <a:pt x="2481" y="2301"/>
                  </a:cubicBezTo>
                  <a:cubicBezTo>
                    <a:pt x="2481" y="2301"/>
                    <a:pt x="2597" y="1156"/>
                    <a:pt x="1930" y="488"/>
                  </a:cubicBezTo>
                  <a:cubicBezTo>
                    <a:pt x="1492" y="61"/>
                    <a:pt x="746" y="1"/>
                    <a:pt x="362" y="1"/>
                  </a:cubicBezTo>
                  <a:close/>
                </a:path>
              </a:pathLst>
            </a:custGeom>
            <a:solidFill>
              <a:srgbClr val="DFD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15"/>
            <p:cNvSpPr/>
            <p:nvPr/>
          </p:nvSpPr>
          <p:spPr>
            <a:xfrm>
              <a:off x="4826800" y="2898975"/>
              <a:ext cx="64925" cy="58175"/>
            </a:xfrm>
            <a:custGeom>
              <a:avLst/>
              <a:gdLst/>
              <a:ahLst/>
              <a:cxnLst/>
              <a:rect l="l" t="t" r="r" b="b"/>
              <a:pathLst>
                <a:path w="2597" h="2327" extrusionOk="0">
                  <a:moveTo>
                    <a:pt x="2188" y="1"/>
                  </a:moveTo>
                  <a:cubicBezTo>
                    <a:pt x="1817" y="1"/>
                    <a:pt x="1089" y="61"/>
                    <a:pt x="609" y="488"/>
                  </a:cubicBezTo>
                  <a:cubicBezTo>
                    <a:pt x="0" y="1156"/>
                    <a:pt x="116" y="2301"/>
                    <a:pt x="116" y="2301"/>
                  </a:cubicBezTo>
                  <a:cubicBezTo>
                    <a:pt x="116" y="2301"/>
                    <a:pt x="275" y="2326"/>
                    <a:pt x="506" y="2326"/>
                  </a:cubicBezTo>
                  <a:cubicBezTo>
                    <a:pt x="915" y="2326"/>
                    <a:pt x="1549" y="2249"/>
                    <a:pt x="1929" y="1823"/>
                  </a:cubicBezTo>
                  <a:cubicBezTo>
                    <a:pt x="2597" y="1214"/>
                    <a:pt x="2423" y="10"/>
                    <a:pt x="2423" y="10"/>
                  </a:cubicBezTo>
                  <a:cubicBezTo>
                    <a:pt x="2423" y="10"/>
                    <a:pt x="2332" y="1"/>
                    <a:pt x="2188" y="1"/>
                  </a:cubicBezTo>
                  <a:close/>
                </a:path>
              </a:pathLst>
            </a:custGeom>
            <a:solidFill>
              <a:srgbClr val="DFD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15"/>
            <p:cNvSpPr/>
            <p:nvPr/>
          </p:nvSpPr>
          <p:spPr>
            <a:xfrm>
              <a:off x="4751375" y="2963650"/>
              <a:ext cx="74000" cy="65950"/>
            </a:xfrm>
            <a:custGeom>
              <a:avLst/>
              <a:gdLst/>
              <a:ahLst/>
              <a:cxnLst/>
              <a:rect l="l" t="t" r="r" b="b"/>
              <a:pathLst>
                <a:path w="2960" h="2638" extrusionOk="0">
                  <a:moveTo>
                    <a:pt x="529" y="1"/>
                  </a:moveTo>
                  <a:cubicBezTo>
                    <a:pt x="315" y="1"/>
                    <a:pt x="174" y="19"/>
                    <a:pt x="174" y="19"/>
                  </a:cubicBezTo>
                  <a:cubicBezTo>
                    <a:pt x="174" y="19"/>
                    <a:pt x="0" y="1354"/>
                    <a:pt x="725" y="2079"/>
                  </a:cubicBezTo>
                  <a:cubicBezTo>
                    <a:pt x="1203" y="2556"/>
                    <a:pt x="1937" y="2638"/>
                    <a:pt x="2384" y="2638"/>
                  </a:cubicBezTo>
                  <a:cubicBezTo>
                    <a:pt x="2616" y="2638"/>
                    <a:pt x="2771" y="2615"/>
                    <a:pt x="2771" y="2615"/>
                  </a:cubicBezTo>
                  <a:cubicBezTo>
                    <a:pt x="2771" y="2615"/>
                    <a:pt x="2959" y="1296"/>
                    <a:pt x="2234" y="570"/>
                  </a:cubicBezTo>
                  <a:cubicBezTo>
                    <a:pt x="1744" y="80"/>
                    <a:pt x="976" y="1"/>
                    <a:pt x="529" y="1"/>
                  </a:cubicBezTo>
                  <a:close/>
                </a:path>
              </a:pathLst>
            </a:custGeom>
            <a:solidFill>
              <a:srgbClr val="ADA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15"/>
            <p:cNvSpPr/>
            <p:nvPr/>
          </p:nvSpPr>
          <p:spPr>
            <a:xfrm>
              <a:off x="4826800" y="2963650"/>
              <a:ext cx="74000" cy="65950"/>
            </a:xfrm>
            <a:custGeom>
              <a:avLst/>
              <a:gdLst/>
              <a:ahLst/>
              <a:cxnLst/>
              <a:rect l="l" t="t" r="r" b="b"/>
              <a:pathLst>
                <a:path w="2960" h="2638" extrusionOk="0">
                  <a:moveTo>
                    <a:pt x="2430" y="1"/>
                  </a:moveTo>
                  <a:cubicBezTo>
                    <a:pt x="1984" y="1"/>
                    <a:pt x="1215" y="80"/>
                    <a:pt x="725" y="570"/>
                  </a:cubicBezTo>
                  <a:cubicBezTo>
                    <a:pt x="0" y="1296"/>
                    <a:pt x="189" y="2615"/>
                    <a:pt x="189" y="2615"/>
                  </a:cubicBezTo>
                  <a:cubicBezTo>
                    <a:pt x="189" y="2615"/>
                    <a:pt x="343" y="2638"/>
                    <a:pt x="576" y="2638"/>
                  </a:cubicBezTo>
                  <a:cubicBezTo>
                    <a:pt x="1022" y="2638"/>
                    <a:pt x="1757" y="2556"/>
                    <a:pt x="2234" y="2079"/>
                  </a:cubicBezTo>
                  <a:cubicBezTo>
                    <a:pt x="2959" y="1354"/>
                    <a:pt x="2785" y="19"/>
                    <a:pt x="2785" y="19"/>
                  </a:cubicBezTo>
                  <a:cubicBezTo>
                    <a:pt x="2785" y="19"/>
                    <a:pt x="2645" y="1"/>
                    <a:pt x="2430" y="1"/>
                  </a:cubicBezTo>
                  <a:close/>
                </a:path>
              </a:pathLst>
            </a:custGeom>
            <a:solidFill>
              <a:srgbClr val="ADA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15"/>
            <p:cNvSpPr/>
            <p:nvPr/>
          </p:nvSpPr>
          <p:spPr>
            <a:xfrm>
              <a:off x="4768050" y="3050425"/>
              <a:ext cx="111700" cy="95025"/>
            </a:xfrm>
            <a:custGeom>
              <a:avLst/>
              <a:gdLst/>
              <a:ahLst/>
              <a:cxnLst/>
              <a:rect l="l" t="t" r="r" b="b"/>
              <a:pathLst>
                <a:path w="4468" h="3801" extrusionOk="0">
                  <a:moveTo>
                    <a:pt x="0" y="0"/>
                  </a:moveTo>
                  <a:lnTo>
                    <a:pt x="537" y="3191"/>
                  </a:lnTo>
                  <a:cubicBezTo>
                    <a:pt x="595" y="3554"/>
                    <a:pt x="900" y="3801"/>
                    <a:pt x="1204" y="3801"/>
                  </a:cubicBezTo>
                  <a:lnTo>
                    <a:pt x="3322" y="3801"/>
                  </a:lnTo>
                  <a:cubicBezTo>
                    <a:pt x="3627" y="3801"/>
                    <a:pt x="3917" y="3554"/>
                    <a:pt x="3989" y="3191"/>
                  </a:cubicBezTo>
                  <a:lnTo>
                    <a:pt x="4468" y="0"/>
                  </a:lnTo>
                  <a:close/>
                </a:path>
              </a:pathLst>
            </a:custGeom>
            <a:solidFill>
              <a:srgbClr val="ADA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5"/>
            <p:cNvSpPr/>
            <p:nvPr/>
          </p:nvSpPr>
          <p:spPr>
            <a:xfrm>
              <a:off x="4801050" y="3050425"/>
              <a:ext cx="78700" cy="95025"/>
            </a:xfrm>
            <a:custGeom>
              <a:avLst/>
              <a:gdLst/>
              <a:ahLst/>
              <a:cxnLst/>
              <a:rect l="l" t="t" r="r" b="b"/>
              <a:pathLst>
                <a:path w="3148" h="3801" extrusionOk="0">
                  <a:moveTo>
                    <a:pt x="247" y="0"/>
                  </a:moveTo>
                  <a:cubicBezTo>
                    <a:pt x="1335" y="958"/>
                    <a:pt x="1219" y="2959"/>
                    <a:pt x="0" y="3801"/>
                  </a:cubicBezTo>
                  <a:lnTo>
                    <a:pt x="2002" y="3801"/>
                  </a:lnTo>
                  <a:cubicBezTo>
                    <a:pt x="2307" y="3801"/>
                    <a:pt x="2597" y="3554"/>
                    <a:pt x="2669" y="3191"/>
                  </a:cubicBezTo>
                  <a:lnTo>
                    <a:pt x="3148" y="0"/>
                  </a:lnTo>
                  <a:close/>
                </a:path>
              </a:pathLst>
            </a:custGeom>
            <a:solidFill>
              <a:srgbClr val="8A8A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5"/>
            <p:cNvSpPr/>
            <p:nvPr/>
          </p:nvSpPr>
          <p:spPr>
            <a:xfrm>
              <a:off x="4757175" y="3050425"/>
              <a:ext cx="134550" cy="23950"/>
            </a:xfrm>
            <a:custGeom>
              <a:avLst/>
              <a:gdLst/>
              <a:ahLst/>
              <a:cxnLst/>
              <a:rect l="l" t="t" r="r" b="b"/>
              <a:pathLst>
                <a:path w="5382" h="958" extrusionOk="0">
                  <a:moveTo>
                    <a:pt x="493" y="0"/>
                  </a:moveTo>
                  <a:cubicBezTo>
                    <a:pt x="247" y="0"/>
                    <a:pt x="0" y="174"/>
                    <a:pt x="0" y="479"/>
                  </a:cubicBezTo>
                  <a:cubicBezTo>
                    <a:pt x="0" y="726"/>
                    <a:pt x="247" y="958"/>
                    <a:pt x="493" y="958"/>
                  </a:cubicBezTo>
                  <a:lnTo>
                    <a:pt x="4845" y="958"/>
                  </a:lnTo>
                  <a:cubicBezTo>
                    <a:pt x="5150" y="958"/>
                    <a:pt x="5382" y="726"/>
                    <a:pt x="5382" y="479"/>
                  </a:cubicBezTo>
                  <a:cubicBezTo>
                    <a:pt x="5382" y="174"/>
                    <a:pt x="5150" y="0"/>
                    <a:pt x="4845" y="0"/>
                  </a:cubicBezTo>
                  <a:close/>
                </a:path>
              </a:pathLst>
            </a:custGeom>
            <a:solidFill>
              <a:srgbClr val="ADA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5"/>
            <p:cNvSpPr/>
            <p:nvPr/>
          </p:nvSpPr>
          <p:spPr>
            <a:xfrm>
              <a:off x="4562450" y="2820525"/>
              <a:ext cx="145075" cy="143625"/>
            </a:xfrm>
            <a:custGeom>
              <a:avLst/>
              <a:gdLst/>
              <a:ahLst/>
              <a:cxnLst/>
              <a:rect l="l" t="t" r="r" b="b"/>
              <a:pathLst>
                <a:path w="5803" h="5745" extrusionOk="0">
                  <a:moveTo>
                    <a:pt x="2901" y="0"/>
                  </a:moveTo>
                  <a:cubicBezTo>
                    <a:pt x="1262" y="0"/>
                    <a:pt x="0" y="1277"/>
                    <a:pt x="0" y="2843"/>
                  </a:cubicBezTo>
                  <a:cubicBezTo>
                    <a:pt x="0" y="4482"/>
                    <a:pt x="1262" y="5744"/>
                    <a:pt x="2901" y="5744"/>
                  </a:cubicBezTo>
                  <a:cubicBezTo>
                    <a:pt x="4468" y="5744"/>
                    <a:pt x="5802" y="4482"/>
                    <a:pt x="5802" y="2843"/>
                  </a:cubicBezTo>
                  <a:cubicBezTo>
                    <a:pt x="5802" y="1277"/>
                    <a:pt x="4468" y="0"/>
                    <a:pt x="2901" y="0"/>
                  </a:cubicBezTo>
                  <a:close/>
                </a:path>
              </a:pathLst>
            </a:custGeom>
            <a:solidFill>
              <a:srgbClr val="EDC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5"/>
            <p:cNvSpPr/>
            <p:nvPr/>
          </p:nvSpPr>
          <p:spPr>
            <a:xfrm>
              <a:off x="4562450" y="2820525"/>
              <a:ext cx="72550" cy="71100"/>
            </a:xfrm>
            <a:custGeom>
              <a:avLst/>
              <a:gdLst/>
              <a:ahLst/>
              <a:cxnLst/>
              <a:rect l="l" t="t" r="r" b="b"/>
              <a:pathLst>
                <a:path w="2902" h="2844" extrusionOk="0">
                  <a:moveTo>
                    <a:pt x="2901" y="0"/>
                  </a:moveTo>
                  <a:cubicBezTo>
                    <a:pt x="1262" y="0"/>
                    <a:pt x="0" y="1277"/>
                    <a:pt x="0" y="2843"/>
                  </a:cubicBezTo>
                  <a:lnTo>
                    <a:pt x="2901" y="2843"/>
                  </a:lnTo>
                  <a:lnTo>
                    <a:pt x="2901" y="0"/>
                  </a:lnTo>
                  <a:close/>
                </a:path>
              </a:pathLst>
            </a:custGeom>
            <a:solidFill>
              <a:srgbClr val="F5D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5"/>
            <p:cNvSpPr/>
            <p:nvPr/>
          </p:nvSpPr>
          <p:spPr>
            <a:xfrm>
              <a:off x="4582025" y="2840100"/>
              <a:ext cx="104450" cy="104450"/>
            </a:xfrm>
            <a:custGeom>
              <a:avLst/>
              <a:gdLst/>
              <a:ahLst/>
              <a:cxnLst/>
              <a:rect l="l" t="t" r="r" b="b"/>
              <a:pathLst>
                <a:path w="4178" h="4178" extrusionOk="0">
                  <a:moveTo>
                    <a:pt x="2118" y="0"/>
                  </a:moveTo>
                  <a:cubicBezTo>
                    <a:pt x="972" y="0"/>
                    <a:pt x="0" y="914"/>
                    <a:pt x="0" y="2060"/>
                  </a:cubicBezTo>
                  <a:cubicBezTo>
                    <a:pt x="0" y="3206"/>
                    <a:pt x="972" y="4178"/>
                    <a:pt x="2118" y="4178"/>
                  </a:cubicBezTo>
                  <a:cubicBezTo>
                    <a:pt x="3264" y="4178"/>
                    <a:pt x="4178" y="3206"/>
                    <a:pt x="4178" y="2060"/>
                  </a:cubicBezTo>
                  <a:cubicBezTo>
                    <a:pt x="4178" y="914"/>
                    <a:pt x="3264" y="0"/>
                    <a:pt x="2118" y="0"/>
                  </a:cubicBezTo>
                  <a:close/>
                </a:path>
              </a:pathLst>
            </a:custGeom>
            <a:solidFill>
              <a:srgbClr val="E9A4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5"/>
            <p:cNvSpPr/>
            <p:nvPr/>
          </p:nvSpPr>
          <p:spPr>
            <a:xfrm>
              <a:off x="4612125" y="2847700"/>
              <a:ext cx="43900" cy="87800"/>
            </a:xfrm>
            <a:custGeom>
              <a:avLst/>
              <a:gdLst/>
              <a:ahLst/>
              <a:cxnLst/>
              <a:rect l="l" t="t" r="r" b="b"/>
              <a:pathLst>
                <a:path w="1756" h="3512" extrusionOk="0">
                  <a:moveTo>
                    <a:pt x="914" y="1"/>
                  </a:moveTo>
                  <a:cubicBezTo>
                    <a:pt x="798" y="1"/>
                    <a:pt x="667" y="59"/>
                    <a:pt x="667" y="190"/>
                  </a:cubicBezTo>
                  <a:lnTo>
                    <a:pt x="667" y="248"/>
                  </a:lnTo>
                  <a:cubicBezTo>
                    <a:pt x="667" y="364"/>
                    <a:pt x="667" y="422"/>
                    <a:pt x="551" y="422"/>
                  </a:cubicBezTo>
                  <a:cubicBezTo>
                    <a:pt x="247" y="552"/>
                    <a:pt x="73" y="857"/>
                    <a:pt x="73" y="1147"/>
                  </a:cubicBezTo>
                  <a:cubicBezTo>
                    <a:pt x="73" y="1945"/>
                    <a:pt x="1161" y="1872"/>
                    <a:pt x="1161" y="2307"/>
                  </a:cubicBezTo>
                  <a:cubicBezTo>
                    <a:pt x="1161" y="2539"/>
                    <a:pt x="1030" y="2597"/>
                    <a:pt x="856" y="2597"/>
                  </a:cubicBezTo>
                  <a:cubicBezTo>
                    <a:pt x="667" y="2597"/>
                    <a:pt x="551" y="2539"/>
                    <a:pt x="363" y="2481"/>
                  </a:cubicBezTo>
                  <a:cubicBezTo>
                    <a:pt x="346" y="2464"/>
                    <a:pt x="324" y="2457"/>
                    <a:pt x="300" y="2457"/>
                  </a:cubicBezTo>
                  <a:cubicBezTo>
                    <a:pt x="242" y="2457"/>
                    <a:pt x="172" y="2498"/>
                    <a:pt x="131" y="2539"/>
                  </a:cubicBezTo>
                  <a:lnTo>
                    <a:pt x="73" y="2597"/>
                  </a:lnTo>
                  <a:cubicBezTo>
                    <a:pt x="0" y="2728"/>
                    <a:pt x="73" y="2844"/>
                    <a:pt x="131" y="2902"/>
                  </a:cubicBezTo>
                  <a:cubicBezTo>
                    <a:pt x="247" y="2960"/>
                    <a:pt x="435" y="3033"/>
                    <a:pt x="551" y="3091"/>
                  </a:cubicBezTo>
                  <a:cubicBezTo>
                    <a:pt x="609" y="3091"/>
                    <a:pt x="667" y="3149"/>
                    <a:pt x="667" y="3265"/>
                  </a:cubicBezTo>
                  <a:lnTo>
                    <a:pt x="667" y="3323"/>
                  </a:lnTo>
                  <a:cubicBezTo>
                    <a:pt x="667" y="3395"/>
                    <a:pt x="798" y="3511"/>
                    <a:pt x="914" y="3511"/>
                  </a:cubicBezTo>
                  <a:cubicBezTo>
                    <a:pt x="1030" y="3511"/>
                    <a:pt x="1088" y="3395"/>
                    <a:pt x="1088" y="3323"/>
                  </a:cubicBezTo>
                  <a:lnTo>
                    <a:pt x="1088" y="3207"/>
                  </a:lnTo>
                  <a:cubicBezTo>
                    <a:pt x="1088" y="3149"/>
                    <a:pt x="1161" y="3091"/>
                    <a:pt x="1219" y="3033"/>
                  </a:cubicBezTo>
                  <a:cubicBezTo>
                    <a:pt x="1581" y="2902"/>
                    <a:pt x="1755" y="2670"/>
                    <a:pt x="1755" y="2307"/>
                  </a:cubicBezTo>
                  <a:cubicBezTo>
                    <a:pt x="1755" y="1509"/>
                    <a:pt x="667" y="1509"/>
                    <a:pt x="667" y="1147"/>
                  </a:cubicBezTo>
                  <a:cubicBezTo>
                    <a:pt x="667" y="973"/>
                    <a:pt x="798" y="915"/>
                    <a:pt x="972" y="915"/>
                  </a:cubicBezTo>
                  <a:cubicBezTo>
                    <a:pt x="1088" y="915"/>
                    <a:pt x="1161" y="915"/>
                    <a:pt x="1277" y="973"/>
                  </a:cubicBezTo>
                  <a:cubicBezTo>
                    <a:pt x="1306" y="1002"/>
                    <a:pt x="1349" y="1016"/>
                    <a:pt x="1395" y="1016"/>
                  </a:cubicBezTo>
                  <a:cubicBezTo>
                    <a:pt x="1440" y="1016"/>
                    <a:pt x="1487" y="1002"/>
                    <a:pt x="1523" y="973"/>
                  </a:cubicBezTo>
                  <a:lnTo>
                    <a:pt x="1581" y="915"/>
                  </a:lnTo>
                  <a:cubicBezTo>
                    <a:pt x="1639" y="784"/>
                    <a:pt x="1639" y="668"/>
                    <a:pt x="1581" y="610"/>
                  </a:cubicBezTo>
                  <a:cubicBezTo>
                    <a:pt x="1451" y="552"/>
                    <a:pt x="1335" y="494"/>
                    <a:pt x="1277" y="422"/>
                  </a:cubicBezTo>
                  <a:cubicBezTo>
                    <a:pt x="1161" y="422"/>
                    <a:pt x="1088" y="364"/>
                    <a:pt x="1088" y="248"/>
                  </a:cubicBezTo>
                  <a:lnTo>
                    <a:pt x="1088" y="190"/>
                  </a:lnTo>
                  <a:cubicBezTo>
                    <a:pt x="1088" y="59"/>
                    <a:pt x="1030" y="1"/>
                    <a:pt x="914" y="1"/>
                  </a:cubicBezTo>
                  <a:close/>
                </a:path>
              </a:pathLst>
            </a:custGeom>
            <a:solidFill>
              <a:srgbClr val="F5D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5"/>
            <p:cNvSpPr/>
            <p:nvPr/>
          </p:nvSpPr>
          <p:spPr>
            <a:xfrm>
              <a:off x="4570050" y="2968225"/>
              <a:ext cx="64950" cy="58150"/>
            </a:xfrm>
            <a:custGeom>
              <a:avLst/>
              <a:gdLst/>
              <a:ahLst/>
              <a:cxnLst/>
              <a:rect l="l" t="t" r="r" b="b"/>
              <a:pathLst>
                <a:path w="2598" h="2326" extrusionOk="0">
                  <a:moveTo>
                    <a:pt x="503" y="0"/>
                  </a:moveTo>
                  <a:cubicBezTo>
                    <a:pt x="274" y="0"/>
                    <a:pt x="117" y="25"/>
                    <a:pt x="117" y="25"/>
                  </a:cubicBezTo>
                  <a:cubicBezTo>
                    <a:pt x="117" y="25"/>
                    <a:pt x="1" y="1171"/>
                    <a:pt x="668" y="1838"/>
                  </a:cubicBezTo>
                  <a:cubicBezTo>
                    <a:pt x="1096" y="2266"/>
                    <a:pt x="1846" y="2326"/>
                    <a:pt x="2234" y="2326"/>
                  </a:cubicBezTo>
                  <a:cubicBezTo>
                    <a:pt x="2385" y="2326"/>
                    <a:pt x="2481" y="2316"/>
                    <a:pt x="2481" y="2316"/>
                  </a:cubicBezTo>
                  <a:cubicBezTo>
                    <a:pt x="2481" y="2316"/>
                    <a:pt x="2597" y="1113"/>
                    <a:pt x="1930" y="503"/>
                  </a:cubicBezTo>
                  <a:cubicBezTo>
                    <a:pt x="1541" y="77"/>
                    <a:pt x="909" y="0"/>
                    <a:pt x="503" y="0"/>
                  </a:cubicBezTo>
                  <a:close/>
                </a:path>
              </a:pathLst>
            </a:custGeom>
            <a:solidFill>
              <a:srgbClr val="DFD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5"/>
            <p:cNvSpPr/>
            <p:nvPr/>
          </p:nvSpPr>
          <p:spPr>
            <a:xfrm>
              <a:off x="4636425" y="2968225"/>
              <a:ext cx="64925" cy="58150"/>
            </a:xfrm>
            <a:custGeom>
              <a:avLst/>
              <a:gdLst/>
              <a:ahLst/>
              <a:cxnLst/>
              <a:rect l="l" t="t" r="r" b="b"/>
              <a:pathLst>
                <a:path w="2597" h="2326" extrusionOk="0">
                  <a:moveTo>
                    <a:pt x="2051" y="0"/>
                  </a:moveTo>
                  <a:cubicBezTo>
                    <a:pt x="1657" y="0"/>
                    <a:pt x="1036" y="77"/>
                    <a:pt x="609" y="503"/>
                  </a:cubicBezTo>
                  <a:cubicBezTo>
                    <a:pt x="0" y="1113"/>
                    <a:pt x="116" y="2316"/>
                    <a:pt x="116" y="2316"/>
                  </a:cubicBezTo>
                  <a:cubicBezTo>
                    <a:pt x="116" y="2316"/>
                    <a:pt x="212" y="2326"/>
                    <a:pt x="363" y="2326"/>
                  </a:cubicBezTo>
                  <a:cubicBezTo>
                    <a:pt x="751" y="2326"/>
                    <a:pt x="1501" y="2266"/>
                    <a:pt x="1929" y="1838"/>
                  </a:cubicBezTo>
                  <a:cubicBezTo>
                    <a:pt x="2596" y="1171"/>
                    <a:pt x="2422" y="25"/>
                    <a:pt x="2422" y="25"/>
                  </a:cubicBezTo>
                  <a:cubicBezTo>
                    <a:pt x="2422" y="25"/>
                    <a:pt x="2273" y="0"/>
                    <a:pt x="2051" y="0"/>
                  </a:cubicBezTo>
                  <a:close/>
                </a:path>
              </a:pathLst>
            </a:custGeom>
            <a:solidFill>
              <a:srgbClr val="DFD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5"/>
            <p:cNvSpPr/>
            <p:nvPr/>
          </p:nvSpPr>
          <p:spPr>
            <a:xfrm>
              <a:off x="4577675" y="3050425"/>
              <a:ext cx="113150" cy="95025"/>
            </a:xfrm>
            <a:custGeom>
              <a:avLst/>
              <a:gdLst/>
              <a:ahLst/>
              <a:cxnLst/>
              <a:rect l="l" t="t" r="r" b="b"/>
              <a:pathLst>
                <a:path w="4526" h="3801" extrusionOk="0">
                  <a:moveTo>
                    <a:pt x="0" y="0"/>
                  </a:moveTo>
                  <a:lnTo>
                    <a:pt x="537" y="3191"/>
                  </a:lnTo>
                  <a:cubicBezTo>
                    <a:pt x="595" y="3554"/>
                    <a:pt x="900" y="3801"/>
                    <a:pt x="1204" y="3801"/>
                  </a:cubicBezTo>
                  <a:lnTo>
                    <a:pt x="3322" y="3801"/>
                  </a:lnTo>
                  <a:cubicBezTo>
                    <a:pt x="3626" y="3801"/>
                    <a:pt x="3917" y="3554"/>
                    <a:pt x="3989" y="3191"/>
                  </a:cubicBezTo>
                  <a:lnTo>
                    <a:pt x="4526" y="0"/>
                  </a:lnTo>
                  <a:close/>
                </a:path>
              </a:pathLst>
            </a:custGeom>
            <a:solidFill>
              <a:srgbClr val="ADA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5"/>
            <p:cNvSpPr/>
            <p:nvPr/>
          </p:nvSpPr>
          <p:spPr>
            <a:xfrm>
              <a:off x="4610675" y="3050425"/>
              <a:ext cx="80150" cy="95025"/>
            </a:xfrm>
            <a:custGeom>
              <a:avLst/>
              <a:gdLst/>
              <a:ahLst/>
              <a:cxnLst/>
              <a:rect l="l" t="t" r="r" b="b"/>
              <a:pathLst>
                <a:path w="3206" h="3801" extrusionOk="0">
                  <a:moveTo>
                    <a:pt x="247" y="0"/>
                  </a:moveTo>
                  <a:cubicBezTo>
                    <a:pt x="1335" y="958"/>
                    <a:pt x="1219" y="2959"/>
                    <a:pt x="0" y="3801"/>
                  </a:cubicBezTo>
                  <a:lnTo>
                    <a:pt x="2002" y="3801"/>
                  </a:lnTo>
                  <a:cubicBezTo>
                    <a:pt x="2306" y="3801"/>
                    <a:pt x="2597" y="3554"/>
                    <a:pt x="2669" y="3191"/>
                  </a:cubicBezTo>
                  <a:lnTo>
                    <a:pt x="3206" y="0"/>
                  </a:lnTo>
                  <a:close/>
                </a:path>
              </a:pathLst>
            </a:custGeom>
            <a:solidFill>
              <a:srgbClr val="8A8A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5"/>
            <p:cNvSpPr/>
            <p:nvPr/>
          </p:nvSpPr>
          <p:spPr>
            <a:xfrm>
              <a:off x="4566800" y="3050425"/>
              <a:ext cx="134550" cy="23950"/>
            </a:xfrm>
            <a:custGeom>
              <a:avLst/>
              <a:gdLst/>
              <a:ahLst/>
              <a:cxnLst/>
              <a:rect l="l" t="t" r="r" b="b"/>
              <a:pathLst>
                <a:path w="5382" h="958" extrusionOk="0">
                  <a:moveTo>
                    <a:pt x="493" y="0"/>
                  </a:moveTo>
                  <a:cubicBezTo>
                    <a:pt x="247" y="0"/>
                    <a:pt x="0" y="174"/>
                    <a:pt x="0" y="479"/>
                  </a:cubicBezTo>
                  <a:cubicBezTo>
                    <a:pt x="0" y="726"/>
                    <a:pt x="247" y="958"/>
                    <a:pt x="493" y="958"/>
                  </a:cubicBezTo>
                  <a:lnTo>
                    <a:pt x="4845" y="958"/>
                  </a:lnTo>
                  <a:cubicBezTo>
                    <a:pt x="5149" y="958"/>
                    <a:pt x="5381" y="726"/>
                    <a:pt x="5381" y="479"/>
                  </a:cubicBezTo>
                  <a:cubicBezTo>
                    <a:pt x="5381" y="174"/>
                    <a:pt x="5149" y="0"/>
                    <a:pt x="4845" y="0"/>
                  </a:cubicBezTo>
                  <a:close/>
                </a:path>
              </a:pathLst>
            </a:custGeom>
            <a:solidFill>
              <a:srgbClr val="ADA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5"/>
            <p:cNvSpPr/>
            <p:nvPr/>
          </p:nvSpPr>
          <p:spPr>
            <a:xfrm>
              <a:off x="4563900" y="2596025"/>
              <a:ext cx="299175" cy="174300"/>
            </a:xfrm>
            <a:custGeom>
              <a:avLst/>
              <a:gdLst/>
              <a:ahLst/>
              <a:cxnLst/>
              <a:rect l="l" t="t" r="r" b="b"/>
              <a:pathLst>
                <a:path w="11967" h="6972" extrusionOk="0">
                  <a:moveTo>
                    <a:pt x="2343" y="732"/>
                  </a:moveTo>
                  <a:cubicBezTo>
                    <a:pt x="2513" y="732"/>
                    <a:pt x="2682" y="763"/>
                    <a:pt x="2843" y="828"/>
                  </a:cubicBezTo>
                  <a:cubicBezTo>
                    <a:pt x="2901" y="828"/>
                    <a:pt x="2959" y="886"/>
                    <a:pt x="3017" y="1002"/>
                  </a:cubicBezTo>
                  <a:cubicBezTo>
                    <a:pt x="3017" y="1060"/>
                    <a:pt x="3017" y="1191"/>
                    <a:pt x="2959" y="1249"/>
                  </a:cubicBezTo>
                  <a:cubicBezTo>
                    <a:pt x="2596" y="1858"/>
                    <a:pt x="2118" y="2583"/>
                    <a:pt x="1697" y="3120"/>
                  </a:cubicBezTo>
                  <a:cubicBezTo>
                    <a:pt x="1639" y="3236"/>
                    <a:pt x="1567" y="3309"/>
                    <a:pt x="1451" y="3309"/>
                  </a:cubicBezTo>
                  <a:cubicBezTo>
                    <a:pt x="1393" y="3309"/>
                    <a:pt x="1276" y="3236"/>
                    <a:pt x="1204" y="3178"/>
                  </a:cubicBezTo>
                  <a:cubicBezTo>
                    <a:pt x="783" y="2699"/>
                    <a:pt x="725" y="1916"/>
                    <a:pt x="1088" y="1365"/>
                  </a:cubicBezTo>
                  <a:cubicBezTo>
                    <a:pt x="1397" y="970"/>
                    <a:pt x="1872" y="732"/>
                    <a:pt x="2343" y="732"/>
                  </a:cubicBezTo>
                  <a:close/>
                  <a:moveTo>
                    <a:pt x="3972" y="0"/>
                  </a:moveTo>
                  <a:cubicBezTo>
                    <a:pt x="3871" y="0"/>
                    <a:pt x="3787" y="45"/>
                    <a:pt x="3742" y="161"/>
                  </a:cubicBezTo>
                  <a:cubicBezTo>
                    <a:pt x="3657" y="246"/>
                    <a:pt x="3502" y="300"/>
                    <a:pt x="3357" y="300"/>
                  </a:cubicBezTo>
                  <a:cubicBezTo>
                    <a:pt x="3304" y="300"/>
                    <a:pt x="3252" y="293"/>
                    <a:pt x="3206" y="277"/>
                  </a:cubicBezTo>
                  <a:cubicBezTo>
                    <a:pt x="2930" y="150"/>
                    <a:pt x="2633" y="89"/>
                    <a:pt x="2338" y="89"/>
                  </a:cubicBezTo>
                  <a:cubicBezTo>
                    <a:pt x="1656" y="89"/>
                    <a:pt x="984" y="415"/>
                    <a:pt x="609" y="1002"/>
                  </a:cubicBezTo>
                  <a:cubicBezTo>
                    <a:pt x="0" y="1916"/>
                    <a:pt x="116" y="3062"/>
                    <a:pt x="914" y="3729"/>
                  </a:cubicBezTo>
                  <a:cubicBezTo>
                    <a:pt x="1030" y="3903"/>
                    <a:pt x="1030" y="4092"/>
                    <a:pt x="972" y="4266"/>
                  </a:cubicBezTo>
                  <a:cubicBezTo>
                    <a:pt x="914" y="4324"/>
                    <a:pt x="914" y="4396"/>
                    <a:pt x="914" y="4513"/>
                  </a:cubicBezTo>
                  <a:cubicBezTo>
                    <a:pt x="914" y="4571"/>
                    <a:pt x="972" y="4629"/>
                    <a:pt x="1030" y="4687"/>
                  </a:cubicBezTo>
                  <a:lnTo>
                    <a:pt x="4352" y="6935"/>
                  </a:lnTo>
                  <a:cubicBezTo>
                    <a:pt x="4398" y="6958"/>
                    <a:pt x="4456" y="6972"/>
                    <a:pt x="4516" y="6972"/>
                  </a:cubicBezTo>
                  <a:cubicBezTo>
                    <a:pt x="4607" y="6972"/>
                    <a:pt x="4703" y="6941"/>
                    <a:pt x="4772" y="6862"/>
                  </a:cubicBezTo>
                  <a:lnTo>
                    <a:pt x="5265" y="6137"/>
                  </a:lnTo>
                  <a:cubicBezTo>
                    <a:pt x="5555" y="5716"/>
                    <a:pt x="5991" y="5412"/>
                    <a:pt x="6527" y="5412"/>
                  </a:cubicBezTo>
                  <a:lnTo>
                    <a:pt x="10270" y="5180"/>
                  </a:lnTo>
                  <a:cubicBezTo>
                    <a:pt x="10516" y="5180"/>
                    <a:pt x="10821" y="5354"/>
                    <a:pt x="10937" y="5542"/>
                  </a:cubicBezTo>
                  <a:cubicBezTo>
                    <a:pt x="10983" y="5563"/>
                    <a:pt x="11043" y="5576"/>
                    <a:pt x="11103" y="5576"/>
                  </a:cubicBezTo>
                  <a:cubicBezTo>
                    <a:pt x="11211" y="5576"/>
                    <a:pt x="11320" y="5533"/>
                    <a:pt x="11358" y="5412"/>
                  </a:cubicBezTo>
                  <a:lnTo>
                    <a:pt x="11967" y="4629"/>
                  </a:lnTo>
                  <a:cubicBezTo>
                    <a:pt x="11967" y="4571"/>
                    <a:pt x="11967" y="4455"/>
                    <a:pt x="11909" y="4455"/>
                  </a:cubicBezTo>
                  <a:lnTo>
                    <a:pt x="11793" y="4324"/>
                  </a:lnTo>
                  <a:cubicBezTo>
                    <a:pt x="11611" y="4360"/>
                    <a:pt x="11430" y="4378"/>
                    <a:pt x="11256" y="4378"/>
                  </a:cubicBezTo>
                  <a:cubicBezTo>
                    <a:pt x="11082" y="4378"/>
                    <a:pt x="10915" y="4360"/>
                    <a:pt x="10763" y="4324"/>
                  </a:cubicBezTo>
                  <a:lnTo>
                    <a:pt x="7557" y="3787"/>
                  </a:lnTo>
                  <a:cubicBezTo>
                    <a:pt x="7253" y="3729"/>
                    <a:pt x="7137" y="3367"/>
                    <a:pt x="7311" y="3120"/>
                  </a:cubicBezTo>
                  <a:cubicBezTo>
                    <a:pt x="7369" y="2946"/>
                    <a:pt x="7499" y="2815"/>
                    <a:pt x="7557" y="2699"/>
                  </a:cubicBezTo>
                  <a:cubicBezTo>
                    <a:pt x="7615" y="2583"/>
                    <a:pt x="7615" y="2395"/>
                    <a:pt x="7499" y="2279"/>
                  </a:cubicBezTo>
                  <a:lnTo>
                    <a:pt x="4177" y="45"/>
                  </a:lnTo>
                  <a:cubicBezTo>
                    <a:pt x="4105" y="17"/>
                    <a:pt x="4035" y="0"/>
                    <a:pt x="3972" y="0"/>
                  </a:cubicBezTo>
                  <a:close/>
                </a:path>
              </a:pathLst>
            </a:custGeom>
            <a:solidFill>
              <a:srgbClr val="3D3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5"/>
            <p:cNvSpPr/>
            <p:nvPr/>
          </p:nvSpPr>
          <p:spPr>
            <a:xfrm>
              <a:off x="4545750" y="2590400"/>
              <a:ext cx="89250" cy="43025"/>
            </a:xfrm>
            <a:custGeom>
              <a:avLst/>
              <a:gdLst/>
              <a:ahLst/>
              <a:cxnLst/>
              <a:rect l="l" t="t" r="r" b="b"/>
              <a:pathLst>
                <a:path w="3570" h="1721" extrusionOk="0">
                  <a:moveTo>
                    <a:pt x="573" y="1"/>
                  </a:moveTo>
                  <a:cubicBezTo>
                    <a:pt x="487" y="1"/>
                    <a:pt x="406" y="54"/>
                    <a:pt x="363" y="139"/>
                  </a:cubicBezTo>
                  <a:lnTo>
                    <a:pt x="117" y="502"/>
                  </a:lnTo>
                  <a:cubicBezTo>
                    <a:pt x="1" y="633"/>
                    <a:pt x="59" y="749"/>
                    <a:pt x="117" y="807"/>
                  </a:cubicBezTo>
                  <a:lnTo>
                    <a:pt x="1089" y="1720"/>
                  </a:lnTo>
                  <a:lnTo>
                    <a:pt x="1205" y="1474"/>
                  </a:lnTo>
                  <a:cubicBezTo>
                    <a:pt x="1393" y="1169"/>
                    <a:pt x="1640" y="923"/>
                    <a:pt x="2002" y="749"/>
                  </a:cubicBezTo>
                  <a:lnTo>
                    <a:pt x="2177" y="691"/>
                  </a:lnTo>
                  <a:cubicBezTo>
                    <a:pt x="2235" y="662"/>
                    <a:pt x="2296" y="647"/>
                    <a:pt x="2351" y="647"/>
                  </a:cubicBezTo>
                  <a:cubicBezTo>
                    <a:pt x="2405" y="647"/>
                    <a:pt x="2452" y="662"/>
                    <a:pt x="2481" y="691"/>
                  </a:cubicBezTo>
                  <a:cubicBezTo>
                    <a:pt x="2690" y="887"/>
                    <a:pt x="3064" y="1269"/>
                    <a:pt x="3280" y="1269"/>
                  </a:cubicBezTo>
                  <a:cubicBezTo>
                    <a:pt x="3319" y="1269"/>
                    <a:pt x="3353" y="1257"/>
                    <a:pt x="3380" y="1227"/>
                  </a:cubicBezTo>
                  <a:cubicBezTo>
                    <a:pt x="3569" y="1053"/>
                    <a:pt x="3148" y="633"/>
                    <a:pt x="2844" y="270"/>
                  </a:cubicBezTo>
                  <a:cubicBezTo>
                    <a:pt x="2702" y="128"/>
                    <a:pt x="2502" y="60"/>
                    <a:pt x="2306" y="60"/>
                  </a:cubicBezTo>
                  <a:cubicBezTo>
                    <a:pt x="2243" y="60"/>
                    <a:pt x="2179" y="67"/>
                    <a:pt x="2119" y="81"/>
                  </a:cubicBezTo>
                  <a:lnTo>
                    <a:pt x="1393" y="197"/>
                  </a:lnTo>
                  <a:lnTo>
                    <a:pt x="1277" y="197"/>
                  </a:lnTo>
                  <a:lnTo>
                    <a:pt x="668" y="23"/>
                  </a:lnTo>
                  <a:cubicBezTo>
                    <a:pt x="637" y="8"/>
                    <a:pt x="605" y="1"/>
                    <a:pt x="573" y="1"/>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5"/>
            <p:cNvSpPr/>
            <p:nvPr/>
          </p:nvSpPr>
          <p:spPr>
            <a:xfrm>
              <a:off x="4582025" y="2607650"/>
              <a:ext cx="43900" cy="42100"/>
            </a:xfrm>
            <a:custGeom>
              <a:avLst/>
              <a:gdLst/>
              <a:ahLst/>
              <a:cxnLst/>
              <a:rect l="l" t="t" r="r" b="b"/>
              <a:pathLst>
                <a:path w="1756" h="1684" extrusionOk="0">
                  <a:moveTo>
                    <a:pt x="1204" y="1"/>
                  </a:moveTo>
                  <a:cubicBezTo>
                    <a:pt x="1146" y="1"/>
                    <a:pt x="1030" y="1"/>
                    <a:pt x="914" y="175"/>
                  </a:cubicBezTo>
                  <a:cubicBezTo>
                    <a:pt x="842" y="175"/>
                    <a:pt x="842" y="233"/>
                    <a:pt x="842" y="233"/>
                  </a:cubicBezTo>
                  <a:cubicBezTo>
                    <a:pt x="784" y="363"/>
                    <a:pt x="726" y="421"/>
                    <a:pt x="609" y="421"/>
                  </a:cubicBezTo>
                  <a:cubicBezTo>
                    <a:pt x="551" y="421"/>
                    <a:pt x="479" y="479"/>
                    <a:pt x="421" y="537"/>
                  </a:cubicBezTo>
                  <a:cubicBezTo>
                    <a:pt x="363" y="595"/>
                    <a:pt x="247" y="784"/>
                    <a:pt x="189" y="900"/>
                  </a:cubicBezTo>
                  <a:cubicBezTo>
                    <a:pt x="189" y="1030"/>
                    <a:pt x="116" y="1088"/>
                    <a:pt x="58" y="1205"/>
                  </a:cubicBezTo>
                  <a:cubicBezTo>
                    <a:pt x="0" y="1263"/>
                    <a:pt x="0" y="1321"/>
                    <a:pt x="0" y="1393"/>
                  </a:cubicBezTo>
                  <a:cubicBezTo>
                    <a:pt x="0" y="1567"/>
                    <a:pt x="116" y="1683"/>
                    <a:pt x="247" y="1683"/>
                  </a:cubicBezTo>
                  <a:cubicBezTo>
                    <a:pt x="363" y="1683"/>
                    <a:pt x="479" y="1625"/>
                    <a:pt x="551" y="1509"/>
                  </a:cubicBezTo>
                  <a:cubicBezTo>
                    <a:pt x="551" y="1451"/>
                    <a:pt x="609" y="1451"/>
                    <a:pt x="668" y="1393"/>
                  </a:cubicBezTo>
                  <a:cubicBezTo>
                    <a:pt x="784" y="1321"/>
                    <a:pt x="784" y="1263"/>
                    <a:pt x="842" y="1205"/>
                  </a:cubicBezTo>
                  <a:cubicBezTo>
                    <a:pt x="842" y="1147"/>
                    <a:pt x="914" y="1088"/>
                    <a:pt x="972" y="1088"/>
                  </a:cubicBezTo>
                  <a:cubicBezTo>
                    <a:pt x="1088" y="1030"/>
                    <a:pt x="1146" y="1030"/>
                    <a:pt x="1204" y="900"/>
                  </a:cubicBezTo>
                  <a:cubicBezTo>
                    <a:pt x="1277" y="900"/>
                    <a:pt x="1335" y="842"/>
                    <a:pt x="1335" y="784"/>
                  </a:cubicBezTo>
                  <a:cubicBezTo>
                    <a:pt x="1335" y="726"/>
                    <a:pt x="1393" y="668"/>
                    <a:pt x="1451" y="668"/>
                  </a:cubicBezTo>
                  <a:cubicBezTo>
                    <a:pt x="1567" y="595"/>
                    <a:pt x="1639" y="595"/>
                    <a:pt x="1639" y="479"/>
                  </a:cubicBezTo>
                  <a:cubicBezTo>
                    <a:pt x="1755" y="233"/>
                    <a:pt x="1393" y="1"/>
                    <a:pt x="1204" y="1"/>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5"/>
            <p:cNvSpPr/>
            <p:nvPr/>
          </p:nvSpPr>
          <p:spPr>
            <a:xfrm>
              <a:off x="4343400" y="2275125"/>
              <a:ext cx="223425" cy="341625"/>
            </a:xfrm>
            <a:custGeom>
              <a:avLst/>
              <a:gdLst/>
              <a:ahLst/>
              <a:cxnLst/>
              <a:rect l="l" t="t" r="r" b="b"/>
              <a:pathLst>
                <a:path w="8937" h="13665" extrusionOk="0">
                  <a:moveTo>
                    <a:pt x="117" y="0"/>
                  </a:moveTo>
                  <a:lnTo>
                    <a:pt x="117" y="0"/>
                  </a:lnTo>
                  <a:cubicBezTo>
                    <a:pt x="1" y="247"/>
                    <a:pt x="306" y="1335"/>
                    <a:pt x="422" y="1698"/>
                  </a:cubicBezTo>
                  <a:cubicBezTo>
                    <a:pt x="900" y="2843"/>
                    <a:pt x="1756" y="10038"/>
                    <a:pt x="2902" y="10517"/>
                  </a:cubicBezTo>
                  <a:lnTo>
                    <a:pt x="8399" y="13664"/>
                  </a:lnTo>
                  <a:cubicBezTo>
                    <a:pt x="8704" y="13360"/>
                    <a:pt x="8878" y="12997"/>
                    <a:pt x="8936" y="12576"/>
                  </a:cubicBezTo>
                  <a:lnTo>
                    <a:pt x="4831" y="9255"/>
                  </a:lnTo>
                  <a:cubicBezTo>
                    <a:pt x="4410" y="8892"/>
                    <a:pt x="4106" y="8399"/>
                    <a:pt x="3990" y="7862"/>
                  </a:cubicBezTo>
                  <a:cubicBezTo>
                    <a:pt x="3627" y="6165"/>
                    <a:pt x="2655" y="2234"/>
                    <a:pt x="2046" y="1146"/>
                  </a:cubicBezTo>
                  <a:cubicBezTo>
                    <a:pt x="1510" y="117"/>
                    <a:pt x="117" y="0"/>
                    <a:pt x="117" y="0"/>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5"/>
            <p:cNvSpPr/>
            <p:nvPr/>
          </p:nvSpPr>
          <p:spPr>
            <a:xfrm>
              <a:off x="4341950" y="2273675"/>
              <a:ext cx="90700" cy="167550"/>
            </a:xfrm>
            <a:custGeom>
              <a:avLst/>
              <a:gdLst/>
              <a:ahLst/>
              <a:cxnLst/>
              <a:rect l="l" t="t" r="r" b="b"/>
              <a:pathLst>
                <a:path w="3628" h="6702" extrusionOk="0">
                  <a:moveTo>
                    <a:pt x="207" y="0"/>
                  </a:moveTo>
                  <a:cubicBezTo>
                    <a:pt x="186" y="0"/>
                    <a:pt x="175" y="0"/>
                    <a:pt x="175" y="0"/>
                  </a:cubicBezTo>
                  <a:cubicBezTo>
                    <a:pt x="1" y="305"/>
                    <a:pt x="422" y="1335"/>
                    <a:pt x="596" y="1756"/>
                  </a:cubicBezTo>
                  <a:cubicBezTo>
                    <a:pt x="842" y="2350"/>
                    <a:pt x="1205" y="4599"/>
                    <a:pt x="1625" y="6702"/>
                  </a:cubicBezTo>
                  <a:cubicBezTo>
                    <a:pt x="2351" y="6702"/>
                    <a:pt x="3076" y="6412"/>
                    <a:pt x="3627" y="5440"/>
                  </a:cubicBezTo>
                  <a:cubicBezTo>
                    <a:pt x="3192" y="3743"/>
                    <a:pt x="2597" y="1930"/>
                    <a:pt x="2235" y="1146"/>
                  </a:cubicBezTo>
                  <a:cubicBezTo>
                    <a:pt x="1679" y="48"/>
                    <a:pt x="424" y="0"/>
                    <a:pt x="207" y="0"/>
                  </a:cubicBezTo>
                  <a:close/>
                </a:path>
              </a:pathLst>
            </a:custGeom>
            <a:solidFill>
              <a:srgbClr val="5E5D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5"/>
            <p:cNvSpPr/>
            <p:nvPr/>
          </p:nvSpPr>
          <p:spPr>
            <a:xfrm>
              <a:off x="4341950" y="2276525"/>
              <a:ext cx="61675" cy="164700"/>
            </a:xfrm>
            <a:custGeom>
              <a:avLst/>
              <a:gdLst/>
              <a:ahLst/>
              <a:cxnLst/>
              <a:rect l="l" t="t" r="r" b="b"/>
              <a:pathLst>
                <a:path w="2467" h="6588" extrusionOk="0">
                  <a:moveTo>
                    <a:pt x="519" y="1"/>
                  </a:moveTo>
                  <a:cubicBezTo>
                    <a:pt x="321" y="1"/>
                    <a:pt x="175" y="61"/>
                    <a:pt x="175" y="61"/>
                  </a:cubicBezTo>
                  <a:cubicBezTo>
                    <a:pt x="1" y="365"/>
                    <a:pt x="422" y="1221"/>
                    <a:pt x="596" y="1642"/>
                  </a:cubicBezTo>
                  <a:cubicBezTo>
                    <a:pt x="842" y="2236"/>
                    <a:pt x="1205" y="4485"/>
                    <a:pt x="1625" y="6588"/>
                  </a:cubicBezTo>
                  <a:cubicBezTo>
                    <a:pt x="2104" y="6588"/>
                    <a:pt x="2467" y="6414"/>
                    <a:pt x="2467" y="6414"/>
                  </a:cubicBezTo>
                  <a:cubicBezTo>
                    <a:pt x="1988" y="5021"/>
                    <a:pt x="1567" y="1511"/>
                    <a:pt x="1509" y="1032"/>
                  </a:cubicBezTo>
                  <a:cubicBezTo>
                    <a:pt x="1320" y="164"/>
                    <a:pt x="848" y="1"/>
                    <a:pt x="519" y="1"/>
                  </a:cubicBezTo>
                  <a:close/>
                </a:path>
              </a:pathLst>
            </a:custGeom>
            <a:solidFill>
              <a:srgbClr val="4B4B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5"/>
            <p:cNvSpPr/>
            <p:nvPr/>
          </p:nvSpPr>
          <p:spPr>
            <a:xfrm>
              <a:off x="4193650" y="2261700"/>
              <a:ext cx="196575" cy="324575"/>
            </a:xfrm>
            <a:custGeom>
              <a:avLst/>
              <a:gdLst/>
              <a:ahLst/>
              <a:cxnLst/>
              <a:rect l="l" t="t" r="r" b="b"/>
              <a:pathLst>
                <a:path w="7863" h="12983" extrusionOk="0">
                  <a:moveTo>
                    <a:pt x="2423" y="1"/>
                  </a:moveTo>
                  <a:lnTo>
                    <a:pt x="0" y="12867"/>
                  </a:lnTo>
                  <a:lnTo>
                    <a:pt x="7862" y="12983"/>
                  </a:lnTo>
                  <a:lnTo>
                    <a:pt x="7862" y="12983"/>
                  </a:lnTo>
                  <a:lnTo>
                    <a:pt x="7253" y="1451"/>
                  </a:lnTo>
                  <a:cubicBezTo>
                    <a:pt x="7195" y="958"/>
                    <a:pt x="6832" y="595"/>
                    <a:pt x="6354" y="537"/>
                  </a:cubicBezTo>
                  <a:lnTo>
                    <a:pt x="2423" y="1"/>
                  </a:ln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5"/>
            <p:cNvSpPr/>
            <p:nvPr/>
          </p:nvSpPr>
          <p:spPr>
            <a:xfrm>
              <a:off x="4302425" y="3050425"/>
              <a:ext cx="95400" cy="95025"/>
            </a:xfrm>
            <a:custGeom>
              <a:avLst/>
              <a:gdLst/>
              <a:ahLst/>
              <a:cxnLst/>
              <a:rect l="l" t="t" r="r" b="b"/>
              <a:pathLst>
                <a:path w="3816" h="3801" extrusionOk="0">
                  <a:moveTo>
                    <a:pt x="726" y="0"/>
                  </a:moveTo>
                  <a:cubicBezTo>
                    <a:pt x="494" y="58"/>
                    <a:pt x="363" y="232"/>
                    <a:pt x="363" y="421"/>
                  </a:cubicBezTo>
                  <a:lnTo>
                    <a:pt x="363" y="1813"/>
                  </a:lnTo>
                  <a:cubicBezTo>
                    <a:pt x="363" y="2104"/>
                    <a:pt x="305" y="2408"/>
                    <a:pt x="247" y="2655"/>
                  </a:cubicBezTo>
                  <a:lnTo>
                    <a:pt x="131" y="3075"/>
                  </a:lnTo>
                  <a:cubicBezTo>
                    <a:pt x="1" y="3438"/>
                    <a:pt x="305" y="3801"/>
                    <a:pt x="668" y="3801"/>
                  </a:cubicBezTo>
                  <a:lnTo>
                    <a:pt x="3627" y="3801"/>
                  </a:lnTo>
                  <a:cubicBezTo>
                    <a:pt x="3685" y="3801"/>
                    <a:pt x="3758" y="3743"/>
                    <a:pt x="3758" y="3685"/>
                  </a:cubicBezTo>
                  <a:cubicBezTo>
                    <a:pt x="3816" y="3264"/>
                    <a:pt x="2597" y="3017"/>
                    <a:pt x="1756" y="2655"/>
                  </a:cubicBezTo>
                  <a:cubicBezTo>
                    <a:pt x="1089" y="2408"/>
                    <a:pt x="1089" y="1204"/>
                    <a:pt x="1219" y="479"/>
                  </a:cubicBezTo>
                  <a:cubicBezTo>
                    <a:pt x="1219" y="232"/>
                    <a:pt x="973" y="0"/>
                    <a:pt x="726" y="0"/>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5"/>
            <p:cNvSpPr/>
            <p:nvPr/>
          </p:nvSpPr>
          <p:spPr>
            <a:xfrm>
              <a:off x="4134900" y="3043875"/>
              <a:ext cx="87425" cy="101400"/>
            </a:xfrm>
            <a:custGeom>
              <a:avLst/>
              <a:gdLst/>
              <a:ahLst/>
              <a:cxnLst/>
              <a:rect l="l" t="t" r="r" b="b"/>
              <a:pathLst>
                <a:path w="3497" h="4056" extrusionOk="0">
                  <a:moveTo>
                    <a:pt x="1564" y="1"/>
                  </a:moveTo>
                  <a:cubicBezTo>
                    <a:pt x="1373" y="1"/>
                    <a:pt x="1195" y="116"/>
                    <a:pt x="1146" y="320"/>
                  </a:cubicBezTo>
                  <a:lnTo>
                    <a:pt x="668" y="1887"/>
                  </a:lnTo>
                  <a:cubicBezTo>
                    <a:pt x="595" y="1945"/>
                    <a:pt x="595" y="2003"/>
                    <a:pt x="537" y="2075"/>
                  </a:cubicBezTo>
                  <a:lnTo>
                    <a:pt x="233" y="2612"/>
                  </a:lnTo>
                  <a:cubicBezTo>
                    <a:pt x="1" y="2917"/>
                    <a:pt x="175" y="3337"/>
                    <a:pt x="537" y="3453"/>
                  </a:cubicBezTo>
                  <a:cubicBezTo>
                    <a:pt x="537" y="3453"/>
                    <a:pt x="1204" y="3700"/>
                    <a:pt x="1930" y="3947"/>
                  </a:cubicBezTo>
                  <a:cubicBezTo>
                    <a:pt x="2169" y="4023"/>
                    <a:pt x="2422" y="4056"/>
                    <a:pt x="2652" y="4056"/>
                  </a:cubicBezTo>
                  <a:cubicBezTo>
                    <a:pt x="3119" y="4056"/>
                    <a:pt x="3496" y="3923"/>
                    <a:pt x="3496" y="3758"/>
                  </a:cubicBezTo>
                  <a:cubicBezTo>
                    <a:pt x="3496" y="3337"/>
                    <a:pt x="3134" y="3700"/>
                    <a:pt x="2481" y="3279"/>
                  </a:cubicBezTo>
                  <a:cubicBezTo>
                    <a:pt x="2234" y="3091"/>
                    <a:pt x="2046" y="2975"/>
                    <a:pt x="1814" y="2801"/>
                  </a:cubicBezTo>
                  <a:cubicBezTo>
                    <a:pt x="1262" y="2366"/>
                    <a:pt x="1756" y="1220"/>
                    <a:pt x="2118" y="625"/>
                  </a:cubicBezTo>
                  <a:cubicBezTo>
                    <a:pt x="2234" y="378"/>
                    <a:pt x="2118" y="74"/>
                    <a:pt x="1814" y="16"/>
                  </a:cubicBezTo>
                  <a:lnTo>
                    <a:pt x="1683" y="16"/>
                  </a:lnTo>
                  <a:cubicBezTo>
                    <a:pt x="1644" y="6"/>
                    <a:pt x="1604" y="1"/>
                    <a:pt x="1564" y="1"/>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15"/>
            <p:cNvSpPr/>
            <p:nvPr/>
          </p:nvSpPr>
          <p:spPr>
            <a:xfrm>
              <a:off x="4270875" y="2586250"/>
              <a:ext cx="138925" cy="496700"/>
            </a:xfrm>
            <a:custGeom>
              <a:avLst/>
              <a:gdLst/>
              <a:ahLst/>
              <a:cxnLst/>
              <a:rect l="l" t="t" r="r" b="b"/>
              <a:pathLst>
                <a:path w="5557" h="19868" extrusionOk="0">
                  <a:moveTo>
                    <a:pt x="4468" y="1"/>
                  </a:moveTo>
                  <a:lnTo>
                    <a:pt x="1" y="73"/>
                  </a:lnTo>
                  <a:cubicBezTo>
                    <a:pt x="1" y="73"/>
                    <a:pt x="784" y="5382"/>
                    <a:pt x="1147" y="7384"/>
                  </a:cubicBezTo>
                  <a:cubicBezTo>
                    <a:pt x="1321" y="8341"/>
                    <a:pt x="1321" y="11373"/>
                    <a:pt x="1393" y="14216"/>
                  </a:cubicBezTo>
                  <a:cubicBezTo>
                    <a:pt x="1451" y="17117"/>
                    <a:pt x="1567" y="19829"/>
                    <a:pt x="1567" y="19829"/>
                  </a:cubicBezTo>
                  <a:cubicBezTo>
                    <a:pt x="1694" y="19853"/>
                    <a:pt x="1820" y="19867"/>
                    <a:pt x="1950" y="19867"/>
                  </a:cubicBezTo>
                  <a:cubicBezTo>
                    <a:pt x="2134" y="19867"/>
                    <a:pt x="2327" y="19839"/>
                    <a:pt x="2539" y="19771"/>
                  </a:cubicBezTo>
                  <a:cubicBezTo>
                    <a:pt x="2539" y="19771"/>
                    <a:pt x="3627" y="15594"/>
                    <a:pt x="4222" y="12330"/>
                  </a:cubicBezTo>
                  <a:cubicBezTo>
                    <a:pt x="5556" y="5440"/>
                    <a:pt x="4468" y="1"/>
                    <a:pt x="4468" y="1"/>
                  </a:cubicBezTo>
                  <a:close/>
                </a:path>
              </a:pathLst>
            </a:custGeom>
            <a:solidFill>
              <a:srgbClr val="6569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15"/>
            <p:cNvSpPr/>
            <p:nvPr/>
          </p:nvSpPr>
          <p:spPr>
            <a:xfrm>
              <a:off x="4270875" y="2565225"/>
              <a:ext cx="74000" cy="219075"/>
            </a:xfrm>
            <a:custGeom>
              <a:avLst/>
              <a:gdLst/>
              <a:ahLst/>
              <a:cxnLst/>
              <a:rect l="l" t="t" r="r" b="b"/>
              <a:pathLst>
                <a:path w="2960" h="8763" extrusionOk="0">
                  <a:moveTo>
                    <a:pt x="1" y="1"/>
                  </a:moveTo>
                  <a:cubicBezTo>
                    <a:pt x="1" y="1"/>
                    <a:pt x="784" y="5266"/>
                    <a:pt x="1147" y="7253"/>
                  </a:cubicBezTo>
                  <a:cubicBezTo>
                    <a:pt x="1230" y="7730"/>
                    <a:pt x="1194" y="8762"/>
                    <a:pt x="1389" y="8762"/>
                  </a:cubicBezTo>
                  <a:cubicBezTo>
                    <a:pt x="1467" y="8762"/>
                    <a:pt x="1582" y="8597"/>
                    <a:pt x="1756" y="8167"/>
                  </a:cubicBezTo>
                  <a:cubicBezTo>
                    <a:pt x="2960" y="5019"/>
                    <a:pt x="2119" y="305"/>
                    <a:pt x="2119" y="305"/>
                  </a:cubicBezTo>
                  <a:lnTo>
                    <a:pt x="1" y="1"/>
                  </a:lnTo>
                  <a:close/>
                </a:path>
              </a:pathLst>
            </a:custGeom>
            <a:solidFill>
              <a:srgbClr val="5459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15"/>
            <p:cNvSpPr/>
            <p:nvPr/>
          </p:nvSpPr>
          <p:spPr>
            <a:xfrm>
              <a:off x="4155925" y="2559125"/>
              <a:ext cx="154150" cy="521425"/>
            </a:xfrm>
            <a:custGeom>
              <a:avLst/>
              <a:gdLst/>
              <a:ahLst/>
              <a:cxnLst/>
              <a:rect l="l" t="t" r="r" b="b"/>
              <a:pathLst>
                <a:path w="6166" h="20857" extrusionOk="0">
                  <a:moveTo>
                    <a:pt x="3163" y="1"/>
                  </a:moveTo>
                  <a:cubicBezTo>
                    <a:pt x="2333" y="1"/>
                    <a:pt x="1570" y="373"/>
                    <a:pt x="1509" y="1216"/>
                  </a:cubicBezTo>
                  <a:cubicBezTo>
                    <a:pt x="1335" y="3029"/>
                    <a:pt x="1872" y="6830"/>
                    <a:pt x="2293" y="9673"/>
                  </a:cubicBezTo>
                  <a:cubicBezTo>
                    <a:pt x="2539" y="11181"/>
                    <a:pt x="1698" y="14082"/>
                    <a:pt x="1031" y="16563"/>
                  </a:cubicBezTo>
                  <a:cubicBezTo>
                    <a:pt x="421" y="18680"/>
                    <a:pt x="1" y="20552"/>
                    <a:pt x="1" y="20552"/>
                  </a:cubicBezTo>
                  <a:cubicBezTo>
                    <a:pt x="305" y="20740"/>
                    <a:pt x="610" y="20856"/>
                    <a:pt x="915" y="20856"/>
                  </a:cubicBezTo>
                  <a:cubicBezTo>
                    <a:pt x="915" y="20856"/>
                    <a:pt x="3569" y="17172"/>
                    <a:pt x="5324" y="12820"/>
                  </a:cubicBezTo>
                  <a:cubicBezTo>
                    <a:pt x="6165" y="10587"/>
                    <a:pt x="5861" y="4233"/>
                    <a:pt x="5324" y="1332"/>
                  </a:cubicBezTo>
                  <a:cubicBezTo>
                    <a:pt x="5161" y="494"/>
                    <a:pt x="4118" y="1"/>
                    <a:pt x="3163" y="1"/>
                  </a:cubicBezTo>
                  <a:close/>
                </a:path>
              </a:pathLst>
            </a:custGeom>
            <a:solidFill>
              <a:srgbClr val="6569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15"/>
            <p:cNvSpPr/>
            <p:nvPr/>
          </p:nvSpPr>
          <p:spPr>
            <a:xfrm>
              <a:off x="4190750" y="2259900"/>
              <a:ext cx="212875" cy="379325"/>
            </a:xfrm>
            <a:custGeom>
              <a:avLst/>
              <a:gdLst/>
              <a:ahLst/>
              <a:cxnLst/>
              <a:rect l="l" t="t" r="r" b="b"/>
              <a:pathLst>
                <a:path w="8515" h="15173" extrusionOk="0">
                  <a:moveTo>
                    <a:pt x="2597" y="0"/>
                  </a:moveTo>
                  <a:lnTo>
                    <a:pt x="58" y="12634"/>
                  </a:lnTo>
                  <a:cubicBezTo>
                    <a:pt x="0" y="13127"/>
                    <a:pt x="247" y="13664"/>
                    <a:pt x="668" y="13911"/>
                  </a:cubicBezTo>
                  <a:cubicBezTo>
                    <a:pt x="1567" y="14447"/>
                    <a:pt x="3264" y="15173"/>
                    <a:pt x="5324" y="15173"/>
                  </a:cubicBezTo>
                  <a:cubicBezTo>
                    <a:pt x="6644" y="15173"/>
                    <a:pt x="7427" y="14998"/>
                    <a:pt x="7920" y="14810"/>
                  </a:cubicBezTo>
                  <a:cubicBezTo>
                    <a:pt x="8283" y="14694"/>
                    <a:pt x="8515" y="14331"/>
                    <a:pt x="8515" y="13911"/>
                  </a:cubicBezTo>
                  <a:lnTo>
                    <a:pt x="7427" y="1161"/>
                  </a:lnTo>
                  <a:cubicBezTo>
                    <a:pt x="7427" y="914"/>
                    <a:pt x="7064" y="667"/>
                    <a:pt x="6832" y="667"/>
                  </a:cubicBezTo>
                  <a:lnTo>
                    <a:pt x="2597" y="0"/>
                  </a:lnTo>
                  <a:close/>
                </a:path>
              </a:pathLst>
            </a:custGeom>
            <a:solidFill>
              <a:srgbClr val="5E5D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5"/>
            <p:cNvSpPr/>
            <p:nvPr/>
          </p:nvSpPr>
          <p:spPr>
            <a:xfrm>
              <a:off x="4149775" y="2634850"/>
              <a:ext cx="41000" cy="88975"/>
            </a:xfrm>
            <a:custGeom>
              <a:avLst/>
              <a:gdLst/>
              <a:ahLst/>
              <a:cxnLst/>
              <a:rect l="l" t="t" r="r" b="b"/>
              <a:pathLst>
                <a:path w="1640" h="3559" extrusionOk="0">
                  <a:moveTo>
                    <a:pt x="667" y="0"/>
                  </a:moveTo>
                  <a:cubicBezTo>
                    <a:pt x="363" y="0"/>
                    <a:pt x="247" y="233"/>
                    <a:pt x="247" y="537"/>
                  </a:cubicBezTo>
                  <a:lnTo>
                    <a:pt x="247" y="900"/>
                  </a:lnTo>
                  <a:cubicBezTo>
                    <a:pt x="305" y="1146"/>
                    <a:pt x="247" y="1320"/>
                    <a:pt x="189" y="1567"/>
                  </a:cubicBezTo>
                  <a:cubicBezTo>
                    <a:pt x="0" y="1988"/>
                    <a:pt x="131" y="2481"/>
                    <a:pt x="247" y="2902"/>
                  </a:cubicBezTo>
                  <a:cubicBezTo>
                    <a:pt x="363" y="3134"/>
                    <a:pt x="667" y="3322"/>
                    <a:pt x="1088" y="3496"/>
                  </a:cubicBezTo>
                  <a:cubicBezTo>
                    <a:pt x="1200" y="3529"/>
                    <a:pt x="1335" y="3559"/>
                    <a:pt x="1434" y="3559"/>
                  </a:cubicBezTo>
                  <a:cubicBezTo>
                    <a:pt x="1553" y="3559"/>
                    <a:pt x="1619" y="3515"/>
                    <a:pt x="1523" y="3380"/>
                  </a:cubicBezTo>
                  <a:cubicBezTo>
                    <a:pt x="1393" y="3134"/>
                    <a:pt x="798" y="2843"/>
                    <a:pt x="972" y="2176"/>
                  </a:cubicBezTo>
                  <a:cubicBezTo>
                    <a:pt x="972" y="2118"/>
                    <a:pt x="1030" y="2046"/>
                    <a:pt x="1030" y="2046"/>
                  </a:cubicBezTo>
                  <a:cubicBezTo>
                    <a:pt x="1161" y="2046"/>
                    <a:pt x="1219" y="2292"/>
                    <a:pt x="1277" y="2481"/>
                  </a:cubicBezTo>
                  <a:cubicBezTo>
                    <a:pt x="1335" y="2655"/>
                    <a:pt x="1523" y="2713"/>
                    <a:pt x="1581" y="2713"/>
                  </a:cubicBezTo>
                  <a:cubicBezTo>
                    <a:pt x="1639" y="2713"/>
                    <a:pt x="1581" y="2539"/>
                    <a:pt x="1523" y="2350"/>
                  </a:cubicBezTo>
                  <a:cubicBezTo>
                    <a:pt x="1451" y="2046"/>
                    <a:pt x="1393" y="1683"/>
                    <a:pt x="1335" y="1567"/>
                  </a:cubicBezTo>
                  <a:cubicBezTo>
                    <a:pt x="1335" y="1567"/>
                    <a:pt x="1219" y="1451"/>
                    <a:pt x="1219" y="1393"/>
                  </a:cubicBezTo>
                  <a:cubicBezTo>
                    <a:pt x="1161" y="1262"/>
                    <a:pt x="1030" y="1146"/>
                    <a:pt x="1030" y="1030"/>
                  </a:cubicBezTo>
                  <a:lnTo>
                    <a:pt x="1030" y="479"/>
                  </a:lnTo>
                  <a:cubicBezTo>
                    <a:pt x="1030" y="233"/>
                    <a:pt x="914" y="0"/>
                    <a:pt x="667" y="0"/>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5"/>
            <p:cNvSpPr/>
            <p:nvPr/>
          </p:nvSpPr>
          <p:spPr>
            <a:xfrm>
              <a:off x="4133450" y="2261975"/>
              <a:ext cx="149025" cy="393925"/>
            </a:xfrm>
            <a:custGeom>
              <a:avLst/>
              <a:gdLst/>
              <a:ahLst/>
              <a:cxnLst/>
              <a:rect l="l" t="t" r="r" b="b"/>
              <a:pathLst>
                <a:path w="5961" h="15757" extrusionOk="0">
                  <a:moveTo>
                    <a:pt x="4886" y="0"/>
                  </a:moveTo>
                  <a:cubicBezTo>
                    <a:pt x="4649" y="0"/>
                    <a:pt x="4384" y="105"/>
                    <a:pt x="4105" y="352"/>
                  </a:cubicBezTo>
                  <a:cubicBezTo>
                    <a:pt x="4105" y="352"/>
                    <a:pt x="1" y="5850"/>
                    <a:pt x="1" y="8925"/>
                  </a:cubicBezTo>
                  <a:cubicBezTo>
                    <a:pt x="1" y="11043"/>
                    <a:pt x="900" y="15699"/>
                    <a:pt x="900" y="15699"/>
                  </a:cubicBezTo>
                  <a:cubicBezTo>
                    <a:pt x="900" y="15699"/>
                    <a:pt x="1146" y="15757"/>
                    <a:pt x="1320" y="15757"/>
                  </a:cubicBezTo>
                  <a:cubicBezTo>
                    <a:pt x="1509" y="15757"/>
                    <a:pt x="1683" y="15699"/>
                    <a:pt x="1683" y="15699"/>
                  </a:cubicBezTo>
                  <a:cubicBezTo>
                    <a:pt x="1683" y="15699"/>
                    <a:pt x="1683" y="9781"/>
                    <a:pt x="2046" y="8693"/>
                  </a:cubicBezTo>
                  <a:cubicBezTo>
                    <a:pt x="2408" y="7663"/>
                    <a:pt x="5861" y="2644"/>
                    <a:pt x="5919" y="1556"/>
                  </a:cubicBezTo>
                  <a:cubicBezTo>
                    <a:pt x="5961" y="763"/>
                    <a:pt x="5525" y="0"/>
                    <a:pt x="4886" y="0"/>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15"/>
            <p:cNvSpPr/>
            <p:nvPr/>
          </p:nvSpPr>
          <p:spPr>
            <a:xfrm>
              <a:off x="4160650" y="2260175"/>
              <a:ext cx="126000" cy="153900"/>
            </a:xfrm>
            <a:custGeom>
              <a:avLst/>
              <a:gdLst/>
              <a:ahLst/>
              <a:cxnLst/>
              <a:rect l="l" t="t" r="r" b="b"/>
              <a:pathLst>
                <a:path w="5040" h="6156" extrusionOk="0">
                  <a:moveTo>
                    <a:pt x="3658" y="1"/>
                  </a:moveTo>
                  <a:cubicBezTo>
                    <a:pt x="3382" y="1"/>
                    <a:pt x="3111" y="108"/>
                    <a:pt x="2901" y="352"/>
                  </a:cubicBezTo>
                  <a:cubicBezTo>
                    <a:pt x="2901" y="352"/>
                    <a:pt x="1262" y="2528"/>
                    <a:pt x="0" y="5008"/>
                  </a:cubicBezTo>
                  <a:cubicBezTo>
                    <a:pt x="546" y="5663"/>
                    <a:pt x="1142" y="6155"/>
                    <a:pt x="2035" y="6155"/>
                  </a:cubicBezTo>
                  <a:cubicBezTo>
                    <a:pt x="2210" y="6155"/>
                    <a:pt x="2397" y="6136"/>
                    <a:pt x="2597" y="6096"/>
                  </a:cubicBezTo>
                  <a:cubicBezTo>
                    <a:pt x="3685" y="4341"/>
                    <a:pt x="4947" y="2165"/>
                    <a:pt x="4947" y="1512"/>
                  </a:cubicBezTo>
                  <a:cubicBezTo>
                    <a:pt x="5039" y="647"/>
                    <a:pt x="4334" y="1"/>
                    <a:pt x="3658" y="1"/>
                  </a:cubicBezTo>
                  <a:close/>
                </a:path>
              </a:pathLst>
            </a:custGeom>
            <a:solidFill>
              <a:srgbClr val="5E5D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15"/>
            <p:cNvSpPr/>
            <p:nvPr/>
          </p:nvSpPr>
          <p:spPr>
            <a:xfrm>
              <a:off x="4246600" y="2144975"/>
              <a:ext cx="77100" cy="97275"/>
            </a:xfrm>
            <a:custGeom>
              <a:avLst/>
              <a:gdLst/>
              <a:ahLst/>
              <a:cxnLst/>
              <a:rect l="l" t="t" r="r" b="b"/>
              <a:pathLst>
                <a:path w="3084" h="3891" extrusionOk="0">
                  <a:moveTo>
                    <a:pt x="923" y="1"/>
                  </a:moveTo>
                  <a:cubicBezTo>
                    <a:pt x="877" y="1"/>
                    <a:pt x="830" y="5"/>
                    <a:pt x="783" y="14"/>
                  </a:cubicBezTo>
                  <a:cubicBezTo>
                    <a:pt x="783" y="14"/>
                    <a:pt x="914" y="739"/>
                    <a:pt x="421" y="1218"/>
                  </a:cubicBezTo>
                  <a:cubicBezTo>
                    <a:pt x="0" y="1769"/>
                    <a:pt x="667" y="2247"/>
                    <a:pt x="783" y="2610"/>
                  </a:cubicBezTo>
                  <a:cubicBezTo>
                    <a:pt x="914" y="2973"/>
                    <a:pt x="783" y="3451"/>
                    <a:pt x="1146" y="3698"/>
                  </a:cubicBezTo>
                  <a:cubicBezTo>
                    <a:pt x="1347" y="3816"/>
                    <a:pt x="1717" y="3891"/>
                    <a:pt x="2068" y="3891"/>
                  </a:cubicBezTo>
                  <a:cubicBezTo>
                    <a:pt x="2451" y="3891"/>
                    <a:pt x="2810" y="3801"/>
                    <a:pt x="2901" y="3582"/>
                  </a:cubicBezTo>
                  <a:cubicBezTo>
                    <a:pt x="3083" y="3162"/>
                    <a:pt x="2185" y="1"/>
                    <a:pt x="923" y="1"/>
                  </a:cubicBezTo>
                  <a:close/>
                </a:path>
              </a:pathLst>
            </a:custGeom>
            <a:solidFill>
              <a:srgbClr val="3D3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15"/>
            <p:cNvSpPr/>
            <p:nvPr/>
          </p:nvSpPr>
          <p:spPr>
            <a:xfrm>
              <a:off x="4266175" y="2113400"/>
              <a:ext cx="117875" cy="124025"/>
            </a:xfrm>
            <a:custGeom>
              <a:avLst/>
              <a:gdLst/>
              <a:ahLst/>
              <a:cxnLst/>
              <a:rect l="l" t="t" r="r" b="b"/>
              <a:pathLst>
                <a:path w="4715" h="4961" extrusionOk="0">
                  <a:moveTo>
                    <a:pt x="2234" y="0"/>
                  </a:moveTo>
                  <a:cubicBezTo>
                    <a:pt x="972" y="0"/>
                    <a:pt x="0" y="189"/>
                    <a:pt x="0" y="1219"/>
                  </a:cubicBezTo>
                  <a:cubicBezTo>
                    <a:pt x="0" y="2176"/>
                    <a:pt x="58" y="4961"/>
                    <a:pt x="1335" y="4961"/>
                  </a:cubicBezTo>
                  <a:cubicBezTo>
                    <a:pt x="2597" y="4961"/>
                    <a:pt x="4715" y="4540"/>
                    <a:pt x="4656" y="2234"/>
                  </a:cubicBezTo>
                  <a:cubicBezTo>
                    <a:pt x="4656" y="2002"/>
                    <a:pt x="4656" y="1755"/>
                    <a:pt x="4598" y="1509"/>
                  </a:cubicBezTo>
                  <a:cubicBezTo>
                    <a:pt x="4178" y="783"/>
                    <a:pt x="3264" y="0"/>
                    <a:pt x="2234" y="0"/>
                  </a:cubicBezTo>
                  <a:close/>
                </a:path>
              </a:pathLst>
            </a:custGeom>
            <a:solidFill>
              <a:srgbClr val="3D3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15"/>
            <p:cNvSpPr/>
            <p:nvPr/>
          </p:nvSpPr>
          <p:spPr>
            <a:xfrm>
              <a:off x="4289025" y="2136250"/>
              <a:ext cx="90675" cy="179875"/>
            </a:xfrm>
            <a:custGeom>
              <a:avLst/>
              <a:gdLst/>
              <a:ahLst/>
              <a:cxnLst/>
              <a:rect l="l" t="t" r="r" b="b"/>
              <a:pathLst>
                <a:path w="3627" h="7195" extrusionOk="0">
                  <a:moveTo>
                    <a:pt x="1393" y="0"/>
                  </a:moveTo>
                  <a:cubicBezTo>
                    <a:pt x="363" y="0"/>
                    <a:pt x="58" y="783"/>
                    <a:pt x="0" y="2176"/>
                  </a:cubicBezTo>
                  <a:cubicBezTo>
                    <a:pt x="0" y="2654"/>
                    <a:pt x="116" y="3017"/>
                    <a:pt x="305" y="3380"/>
                  </a:cubicBezTo>
                  <a:cubicBezTo>
                    <a:pt x="479" y="3626"/>
                    <a:pt x="537" y="4047"/>
                    <a:pt x="421" y="4294"/>
                  </a:cubicBezTo>
                  <a:lnTo>
                    <a:pt x="232" y="5077"/>
                  </a:lnTo>
                  <a:cubicBezTo>
                    <a:pt x="58" y="5802"/>
                    <a:pt x="421" y="6223"/>
                    <a:pt x="899" y="6339"/>
                  </a:cubicBezTo>
                  <a:cubicBezTo>
                    <a:pt x="1088" y="6397"/>
                    <a:pt x="1509" y="7195"/>
                    <a:pt x="1509" y="7195"/>
                  </a:cubicBezTo>
                  <a:cubicBezTo>
                    <a:pt x="1509" y="7195"/>
                    <a:pt x="1683" y="6281"/>
                    <a:pt x="1755" y="6223"/>
                  </a:cubicBezTo>
                  <a:cubicBezTo>
                    <a:pt x="2045" y="6034"/>
                    <a:pt x="1987" y="5672"/>
                    <a:pt x="1929" y="5381"/>
                  </a:cubicBezTo>
                  <a:lnTo>
                    <a:pt x="1871" y="5193"/>
                  </a:lnTo>
                  <a:cubicBezTo>
                    <a:pt x="1813" y="4888"/>
                    <a:pt x="1929" y="4526"/>
                    <a:pt x="2234" y="4468"/>
                  </a:cubicBezTo>
                  <a:cubicBezTo>
                    <a:pt x="3075" y="4294"/>
                    <a:pt x="3206" y="3438"/>
                    <a:pt x="3380" y="2176"/>
                  </a:cubicBezTo>
                  <a:cubicBezTo>
                    <a:pt x="3626" y="783"/>
                    <a:pt x="2481" y="0"/>
                    <a:pt x="1393" y="0"/>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15"/>
            <p:cNvSpPr/>
            <p:nvPr/>
          </p:nvSpPr>
          <p:spPr>
            <a:xfrm>
              <a:off x="4275225" y="2116650"/>
              <a:ext cx="125500" cy="74000"/>
            </a:xfrm>
            <a:custGeom>
              <a:avLst/>
              <a:gdLst/>
              <a:ahLst/>
              <a:cxnLst/>
              <a:rect l="l" t="t" r="r" b="b"/>
              <a:pathLst>
                <a:path w="5020" h="2960" extrusionOk="0">
                  <a:moveTo>
                    <a:pt x="1945" y="1"/>
                  </a:moveTo>
                  <a:cubicBezTo>
                    <a:pt x="1219" y="1"/>
                    <a:pt x="1" y="421"/>
                    <a:pt x="132" y="1509"/>
                  </a:cubicBezTo>
                  <a:lnTo>
                    <a:pt x="248" y="2235"/>
                  </a:lnTo>
                  <a:cubicBezTo>
                    <a:pt x="306" y="2539"/>
                    <a:pt x="552" y="2771"/>
                    <a:pt x="857" y="2771"/>
                  </a:cubicBezTo>
                  <a:cubicBezTo>
                    <a:pt x="915" y="2902"/>
                    <a:pt x="973" y="2960"/>
                    <a:pt x="1089" y="2960"/>
                  </a:cubicBezTo>
                  <a:cubicBezTo>
                    <a:pt x="1219" y="2960"/>
                    <a:pt x="1335" y="2829"/>
                    <a:pt x="1335" y="2713"/>
                  </a:cubicBezTo>
                  <a:cubicBezTo>
                    <a:pt x="1335" y="2409"/>
                    <a:pt x="1582" y="2104"/>
                    <a:pt x="1872" y="2046"/>
                  </a:cubicBezTo>
                  <a:cubicBezTo>
                    <a:pt x="1952" y="2025"/>
                    <a:pt x="2033" y="2016"/>
                    <a:pt x="2114" y="2016"/>
                  </a:cubicBezTo>
                  <a:cubicBezTo>
                    <a:pt x="2480" y="2016"/>
                    <a:pt x="2863" y="2198"/>
                    <a:pt x="3207" y="2293"/>
                  </a:cubicBezTo>
                  <a:cubicBezTo>
                    <a:pt x="3393" y="2349"/>
                    <a:pt x="3562" y="2374"/>
                    <a:pt x="3715" y="2374"/>
                  </a:cubicBezTo>
                  <a:cubicBezTo>
                    <a:pt x="4553" y="2374"/>
                    <a:pt x="4913" y="1611"/>
                    <a:pt x="4962" y="900"/>
                  </a:cubicBezTo>
                  <a:cubicBezTo>
                    <a:pt x="5020" y="842"/>
                    <a:pt x="5020" y="784"/>
                    <a:pt x="5020" y="726"/>
                  </a:cubicBezTo>
                  <a:cubicBezTo>
                    <a:pt x="5020" y="399"/>
                    <a:pt x="4772" y="166"/>
                    <a:pt x="4500" y="166"/>
                  </a:cubicBezTo>
                  <a:cubicBezTo>
                    <a:pt x="4470" y="166"/>
                    <a:pt x="4440" y="169"/>
                    <a:pt x="4411" y="175"/>
                  </a:cubicBezTo>
                  <a:lnTo>
                    <a:pt x="3816" y="363"/>
                  </a:lnTo>
                  <a:cubicBezTo>
                    <a:pt x="3693" y="392"/>
                    <a:pt x="3569" y="407"/>
                    <a:pt x="3455" y="407"/>
                  </a:cubicBezTo>
                  <a:cubicBezTo>
                    <a:pt x="3341" y="407"/>
                    <a:pt x="3236" y="392"/>
                    <a:pt x="3149" y="363"/>
                  </a:cubicBezTo>
                  <a:lnTo>
                    <a:pt x="1945" y="1"/>
                  </a:lnTo>
                  <a:close/>
                </a:path>
              </a:pathLst>
            </a:custGeom>
            <a:solidFill>
              <a:srgbClr val="3D3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15"/>
            <p:cNvSpPr/>
            <p:nvPr/>
          </p:nvSpPr>
          <p:spPr>
            <a:xfrm>
              <a:off x="4278500" y="2175400"/>
              <a:ext cx="23950" cy="30125"/>
            </a:xfrm>
            <a:custGeom>
              <a:avLst/>
              <a:gdLst/>
              <a:ahLst/>
              <a:cxnLst/>
              <a:rect l="l" t="t" r="r" b="b"/>
              <a:pathLst>
                <a:path w="958" h="1205" extrusionOk="0">
                  <a:moveTo>
                    <a:pt x="537" y="1"/>
                  </a:moveTo>
                  <a:cubicBezTo>
                    <a:pt x="175" y="1"/>
                    <a:pt x="1" y="117"/>
                    <a:pt x="1" y="421"/>
                  </a:cubicBezTo>
                  <a:cubicBezTo>
                    <a:pt x="1" y="726"/>
                    <a:pt x="175" y="1205"/>
                    <a:pt x="537" y="1205"/>
                  </a:cubicBezTo>
                  <a:cubicBezTo>
                    <a:pt x="842" y="1205"/>
                    <a:pt x="958" y="914"/>
                    <a:pt x="958" y="610"/>
                  </a:cubicBezTo>
                  <a:cubicBezTo>
                    <a:pt x="958" y="305"/>
                    <a:pt x="842" y="1"/>
                    <a:pt x="537" y="1"/>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15"/>
            <p:cNvSpPr/>
            <p:nvPr/>
          </p:nvSpPr>
          <p:spPr>
            <a:xfrm>
              <a:off x="4337250" y="2217825"/>
              <a:ext cx="33375" cy="28675"/>
            </a:xfrm>
            <a:custGeom>
              <a:avLst/>
              <a:gdLst/>
              <a:ahLst/>
              <a:cxnLst/>
              <a:rect l="l" t="t" r="r" b="b"/>
              <a:pathLst>
                <a:path w="1335" h="1147" extrusionOk="0">
                  <a:moveTo>
                    <a:pt x="842" y="233"/>
                  </a:moveTo>
                  <a:cubicBezTo>
                    <a:pt x="972" y="233"/>
                    <a:pt x="1030" y="305"/>
                    <a:pt x="1088" y="305"/>
                  </a:cubicBezTo>
                  <a:lnTo>
                    <a:pt x="1088" y="479"/>
                  </a:lnTo>
                  <a:cubicBezTo>
                    <a:pt x="1030" y="784"/>
                    <a:pt x="914" y="900"/>
                    <a:pt x="842" y="900"/>
                  </a:cubicBezTo>
                  <a:cubicBezTo>
                    <a:pt x="610" y="900"/>
                    <a:pt x="247" y="784"/>
                    <a:pt x="247" y="595"/>
                  </a:cubicBezTo>
                  <a:cubicBezTo>
                    <a:pt x="247" y="421"/>
                    <a:pt x="668" y="233"/>
                    <a:pt x="842" y="233"/>
                  </a:cubicBezTo>
                  <a:close/>
                  <a:moveTo>
                    <a:pt x="842" y="1"/>
                  </a:moveTo>
                  <a:cubicBezTo>
                    <a:pt x="552" y="1"/>
                    <a:pt x="0" y="233"/>
                    <a:pt x="0" y="595"/>
                  </a:cubicBezTo>
                  <a:cubicBezTo>
                    <a:pt x="0" y="1031"/>
                    <a:pt x="552" y="1147"/>
                    <a:pt x="842" y="1147"/>
                  </a:cubicBezTo>
                  <a:cubicBezTo>
                    <a:pt x="1030" y="1147"/>
                    <a:pt x="1204" y="1089"/>
                    <a:pt x="1335" y="537"/>
                  </a:cubicBezTo>
                  <a:cubicBezTo>
                    <a:pt x="1335" y="421"/>
                    <a:pt x="1335" y="305"/>
                    <a:pt x="1277" y="175"/>
                  </a:cubicBezTo>
                  <a:cubicBezTo>
                    <a:pt x="1204" y="117"/>
                    <a:pt x="1088" y="1"/>
                    <a:pt x="842" y="1"/>
                  </a:cubicBezTo>
                  <a:close/>
                </a:path>
              </a:pathLst>
            </a:custGeom>
            <a:solidFill>
              <a:srgbClr val="3D3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5"/>
            <p:cNvSpPr/>
            <p:nvPr/>
          </p:nvSpPr>
          <p:spPr>
            <a:xfrm>
              <a:off x="4353925" y="2187375"/>
              <a:ext cx="13450" cy="34825"/>
            </a:xfrm>
            <a:custGeom>
              <a:avLst/>
              <a:gdLst/>
              <a:ahLst/>
              <a:cxnLst/>
              <a:rect l="l" t="t" r="r" b="b"/>
              <a:pathLst>
                <a:path w="538" h="1393" extrusionOk="0">
                  <a:moveTo>
                    <a:pt x="59" y="0"/>
                  </a:moveTo>
                  <a:cubicBezTo>
                    <a:pt x="59" y="73"/>
                    <a:pt x="1" y="73"/>
                    <a:pt x="1" y="131"/>
                  </a:cubicBezTo>
                  <a:lnTo>
                    <a:pt x="1" y="1161"/>
                  </a:lnTo>
                  <a:cubicBezTo>
                    <a:pt x="59" y="1277"/>
                    <a:pt x="117" y="1393"/>
                    <a:pt x="247" y="1393"/>
                  </a:cubicBezTo>
                  <a:cubicBezTo>
                    <a:pt x="421" y="1393"/>
                    <a:pt x="537" y="1219"/>
                    <a:pt x="479" y="1088"/>
                  </a:cubicBezTo>
                  <a:lnTo>
                    <a:pt x="305" y="73"/>
                  </a:lnTo>
                  <a:cubicBezTo>
                    <a:pt x="247" y="0"/>
                    <a:pt x="247" y="0"/>
                    <a:pt x="175" y="0"/>
                  </a:cubicBezTo>
                  <a:close/>
                </a:path>
              </a:pathLst>
            </a:custGeom>
            <a:solidFill>
              <a:srgbClr val="E295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15"/>
            <p:cNvSpPr/>
            <p:nvPr/>
          </p:nvSpPr>
          <p:spPr>
            <a:xfrm>
              <a:off x="4307150" y="2203475"/>
              <a:ext cx="64925" cy="60075"/>
            </a:xfrm>
            <a:custGeom>
              <a:avLst/>
              <a:gdLst/>
              <a:ahLst/>
              <a:cxnLst/>
              <a:rect l="l" t="t" r="r" b="b"/>
              <a:pathLst>
                <a:path w="2597" h="2403" extrusionOk="0">
                  <a:moveTo>
                    <a:pt x="72" y="1"/>
                  </a:moveTo>
                  <a:cubicBezTo>
                    <a:pt x="32" y="1"/>
                    <a:pt x="0" y="58"/>
                    <a:pt x="0" y="154"/>
                  </a:cubicBezTo>
                  <a:cubicBezTo>
                    <a:pt x="58" y="328"/>
                    <a:pt x="116" y="633"/>
                    <a:pt x="58" y="807"/>
                  </a:cubicBezTo>
                  <a:cubicBezTo>
                    <a:pt x="0" y="1053"/>
                    <a:pt x="58" y="1300"/>
                    <a:pt x="174" y="1416"/>
                  </a:cubicBezTo>
                  <a:cubicBezTo>
                    <a:pt x="174" y="1474"/>
                    <a:pt x="363" y="1605"/>
                    <a:pt x="537" y="1663"/>
                  </a:cubicBezTo>
                  <a:cubicBezTo>
                    <a:pt x="668" y="1779"/>
                    <a:pt x="784" y="1895"/>
                    <a:pt x="842" y="2025"/>
                  </a:cubicBezTo>
                  <a:cubicBezTo>
                    <a:pt x="958" y="2141"/>
                    <a:pt x="1030" y="2330"/>
                    <a:pt x="1262" y="2388"/>
                  </a:cubicBezTo>
                  <a:cubicBezTo>
                    <a:pt x="1295" y="2398"/>
                    <a:pt x="1330" y="2403"/>
                    <a:pt x="1365" y="2403"/>
                  </a:cubicBezTo>
                  <a:cubicBezTo>
                    <a:pt x="1528" y="2403"/>
                    <a:pt x="1696" y="2297"/>
                    <a:pt x="1756" y="2141"/>
                  </a:cubicBezTo>
                  <a:cubicBezTo>
                    <a:pt x="1814" y="2083"/>
                    <a:pt x="1872" y="2025"/>
                    <a:pt x="1930" y="2025"/>
                  </a:cubicBezTo>
                  <a:cubicBezTo>
                    <a:pt x="2046" y="1967"/>
                    <a:pt x="2176" y="1837"/>
                    <a:pt x="2234" y="1663"/>
                  </a:cubicBezTo>
                  <a:cubicBezTo>
                    <a:pt x="2234" y="1663"/>
                    <a:pt x="2244" y="1666"/>
                    <a:pt x="2262" y="1666"/>
                  </a:cubicBezTo>
                  <a:cubicBezTo>
                    <a:pt x="2316" y="1666"/>
                    <a:pt x="2440" y="1633"/>
                    <a:pt x="2539" y="1358"/>
                  </a:cubicBezTo>
                  <a:cubicBezTo>
                    <a:pt x="2597" y="1242"/>
                    <a:pt x="2597" y="1053"/>
                    <a:pt x="2539" y="995"/>
                  </a:cubicBezTo>
                  <a:cubicBezTo>
                    <a:pt x="2481" y="937"/>
                    <a:pt x="2481" y="937"/>
                    <a:pt x="2481" y="879"/>
                  </a:cubicBezTo>
                  <a:lnTo>
                    <a:pt x="2481" y="807"/>
                  </a:lnTo>
                  <a:lnTo>
                    <a:pt x="2350" y="807"/>
                  </a:lnTo>
                  <a:cubicBezTo>
                    <a:pt x="2350" y="1053"/>
                    <a:pt x="2350" y="1300"/>
                    <a:pt x="2046" y="1358"/>
                  </a:cubicBezTo>
                  <a:cubicBezTo>
                    <a:pt x="1625" y="1358"/>
                    <a:pt x="1146" y="1053"/>
                    <a:pt x="1030" y="879"/>
                  </a:cubicBezTo>
                  <a:cubicBezTo>
                    <a:pt x="958" y="749"/>
                    <a:pt x="900" y="691"/>
                    <a:pt x="784" y="633"/>
                  </a:cubicBezTo>
                  <a:cubicBezTo>
                    <a:pt x="668" y="633"/>
                    <a:pt x="537" y="517"/>
                    <a:pt x="479" y="328"/>
                  </a:cubicBezTo>
                  <a:cubicBezTo>
                    <a:pt x="479" y="212"/>
                    <a:pt x="363" y="82"/>
                    <a:pt x="174" y="23"/>
                  </a:cubicBezTo>
                  <a:lnTo>
                    <a:pt x="116" y="23"/>
                  </a:lnTo>
                  <a:cubicBezTo>
                    <a:pt x="101" y="8"/>
                    <a:pt x="86" y="1"/>
                    <a:pt x="72" y="1"/>
                  </a:cubicBezTo>
                  <a:close/>
                </a:path>
              </a:pathLst>
            </a:custGeom>
            <a:solidFill>
              <a:srgbClr val="3D3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15"/>
            <p:cNvSpPr/>
            <p:nvPr/>
          </p:nvSpPr>
          <p:spPr>
            <a:xfrm>
              <a:off x="4029025" y="3145425"/>
              <a:ext cx="1408100" cy="19600"/>
            </a:xfrm>
            <a:custGeom>
              <a:avLst/>
              <a:gdLst/>
              <a:ahLst/>
              <a:cxnLst/>
              <a:rect l="l" t="t" r="r" b="b"/>
              <a:pathLst>
                <a:path w="56324" h="784" extrusionOk="0">
                  <a:moveTo>
                    <a:pt x="421" y="1"/>
                  </a:moveTo>
                  <a:cubicBezTo>
                    <a:pt x="189" y="1"/>
                    <a:pt x="0" y="189"/>
                    <a:pt x="0" y="363"/>
                  </a:cubicBezTo>
                  <a:cubicBezTo>
                    <a:pt x="0" y="610"/>
                    <a:pt x="189" y="784"/>
                    <a:pt x="421" y="784"/>
                  </a:cubicBezTo>
                  <a:lnTo>
                    <a:pt x="55903" y="784"/>
                  </a:lnTo>
                  <a:cubicBezTo>
                    <a:pt x="56149" y="784"/>
                    <a:pt x="56323" y="610"/>
                    <a:pt x="56323" y="363"/>
                  </a:cubicBezTo>
                  <a:cubicBezTo>
                    <a:pt x="56323" y="189"/>
                    <a:pt x="56149" y="1"/>
                    <a:pt x="55903" y="1"/>
                  </a:cubicBezTo>
                  <a:close/>
                </a:path>
              </a:pathLst>
            </a:custGeom>
            <a:solidFill>
              <a:srgbClr val="3D3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15"/>
            <p:cNvSpPr/>
            <p:nvPr/>
          </p:nvSpPr>
          <p:spPr>
            <a:xfrm>
              <a:off x="4210325" y="2637175"/>
              <a:ext cx="57325" cy="49825"/>
            </a:xfrm>
            <a:custGeom>
              <a:avLst/>
              <a:gdLst/>
              <a:ahLst/>
              <a:cxnLst/>
              <a:rect l="l" t="t" r="r" b="b"/>
              <a:pathLst>
                <a:path w="2293" h="1993" extrusionOk="0">
                  <a:moveTo>
                    <a:pt x="1846" y="1"/>
                  </a:moveTo>
                  <a:cubicBezTo>
                    <a:pt x="1770" y="1"/>
                    <a:pt x="1692" y="29"/>
                    <a:pt x="1640" y="82"/>
                  </a:cubicBezTo>
                  <a:lnTo>
                    <a:pt x="117" y="1300"/>
                  </a:lnTo>
                  <a:cubicBezTo>
                    <a:pt x="1" y="1358"/>
                    <a:pt x="1" y="1590"/>
                    <a:pt x="59" y="1721"/>
                  </a:cubicBezTo>
                  <a:lnTo>
                    <a:pt x="189" y="1895"/>
                  </a:lnTo>
                  <a:cubicBezTo>
                    <a:pt x="247" y="1960"/>
                    <a:pt x="320" y="1993"/>
                    <a:pt x="401" y="1993"/>
                  </a:cubicBezTo>
                  <a:cubicBezTo>
                    <a:pt x="483" y="1993"/>
                    <a:pt x="574" y="1960"/>
                    <a:pt x="668" y="1895"/>
                  </a:cubicBezTo>
                  <a:lnTo>
                    <a:pt x="2176" y="691"/>
                  </a:lnTo>
                  <a:cubicBezTo>
                    <a:pt x="2292" y="633"/>
                    <a:pt x="2292" y="386"/>
                    <a:pt x="2234" y="270"/>
                  </a:cubicBezTo>
                  <a:lnTo>
                    <a:pt x="2060" y="140"/>
                  </a:lnTo>
                  <a:cubicBezTo>
                    <a:pt x="2028" y="44"/>
                    <a:pt x="1939" y="1"/>
                    <a:pt x="1846" y="1"/>
                  </a:cubicBezTo>
                  <a:close/>
                </a:path>
              </a:pathLst>
            </a:custGeom>
            <a:solidFill>
              <a:srgbClr val="5459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15"/>
            <p:cNvSpPr/>
            <p:nvPr/>
          </p:nvSpPr>
          <p:spPr>
            <a:xfrm>
              <a:off x="4272325" y="2258700"/>
              <a:ext cx="54425" cy="57425"/>
            </a:xfrm>
            <a:custGeom>
              <a:avLst/>
              <a:gdLst/>
              <a:ahLst/>
              <a:cxnLst/>
              <a:rect l="l" t="t" r="r" b="b"/>
              <a:pathLst>
                <a:path w="2177" h="2297" extrusionOk="0">
                  <a:moveTo>
                    <a:pt x="603" y="0"/>
                  </a:moveTo>
                  <a:cubicBezTo>
                    <a:pt x="449" y="0"/>
                    <a:pt x="278" y="50"/>
                    <a:pt x="175" y="121"/>
                  </a:cubicBezTo>
                  <a:cubicBezTo>
                    <a:pt x="59" y="121"/>
                    <a:pt x="1" y="237"/>
                    <a:pt x="1" y="295"/>
                  </a:cubicBezTo>
                  <a:cubicBezTo>
                    <a:pt x="59" y="774"/>
                    <a:pt x="306" y="1383"/>
                    <a:pt x="480" y="1745"/>
                  </a:cubicBezTo>
                  <a:cubicBezTo>
                    <a:pt x="516" y="1818"/>
                    <a:pt x="580" y="1873"/>
                    <a:pt x="651" y="1873"/>
                  </a:cubicBezTo>
                  <a:cubicBezTo>
                    <a:pt x="695" y="1873"/>
                    <a:pt x="740" y="1853"/>
                    <a:pt x="784" y="1803"/>
                  </a:cubicBezTo>
                  <a:cubicBezTo>
                    <a:pt x="900" y="1745"/>
                    <a:pt x="1089" y="1629"/>
                    <a:pt x="1205" y="1571"/>
                  </a:cubicBezTo>
                  <a:cubicBezTo>
                    <a:pt x="1213" y="1568"/>
                    <a:pt x="1222" y="1567"/>
                    <a:pt x="1233" y="1567"/>
                  </a:cubicBezTo>
                  <a:cubicBezTo>
                    <a:pt x="1460" y="1567"/>
                    <a:pt x="2177" y="2297"/>
                    <a:pt x="2177" y="2297"/>
                  </a:cubicBezTo>
                  <a:cubicBezTo>
                    <a:pt x="2177" y="2297"/>
                    <a:pt x="1988" y="1571"/>
                    <a:pt x="1872" y="1499"/>
                  </a:cubicBezTo>
                  <a:cubicBezTo>
                    <a:pt x="973" y="1078"/>
                    <a:pt x="900" y="121"/>
                    <a:pt x="900" y="121"/>
                  </a:cubicBezTo>
                  <a:cubicBezTo>
                    <a:pt x="847" y="35"/>
                    <a:pt x="731" y="0"/>
                    <a:pt x="6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15"/>
            <p:cNvSpPr/>
            <p:nvPr/>
          </p:nvSpPr>
          <p:spPr>
            <a:xfrm>
              <a:off x="4326725" y="2266050"/>
              <a:ext cx="28675" cy="50075"/>
            </a:xfrm>
            <a:custGeom>
              <a:avLst/>
              <a:gdLst/>
              <a:ahLst/>
              <a:cxnLst/>
              <a:rect l="l" t="t" r="r" b="b"/>
              <a:pathLst>
                <a:path w="1147" h="2003" extrusionOk="0">
                  <a:moveTo>
                    <a:pt x="363" y="1"/>
                  </a:moveTo>
                  <a:cubicBezTo>
                    <a:pt x="363" y="1"/>
                    <a:pt x="479" y="421"/>
                    <a:pt x="363" y="726"/>
                  </a:cubicBezTo>
                  <a:cubicBezTo>
                    <a:pt x="363" y="842"/>
                    <a:pt x="305" y="973"/>
                    <a:pt x="175" y="1031"/>
                  </a:cubicBezTo>
                  <a:cubicBezTo>
                    <a:pt x="117" y="1089"/>
                    <a:pt x="1" y="2003"/>
                    <a:pt x="1" y="2003"/>
                  </a:cubicBezTo>
                  <a:lnTo>
                    <a:pt x="363" y="1147"/>
                  </a:lnTo>
                  <a:cubicBezTo>
                    <a:pt x="421" y="1147"/>
                    <a:pt x="842" y="1451"/>
                    <a:pt x="842" y="1451"/>
                  </a:cubicBezTo>
                  <a:cubicBezTo>
                    <a:pt x="1089" y="1205"/>
                    <a:pt x="1147" y="668"/>
                    <a:pt x="1147" y="480"/>
                  </a:cubicBezTo>
                  <a:cubicBezTo>
                    <a:pt x="1147" y="421"/>
                    <a:pt x="1147" y="305"/>
                    <a:pt x="1089" y="305"/>
                  </a:cubicBezTo>
                  <a:lnTo>
                    <a:pt x="900" y="117"/>
                  </a:lnTo>
                  <a:cubicBezTo>
                    <a:pt x="668" y="1"/>
                    <a:pt x="363" y="1"/>
                    <a:pt x="3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EFEFE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4E48AB"/>
              </a:buClr>
              <a:buSzPts val="2800"/>
              <a:buFont typeface="Oswald"/>
              <a:buNone/>
              <a:defRPr sz="2800">
                <a:solidFill>
                  <a:srgbClr val="4E48AB"/>
                </a:solidFill>
                <a:latin typeface="Oswald"/>
                <a:ea typeface="Oswald"/>
                <a:cs typeface="Oswald"/>
                <a:sym typeface="Oswald"/>
              </a:defRPr>
            </a:lvl1pPr>
            <a:lvl2pPr lvl="1">
              <a:spcBef>
                <a:spcPts val="0"/>
              </a:spcBef>
              <a:spcAft>
                <a:spcPts val="0"/>
              </a:spcAft>
              <a:buClr>
                <a:srgbClr val="4E48AB"/>
              </a:buClr>
              <a:buSzPts val="2800"/>
              <a:buFont typeface="Oswald"/>
              <a:buNone/>
              <a:defRPr sz="2800">
                <a:solidFill>
                  <a:srgbClr val="4E48AB"/>
                </a:solidFill>
                <a:latin typeface="Oswald"/>
                <a:ea typeface="Oswald"/>
                <a:cs typeface="Oswald"/>
                <a:sym typeface="Oswald"/>
              </a:defRPr>
            </a:lvl2pPr>
            <a:lvl3pPr lvl="2">
              <a:spcBef>
                <a:spcPts val="0"/>
              </a:spcBef>
              <a:spcAft>
                <a:spcPts val="0"/>
              </a:spcAft>
              <a:buClr>
                <a:srgbClr val="4E48AB"/>
              </a:buClr>
              <a:buSzPts val="2800"/>
              <a:buFont typeface="Oswald"/>
              <a:buNone/>
              <a:defRPr sz="2800">
                <a:solidFill>
                  <a:srgbClr val="4E48AB"/>
                </a:solidFill>
                <a:latin typeface="Oswald"/>
                <a:ea typeface="Oswald"/>
                <a:cs typeface="Oswald"/>
                <a:sym typeface="Oswald"/>
              </a:defRPr>
            </a:lvl3pPr>
            <a:lvl4pPr lvl="3">
              <a:spcBef>
                <a:spcPts val="0"/>
              </a:spcBef>
              <a:spcAft>
                <a:spcPts val="0"/>
              </a:spcAft>
              <a:buClr>
                <a:srgbClr val="4E48AB"/>
              </a:buClr>
              <a:buSzPts val="2800"/>
              <a:buFont typeface="Oswald"/>
              <a:buNone/>
              <a:defRPr sz="2800">
                <a:solidFill>
                  <a:srgbClr val="4E48AB"/>
                </a:solidFill>
                <a:latin typeface="Oswald"/>
                <a:ea typeface="Oswald"/>
                <a:cs typeface="Oswald"/>
                <a:sym typeface="Oswald"/>
              </a:defRPr>
            </a:lvl4pPr>
            <a:lvl5pPr lvl="4">
              <a:spcBef>
                <a:spcPts val="0"/>
              </a:spcBef>
              <a:spcAft>
                <a:spcPts val="0"/>
              </a:spcAft>
              <a:buClr>
                <a:srgbClr val="4E48AB"/>
              </a:buClr>
              <a:buSzPts val="2800"/>
              <a:buFont typeface="Oswald"/>
              <a:buNone/>
              <a:defRPr sz="2800">
                <a:solidFill>
                  <a:srgbClr val="4E48AB"/>
                </a:solidFill>
                <a:latin typeface="Oswald"/>
                <a:ea typeface="Oswald"/>
                <a:cs typeface="Oswald"/>
                <a:sym typeface="Oswald"/>
              </a:defRPr>
            </a:lvl5pPr>
            <a:lvl6pPr lvl="5">
              <a:spcBef>
                <a:spcPts val="0"/>
              </a:spcBef>
              <a:spcAft>
                <a:spcPts val="0"/>
              </a:spcAft>
              <a:buClr>
                <a:srgbClr val="4E48AB"/>
              </a:buClr>
              <a:buSzPts val="2800"/>
              <a:buFont typeface="Oswald"/>
              <a:buNone/>
              <a:defRPr sz="2800">
                <a:solidFill>
                  <a:srgbClr val="4E48AB"/>
                </a:solidFill>
                <a:latin typeface="Oswald"/>
                <a:ea typeface="Oswald"/>
                <a:cs typeface="Oswald"/>
                <a:sym typeface="Oswald"/>
              </a:defRPr>
            </a:lvl6pPr>
            <a:lvl7pPr lvl="6">
              <a:spcBef>
                <a:spcPts val="0"/>
              </a:spcBef>
              <a:spcAft>
                <a:spcPts val="0"/>
              </a:spcAft>
              <a:buClr>
                <a:srgbClr val="4E48AB"/>
              </a:buClr>
              <a:buSzPts val="2800"/>
              <a:buFont typeface="Oswald"/>
              <a:buNone/>
              <a:defRPr sz="2800">
                <a:solidFill>
                  <a:srgbClr val="4E48AB"/>
                </a:solidFill>
                <a:latin typeface="Oswald"/>
                <a:ea typeface="Oswald"/>
                <a:cs typeface="Oswald"/>
                <a:sym typeface="Oswald"/>
              </a:defRPr>
            </a:lvl7pPr>
            <a:lvl8pPr lvl="7">
              <a:spcBef>
                <a:spcPts val="0"/>
              </a:spcBef>
              <a:spcAft>
                <a:spcPts val="0"/>
              </a:spcAft>
              <a:buClr>
                <a:srgbClr val="4E48AB"/>
              </a:buClr>
              <a:buSzPts val="2800"/>
              <a:buFont typeface="Oswald"/>
              <a:buNone/>
              <a:defRPr sz="2800">
                <a:solidFill>
                  <a:srgbClr val="4E48AB"/>
                </a:solidFill>
                <a:latin typeface="Oswald"/>
                <a:ea typeface="Oswald"/>
                <a:cs typeface="Oswald"/>
                <a:sym typeface="Oswald"/>
              </a:defRPr>
            </a:lvl8pPr>
            <a:lvl9pPr lvl="8">
              <a:spcBef>
                <a:spcPts val="0"/>
              </a:spcBef>
              <a:spcAft>
                <a:spcPts val="0"/>
              </a:spcAft>
              <a:buClr>
                <a:srgbClr val="4E48AB"/>
              </a:buClr>
              <a:buSzPts val="2800"/>
              <a:buFont typeface="Oswald"/>
              <a:buNone/>
              <a:defRPr sz="2800">
                <a:solidFill>
                  <a:srgbClr val="4E48AB"/>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rgbClr val="4E48AB"/>
              </a:buClr>
              <a:buSzPts val="1400"/>
              <a:buFont typeface="Muli"/>
              <a:buChar char="●"/>
              <a:defRPr>
                <a:solidFill>
                  <a:srgbClr val="4E48AB"/>
                </a:solidFill>
                <a:latin typeface="Muli"/>
                <a:ea typeface="Muli"/>
                <a:cs typeface="Muli"/>
                <a:sym typeface="Muli"/>
              </a:defRPr>
            </a:lvl1pPr>
            <a:lvl2pPr marL="914400" lvl="1" indent="-317500">
              <a:lnSpc>
                <a:spcPct val="115000"/>
              </a:lnSpc>
              <a:spcBef>
                <a:spcPts val="1600"/>
              </a:spcBef>
              <a:spcAft>
                <a:spcPts val="0"/>
              </a:spcAft>
              <a:buClr>
                <a:srgbClr val="4E48AB"/>
              </a:buClr>
              <a:buSzPts val="1400"/>
              <a:buFont typeface="Muli"/>
              <a:buChar char="○"/>
              <a:defRPr>
                <a:solidFill>
                  <a:srgbClr val="4E48AB"/>
                </a:solidFill>
                <a:latin typeface="Muli"/>
                <a:ea typeface="Muli"/>
                <a:cs typeface="Muli"/>
                <a:sym typeface="Muli"/>
              </a:defRPr>
            </a:lvl2pPr>
            <a:lvl3pPr marL="1371600" lvl="2" indent="-317500">
              <a:lnSpc>
                <a:spcPct val="115000"/>
              </a:lnSpc>
              <a:spcBef>
                <a:spcPts val="1600"/>
              </a:spcBef>
              <a:spcAft>
                <a:spcPts val="0"/>
              </a:spcAft>
              <a:buClr>
                <a:srgbClr val="4E48AB"/>
              </a:buClr>
              <a:buSzPts val="1400"/>
              <a:buFont typeface="Muli"/>
              <a:buChar char="■"/>
              <a:defRPr>
                <a:solidFill>
                  <a:srgbClr val="4E48AB"/>
                </a:solidFill>
                <a:latin typeface="Muli"/>
                <a:ea typeface="Muli"/>
                <a:cs typeface="Muli"/>
                <a:sym typeface="Muli"/>
              </a:defRPr>
            </a:lvl3pPr>
            <a:lvl4pPr marL="1828800" lvl="3" indent="-317500">
              <a:lnSpc>
                <a:spcPct val="115000"/>
              </a:lnSpc>
              <a:spcBef>
                <a:spcPts val="1600"/>
              </a:spcBef>
              <a:spcAft>
                <a:spcPts val="0"/>
              </a:spcAft>
              <a:buClr>
                <a:srgbClr val="4E48AB"/>
              </a:buClr>
              <a:buSzPts val="1400"/>
              <a:buFont typeface="Muli"/>
              <a:buChar char="●"/>
              <a:defRPr>
                <a:solidFill>
                  <a:srgbClr val="4E48AB"/>
                </a:solidFill>
                <a:latin typeface="Muli"/>
                <a:ea typeface="Muli"/>
                <a:cs typeface="Muli"/>
                <a:sym typeface="Muli"/>
              </a:defRPr>
            </a:lvl4pPr>
            <a:lvl5pPr marL="2286000" lvl="4" indent="-317500">
              <a:lnSpc>
                <a:spcPct val="115000"/>
              </a:lnSpc>
              <a:spcBef>
                <a:spcPts val="1600"/>
              </a:spcBef>
              <a:spcAft>
                <a:spcPts val="0"/>
              </a:spcAft>
              <a:buClr>
                <a:srgbClr val="4E48AB"/>
              </a:buClr>
              <a:buSzPts val="1400"/>
              <a:buFont typeface="Muli"/>
              <a:buChar char="○"/>
              <a:defRPr>
                <a:solidFill>
                  <a:srgbClr val="4E48AB"/>
                </a:solidFill>
                <a:latin typeface="Muli"/>
                <a:ea typeface="Muli"/>
                <a:cs typeface="Muli"/>
                <a:sym typeface="Muli"/>
              </a:defRPr>
            </a:lvl5pPr>
            <a:lvl6pPr marL="2743200" lvl="5" indent="-317500">
              <a:lnSpc>
                <a:spcPct val="115000"/>
              </a:lnSpc>
              <a:spcBef>
                <a:spcPts val="1600"/>
              </a:spcBef>
              <a:spcAft>
                <a:spcPts val="0"/>
              </a:spcAft>
              <a:buClr>
                <a:srgbClr val="4E48AB"/>
              </a:buClr>
              <a:buSzPts val="1400"/>
              <a:buFont typeface="Muli"/>
              <a:buChar char="■"/>
              <a:defRPr>
                <a:solidFill>
                  <a:srgbClr val="4E48AB"/>
                </a:solidFill>
                <a:latin typeface="Muli"/>
                <a:ea typeface="Muli"/>
                <a:cs typeface="Muli"/>
                <a:sym typeface="Muli"/>
              </a:defRPr>
            </a:lvl6pPr>
            <a:lvl7pPr marL="3200400" lvl="6" indent="-317500">
              <a:lnSpc>
                <a:spcPct val="115000"/>
              </a:lnSpc>
              <a:spcBef>
                <a:spcPts val="1600"/>
              </a:spcBef>
              <a:spcAft>
                <a:spcPts val="0"/>
              </a:spcAft>
              <a:buClr>
                <a:srgbClr val="4E48AB"/>
              </a:buClr>
              <a:buSzPts val="1400"/>
              <a:buFont typeface="Muli"/>
              <a:buChar char="●"/>
              <a:defRPr>
                <a:solidFill>
                  <a:srgbClr val="4E48AB"/>
                </a:solidFill>
                <a:latin typeface="Muli"/>
                <a:ea typeface="Muli"/>
                <a:cs typeface="Muli"/>
                <a:sym typeface="Muli"/>
              </a:defRPr>
            </a:lvl7pPr>
            <a:lvl8pPr marL="3657600" lvl="7" indent="-317500">
              <a:lnSpc>
                <a:spcPct val="115000"/>
              </a:lnSpc>
              <a:spcBef>
                <a:spcPts val="1600"/>
              </a:spcBef>
              <a:spcAft>
                <a:spcPts val="0"/>
              </a:spcAft>
              <a:buClr>
                <a:srgbClr val="4E48AB"/>
              </a:buClr>
              <a:buSzPts val="1400"/>
              <a:buFont typeface="Muli"/>
              <a:buChar char="○"/>
              <a:defRPr>
                <a:solidFill>
                  <a:srgbClr val="4E48AB"/>
                </a:solidFill>
                <a:latin typeface="Muli"/>
                <a:ea typeface="Muli"/>
                <a:cs typeface="Muli"/>
                <a:sym typeface="Muli"/>
              </a:defRPr>
            </a:lvl8pPr>
            <a:lvl9pPr marL="4114800" lvl="8" indent="-317500">
              <a:lnSpc>
                <a:spcPct val="115000"/>
              </a:lnSpc>
              <a:spcBef>
                <a:spcPts val="1600"/>
              </a:spcBef>
              <a:spcAft>
                <a:spcPts val="1600"/>
              </a:spcAft>
              <a:buClr>
                <a:srgbClr val="4E48AB"/>
              </a:buClr>
              <a:buSzPts val="1400"/>
              <a:buFont typeface="Muli"/>
              <a:buChar char="■"/>
              <a:defRPr>
                <a:solidFill>
                  <a:srgbClr val="4E48AB"/>
                </a:solidFill>
                <a:latin typeface="Muli"/>
                <a:ea typeface="Muli"/>
                <a:cs typeface="Muli"/>
                <a:sym typeface="Mul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3" r:id="rId4"/>
    <p:sldLayoutId id="2147483654" r:id="rId5"/>
    <p:sldLayoutId id="2147483655" r:id="rId6"/>
    <p:sldLayoutId id="2147483658" r:id="rId7"/>
    <p:sldLayoutId id="2147483659" r:id="rId8"/>
    <p:sldLayoutId id="2147483661" r:id="rId9"/>
    <p:sldLayoutId id="2147483664" r:id="rId10"/>
    <p:sldLayoutId id="214748366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27"/>
        <p:cNvGrpSpPr/>
        <p:nvPr/>
      </p:nvGrpSpPr>
      <p:grpSpPr>
        <a:xfrm>
          <a:off x="0" y="0"/>
          <a:ext cx="0" cy="0"/>
          <a:chOff x="0" y="0"/>
          <a:chExt cx="0" cy="0"/>
        </a:xfrm>
      </p:grpSpPr>
      <p:sp>
        <p:nvSpPr>
          <p:cNvPr id="1128" name="Google Shape;1128;p32"/>
          <p:cNvSpPr txBox="1">
            <a:spLocks noGrp="1"/>
          </p:cNvSpPr>
          <p:nvPr>
            <p:ph type="ctrTitle"/>
          </p:nvPr>
        </p:nvSpPr>
        <p:spPr>
          <a:xfrm>
            <a:off x="319523" y="1762050"/>
            <a:ext cx="3779907" cy="809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000" dirty="0"/>
              <a:t>STC customer churn prediction</a:t>
            </a:r>
            <a:endParaRPr sz="4000" dirty="0">
              <a:solidFill>
                <a:srgbClr val="000000"/>
              </a:solidFill>
            </a:endParaRPr>
          </a:p>
        </p:txBody>
      </p:sp>
      <p:pic>
        <p:nvPicPr>
          <p:cNvPr id="3" name="Picture 2" descr="A picture containing logo&#10;&#10;Description automatically generated">
            <a:extLst>
              <a:ext uri="{FF2B5EF4-FFF2-40B4-BE49-F238E27FC236}">
                <a16:creationId xmlns:a16="http://schemas.microsoft.com/office/drawing/2014/main" id="{55AFBEFB-7CB7-4C27-B12A-89FD1518A994}"/>
              </a:ext>
            </a:extLst>
          </p:cNvPr>
          <p:cNvPicPr>
            <a:picLocks noChangeAspect="1"/>
          </p:cNvPicPr>
          <p:nvPr/>
        </p:nvPicPr>
        <p:blipFill>
          <a:blip r:embed="rId3"/>
          <a:stretch>
            <a:fillRect/>
          </a:stretch>
        </p:blipFill>
        <p:spPr>
          <a:xfrm>
            <a:off x="237215" y="3679333"/>
            <a:ext cx="1972262" cy="130760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8"/>
        <p:cNvGrpSpPr/>
        <p:nvPr/>
      </p:nvGrpSpPr>
      <p:grpSpPr>
        <a:xfrm>
          <a:off x="0" y="0"/>
          <a:ext cx="0" cy="0"/>
          <a:chOff x="0" y="0"/>
          <a:chExt cx="0" cy="0"/>
        </a:xfrm>
      </p:grpSpPr>
      <p:sp>
        <p:nvSpPr>
          <p:cNvPr id="1299" name="Google Shape;1299;p48"/>
          <p:cNvSpPr txBox="1">
            <a:spLocks noGrp="1"/>
          </p:cNvSpPr>
          <p:nvPr>
            <p:ph type="ctrTitle"/>
          </p:nvPr>
        </p:nvSpPr>
        <p:spPr>
          <a:xfrm flipH="1">
            <a:off x="742026" y="284063"/>
            <a:ext cx="7666500" cy="94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sz="2800" dirty="0"/>
              <a:t>Model’s Scores </a:t>
            </a:r>
            <a:r>
              <a:rPr lang="es" sz="2800" dirty="0">
                <a:solidFill>
                  <a:srgbClr val="ADADFB"/>
                </a:solidFill>
              </a:rPr>
              <a:t>(Validation)</a:t>
            </a:r>
            <a:endParaRPr sz="2800" dirty="0">
              <a:solidFill>
                <a:srgbClr val="ADADFB"/>
              </a:solidFill>
            </a:endParaRPr>
          </a:p>
        </p:txBody>
      </p:sp>
      <p:graphicFrame>
        <p:nvGraphicFramePr>
          <p:cNvPr id="1300" name="Google Shape;1300;p48"/>
          <p:cNvGraphicFramePr/>
          <p:nvPr>
            <p:extLst>
              <p:ext uri="{D42A27DB-BD31-4B8C-83A1-F6EECF244321}">
                <p14:modId xmlns:p14="http://schemas.microsoft.com/office/powerpoint/2010/main" val="2769999741"/>
              </p:ext>
            </p:extLst>
          </p:nvPr>
        </p:nvGraphicFramePr>
        <p:xfrm>
          <a:off x="1313970" y="1792410"/>
          <a:ext cx="5970495" cy="2433808"/>
        </p:xfrm>
        <a:graphic>
          <a:graphicData uri="http://schemas.openxmlformats.org/drawingml/2006/table">
            <a:tbl>
              <a:tblPr>
                <a:noFill/>
                <a:tableStyleId>{A4BCF135-0AE6-481B-928B-96658BF36146}</a:tableStyleId>
              </a:tblPr>
              <a:tblGrid>
                <a:gridCol w="1080251">
                  <a:extLst>
                    <a:ext uri="{9D8B030D-6E8A-4147-A177-3AD203B41FA5}">
                      <a16:colId xmlns:a16="http://schemas.microsoft.com/office/drawing/2014/main" val="20000"/>
                    </a:ext>
                  </a:extLst>
                </a:gridCol>
                <a:gridCol w="1633482">
                  <a:extLst>
                    <a:ext uri="{9D8B030D-6E8A-4147-A177-3AD203B41FA5}">
                      <a16:colId xmlns:a16="http://schemas.microsoft.com/office/drawing/2014/main" val="20001"/>
                    </a:ext>
                  </a:extLst>
                </a:gridCol>
                <a:gridCol w="1628409">
                  <a:extLst>
                    <a:ext uri="{9D8B030D-6E8A-4147-A177-3AD203B41FA5}">
                      <a16:colId xmlns:a16="http://schemas.microsoft.com/office/drawing/2014/main" val="20002"/>
                    </a:ext>
                  </a:extLst>
                </a:gridCol>
                <a:gridCol w="1628353">
                  <a:extLst>
                    <a:ext uri="{9D8B030D-6E8A-4147-A177-3AD203B41FA5}">
                      <a16:colId xmlns:a16="http://schemas.microsoft.com/office/drawing/2014/main" val="20003"/>
                    </a:ext>
                  </a:extLst>
                </a:gridCol>
              </a:tblGrid>
              <a:tr h="446430">
                <a:tc>
                  <a:txBody>
                    <a:bodyPr/>
                    <a:lstStyle/>
                    <a:p>
                      <a:pPr marL="0" lvl="0" indent="0" algn="l" rtl="0">
                        <a:spcBef>
                          <a:spcPts val="0"/>
                        </a:spcBef>
                        <a:spcAft>
                          <a:spcPts val="0"/>
                        </a:spcAft>
                        <a:buNone/>
                      </a:pPr>
                      <a:endParaRPr sz="1800" dirty="0">
                        <a:solidFill>
                          <a:srgbClr val="4E48AB"/>
                        </a:solidFill>
                        <a:latin typeface="Ubuntu Light"/>
                        <a:ea typeface="Ubuntu Light"/>
                        <a:cs typeface="Ubuntu Light"/>
                        <a:sym typeface="Ubuntu Light"/>
                      </a:endParaRPr>
                    </a:p>
                  </a:txBody>
                  <a:tcPr marL="91425" marR="91425" marT="68575" marB="68575" anchor="ctr">
                    <a:lnL w="9525" cap="flat" cmpd="sng">
                      <a:solidFill>
                        <a:srgbClr val="4E48AB">
                          <a:alpha val="0"/>
                        </a:srgbClr>
                      </a:solidFill>
                      <a:prstDash val="solid"/>
                      <a:round/>
                      <a:headEnd type="none" w="sm" len="sm"/>
                      <a:tailEnd type="none" w="sm" len="sm"/>
                    </a:lnL>
                    <a:lnR w="9525" cap="flat" cmpd="sng">
                      <a:solidFill>
                        <a:srgbClr val="4E48AB">
                          <a:alpha val="0"/>
                        </a:srgbClr>
                      </a:solidFill>
                      <a:prstDash val="solid"/>
                      <a:round/>
                      <a:headEnd type="none" w="sm" len="sm"/>
                      <a:tailEnd type="none" w="sm" len="sm"/>
                    </a:lnR>
                    <a:lnT w="38100" cap="flat" cmpd="sng">
                      <a:solidFill>
                        <a:srgbClr val="4E48AB">
                          <a:alpha val="0"/>
                        </a:srgbClr>
                      </a:solidFill>
                      <a:prstDash val="solid"/>
                      <a:round/>
                      <a:headEnd type="none" w="sm" len="sm"/>
                      <a:tailEnd type="none" w="sm" len="sm"/>
                    </a:lnT>
                    <a:lnB w="9525" cap="flat" cmpd="sng">
                      <a:solidFill>
                        <a:srgbClr val="4E48AB">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US" sz="1600" dirty="0">
                          <a:solidFill>
                            <a:srgbClr val="4E48AB"/>
                          </a:solidFill>
                          <a:latin typeface="Oswald"/>
                          <a:ea typeface="Oswald"/>
                          <a:cs typeface="Oswald"/>
                          <a:sym typeface="Oswald"/>
                        </a:rPr>
                        <a:t>F1</a:t>
                      </a:r>
                      <a:endParaRPr sz="1800" dirty="0">
                        <a:solidFill>
                          <a:srgbClr val="4E48AB"/>
                        </a:solidFill>
                        <a:latin typeface="Oswald"/>
                        <a:ea typeface="Oswald"/>
                        <a:cs typeface="Oswald"/>
                        <a:sym typeface="Oswald"/>
                      </a:endParaRPr>
                    </a:p>
                  </a:txBody>
                  <a:tcPr marL="91425" marR="91425" marT="68575" marB="68575">
                    <a:lnL w="9525" cap="flat" cmpd="sng">
                      <a:solidFill>
                        <a:srgbClr val="4E48AB">
                          <a:alpha val="0"/>
                        </a:srgbClr>
                      </a:solidFill>
                      <a:prstDash val="solid"/>
                      <a:round/>
                      <a:headEnd type="none" w="sm" len="sm"/>
                      <a:tailEnd type="none" w="sm" len="sm"/>
                    </a:lnL>
                    <a:lnR w="9525" cap="flat" cmpd="sng">
                      <a:solidFill>
                        <a:srgbClr val="4E48AB">
                          <a:alpha val="0"/>
                        </a:srgbClr>
                      </a:solidFill>
                      <a:prstDash val="solid"/>
                      <a:round/>
                      <a:headEnd type="none" w="sm" len="sm"/>
                      <a:tailEnd type="none" w="sm" len="sm"/>
                    </a:lnR>
                    <a:lnT w="9525" cap="flat" cmpd="sng">
                      <a:solidFill>
                        <a:srgbClr val="4E48AB">
                          <a:alpha val="0"/>
                        </a:srgbClr>
                      </a:solidFill>
                      <a:prstDash val="solid"/>
                      <a:round/>
                      <a:headEnd type="none" w="sm" len="sm"/>
                      <a:tailEnd type="none" w="sm" len="sm"/>
                    </a:lnT>
                    <a:lnB w="9525" cap="flat" cmpd="sng">
                      <a:solidFill>
                        <a:srgbClr val="4E48AB">
                          <a:alpha val="0"/>
                        </a:srgbClr>
                      </a:solidFill>
                      <a:prstDash val="solid"/>
                      <a:round/>
                      <a:headEnd type="none" w="sm" len="sm"/>
                      <a:tailEnd type="none" w="sm" len="sm"/>
                    </a:lnB>
                    <a:solidFill>
                      <a:srgbClr val="ADADFB"/>
                    </a:solidFill>
                  </a:tcPr>
                </a:tc>
                <a:tc>
                  <a:txBody>
                    <a:bodyPr/>
                    <a:lstStyle/>
                    <a:p>
                      <a:pPr marL="0" lvl="0" indent="0" algn="ctr" rtl="0">
                        <a:spcBef>
                          <a:spcPts val="0"/>
                        </a:spcBef>
                        <a:spcAft>
                          <a:spcPts val="0"/>
                        </a:spcAft>
                        <a:buClr>
                          <a:srgbClr val="000000"/>
                        </a:buClr>
                        <a:buSzPts val="1100"/>
                        <a:buFont typeface="Arial"/>
                        <a:buNone/>
                      </a:pPr>
                      <a:r>
                        <a:rPr lang="en-US" sz="1600" dirty="0">
                          <a:solidFill>
                            <a:srgbClr val="4E48AB"/>
                          </a:solidFill>
                          <a:latin typeface="Oswald"/>
                          <a:ea typeface="Oswald"/>
                          <a:cs typeface="Oswald"/>
                          <a:sym typeface="Oswald"/>
                        </a:rPr>
                        <a:t>precision </a:t>
                      </a:r>
                      <a:endParaRPr sz="1600" dirty="0">
                        <a:solidFill>
                          <a:srgbClr val="4E48AB"/>
                        </a:solidFill>
                        <a:latin typeface="Oswald"/>
                        <a:ea typeface="Oswald"/>
                        <a:cs typeface="Oswald"/>
                        <a:sym typeface="Oswald"/>
                      </a:endParaRPr>
                    </a:p>
                  </a:txBody>
                  <a:tcPr marL="91425" marR="91425" marT="68575" marB="68575">
                    <a:lnL w="9525" cap="flat" cmpd="sng">
                      <a:solidFill>
                        <a:srgbClr val="4E48AB">
                          <a:alpha val="0"/>
                        </a:srgbClr>
                      </a:solidFill>
                      <a:prstDash val="solid"/>
                      <a:round/>
                      <a:headEnd type="none" w="sm" len="sm"/>
                      <a:tailEnd type="none" w="sm" len="sm"/>
                    </a:lnL>
                    <a:lnR w="9525" cap="flat" cmpd="sng">
                      <a:solidFill>
                        <a:srgbClr val="4E48AB">
                          <a:alpha val="0"/>
                        </a:srgbClr>
                      </a:solidFill>
                      <a:prstDash val="solid"/>
                      <a:round/>
                      <a:headEnd type="none" w="sm" len="sm"/>
                      <a:tailEnd type="none" w="sm" len="sm"/>
                    </a:lnR>
                    <a:lnT w="9525" cap="flat" cmpd="sng">
                      <a:solidFill>
                        <a:srgbClr val="4E48AB">
                          <a:alpha val="0"/>
                        </a:srgbClr>
                      </a:solidFill>
                      <a:prstDash val="solid"/>
                      <a:round/>
                      <a:headEnd type="none" w="sm" len="sm"/>
                      <a:tailEnd type="none" w="sm" len="sm"/>
                    </a:lnT>
                    <a:lnB w="9525" cap="flat" cmpd="sng">
                      <a:solidFill>
                        <a:srgbClr val="4E48AB">
                          <a:alpha val="0"/>
                        </a:srgbClr>
                      </a:solidFill>
                      <a:prstDash val="solid"/>
                      <a:round/>
                      <a:headEnd type="none" w="sm" len="sm"/>
                      <a:tailEnd type="none" w="sm" len="sm"/>
                    </a:lnB>
                    <a:solidFill>
                      <a:srgbClr val="ADADFB"/>
                    </a:solidFill>
                  </a:tcPr>
                </a:tc>
                <a:tc>
                  <a:txBody>
                    <a:bodyPr/>
                    <a:lstStyle/>
                    <a:p>
                      <a:pPr marL="0" lvl="0" indent="0" algn="ctr" rtl="0">
                        <a:spcBef>
                          <a:spcPts val="0"/>
                        </a:spcBef>
                        <a:spcAft>
                          <a:spcPts val="0"/>
                        </a:spcAft>
                        <a:buClr>
                          <a:srgbClr val="000000"/>
                        </a:buClr>
                        <a:buSzPts val="1100"/>
                        <a:buFont typeface="Arial"/>
                        <a:buNone/>
                      </a:pPr>
                      <a:r>
                        <a:rPr lang="en-US" sz="1600" dirty="0">
                          <a:solidFill>
                            <a:srgbClr val="4E48AB"/>
                          </a:solidFill>
                          <a:latin typeface="Oswald"/>
                          <a:ea typeface="Oswald"/>
                          <a:cs typeface="Oswald"/>
                          <a:sym typeface="Oswald"/>
                        </a:rPr>
                        <a:t>Recall</a:t>
                      </a:r>
                      <a:endParaRPr sz="1200" dirty="0">
                        <a:solidFill>
                          <a:srgbClr val="4E48AB"/>
                        </a:solidFill>
                        <a:latin typeface="Oswald"/>
                        <a:ea typeface="Oswald"/>
                        <a:cs typeface="Oswald"/>
                        <a:sym typeface="Oswald"/>
                      </a:endParaRPr>
                    </a:p>
                  </a:txBody>
                  <a:tcPr marL="91425" marR="91425" marT="68575" marB="68575">
                    <a:lnL w="9525" cap="flat" cmpd="sng">
                      <a:solidFill>
                        <a:srgbClr val="4E48AB">
                          <a:alpha val="0"/>
                        </a:srgbClr>
                      </a:solidFill>
                      <a:prstDash val="solid"/>
                      <a:round/>
                      <a:headEnd type="none" w="sm" len="sm"/>
                      <a:tailEnd type="none" w="sm" len="sm"/>
                    </a:lnL>
                    <a:lnR w="9525" cap="flat" cmpd="sng">
                      <a:solidFill>
                        <a:srgbClr val="4E48AB">
                          <a:alpha val="0"/>
                        </a:srgbClr>
                      </a:solidFill>
                      <a:prstDash val="solid"/>
                      <a:round/>
                      <a:headEnd type="none" w="sm" len="sm"/>
                      <a:tailEnd type="none" w="sm" len="sm"/>
                    </a:lnR>
                    <a:lnT w="9525" cap="flat" cmpd="sng">
                      <a:solidFill>
                        <a:srgbClr val="4E48AB">
                          <a:alpha val="0"/>
                        </a:srgbClr>
                      </a:solidFill>
                      <a:prstDash val="solid"/>
                      <a:round/>
                      <a:headEnd type="none" w="sm" len="sm"/>
                      <a:tailEnd type="none" w="sm" len="sm"/>
                    </a:lnT>
                    <a:lnB w="9525" cap="flat" cmpd="sng">
                      <a:solidFill>
                        <a:srgbClr val="4E48AB">
                          <a:alpha val="0"/>
                        </a:srgbClr>
                      </a:solidFill>
                      <a:prstDash val="solid"/>
                      <a:round/>
                      <a:headEnd type="none" w="sm" len="sm"/>
                      <a:tailEnd type="none" w="sm" len="sm"/>
                    </a:lnB>
                    <a:solidFill>
                      <a:srgbClr val="ADADFB"/>
                    </a:solidFill>
                  </a:tcPr>
                </a:tc>
                <a:extLst>
                  <a:ext uri="{0D108BD9-81ED-4DB2-BD59-A6C34878D82A}">
                    <a16:rowId xmlns:a16="http://schemas.microsoft.com/office/drawing/2014/main" val="10000"/>
                  </a:ext>
                </a:extLst>
              </a:tr>
              <a:tr h="475061">
                <a:tc>
                  <a:txBody>
                    <a:bodyPr/>
                    <a:lstStyle/>
                    <a:p>
                      <a:pPr marL="0" lvl="0" indent="0" algn="ctr" rtl="0">
                        <a:spcBef>
                          <a:spcPts val="0"/>
                        </a:spcBef>
                        <a:spcAft>
                          <a:spcPts val="0"/>
                        </a:spcAft>
                        <a:buNone/>
                      </a:pPr>
                      <a:r>
                        <a:rPr lang="es" sz="1600" dirty="0">
                          <a:solidFill>
                            <a:srgbClr val="FFFFFF"/>
                          </a:solidFill>
                          <a:latin typeface="Oswald"/>
                          <a:ea typeface="Oswald"/>
                          <a:cs typeface="Oswald"/>
                          <a:sym typeface="Oswald"/>
                        </a:rPr>
                        <a:t>KNN</a:t>
                      </a:r>
                      <a:endParaRPr sz="1600" dirty="0">
                        <a:solidFill>
                          <a:srgbClr val="FFFFFF"/>
                        </a:solidFill>
                        <a:latin typeface="Oswald"/>
                        <a:ea typeface="Oswald"/>
                        <a:cs typeface="Oswald"/>
                        <a:sym typeface="Oswald"/>
                      </a:endParaRPr>
                    </a:p>
                  </a:txBody>
                  <a:tcPr marL="91425" marR="91425" marT="68575" marB="68575" anchor="ctr">
                    <a:lnL w="9525" cap="flat" cmpd="sng">
                      <a:solidFill>
                        <a:srgbClr val="4E48AB">
                          <a:alpha val="0"/>
                        </a:srgbClr>
                      </a:solidFill>
                      <a:prstDash val="solid"/>
                      <a:round/>
                      <a:headEnd type="none" w="sm" len="sm"/>
                      <a:tailEnd type="none" w="sm" len="sm"/>
                    </a:lnL>
                    <a:lnR w="9525" cap="flat" cmpd="sng">
                      <a:solidFill>
                        <a:srgbClr val="4E48AB">
                          <a:alpha val="0"/>
                        </a:srgbClr>
                      </a:solidFill>
                      <a:prstDash val="solid"/>
                      <a:round/>
                      <a:headEnd type="none" w="sm" len="sm"/>
                      <a:tailEnd type="none" w="sm" len="sm"/>
                    </a:lnR>
                    <a:lnT w="9525" cap="flat" cmpd="sng">
                      <a:solidFill>
                        <a:srgbClr val="4E48AB">
                          <a:alpha val="0"/>
                        </a:srgbClr>
                      </a:solidFill>
                      <a:prstDash val="solid"/>
                      <a:round/>
                      <a:headEnd type="none" w="sm" len="sm"/>
                      <a:tailEnd type="none" w="sm" len="sm"/>
                    </a:lnT>
                    <a:lnB w="9525" cap="flat" cmpd="sng">
                      <a:solidFill>
                        <a:srgbClr val="4E48AB">
                          <a:alpha val="0"/>
                        </a:srgbClr>
                      </a:solidFill>
                      <a:prstDash val="solid"/>
                      <a:round/>
                      <a:headEnd type="none" w="sm" len="sm"/>
                      <a:tailEnd type="none" w="sm" len="sm"/>
                    </a:lnB>
                    <a:solidFill>
                      <a:srgbClr val="3D3D8A"/>
                    </a:solidFill>
                  </a:tcPr>
                </a:tc>
                <a:tc>
                  <a:txBody>
                    <a:bodyPr/>
                    <a:lstStyle/>
                    <a:p>
                      <a:pPr marL="0" lvl="0" indent="0" algn="ctr" rtl="0">
                        <a:spcBef>
                          <a:spcPts val="0"/>
                        </a:spcBef>
                        <a:spcAft>
                          <a:spcPts val="0"/>
                        </a:spcAft>
                        <a:buNone/>
                      </a:pPr>
                      <a:r>
                        <a:rPr lang="es" sz="1600" dirty="0">
                          <a:solidFill>
                            <a:srgbClr val="FFFFFF"/>
                          </a:solidFill>
                          <a:latin typeface="Muli"/>
                          <a:ea typeface="Muli"/>
                          <a:cs typeface="Muli"/>
                          <a:sym typeface="Muli"/>
                        </a:rPr>
                        <a:t> 0.50</a:t>
                      </a:r>
                      <a:endParaRPr sz="1600" dirty="0">
                        <a:solidFill>
                          <a:srgbClr val="FFFFFF"/>
                        </a:solidFill>
                        <a:latin typeface="Muli"/>
                        <a:ea typeface="Muli"/>
                        <a:cs typeface="Muli"/>
                        <a:sym typeface="Muli"/>
                      </a:endParaRPr>
                    </a:p>
                  </a:txBody>
                  <a:tcPr marL="91425" marR="91425" marT="68575" marB="68575" anchor="ctr">
                    <a:lnL w="9525" cap="flat" cmpd="sng">
                      <a:solidFill>
                        <a:srgbClr val="4E48AB">
                          <a:alpha val="0"/>
                        </a:srgbClr>
                      </a:solidFill>
                      <a:prstDash val="solid"/>
                      <a:round/>
                      <a:headEnd type="none" w="sm" len="sm"/>
                      <a:tailEnd type="none" w="sm" len="sm"/>
                    </a:lnL>
                    <a:lnR w="9525" cap="flat" cmpd="sng">
                      <a:solidFill>
                        <a:srgbClr val="4E48AB">
                          <a:alpha val="0"/>
                        </a:srgbClr>
                      </a:solidFill>
                      <a:prstDash val="solid"/>
                      <a:round/>
                      <a:headEnd type="none" w="sm" len="sm"/>
                      <a:tailEnd type="none" w="sm" len="sm"/>
                    </a:lnR>
                    <a:lnT w="9525" cap="flat" cmpd="sng">
                      <a:solidFill>
                        <a:srgbClr val="4E48AB">
                          <a:alpha val="0"/>
                        </a:srgbClr>
                      </a:solidFill>
                      <a:prstDash val="solid"/>
                      <a:round/>
                      <a:headEnd type="none" w="sm" len="sm"/>
                      <a:tailEnd type="none" w="sm" len="sm"/>
                    </a:lnT>
                    <a:lnB w="9525" cap="flat" cmpd="sng">
                      <a:solidFill>
                        <a:srgbClr val="4E48AB">
                          <a:alpha val="0"/>
                        </a:srgbClr>
                      </a:solidFill>
                      <a:prstDash val="dash"/>
                      <a:round/>
                      <a:headEnd type="none" w="sm" len="sm"/>
                      <a:tailEnd type="none" w="sm" len="sm"/>
                    </a:lnB>
                    <a:solidFill>
                      <a:srgbClr val="3D3D8A"/>
                    </a:solidFill>
                  </a:tcPr>
                </a:tc>
                <a:tc>
                  <a:txBody>
                    <a:bodyPr/>
                    <a:lstStyle/>
                    <a:p>
                      <a:pPr marL="0" lvl="0" indent="0" algn="ctr" rtl="0">
                        <a:spcBef>
                          <a:spcPts val="0"/>
                        </a:spcBef>
                        <a:spcAft>
                          <a:spcPts val="0"/>
                        </a:spcAft>
                        <a:buNone/>
                      </a:pPr>
                      <a:r>
                        <a:rPr lang="es" sz="1600" dirty="0">
                          <a:solidFill>
                            <a:srgbClr val="FFFFFF"/>
                          </a:solidFill>
                          <a:latin typeface="Muli"/>
                          <a:ea typeface="Muli"/>
                          <a:cs typeface="Muli"/>
                          <a:sym typeface="Muli"/>
                        </a:rPr>
                        <a:t>0.54</a:t>
                      </a:r>
                      <a:endParaRPr sz="1600" dirty="0">
                        <a:solidFill>
                          <a:srgbClr val="FFFFFF"/>
                        </a:solidFill>
                        <a:latin typeface="Muli"/>
                        <a:ea typeface="Muli"/>
                        <a:cs typeface="Muli"/>
                        <a:sym typeface="Muli"/>
                      </a:endParaRPr>
                    </a:p>
                  </a:txBody>
                  <a:tcPr marL="91425" marR="91425" marT="68575" marB="68575" anchor="ctr">
                    <a:lnL w="9525" cap="flat" cmpd="sng">
                      <a:solidFill>
                        <a:srgbClr val="4E48AB">
                          <a:alpha val="0"/>
                        </a:srgbClr>
                      </a:solidFill>
                      <a:prstDash val="solid"/>
                      <a:round/>
                      <a:headEnd type="none" w="sm" len="sm"/>
                      <a:tailEnd type="none" w="sm" len="sm"/>
                    </a:lnL>
                    <a:lnR w="9525" cap="flat" cmpd="sng">
                      <a:solidFill>
                        <a:srgbClr val="4E48AB">
                          <a:alpha val="0"/>
                        </a:srgbClr>
                      </a:solidFill>
                      <a:prstDash val="solid"/>
                      <a:round/>
                      <a:headEnd type="none" w="sm" len="sm"/>
                      <a:tailEnd type="none" w="sm" len="sm"/>
                    </a:lnR>
                    <a:lnT w="9525" cap="flat" cmpd="sng">
                      <a:solidFill>
                        <a:srgbClr val="4E48AB">
                          <a:alpha val="0"/>
                        </a:srgbClr>
                      </a:solidFill>
                      <a:prstDash val="solid"/>
                      <a:round/>
                      <a:headEnd type="none" w="sm" len="sm"/>
                      <a:tailEnd type="none" w="sm" len="sm"/>
                    </a:lnT>
                    <a:lnB w="9525" cap="flat" cmpd="sng">
                      <a:solidFill>
                        <a:srgbClr val="4E48AB">
                          <a:alpha val="0"/>
                        </a:srgbClr>
                      </a:solidFill>
                      <a:prstDash val="dash"/>
                      <a:round/>
                      <a:headEnd type="none" w="sm" len="sm"/>
                      <a:tailEnd type="none" w="sm" len="sm"/>
                    </a:lnB>
                    <a:solidFill>
                      <a:srgbClr val="3D3D8A"/>
                    </a:solidFill>
                  </a:tcPr>
                </a:tc>
                <a:tc>
                  <a:txBody>
                    <a:bodyPr/>
                    <a:lstStyle/>
                    <a:p>
                      <a:pPr marL="0" lvl="0" indent="0" algn="ctr" rtl="0">
                        <a:spcBef>
                          <a:spcPts val="0"/>
                        </a:spcBef>
                        <a:spcAft>
                          <a:spcPts val="0"/>
                        </a:spcAft>
                        <a:buNone/>
                      </a:pPr>
                      <a:r>
                        <a:rPr lang="es" sz="1600" dirty="0">
                          <a:solidFill>
                            <a:srgbClr val="FFFFFF"/>
                          </a:solidFill>
                          <a:latin typeface="Muli"/>
                          <a:ea typeface="Muli"/>
                          <a:cs typeface="Muli"/>
                          <a:sym typeface="Muli"/>
                        </a:rPr>
                        <a:t>0.46</a:t>
                      </a:r>
                      <a:endParaRPr sz="1600" dirty="0">
                        <a:solidFill>
                          <a:srgbClr val="FFFFFF"/>
                        </a:solidFill>
                        <a:latin typeface="Muli"/>
                        <a:ea typeface="Muli"/>
                        <a:cs typeface="Muli"/>
                        <a:sym typeface="Muli"/>
                      </a:endParaRPr>
                    </a:p>
                  </a:txBody>
                  <a:tcPr marL="91425" marR="91425" marT="68575" marB="68575" anchor="ctr">
                    <a:lnL w="9525" cap="flat" cmpd="sng">
                      <a:solidFill>
                        <a:srgbClr val="4E48AB">
                          <a:alpha val="0"/>
                        </a:srgbClr>
                      </a:solidFill>
                      <a:prstDash val="solid"/>
                      <a:round/>
                      <a:headEnd type="none" w="sm" len="sm"/>
                      <a:tailEnd type="none" w="sm" len="sm"/>
                    </a:lnL>
                    <a:lnR w="9525" cap="flat" cmpd="sng">
                      <a:solidFill>
                        <a:srgbClr val="4E48AB">
                          <a:alpha val="0"/>
                        </a:srgbClr>
                      </a:solidFill>
                      <a:prstDash val="solid"/>
                      <a:round/>
                      <a:headEnd type="none" w="sm" len="sm"/>
                      <a:tailEnd type="none" w="sm" len="sm"/>
                    </a:lnR>
                    <a:lnT w="9525" cap="flat" cmpd="sng">
                      <a:solidFill>
                        <a:srgbClr val="4E48AB">
                          <a:alpha val="0"/>
                        </a:srgbClr>
                      </a:solidFill>
                      <a:prstDash val="solid"/>
                      <a:round/>
                      <a:headEnd type="none" w="sm" len="sm"/>
                      <a:tailEnd type="none" w="sm" len="sm"/>
                    </a:lnT>
                    <a:lnB w="9525" cap="flat" cmpd="sng">
                      <a:solidFill>
                        <a:srgbClr val="4E48AB">
                          <a:alpha val="0"/>
                        </a:srgbClr>
                      </a:solidFill>
                      <a:prstDash val="dash"/>
                      <a:round/>
                      <a:headEnd type="none" w="sm" len="sm"/>
                      <a:tailEnd type="none" w="sm" len="sm"/>
                    </a:lnB>
                    <a:solidFill>
                      <a:srgbClr val="3D3D8A"/>
                    </a:solidFill>
                  </a:tcPr>
                </a:tc>
                <a:extLst>
                  <a:ext uri="{0D108BD9-81ED-4DB2-BD59-A6C34878D82A}">
                    <a16:rowId xmlns:a16="http://schemas.microsoft.com/office/drawing/2014/main" val="10001"/>
                  </a:ext>
                </a:extLst>
              </a:tr>
              <a:tr h="879615">
                <a:tc>
                  <a:txBody>
                    <a:bodyPr/>
                    <a:lstStyle/>
                    <a:p>
                      <a:pPr marL="0" lvl="0" indent="0" algn="ctr" rtl="0">
                        <a:spcBef>
                          <a:spcPts val="0"/>
                        </a:spcBef>
                        <a:spcAft>
                          <a:spcPts val="0"/>
                        </a:spcAft>
                        <a:buNone/>
                      </a:pPr>
                      <a:r>
                        <a:rPr lang="es" sz="1600" dirty="0">
                          <a:solidFill>
                            <a:srgbClr val="FFFFFF"/>
                          </a:solidFill>
                          <a:latin typeface="Oswald"/>
                          <a:ea typeface="Oswald"/>
                          <a:cs typeface="Oswald"/>
                          <a:sym typeface="Oswald"/>
                        </a:rPr>
                        <a:t>Logistic Regression(</a:t>
                      </a:r>
                      <a:r>
                        <a:rPr lang="en-US" sz="1600" dirty="0">
                          <a:solidFill>
                            <a:srgbClr val="FFFFFF"/>
                          </a:solidFill>
                          <a:latin typeface="Oswald"/>
                          <a:ea typeface="Oswald"/>
                          <a:cs typeface="Oswald"/>
                          <a:sym typeface="Oswald"/>
                        </a:rPr>
                        <a:t>up sample</a:t>
                      </a:r>
                      <a:r>
                        <a:rPr lang="es" sz="1600" dirty="0">
                          <a:solidFill>
                            <a:srgbClr val="FFFFFF"/>
                          </a:solidFill>
                          <a:latin typeface="Oswald"/>
                          <a:ea typeface="Oswald"/>
                          <a:cs typeface="Oswald"/>
                          <a:sym typeface="Oswald"/>
                        </a:rPr>
                        <a:t>) </a:t>
                      </a:r>
                      <a:endParaRPr sz="1600" dirty="0">
                        <a:solidFill>
                          <a:srgbClr val="FFFFFF"/>
                        </a:solidFill>
                        <a:latin typeface="Oswald"/>
                        <a:ea typeface="Oswald"/>
                        <a:cs typeface="Oswald"/>
                        <a:sym typeface="Oswald"/>
                      </a:endParaRPr>
                    </a:p>
                  </a:txBody>
                  <a:tcPr marL="91425" marR="91425" marT="68575" marB="68575" anchor="ctr">
                    <a:lnL w="9525" cap="flat" cmpd="sng">
                      <a:solidFill>
                        <a:srgbClr val="4E48AB">
                          <a:alpha val="0"/>
                        </a:srgbClr>
                      </a:solidFill>
                      <a:prstDash val="solid"/>
                      <a:round/>
                      <a:headEnd type="none" w="sm" len="sm"/>
                      <a:tailEnd type="none" w="sm" len="sm"/>
                    </a:lnL>
                    <a:lnR w="9525" cap="flat" cmpd="sng">
                      <a:solidFill>
                        <a:srgbClr val="4E48AB">
                          <a:alpha val="0"/>
                        </a:srgbClr>
                      </a:solidFill>
                      <a:prstDash val="solid"/>
                      <a:round/>
                      <a:headEnd type="none" w="sm" len="sm"/>
                      <a:tailEnd type="none" w="sm" len="sm"/>
                    </a:lnR>
                    <a:lnT w="9525" cap="flat" cmpd="sng">
                      <a:solidFill>
                        <a:srgbClr val="4E48AB">
                          <a:alpha val="0"/>
                        </a:srgbClr>
                      </a:solidFill>
                      <a:prstDash val="solid"/>
                      <a:round/>
                      <a:headEnd type="none" w="sm" len="sm"/>
                      <a:tailEnd type="none" w="sm" len="sm"/>
                    </a:lnT>
                    <a:lnB w="9525" cap="flat" cmpd="sng">
                      <a:solidFill>
                        <a:srgbClr val="4E48AB">
                          <a:alpha val="0"/>
                        </a:srgbClr>
                      </a:solidFill>
                      <a:prstDash val="solid"/>
                      <a:round/>
                      <a:headEnd type="none" w="sm" len="sm"/>
                      <a:tailEnd type="none" w="sm" len="sm"/>
                    </a:lnB>
                    <a:solidFill>
                      <a:srgbClr val="6569CF"/>
                    </a:solidFill>
                  </a:tcPr>
                </a:tc>
                <a:tc>
                  <a:txBody>
                    <a:bodyPr/>
                    <a:lstStyle/>
                    <a:p>
                      <a:pPr marL="0" lvl="0" indent="0" algn="ctr" rtl="0">
                        <a:spcBef>
                          <a:spcPts val="0"/>
                        </a:spcBef>
                        <a:spcAft>
                          <a:spcPts val="0"/>
                        </a:spcAft>
                        <a:buNone/>
                      </a:pPr>
                      <a:r>
                        <a:rPr lang="es" sz="1600" dirty="0">
                          <a:solidFill>
                            <a:srgbClr val="FFFFFF"/>
                          </a:solidFill>
                          <a:latin typeface="Muli"/>
                          <a:ea typeface="Muli"/>
                          <a:cs typeface="Muli"/>
                          <a:sym typeface="Muli"/>
                        </a:rPr>
                        <a:t>0.63</a:t>
                      </a:r>
                      <a:endParaRPr sz="1600" dirty="0">
                        <a:solidFill>
                          <a:srgbClr val="FFFFFF"/>
                        </a:solidFill>
                        <a:latin typeface="Muli"/>
                        <a:ea typeface="Muli"/>
                        <a:cs typeface="Muli"/>
                        <a:sym typeface="Muli"/>
                      </a:endParaRPr>
                    </a:p>
                  </a:txBody>
                  <a:tcPr marL="91425" marR="91425" marT="68575" marB="68575" anchor="ctr">
                    <a:lnL w="9525" cap="flat" cmpd="sng">
                      <a:solidFill>
                        <a:srgbClr val="4E48AB">
                          <a:alpha val="0"/>
                        </a:srgbClr>
                      </a:solidFill>
                      <a:prstDash val="solid"/>
                      <a:round/>
                      <a:headEnd type="none" w="sm" len="sm"/>
                      <a:tailEnd type="none" w="sm" len="sm"/>
                    </a:lnL>
                    <a:lnR w="9525" cap="flat" cmpd="sng">
                      <a:solidFill>
                        <a:srgbClr val="4E48AB">
                          <a:alpha val="0"/>
                        </a:srgbClr>
                      </a:solidFill>
                      <a:prstDash val="solid"/>
                      <a:round/>
                      <a:headEnd type="none" w="sm" len="sm"/>
                      <a:tailEnd type="none" w="sm" len="sm"/>
                    </a:lnR>
                    <a:lnT w="9525" cap="flat" cmpd="sng">
                      <a:solidFill>
                        <a:srgbClr val="4E48AB">
                          <a:alpha val="0"/>
                        </a:srgbClr>
                      </a:solidFill>
                      <a:prstDash val="dash"/>
                      <a:round/>
                      <a:headEnd type="none" w="sm" len="sm"/>
                      <a:tailEnd type="none" w="sm" len="sm"/>
                    </a:lnT>
                    <a:lnB w="9525" cap="flat" cmpd="sng">
                      <a:solidFill>
                        <a:srgbClr val="4E48AB">
                          <a:alpha val="0"/>
                        </a:srgbClr>
                      </a:solidFill>
                      <a:prstDash val="dash"/>
                      <a:round/>
                      <a:headEnd type="none" w="sm" len="sm"/>
                      <a:tailEnd type="none" w="sm" len="sm"/>
                    </a:lnB>
                    <a:solidFill>
                      <a:srgbClr val="6569CF"/>
                    </a:solidFill>
                  </a:tcPr>
                </a:tc>
                <a:tc>
                  <a:txBody>
                    <a:bodyPr/>
                    <a:lstStyle/>
                    <a:p>
                      <a:pPr marL="0" lvl="0" indent="0" algn="ctr" rtl="0">
                        <a:spcBef>
                          <a:spcPts val="0"/>
                        </a:spcBef>
                        <a:spcAft>
                          <a:spcPts val="0"/>
                        </a:spcAft>
                        <a:buNone/>
                      </a:pPr>
                      <a:r>
                        <a:rPr lang="es" sz="1600" dirty="0">
                          <a:solidFill>
                            <a:srgbClr val="FFFFFF"/>
                          </a:solidFill>
                          <a:latin typeface="Muli"/>
                          <a:ea typeface="Muli"/>
                          <a:cs typeface="Muli"/>
                          <a:sym typeface="Muli"/>
                        </a:rPr>
                        <a:t>0.51</a:t>
                      </a:r>
                      <a:endParaRPr sz="1600" dirty="0">
                        <a:solidFill>
                          <a:srgbClr val="FFFFFF"/>
                        </a:solidFill>
                        <a:latin typeface="Muli"/>
                        <a:ea typeface="Muli"/>
                        <a:cs typeface="Muli"/>
                        <a:sym typeface="Muli"/>
                      </a:endParaRPr>
                    </a:p>
                  </a:txBody>
                  <a:tcPr marL="91425" marR="91425" marT="68575" marB="68575" anchor="ctr">
                    <a:lnL w="9525" cap="flat" cmpd="sng">
                      <a:solidFill>
                        <a:srgbClr val="4E48AB">
                          <a:alpha val="0"/>
                        </a:srgbClr>
                      </a:solidFill>
                      <a:prstDash val="solid"/>
                      <a:round/>
                      <a:headEnd type="none" w="sm" len="sm"/>
                      <a:tailEnd type="none" w="sm" len="sm"/>
                    </a:lnL>
                    <a:lnR w="9525" cap="flat" cmpd="sng">
                      <a:solidFill>
                        <a:srgbClr val="4E48AB">
                          <a:alpha val="0"/>
                        </a:srgbClr>
                      </a:solidFill>
                      <a:prstDash val="solid"/>
                      <a:round/>
                      <a:headEnd type="none" w="sm" len="sm"/>
                      <a:tailEnd type="none" w="sm" len="sm"/>
                    </a:lnR>
                    <a:lnT w="9525" cap="flat" cmpd="sng">
                      <a:solidFill>
                        <a:srgbClr val="4E48AB">
                          <a:alpha val="0"/>
                        </a:srgbClr>
                      </a:solidFill>
                      <a:prstDash val="dash"/>
                      <a:round/>
                      <a:headEnd type="none" w="sm" len="sm"/>
                      <a:tailEnd type="none" w="sm" len="sm"/>
                    </a:lnT>
                    <a:lnB w="9525" cap="flat" cmpd="sng">
                      <a:solidFill>
                        <a:srgbClr val="4E48AB">
                          <a:alpha val="0"/>
                        </a:srgbClr>
                      </a:solidFill>
                      <a:prstDash val="dash"/>
                      <a:round/>
                      <a:headEnd type="none" w="sm" len="sm"/>
                      <a:tailEnd type="none" w="sm" len="sm"/>
                    </a:lnB>
                    <a:solidFill>
                      <a:srgbClr val="6569CF"/>
                    </a:solidFill>
                  </a:tcPr>
                </a:tc>
                <a:tc>
                  <a:txBody>
                    <a:bodyPr/>
                    <a:lstStyle/>
                    <a:p>
                      <a:pPr marL="0" lvl="0" indent="0" algn="ctr" rtl="0">
                        <a:spcBef>
                          <a:spcPts val="0"/>
                        </a:spcBef>
                        <a:spcAft>
                          <a:spcPts val="0"/>
                        </a:spcAft>
                        <a:buNone/>
                      </a:pPr>
                      <a:r>
                        <a:rPr lang="es" sz="1600" dirty="0">
                          <a:solidFill>
                            <a:srgbClr val="FFFFFF"/>
                          </a:solidFill>
                          <a:latin typeface="Muli"/>
                          <a:ea typeface="Muli"/>
                          <a:cs typeface="Muli"/>
                          <a:sym typeface="Muli"/>
                        </a:rPr>
                        <a:t>0.82</a:t>
                      </a:r>
                    </a:p>
                  </a:txBody>
                  <a:tcPr marL="91425" marR="91425" marT="68575" marB="68575" anchor="ctr">
                    <a:lnL w="9525" cap="flat" cmpd="sng">
                      <a:solidFill>
                        <a:srgbClr val="4E48AB">
                          <a:alpha val="0"/>
                        </a:srgbClr>
                      </a:solidFill>
                      <a:prstDash val="solid"/>
                      <a:round/>
                      <a:headEnd type="none" w="sm" len="sm"/>
                      <a:tailEnd type="none" w="sm" len="sm"/>
                    </a:lnL>
                    <a:lnR w="9525" cap="flat" cmpd="sng">
                      <a:solidFill>
                        <a:srgbClr val="4E48AB">
                          <a:alpha val="0"/>
                        </a:srgbClr>
                      </a:solidFill>
                      <a:prstDash val="solid"/>
                      <a:round/>
                      <a:headEnd type="none" w="sm" len="sm"/>
                      <a:tailEnd type="none" w="sm" len="sm"/>
                    </a:lnR>
                    <a:lnT w="9525" cap="flat" cmpd="sng">
                      <a:solidFill>
                        <a:srgbClr val="4E48AB">
                          <a:alpha val="0"/>
                        </a:srgbClr>
                      </a:solidFill>
                      <a:prstDash val="dash"/>
                      <a:round/>
                      <a:headEnd type="none" w="sm" len="sm"/>
                      <a:tailEnd type="none" w="sm" len="sm"/>
                    </a:lnT>
                    <a:lnB w="9525" cap="flat" cmpd="sng">
                      <a:solidFill>
                        <a:srgbClr val="4E48AB">
                          <a:alpha val="0"/>
                        </a:srgbClr>
                      </a:solidFill>
                      <a:prstDash val="dash"/>
                      <a:round/>
                      <a:headEnd type="none" w="sm" len="sm"/>
                      <a:tailEnd type="none" w="sm" len="sm"/>
                    </a:lnB>
                    <a:solidFill>
                      <a:srgbClr val="6569CF"/>
                    </a:solidFill>
                  </a:tcPr>
                </a:tc>
                <a:extLst>
                  <a:ext uri="{0D108BD9-81ED-4DB2-BD59-A6C34878D82A}">
                    <a16:rowId xmlns:a16="http://schemas.microsoft.com/office/drawing/2014/main" val="10002"/>
                  </a:ext>
                </a:extLst>
              </a:tr>
              <a:tr h="632702">
                <a:tc>
                  <a:txBody>
                    <a:bodyPr/>
                    <a:lstStyle/>
                    <a:p>
                      <a:pPr marL="0" lvl="0" indent="0" algn="ctr" rtl="0">
                        <a:spcBef>
                          <a:spcPts val="0"/>
                        </a:spcBef>
                        <a:spcAft>
                          <a:spcPts val="0"/>
                        </a:spcAft>
                        <a:buNone/>
                      </a:pPr>
                      <a:r>
                        <a:rPr lang="en-US" sz="1600" dirty="0">
                          <a:solidFill>
                            <a:srgbClr val="4E48AB"/>
                          </a:solidFill>
                          <a:latin typeface="Oswald"/>
                          <a:ea typeface="Oswald"/>
                          <a:cs typeface="Oswald"/>
                          <a:sym typeface="Oswald"/>
                        </a:rPr>
                        <a:t>Random Forest </a:t>
                      </a:r>
                      <a:endParaRPr sz="1600" dirty="0">
                        <a:solidFill>
                          <a:srgbClr val="4E48AB"/>
                        </a:solidFill>
                        <a:latin typeface="Oswald"/>
                        <a:ea typeface="Oswald"/>
                        <a:cs typeface="Oswald"/>
                        <a:sym typeface="Oswald"/>
                      </a:endParaRPr>
                    </a:p>
                  </a:txBody>
                  <a:tcPr marL="91425" marR="91425" marT="68575" marB="68575" anchor="ctr">
                    <a:lnL w="9525" cap="flat" cmpd="sng">
                      <a:solidFill>
                        <a:srgbClr val="4E48AB">
                          <a:alpha val="0"/>
                        </a:srgbClr>
                      </a:solidFill>
                      <a:prstDash val="solid"/>
                      <a:round/>
                      <a:headEnd type="none" w="sm" len="sm"/>
                      <a:tailEnd type="none" w="sm" len="sm"/>
                    </a:lnL>
                    <a:lnR w="9525" cap="flat" cmpd="sng">
                      <a:solidFill>
                        <a:srgbClr val="4E48AB">
                          <a:alpha val="0"/>
                        </a:srgbClr>
                      </a:solidFill>
                      <a:prstDash val="solid"/>
                      <a:round/>
                      <a:headEnd type="none" w="sm" len="sm"/>
                      <a:tailEnd type="none" w="sm" len="sm"/>
                    </a:lnR>
                    <a:lnT w="9525" cap="flat" cmpd="sng">
                      <a:solidFill>
                        <a:srgbClr val="4E48AB">
                          <a:alpha val="0"/>
                        </a:srgbClr>
                      </a:solidFill>
                      <a:prstDash val="solid"/>
                      <a:round/>
                      <a:headEnd type="none" w="sm" len="sm"/>
                      <a:tailEnd type="none" w="sm" len="sm"/>
                    </a:lnT>
                    <a:lnB w="9525" cap="flat" cmpd="sng">
                      <a:solidFill>
                        <a:srgbClr val="4E48AB">
                          <a:alpha val="0"/>
                        </a:srgbClr>
                      </a:solidFill>
                      <a:prstDash val="solid"/>
                      <a:round/>
                      <a:headEnd type="none" w="sm" len="sm"/>
                      <a:tailEnd type="none" w="sm" len="sm"/>
                    </a:lnB>
                    <a:solidFill>
                      <a:srgbClr val="E1E1FF"/>
                    </a:solidFill>
                  </a:tcPr>
                </a:tc>
                <a:tc>
                  <a:txBody>
                    <a:bodyPr/>
                    <a:lstStyle/>
                    <a:p>
                      <a:pPr marL="0" lvl="0" indent="0" algn="ctr" rtl="0">
                        <a:spcBef>
                          <a:spcPts val="0"/>
                        </a:spcBef>
                        <a:spcAft>
                          <a:spcPts val="0"/>
                        </a:spcAft>
                        <a:buNone/>
                      </a:pPr>
                      <a:r>
                        <a:rPr lang="es" sz="1600" dirty="0">
                          <a:solidFill>
                            <a:srgbClr val="4E48AB"/>
                          </a:solidFill>
                          <a:latin typeface="Muli"/>
                          <a:ea typeface="Muli"/>
                          <a:cs typeface="Muli"/>
                          <a:sym typeface="Muli"/>
                        </a:rPr>
                        <a:t>0.50</a:t>
                      </a:r>
                      <a:endParaRPr sz="1600" dirty="0">
                        <a:solidFill>
                          <a:srgbClr val="4E48AB"/>
                        </a:solidFill>
                        <a:latin typeface="Muli"/>
                        <a:ea typeface="Muli"/>
                        <a:cs typeface="Muli"/>
                        <a:sym typeface="Muli"/>
                      </a:endParaRPr>
                    </a:p>
                  </a:txBody>
                  <a:tcPr marL="91425" marR="91425" marT="68575" marB="68575" anchor="ctr">
                    <a:lnL w="9525" cap="flat" cmpd="sng">
                      <a:solidFill>
                        <a:srgbClr val="4E48AB">
                          <a:alpha val="0"/>
                        </a:srgbClr>
                      </a:solidFill>
                      <a:prstDash val="solid"/>
                      <a:round/>
                      <a:headEnd type="none" w="sm" len="sm"/>
                      <a:tailEnd type="none" w="sm" len="sm"/>
                    </a:lnL>
                    <a:lnR w="9525" cap="flat" cmpd="sng">
                      <a:solidFill>
                        <a:srgbClr val="4E48AB">
                          <a:alpha val="0"/>
                        </a:srgbClr>
                      </a:solidFill>
                      <a:prstDash val="solid"/>
                      <a:round/>
                      <a:headEnd type="none" w="sm" len="sm"/>
                      <a:tailEnd type="none" w="sm" len="sm"/>
                    </a:lnR>
                    <a:lnT w="9525" cap="flat" cmpd="sng">
                      <a:solidFill>
                        <a:srgbClr val="4E48AB">
                          <a:alpha val="0"/>
                        </a:srgbClr>
                      </a:solidFill>
                      <a:prstDash val="dash"/>
                      <a:round/>
                      <a:headEnd type="none" w="sm" len="sm"/>
                      <a:tailEnd type="none" w="sm" len="sm"/>
                    </a:lnT>
                    <a:lnB w="9525" cap="flat" cmpd="sng">
                      <a:solidFill>
                        <a:srgbClr val="4E48AB">
                          <a:alpha val="0"/>
                        </a:srgbClr>
                      </a:solidFill>
                      <a:prstDash val="solid"/>
                      <a:round/>
                      <a:headEnd type="none" w="sm" len="sm"/>
                      <a:tailEnd type="none" w="sm" len="sm"/>
                    </a:lnB>
                    <a:solidFill>
                      <a:srgbClr val="E1E1FF"/>
                    </a:solidFill>
                  </a:tcPr>
                </a:tc>
                <a:tc>
                  <a:txBody>
                    <a:bodyPr/>
                    <a:lstStyle/>
                    <a:p>
                      <a:pPr marL="0" lvl="0" indent="0" algn="ctr" rtl="0">
                        <a:spcBef>
                          <a:spcPts val="0"/>
                        </a:spcBef>
                        <a:spcAft>
                          <a:spcPts val="0"/>
                        </a:spcAft>
                        <a:buNone/>
                      </a:pPr>
                      <a:r>
                        <a:rPr lang="es" sz="1600" dirty="0">
                          <a:solidFill>
                            <a:srgbClr val="4E48AB"/>
                          </a:solidFill>
                          <a:latin typeface="Muli"/>
                          <a:ea typeface="Muli"/>
                          <a:cs typeface="Muli"/>
                          <a:sym typeface="Muli"/>
                        </a:rPr>
                        <a:t>0.6</a:t>
                      </a:r>
                      <a:endParaRPr sz="1600" dirty="0">
                        <a:solidFill>
                          <a:srgbClr val="4E48AB"/>
                        </a:solidFill>
                        <a:latin typeface="Muli"/>
                        <a:ea typeface="Muli"/>
                        <a:cs typeface="Muli"/>
                        <a:sym typeface="Muli"/>
                      </a:endParaRPr>
                    </a:p>
                  </a:txBody>
                  <a:tcPr marL="91425" marR="91425" marT="68575" marB="68575" anchor="ctr">
                    <a:lnL w="9525" cap="flat" cmpd="sng">
                      <a:solidFill>
                        <a:srgbClr val="4E48AB">
                          <a:alpha val="0"/>
                        </a:srgbClr>
                      </a:solidFill>
                      <a:prstDash val="solid"/>
                      <a:round/>
                      <a:headEnd type="none" w="sm" len="sm"/>
                      <a:tailEnd type="none" w="sm" len="sm"/>
                    </a:lnL>
                    <a:lnR w="9525" cap="flat" cmpd="sng">
                      <a:solidFill>
                        <a:srgbClr val="4E48AB">
                          <a:alpha val="0"/>
                        </a:srgbClr>
                      </a:solidFill>
                      <a:prstDash val="solid"/>
                      <a:round/>
                      <a:headEnd type="none" w="sm" len="sm"/>
                      <a:tailEnd type="none" w="sm" len="sm"/>
                    </a:lnR>
                    <a:lnT w="9525" cap="flat" cmpd="sng">
                      <a:solidFill>
                        <a:srgbClr val="4E48AB">
                          <a:alpha val="0"/>
                        </a:srgbClr>
                      </a:solidFill>
                      <a:prstDash val="dash"/>
                      <a:round/>
                      <a:headEnd type="none" w="sm" len="sm"/>
                      <a:tailEnd type="none" w="sm" len="sm"/>
                    </a:lnT>
                    <a:lnB w="9525" cap="flat" cmpd="sng">
                      <a:solidFill>
                        <a:srgbClr val="4E48AB">
                          <a:alpha val="0"/>
                        </a:srgbClr>
                      </a:solidFill>
                      <a:prstDash val="solid"/>
                      <a:round/>
                      <a:headEnd type="none" w="sm" len="sm"/>
                      <a:tailEnd type="none" w="sm" len="sm"/>
                    </a:lnB>
                    <a:solidFill>
                      <a:srgbClr val="E1E1FF"/>
                    </a:solidFill>
                  </a:tcPr>
                </a:tc>
                <a:tc>
                  <a:txBody>
                    <a:bodyPr/>
                    <a:lstStyle/>
                    <a:p>
                      <a:pPr marL="0" lvl="0" indent="0" algn="ctr" rtl="0">
                        <a:spcBef>
                          <a:spcPts val="0"/>
                        </a:spcBef>
                        <a:spcAft>
                          <a:spcPts val="0"/>
                        </a:spcAft>
                        <a:buNone/>
                      </a:pPr>
                      <a:r>
                        <a:rPr lang="es" sz="1600" dirty="0">
                          <a:solidFill>
                            <a:srgbClr val="4E48AB"/>
                          </a:solidFill>
                          <a:latin typeface="Muli"/>
                          <a:ea typeface="Muli"/>
                          <a:cs typeface="Muli"/>
                          <a:sym typeface="Muli"/>
                        </a:rPr>
                        <a:t>0.43</a:t>
                      </a:r>
                      <a:endParaRPr sz="1600" dirty="0">
                        <a:solidFill>
                          <a:srgbClr val="4E48AB"/>
                        </a:solidFill>
                        <a:latin typeface="Muli"/>
                        <a:ea typeface="Muli"/>
                        <a:cs typeface="Muli"/>
                        <a:sym typeface="Muli"/>
                      </a:endParaRPr>
                    </a:p>
                  </a:txBody>
                  <a:tcPr marL="91425" marR="91425" marT="68575" marB="68575" anchor="ctr">
                    <a:lnL w="9525" cap="flat" cmpd="sng">
                      <a:solidFill>
                        <a:srgbClr val="4E48AB">
                          <a:alpha val="0"/>
                        </a:srgbClr>
                      </a:solidFill>
                      <a:prstDash val="solid"/>
                      <a:round/>
                      <a:headEnd type="none" w="sm" len="sm"/>
                      <a:tailEnd type="none" w="sm" len="sm"/>
                    </a:lnL>
                    <a:lnR w="9525" cap="flat" cmpd="sng">
                      <a:solidFill>
                        <a:srgbClr val="4E48AB">
                          <a:alpha val="0"/>
                        </a:srgbClr>
                      </a:solidFill>
                      <a:prstDash val="solid"/>
                      <a:round/>
                      <a:headEnd type="none" w="sm" len="sm"/>
                      <a:tailEnd type="none" w="sm" len="sm"/>
                    </a:lnR>
                    <a:lnT w="9525" cap="flat" cmpd="sng">
                      <a:solidFill>
                        <a:srgbClr val="4E48AB">
                          <a:alpha val="0"/>
                        </a:srgbClr>
                      </a:solidFill>
                      <a:prstDash val="dash"/>
                      <a:round/>
                      <a:headEnd type="none" w="sm" len="sm"/>
                      <a:tailEnd type="none" w="sm" len="sm"/>
                    </a:lnT>
                    <a:lnB w="9525" cap="flat" cmpd="sng">
                      <a:solidFill>
                        <a:srgbClr val="4E48AB">
                          <a:alpha val="0"/>
                        </a:srgbClr>
                      </a:solidFill>
                      <a:prstDash val="solid"/>
                      <a:round/>
                      <a:headEnd type="none" w="sm" len="sm"/>
                      <a:tailEnd type="none" w="sm" len="sm"/>
                    </a:lnB>
                    <a:solidFill>
                      <a:srgbClr val="E1E1FF"/>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538801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49"/>
        <p:cNvGrpSpPr/>
        <p:nvPr/>
      </p:nvGrpSpPr>
      <p:grpSpPr>
        <a:xfrm>
          <a:off x="0" y="0"/>
          <a:ext cx="0" cy="0"/>
          <a:chOff x="0" y="0"/>
          <a:chExt cx="0" cy="0"/>
        </a:xfrm>
      </p:grpSpPr>
      <p:sp>
        <p:nvSpPr>
          <p:cNvPr id="1250" name="Google Shape;1250;p45"/>
          <p:cNvSpPr txBox="1">
            <a:spLocks noGrp="1"/>
          </p:cNvSpPr>
          <p:nvPr>
            <p:ph type="ctrTitle"/>
          </p:nvPr>
        </p:nvSpPr>
        <p:spPr>
          <a:xfrm flipH="1">
            <a:off x="2942984" y="491777"/>
            <a:ext cx="2655300" cy="57390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solidFill>
                  <a:srgbClr val="828CFB"/>
                </a:solidFill>
              </a:rPr>
              <a:t>Stacking Classifier </a:t>
            </a:r>
            <a:endParaRPr dirty="0">
              <a:solidFill>
                <a:srgbClr val="828CFB"/>
              </a:solidFill>
            </a:endParaRPr>
          </a:p>
        </p:txBody>
      </p:sp>
      <p:sp>
        <p:nvSpPr>
          <p:cNvPr id="1251" name="Google Shape;1251;p45"/>
          <p:cNvSpPr txBox="1">
            <a:spLocks noGrp="1"/>
          </p:cNvSpPr>
          <p:nvPr>
            <p:ph type="subTitle" idx="1"/>
          </p:nvPr>
        </p:nvSpPr>
        <p:spPr>
          <a:xfrm flipH="1">
            <a:off x="4571999" y="1182141"/>
            <a:ext cx="4572000" cy="2759767"/>
          </a:xfrm>
          <a:prstGeom prst="rect">
            <a:avLst/>
          </a:prstGeom>
        </p:spPr>
        <p:txBody>
          <a:bodyPr spcFirstLastPara="1" wrap="square" lIns="91425" tIns="91425" rIns="91425" bIns="91425" anchor="t" anchorCtr="0">
            <a:noAutofit/>
          </a:bodyPr>
          <a:lstStyle/>
          <a:p>
            <a:pPr marL="342900" lvl="0" indent="-342900" algn="l" rtl="0">
              <a:spcBef>
                <a:spcPts val="0"/>
              </a:spcBef>
              <a:spcAft>
                <a:spcPts val="0"/>
              </a:spcAft>
              <a:buClr>
                <a:schemeClr val="dk1"/>
              </a:buClr>
              <a:buSzPts val="1100"/>
              <a:buFont typeface="Wingdings" panose="05000000000000000000" pitchFamily="2" charset="2"/>
              <a:buChar char="§"/>
            </a:pPr>
            <a:r>
              <a:rPr lang="en-US" sz="2000" dirty="0"/>
              <a:t>The Accuracy score is 0.78</a:t>
            </a:r>
          </a:p>
          <a:p>
            <a:pPr marL="342900" lvl="0" indent="-342900" algn="l" rtl="0">
              <a:spcBef>
                <a:spcPts val="0"/>
              </a:spcBef>
              <a:spcAft>
                <a:spcPts val="0"/>
              </a:spcAft>
              <a:buClr>
                <a:schemeClr val="dk1"/>
              </a:buClr>
              <a:buSzPts val="1100"/>
              <a:buFont typeface="Wingdings" panose="05000000000000000000" pitchFamily="2" charset="2"/>
              <a:buChar char="§"/>
            </a:pPr>
            <a:r>
              <a:rPr lang="en-US" sz="2000" dirty="0"/>
              <a:t>The f1 score is 0.54</a:t>
            </a:r>
          </a:p>
          <a:p>
            <a:pPr marL="342900" lvl="0" indent="-342900" algn="l" rtl="0">
              <a:spcBef>
                <a:spcPts val="0"/>
              </a:spcBef>
              <a:spcAft>
                <a:spcPts val="0"/>
              </a:spcAft>
              <a:buClr>
                <a:schemeClr val="dk1"/>
              </a:buClr>
              <a:buSzPts val="1100"/>
              <a:buFont typeface="Wingdings" panose="05000000000000000000" pitchFamily="2" charset="2"/>
              <a:buChar char="§"/>
            </a:pPr>
            <a:r>
              <a:rPr lang="en-US" sz="2000" dirty="0"/>
              <a:t>The precision score is 0.63</a:t>
            </a:r>
          </a:p>
          <a:p>
            <a:pPr marL="342900" lvl="0" indent="-342900" algn="l" rtl="0">
              <a:spcBef>
                <a:spcPts val="0"/>
              </a:spcBef>
              <a:spcAft>
                <a:spcPts val="0"/>
              </a:spcAft>
              <a:buClr>
                <a:schemeClr val="dk1"/>
              </a:buClr>
              <a:buSzPts val="1100"/>
              <a:buFont typeface="Wingdings" panose="05000000000000000000" pitchFamily="2" charset="2"/>
              <a:buChar char="§"/>
            </a:pPr>
            <a:r>
              <a:rPr lang="en-US" sz="2000" dirty="0"/>
              <a:t>The recall score is 0.64</a:t>
            </a:r>
            <a:endParaRPr sz="2000" dirty="0"/>
          </a:p>
          <a:p>
            <a:pPr marL="0" lvl="0" indent="0" algn="ctr" rtl="0">
              <a:spcBef>
                <a:spcPts val="0"/>
              </a:spcBef>
              <a:spcAft>
                <a:spcPts val="0"/>
              </a:spcAft>
              <a:buNone/>
            </a:pP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43"/>
        <p:cNvGrpSpPr/>
        <p:nvPr/>
      </p:nvGrpSpPr>
      <p:grpSpPr>
        <a:xfrm>
          <a:off x="0" y="0"/>
          <a:ext cx="0" cy="0"/>
          <a:chOff x="0" y="0"/>
          <a:chExt cx="0" cy="0"/>
        </a:xfrm>
      </p:grpSpPr>
      <p:sp>
        <p:nvSpPr>
          <p:cNvPr id="1244" name="Google Shape;1244;p44"/>
          <p:cNvSpPr txBox="1">
            <a:spLocks noGrp="1"/>
          </p:cNvSpPr>
          <p:nvPr>
            <p:ph type="ctrTitle"/>
          </p:nvPr>
        </p:nvSpPr>
        <p:spPr>
          <a:xfrm>
            <a:off x="283250" y="1928513"/>
            <a:ext cx="8599200" cy="1120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The best model</a:t>
            </a:r>
            <a:endParaRPr dirty="0"/>
          </a:p>
        </p:txBody>
      </p:sp>
      <p:sp>
        <p:nvSpPr>
          <p:cNvPr id="1245" name="Google Shape;1245;p44"/>
          <p:cNvSpPr txBox="1">
            <a:spLocks noGrp="1"/>
          </p:cNvSpPr>
          <p:nvPr>
            <p:ph type="subTitle" idx="1"/>
          </p:nvPr>
        </p:nvSpPr>
        <p:spPr>
          <a:xfrm>
            <a:off x="2357900" y="2920100"/>
            <a:ext cx="4449900" cy="294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endParaRPr dirty="0"/>
          </a:p>
          <a:p>
            <a:pPr marL="0" lvl="0" indent="0" algn="ctr" rtl="0">
              <a:spcBef>
                <a:spcPts val="0"/>
              </a:spcBef>
              <a:spcAft>
                <a:spcPts val="0"/>
              </a:spcAft>
              <a:buNone/>
            </a:pPr>
            <a:endParaRPr dirty="0"/>
          </a:p>
        </p:txBody>
      </p:sp>
      <p:sp>
        <p:nvSpPr>
          <p:cNvPr id="2" name="TextBox 1">
            <a:extLst>
              <a:ext uri="{FF2B5EF4-FFF2-40B4-BE49-F238E27FC236}">
                <a16:creationId xmlns:a16="http://schemas.microsoft.com/office/drawing/2014/main" id="{D4468510-7CD6-483A-9039-736885DB04EF}"/>
              </a:ext>
            </a:extLst>
          </p:cNvPr>
          <p:cNvSpPr txBox="1"/>
          <p:nvPr/>
        </p:nvSpPr>
        <p:spPr>
          <a:xfrm>
            <a:off x="2266789" y="3138159"/>
            <a:ext cx="4787153" cy="523220"/>
          </a:xfrm>
          <a:prstGeom prst="rect">
            <a:avLst/>
          </a:prstGeom>
          <a:noFill/>
        </p:spPr>
        <p:txBody>
          <a:bodyPr wrap="square" rtlCol="1">
            <a:spAutoFit/>
          </a:bodyPr>
          <a:lstStyle/>
          <a:p>
            <a:r>
              <a:rPr lang="en-US" sz="2800" dirty="0">
                <a:solidFill>
                  <a:srgbClr val="ADADFB"/>
                </a:solidFill>
                <a:latin typeface="Oswald"/>
                <a:ea typeface="Oswald"/>
                <a:cs typeface="Oswald"/>
                <a:sym typeface="Oswald"/>
              </a:rPr>
              <a:t>Logistic Regression(up sample)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39"/>
        <p:cNvGrpSpPr/>
        <p:nvPr/>
      </p:nvGrpSpPr>
      <p:grpSpPr>
        <a:xfrm>
          <a:off x="0" y="0"/>
          <a:ext cx="0" cy="0"/>
          <a:chOff x="0" y="0"/>
          <a:chExt cx="0" cy="0"/>
        </a:xfrm>
      </p:grpSpPr>
      <p:sp>
        <p:nvSpPr>
          <p:cNvPr id="1740" name="Google Shape;1740;p61"/>
          <p:cNvSpPr txBox="1">
            <a:spLocks noGrp="1"/>
          </p:cNvSpPr>
          <p:nvPr>
            <p:ph type="ctrTitle"/>
          </p:nvPr>
        </p:nvSpPr>
        <p:spPr>
          <a:xfrm>
            <a:off x="2831775" y="1278625"/>
            <a:ext cx="3480300" cy="670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Thanks!</a:t>
            </a:r>
            <a:endParaRPr/>
          </a:p>
        </p:txBody>
      </p:sp>
      <p:sp>
        <p:nvSpPr>
          <p:cNvPr id="1741" name="Google Shape;1741;p61"/>
          <p:cNvSpPr txBox="1">
            <a:spLocks noGrp="1"/>
          </p:cNvSpPr>
          <p:nvPr>
            <p:ph type="subTitle" idx="1"/>
          </p:nvPr>
        </p:nvSpPr>
        <p:spPr>
          <a:xfrm>
            <a:off x="2831776" y="1986225"/>
            <a:ext cx="34803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s" dirty="0"/>
              <a:t>Does anyone have any questions?</a:t>
            </a:r>
            <a:endParaRPr dirty="0"/>
          </a:p>
          <a:p>
            <a:pPr marL="0" lvl="0" indent="0" algn="ctr" rtl="0">
              <a:spcBef>
                <a:spcPts val="0"/>
              </a:spcBef>
              <a:spcAft>
                <a:spcPts val="0"/>
              </a:spcAft>
              <a:buClr>
                <a:schemeClr val="dk1"/>
              </a:buClr>
              <a:buSzPts val="1100"/>
              <a:buFont typeface="Arial"/>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45"/>
        <p:cNvGrpSpPr/>
        <p:nvPr/>
      </p:nvGrpSpPr>
      <p:grpSpPr>
        <a:xfrm>
          <a:off x="0" y="0"/>
          <a:ext cx="0" cy="0"/>
          <a:chOff x="0" y="0"/>
          <a:chExt cx="0" cy="0"/>
        </a:xfrm>
      </p:grpSpPr>
      <p:sp>
        <p:nvSpPr>
          <p:cNvPr id="1146" name="Google Shape;1146;p35"/>
          <p:cNvSpPr txBox="1">
            <a:spLocks noGrp="1"/>
          </p:cNvSpPr>
          <p:nvPr>
            <p:ph type="subTitle" idx="2"/>
          </p:nvPr>
        </p:nvSpPr>
        <p:spPr>
          <a:xfrm flipH="1">
            <a:off x="2065318" y="1954095"/>
            <a:ext cx="5943000" cy="561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P</a:t>
            </a:r>
            <a:r>
              <a:rPr lang="es" dirty="0"/>
              <a:t>roblem Statment </a:t>
            </a:r>
            <a:endParaRPr dirty="0"/>
          </a:p>
        </p:txBody>
      </p:sp>
      <p:sp>
        <p:nvSpPr>
          <p:cNvPr id="1147" name="Google Shape;1147;p35"/>
          <p:cNvSpPr txBox="1">
            <a:spLocks noGrp="1"/>
          </p:cNvSpPr>
          <p:nvPr>
            <p:ph type="subTitle" idx="3"/>
          </p:nvPr>
        </p:nvSpPr>
        <p:spPr>
          <a:xfrm flipH="1">
            <a:off x="2065243" y="2504945"/>
            <a:ext cx="5781600" cy="561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t>Solution Process </a:t>
            </a:r>
            <a:endParaRPr dirty="0"/>
          </a:p>
        </p:txBody>
      </p:sp>
      <p:sp>
        <p:nvSpPr>
          <p:cNvPr id="1148" name="Google Shape;1148;p35"/>
          <p:cNvSpPr txBox="1">
            <a:spLocks noGrp="1"/>
          </p:cNvSpPr>
          <p:nvPr>
            <p:ph type="subTitle" idx="4"/>
          </p:nvPr>
        </p:nvSpPr>
        <p:spPr>
          <a:xfrm flipH="1">
            <a:off x="2065243" y="3006245"/>
            <a:ext cx="5781600" cy="561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Final </a:t>
            </a:r>
            <a:r>
              <a:rPr lang="es" dirty="0"/>
              <a:t>Result</a:t>
            </a:r>
            <a:endParaRPr dirty="0"/>
          </a:p>
        </p:txBody>
      </p:sp>
      <p:sp>
        <p:nvSpPr>
          <p:cNvPr id="1149" name="Google Shape;1149;p35"/>
          <p:cNvSpPr txBox="1">
            <a:spLocks noGrp="1"/>
          </p:cNvSpPr>
          <p:nvPr>
            <p:ph type="subTitle" idx="1"/>
          </p:nvPr>
        </p:nvSpPr>
        <p:spPr>
          <a:xfrm flipH="1">
            <a:off x="2065143" y="1437570"/>
            <a:ext cx="5781600" cy="561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t>Introduction </a:t>
            </a:r>
            <a:endParaRPr dirty="0"/>
          </a:p>
        </p:txBody>
      </p:sp>
      <p:sp>
        <p:nvSpPr>
          <p:cNvPr id="1150" name="Google Shape;1150;p35"/>
          <p:cNvSpPr txBox="1">
            <a:spLocks noGrp="1"/>
          </p:cNvSpPr>
          <p:nvPr>
            <p:ph type="title"/>
          </p:nvPr>
        </p:nvSpPr>
        <p:spPr>
          <a:xfrm>
            <a:off x="496950" y="1409300"/>
            <a:ext cx="1271700" cy="44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
              <a:t>01</a:t>
            </a:r>
            <a:endParaRPr/>
          </a:p>
        </p:txBody>
      </p:sp>
      <p:sp>
        <p:nvSpPr>
          <p:cNvPr id="1151" name="Google Shape;1151;p35"/>
          <p:cNvSpPr txBox="1">
            <a:spLocks noGrp="1"/>
          </p:cNvSpPr>
          <p:nvPr>
            <p:ph type="title" idx="5"/>
          </p:nvPr>
        </p:nvSpPr>
        <p:spPr>
          <a:xfrm>
            <a:off x="496950" y="1916389"/>
            <a:ext cx="1271700" cy="44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
              <a:t>02</a:t>
            </a:r>
            <a:endParaRPr/>
          </a:p>
        </p:txBody>
      </p:sp>
      <p:sp>
        <p:nvSpPr>
          <p:cNvPr id="1152" name="Google Shape;1152;p35"/>
          <p:cNvSpPr txBox="1">
            <a:spLocks noGrp="1"/>
          </p:cNvSpPr>
          <p:nvPr>
            <p:ph type="title" idx="6"/>
          </p:nvPr>
        </p:nvSpPr>
        <p:spPr>
          <a:xfrm>
            <a:off x="496950" y="2476189"/>
            <a:ext cx="1271700" cy="44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
              <a:t>03</a:t>
            </a:r>
            <a:endParaRPr/>
          </a:p>
        </p:txBody>
      </p:sp>
      <p:sp>
        <p:nvSpPr>
          <p:cNvPr id="1153" name="Google Shape;1153;p35"/>
          <p:cNvSpPr txBox="1">
            <a:spLocks noGrp="1"/>
          </p:cNvSpPr>
          <p:nvPr>
            <p:ph type="title" idx="7"/>
          </p:nvPr>
        </p:nvSpPr>
        <p:spPr>
          <a:xfrm>
            <a:off x="496950" y="2965514"/>
            <a:ext cx="1271700" cy="44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
              <a:t>04</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9"/>
        <p:cNvGrpSpPr/>
        <p:nvPr/>
      </p:nvGrpSpPr>
      <p:grpSpPr>
        <a:xfrm>
          <a:off x="0" y="0"/>
          <a:ext cx="0" cy="0"/>
          <a:chOff x="0" y="0"/>
          <a:chExt cx="0" cy="0"/>
        </a:xfrm>
      </p:grpSpPr>
      <p:sp>
        <p:nvSpPr>
          <p:cNvPr id="1141" name="Google Shape;1141;p34"/>
          <p:cNvSpPr txBox="1">
            <a:spLocks noGrp="1"/>
          </p:cNvSpPr>
          <p:nvPr>
            <p:ph type="subTitle" idx="1"/>
          </p:nvPr>
        </p:nvSpPr>
        <p:spPr>
          <a:xfrm>
            <a:off x="633932" y="1531888"/>
            <a:ext cx="7522669" cy="2002431"/>
          </a:xfrm>
          <a:prstGeom prst="rect">
            <a:avLst/>
          </a:prstGeom>
        </p:spPr>
        <p:txBody>
          <a:bodyPr spcFirstLastPara="1" wrap="square" lIns="91425" tIns="91425" rIns="91425" bIns="91425" anchor="b" anchorCtr="0">
            <a:noAutofit/>
          </a:bodyPr>
          <a:lstStyle/>
          <a:p>
            <a:pPr algn="l"/>
            <a:r>
              <a:rPr lang="en-US" sz="1800" b="0" i="0" dirty="0">
                <a:solidFill>
                  <a:srgbClr val="6600CC"/>
                </a:solidFill>
                <a:effectLst/>
                <a:latin typeface="Microsoft YaHei UI Light" panose="020B0502040204020203" pitchFamily="34" charset="-122"/>
                <a:ea typeface="Microsoft YaHei UI Light" panose="020B0502040204020203" pitchFamily="34" charset="-122"/>
              </a:rPr>
              <a:t>	STC is a pioneer digital champion, always been focused on innovation and evolution, thinking about the future to make it, to stay ahead as a truly meaningful and purposeful organization. STC offers a variety of ICT solutions and digital services telecommunication. It aspires to increase the quality of customer satisfaction and to know the reasons for customer churn. in addition to predicting behavior to retain customers.</a:t>
            </a:r>
          </a:p>
        </p:txBody>
      </p:sp>
      <p:sp>
        <p:nvSpPr>
          <p:cNvPr id="6" name="Google Shape;1133;p33">
            <a:extLst>
              <a:ext uri="{FF2B5EF4-FFF2-40B4-BE49-F238E27FC236}">
                <a16:creationId xmlns:a16="http://schemas.microsoft.com/office/drawing/2014/main" id="{4F97A922-4D2A-4E33-9E55-8BBAA7C77C65}"/>
              </a:ext>
            </a:extLst>
          </p:cNvPr>
          <p:cNvSpPr txBox="1">
            <a:spLocks/>
          </p:cNvSpPr>
          <p:nvPr/>
        </p:nvSpPr>
        <p:spPr>
          <a:xfrm>
            <a:off x="-57423" y="828175"/>
            <a:ext cx="3480300" cy="670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E48AB"/>
              </a:buClr>
              <a:buSzPts val="1400"/>
              <a:buFont typeface="Oswald"/>
              <a:buNone/>
              <a:defRPr sz="1400" b="0" i="0" u="none" strike="noStrike" cap="none">
                <a:solidFill>
                  <a:srgbClr val="4E48AB"/>
                </a:solidFill>
                <a:latin typeface="Oswald"/>
                <a:ea typeface="Oswald"/>
                <a:cs typeface="Oswald"/>
                <a:sym typeface="Oswald"/>
              </a:defRPr>
            </a:lvl1pPr>
            <a:lvl2pPr marR="0" lvl="1" algn="l" rtl="0">
              <a:lnSpc>
                <a:spcPct val="100000"/>
              </a:lnSpc>
              <a:spcBef>
                <a:spcPts val="0"/>
              </a:spcBef>
              <a:spcAft>
                <a:spcPts val="0"/>
              </a:spcAft>
              <a:buClr>
                <a:srgbClr val="4E48AB"/>
              </a:buClr>
              <a:buSzPts val="2800"/>
              <a:buFont typeface="Oswald"/>
              <a:buNone/>
              <a:defRPr sz="2800" b="0" i="0" u="none" strike="noStrike" cap="none">
                <a:solidFill>
                  <a:srgbClr val="4E48AB"/>
                </a:solidFill>
                <a:latin typeface="Oswald"/>
                <a:ea typeface="Oswald"/>
                <a:cs typeface="Oswald"/>
                <a:sym typeface="Oswald"/>
              </a:defRPr>
            </a:lvl2pPr>
            <a:lvl3pPr marR="0" lvl="2" algn="l" rtl="0">
              <a:lnSpc>
                <a:spcPct val="100000"/>
              </a:lnSpc>
              <a:spcBef>
                <a:spcPts val="0"/>
              </a:spcBef>
              <a:spcAft>
                <a:spcPts val="0"/>
              </a:spcAft>
              <a:buClr>
                <a:srgbClr val="4E48AB"/>
              </a:buClr>
              <a:buSzPts val="2800"/>
              <a:buFont typeface="Oswald"/>
              <a:buNone/>
              <a:defRPr sz="2800" b="0" i="0" u="none" strike="noStrike" cap="none">
                <a:solidFill>
                  <a:srgbClr val="4E48AB"/>
                </a:solidFill>
                <a:latin typeface="Oswald"/>
                <a:ea typeface="Oswald"/>
                <a:cs typeface="Oswald"/>
                <a:sym typeface="Oswald"/>
              </a:defRPr>
            </a:lvl3pPr>
            <a:lvl4pPr marR="0" lvl="3" algn="l" rtl="0">
              <a:lnSpc>
                <a:spcPct val="100000"/>
              </a:lnSpc>
              <a:spcBef>
                <a:spcPts val="0"/>
              </a:spcBef>
              <a:spcAft>
                <a:spcPts val="0"/>
              </a:spcAft>
              <a:buClr>
                <a:srgbClr val="4E48AB"/>
              </a:buClr>
              <a:buSzPts val="2800"/>
              <a:buFont typeface="Oswald"/>
              <a:buNone/>
              <a:defRPr sz="2800" b="0" i="0" u="none" strike="noStrike" cap="none">
                <a:solidFill>
                  <a:srgbClr val="4E48AB"/>
                </a:solidFill>
                <a:latin typeface="Oswald"/>
                <a:ea typeface="Oswald"/>
                <a:cs typeface="Oswald"/>
                <a:sym typeface="Oswald"/>
              </a:defRPr>
            </a:lvl4pPr>
            <a:lvl5pPr marR="0" lvl="4" algn="l" rtl="0">
              <a:lnSpc>
                <a:spcPct val="100000"/>
              </a:lnSpc>
              <a:spcBef>
                <a:spcPts val="0"/>
              </a:spcBef>
              <a:spcAft>
                <a:spcPts val="0"/>
              </a:spcAft>
              <a:buClr>
                <a:srgbClr val="4E48AB"/>
              </a:buClr>
              <a:buSzPts val="2800"/>
              <a:buFont typeface="Oswald"/>
              <a:buNone/>
              <a:defRPr sz="2800" b="0" i="0" u="none" strike="noStrike" cap="none">
                <a:solidFill>
                  <a:srgbClr val="4E48AB"/>
                </a:solidFill>
                <a:latin typeface="Oswald"/>
                <a:ea typeface="Oswald"/>
                <a:cs typeface="Oswald"/>
                <a:sym typeface="Oswald"/>
              </a:defRPr>
            </a:lvl5pPr>
            <a:lvl6pPr marR="0" lvl="5" algn="l" rtl="0">
              <a:lnSpc>
                <a:spcPct val="100000"/>
              </a:lnSpc>
              <a:spcBef>
                <a:spcPts val="0"/>
              </a:spcBef>
              <a:spcAft>
                <a:spcPts val="0"/>
              </a:spcAft>
              <a:buClr>
                <a:srgbClr val="4E48AB"/>
              </a:buClr>
              <a:buSzPts val="2800"/>
              <a:buFont typeface="Oswald"/>
              <a:buNone/>
              <a:defRPr sz="2800" b="0" i="0" u="none" strike="noStrike" cap="none">
                <a:solidFill>
                  <a:srgbClr val="4E48AB"/>
                </a:solidFill>
                <a:latin typeface="Oswald"/>
                <a:ea typeface="Oswald"/>
                <a:cs typeface="Oswald"/>
                <a:sym typeface="Oswald"/>
              </a:defRPr>
            </a:lvl6pPr>
            <a:lvl7pPr marR="0" lvl="6" algn="l" rtl="0">
              <a:lnSpc>
                <a:spcPct val="100000"/>
              </a:lnSpc>
              <a:spcBef>
                <a:spcPts val="0"/>
              </a:spcBef>
              <a:spcAft>
                <a:spcPts val="0"/>
              </a:spcAft>
              <a:buClr>
                <a:srgbClr val="4E48AB"/>
              </a:buClr>
              <a:buSzPts val="2800"/>
              <a:buFont typeface="Oswald"/>
              <a:buNone/>
              <a:defRPr sz="2800" b="0" i="0" u="none" strike="noStrike" cap="none">
                <a:solidFill>
                  <a:srgbClr val="4E48AB"/>
                </a:solidFill>
                <a:latin typeface="Oswald"/>
                <a:ea typeface="Oswald"/>
                <a:cs typeface="Oswald"/>
                <a:sym typeface="Oswald"/>
              </a:defRPr>
            </a:lvl7pPr>
            <a:lvl8pPr marR="0" lvl="7" algn="l" rtl="0">
              <a:lnSpc>
                <a:spcPct val="100000"/>
              </a:lnSpc>
              <a:spcBef>
                <a:spcPts val="0"/>
              </a:spcBef>
              <a:spcAft>
                <a:spcPts val="0"/>
              </a:spcAft>
              <a:buClr>
                <a:srgbClr val="4E48AB"/>
              </a:buClr>
              <a:buSzPts val="2800"/>
              <a:buFont typeface="Oswald"/>
              <a:buNone/>
              <a:defRPr sz="2800" b="0" i="0" u="none" strike="noStrike" cap="none">
                <a:solidFill>
                  <a:srgbClr val="4E48AB"/>
                </a:solidFill>
                <a:latin typeface="Oswald"/>
                <a:ea typeface="Oswald"/>
                <a:cs typeface="Oswald"/>
                <a:sym typeface="Oswald"/>
              </a:defRPr>
            </a:lvl8pPr>
            <a:lvl9pPr marR="0" lvl="8" algn="l" rtl="0">
              <a:lnSpc>
                <a:spcPct val="100000"/>
              </a:lnSpc>
              <a:spcBef>
                <a:spcPts val="0"/>
              </a:spcBef>
              <a:spcAft>
                <a:spcPts val="0"/>
              </a:spcAft>
              <a:buClr>
                <a:srgbClr val="4E48AB"/>
              </a:buClr>
              <a:buSzPts val="2800"/>
              <a:buFont typeface="Oswald"/>
              <a:buNone/>
              <a:defRPr sz="2800" b="0" i="0" u="none" strike="noStrike" cap="none">
                <a:solidFill>
                  <a:srgbClr val="4E48AB"/>
                </a:solidFill>
                <a:latin typeface="Oswald"/>
                <a:ea typeface="Oswald"/>
                <a:cs typeface="Oswald"/>
                <a:sym typeface="Oswald"/>
              </a:defRPr>
            </a:lvl9pPr>
          </a:lstStyle>
          <a:p>
            <a:pPr algn="ctr"/>
            <a:r>
              <a:rPr lang="en-US" sz="2800" dirty="0"/>
              <a:t>Introduction</a:t>
            </a:r>
            <a:endParaRPr lang="en-US" sz="3600" dirty="0"/>
          </a:p>
        </p:txBody>
      </p:sp>
      <p:pic>
        <p:nvPicPr>
          <p:cNvPr id="7" name="Picture 6" descr="A picture containing logo&#10;&#10;Description automatically generated">
            <a:extLst>
              <a:ext uri="{FF2B5EF4-FFF2-40B4-BE49-F238E27FC236}">
                <a16:creationId xmlns:a16="http://schemas.microsoft.com/office/drawing/2014/main" id="{909F6AA3-5C95-4FE1-800E-522B6B539EE6}"/>
              </a:ext>
            </a:extLst>
          </p:cNvPr>
          <p:cNvPicPr>
            <a:picLocks noChangeAspect="1"/>
          </p:cNvPicPr>
          <p:nvPr/>
        </p:nvPicPr>
        <p:blipFill>
          <a:blip r:embed="rId3"/>
          <a:stretch>
            <a:fillRect/>
          </a:stretch>
        </p:blipFill>
        <p:spPr>
          <a:xfrm>
            <a:off x="171507" y="3743687"/>
            <a:ext cx="1972262" cy="130760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7"/>
        <p:cNvGrpSpPr/>
        <p:nvPr/>
      </p:nvGrpSpPr>
      <p:grpSpPr>
        <a:xfrm>
          <a:off x="0" y="0"/>
          <a:ext cx="0" cy="0"/>
          <a:chOff x="0" y="0"/>
          <a:chExt cx="0" cy="0"/>
        </a:xfrm>
      </p:grpSpPr>
      <p:sp>
        <p:nvSpPr>
          <p:cNvPr id="1158" name="Google Shape;1158;p36"/>
          <p:cNvSpPr txBox="1">
            <a:spLocks noGrp="1"/>
          </p:cNvSpPr>
          <p:nvPr>
            <p:ph type="ctrTitle"/>
          </p:nvPr>
        </p:nvSpPr>
        <p:spPr>
          <a:xfrm>
            <a:off x="3927014" y="612349"/>
            <a:ext cx="3293075" cy="205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dirty="0"/>
          </a:p>
          <a:p>
            <a:pPr marL="0" lvl="0" indent="0" algn="ctr" rtl="0">
              <a:spcBef>
                <a:spcPts val="0"/>
              </a:spcBef>
              <a:spcAft>
                <a:spcPts val="0"/>
              </a:spcAft>
              <a:buNone/>
            </a:pPr>
            <a:endParaRPr dirty="0"/>
          </a:p>
          <a:p>
            <a:pPr marL="0" lvl="0" indent="0" algn="ctr" rtl="0">
              <a:spcBef>
                <a:spcPts val="0"/>
              </a:spcBef>
              <a:spcAft>
                <a:spcPts val="0"/>
              </a:spcAft>
              <a:buNone/>
            </a:pPr>
            <a:r>
              <a:rPr lang="es" sz="2800" dirty="0"/>
              <a:t>Our </a:t>
            </a:r>
            <a:r>
              <a:rPr lang="es" sz="2800" dirty="0">
                <a:solidFill>
                  <a:srgbClr val="C0C3FC"/>
                </a:solidFill>
              </a:rPr>
              <a:t>proplem statment</a:t>
            </a:r>
            <a:endParaRPr sz="2800" dirty="0">
              <a:solidFill>
                <a:srgbClr val="C0C3FC"/>
              </a:solidFill>
            </a:endParaRPr>
          </a:p>
        </p:txBody>
      </p:sp>
      <p:sp>
        <p:nvSpPr>
          <p:cNvPr id="1159" name="Google Shape;1159;p36"/>
          <p:cNvSpPr txBox="1">
            <a:spLocks noGrp="1"/>
          </p:cNvSpPr>
          <p:nvPr>
            <p:ph type="subTitle" idx="1"/>
          </p:nvPr>
        </p:nvSpPr>
        <p:spPr>
          <a:xfrm>
            <a:off x="3927014" y="2571750"/>
            <a:ext cx="446395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endParaRPr dirty="0"/>
          </a:p>
          <a:p>
            <a:pPr marL="0" lvl="0" indent="0" algn="ctr" rtl="0">
              <a:spcBef>
                <a:spcPts val="0"/>
              </a:spcBef>
              <a:spcAft>
                <a:spcPts val="0"/>
              </a:spcAft>
              <a:buNone/>
            </a:pPr>
            <a:r>
              <a:rPr lang="en-US" dirty="0">
                <a:latin typeface="Microsoft YaHei UI Light" panose="020B0502040204020203" pitchFamily="34" charset="-122"/>
                <a:ea typeface="Microsoft YaHei UI Light" panose="020B0502040204020203" pitchFamily="34" charset="-122"/>
              </a:rPr>
              <a:t>Churn is one of the biggest problems in the telecom industry. Research has shown that the average monthly churn rate among the top 4 wireless carriers in the US is 1.9% - 2%. </a:t>
            </a:r>
          </a:p>
          <a:p>
            <a:pPr marL="0" lvl="0" indent="0" algn="ctr" rtl="0">
              <a:spcBef>
                <a:spcPts val="0"/>
              </a:spcBef>
              <a:spcAft>
                <a:spcPts val="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0"/>
        <p:cNvGrpSpPr/>
        <p:nvPr/>
      </p:nvGrpSpPr>
      <p:grpSpPr>
        <a:xfrm>
          <a:off x="0" y="0"/>
          <a:ext cx="0" cy="0"/>
          <a:chOff x="0" y="0"/>
          <a:chExt cx="0" cy="0"/>
        </a:xfrm>
      </p:grpSpPr>
      <p:sp>
        <p:nvSpPr>
          <p:cNvPr id="1171" name="Google Shape;1171;p38"/>
          <p:cNvSpPr txBox="1">
            <a:spLocks noGrp="1"/>
          </p:cNvSpPr>
          <p:nvPr>
            <p:ph type="ctrTitle"/>
          </p:nvPr>
        </p:nvSpPr>
        <p:spPr>
          <a:xfrm>
            <a:off x="161064" y="-386717"/>
            <a:ext cx="2663254" cy="118025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s" sz="2800" dirty="0"/>
              <a:t>The Feature values </a:t>
            </a:r>
            <a:endParaRPr sz="2800" dirty="0"/>
          </a:p>
        </p:txBody>
      </p:sp>
      <p:sp>
        <p:nvSpPr>
          <p:cNvPr id="1172" name="Google Shape;1172;p38"/>
          <p:cNvSpPr txBox="1">
            <a:spLocks noGrp="1"/>
          </p:cNvSpPr>
          <p:nvPr>
            <p:ph type="subTitle" idx="1"/>
          </p:nvPr>
        </p:nvSpPr>
        <p:spPr>
          <a:xfrm>
            <a:off x="2242950" y="2815900"/>
            <a:ext cx="4658100" cy="145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100" dirty="0"/>
          </a:p>
          <a:p>
            <a:pPr marL="0" lvl="0" indent="0" algn="l" rtl="0">
              <a:spcBef>
                <a:spcPts val="0"/>
              </a:spcBef>
              <a:spcAft>
                <a:spcPts val="0"/>
              </a:spcAft>
              <a:buNone/>
            </a:pPr>
            <a:endParaRPr sz="1100" dirty="0"/>
          </a:p>
        </p:txBody>
      </p:sp>
      <p:pic>
        <p:nvPicPr>
          <p:cNvPr id="3" name="Picture 2" descr="Chart, histogram&#10;&#10;Description automatically generated">
            <a:extLst>
              <a:ext uri="{FF2B5EF4-FFF2-40B4-BE49-F238E27FC236}">
                <a16:creationId xmlns:a16="http://schemas.microsoft.com/office/drawing/2014/main" id="{9CF183BA-C9CB-4F21-8B23-261337D72C56}"/>
              </a:ext>
            </a:extLst>
          </p:cNvPr>
          <p:cNvPicPr>
            <a:picLocks noChangeAspect="1"/>
          </p:cNvPicPr>
          <p:nvPr/>
        </p:nvPicPr>
        <p:blipFill>
          <a:blip r:embed="rId3"/>
          <a:stretch>
            <a:fillRect/>
          </a:stretch>
        </p:blipFill>
        <p:spPr>
          <a:xfrm>
            <a:off x="4756417" y="1493945"/>
            <a:ext cx="4387583" cy="3486403"/>
          </a:xfrm>
          <a:prstGeom prst="rect">
            <a:avLst/>
          </a:prstGeom>
        </p:spPr>
      </p:pic>
      <p:sp>
        <p:nvSpPr>
          <p:cNvPr id="4" name="TextBox 3">
            <a:extLst>
              <a:ext uri="{FF2B5EF4-FFF2-40B4-BE49-F238E27FC236}">
                <a16:creationId xmlns:a16="http://schemas.microsoft.com/office/drawing/2014/main" id="{482BCE6E-FA37-4EF1-A2A3-B05BAAA376B8}"/>
              </a:ext>
            </a:extLst>
          </p:cNvPr>
          <p:cNvSpPr txBox="1"/>
          <p:nvPr/>
        </p:nvSpPr>
        <p:spPr>
          <a:xfrm>
            <a:off x="129841" y="986859"/>
            <a:ext cx="2113109" cy="3284041"/>
          </a:xfrm>
          <a:prstGeom prst="rect">
            <a:avLst/>
          </a:prstGeom>
          <a:noFill/>
        </p:spPr>
        <p:txBody>
          <a:bodyPr wrap="square" rtlCol="1">
            <a:spAutoFit/>
          </a:bodyPr>
          <a:lstStyle/>
          <a:p>
            <a:pPr>
              <a:lnSpc>
                <a:spcPct val="150000"/>
              </a:lnSpc>
            </a:pPr>
            <a:r>
              <a:rPr lang="en-US" b="1" dirty="0">
                <a:solidFill>
                  <a:srgbClr val="6600CC"/>
                </a:solidFill>
                <a:latin typeface="Oswald" panose="00000500000000000000" pitchFamily="2" charset="0"/>
              </a:rPr>
              <a:t>Most important</a:t>
            </a:r>
          </a:p>
          <a:p>
            <a:pPr marL="285750" indent="-285750">
              <a:lnSpc>
                <a:spcPct val="150000"/>
              </a:lnSpc>
              <a:buFont typeface="Arial" panose="020B0604020202020204" pitchFamily="34" charset="0"/>
              <a:buChar char="•"/>
            </a:pPr>
            <a:r>
              <a:rPr lang="en-US" dirty="0">
                <a:solidFill>
                  <a:srgbClr val="002060"/>
                </a:solidFill>
                <a:latin typeface="Microsoft YaHei UI Light" panose="020B0502040204020203" pitchFamily="34" charset="-122"/>
                <a:ea typeface="Microsoft YaHei UI Light" panose="020B0502040204020203" pitchFamily="34" charset="-122"/>
              </a:rPr>
              <a:t>Total Charges</a:t>
            </a:r>
          </a:p>
          <a:p>
            <a:pPr marL="285750" indent="-285750">
              <a:lnSpc>
                <a:spcPct val="150000"/>
              </a:lnSpc>
              <a:buFont typeface="Arial" panose="020B0604020202020204" pitchFamily="34" charset="0"/>
              <a:buChar char="•"/>
            </a:pPr>
            <a:r>
              <a:rPr lang="en-US" dirty="0">
                <a:solidFill>
                  <a:srgbClr val="002060"/>
                </a:solidFill>
                <a:latin typeface="Microsoft YaHei UI Light" panose="020B0502040204020203" pitchFamily="34" charset="-122"/>
                <a:ea typeface="Microsoft YaHei UI Light" panose="020B0502040204020203" pitchFamily="34" charset="-122"/>
              </a:rPr>
              <a:t>Tenure</a:t>
            </a:r>
          </a:p>
          <a:p>
            <a:pPr marL="285750" indent="-285750">
              <a:lnSpc>
                <a:spcPct val="150000"/>
              </a:lnSpc>
              <a:buFont typeface="Arial" panose="020B0604020202020204" pitchFamily="34" charset="0"/>
              <a:buChar char="•"/>
            </a:pPr>
            <a:r>
              <a:rPr lang="en-US" dirty="0">
                <a:solidFill>
                  <a:srgbClr val="002060"/>
                </a:solidFill>
                <a:latin typeface="Microsoft YaHei UI Light" panose="020B0502040204020203" pitchFamily="34" charset="-122"/>
                <a:ea typeface="Microsoft YaHei UI Light" panose="020B0502040204020203" pitchFamily="34" charset="-122"/>
              </a:rPr>
              <a:t>Monthly Charges</a:t>
            </a:r>
          </a:p>
          <a:p>
            <a:pPr marL="285750" indent="-285750">
              <a:lnSpc>
                <a:spcPct val="150000"/>
              </a:lnSpc>
              <a:buFont typeface="Arial" panose="020B0604020202020204" pitchFamily="34" charset="0"/>
              <a:buChar char="•"/>
            </a:pPr>
            <a:r>
              <a:rPr lang="en-US" dirty="0">
                <a:solidFill>
                  <a:srgbClr val="002060"/>
                </a:solidFill>
                <a:latin typeface="Microsoft YaHei UI Light" panose="020B0502040204020203" pitchFamily="34" charset="-122"/>
                <a:ea typeface="Microsoft YaHei UI Light" panose="020B0502040204020203" pitchFamily="34" charset="-122"/>
              </a:rPr>
              <a:t>Contract</a:t>
            </a:r>
          </a:p>
          <a:p>
            <a:pPr marL="285750" indent="-285750">
              <a:lnSpc>
                <a:spcPct val="150000"/>
              </a:lnSpc>
              <a:buFont typeface="Arial" panose="020B0604020202020204" pitchFamily="34" charset="0"/>
              <a:buChar char="•"/>
            </a:pPr>
            <a:r>
              <a:rPr lang="en-US" dirty="0">
                <a:solidFill>
                  <a:srgbClr val="002060"/>
                </a:solidFill>
                <a:latin typeface="Microsoft YaHei UI Light" panose="020B0502040204020203" pitchFamily="34" charset="-122"/>
                <a:ea typeface="Microsoft YaHei UI Light" panose="020B0502040204020203" pitchFamily="34" charset="-122"/>
              </a:rPr>
              <a:t>Payment Method</a:t>
            </a:r>
          </a:p>
          <a:p>
            <a:pPr marL="285750" indent="-285750">
              <a:lnSpc>
                <a:spcPct val="150000"/>
              </a:lnSpc>
              <a:buFont typeface="Arial" panose="020B0604020202020204" pitchFamily="34" charset="0"/>
              <a:buChar char="•"/>
            </a:pPr>
            <a:r>
              <a:rPr lang="en-US" dirty="0">
                <a:solidFill>
                  <a:srgbClr val="002060"/>
                </a:solidFill>
                <a:latin typeface="Microsoft YaHei UI Light" panose="020B0502040204020203" pitchFamily="34" charset="-122"/>
                <a:ea typeface="Microsoft YaHei UI Light" panose="020B0502040204020203" pitchFamily="34" charset="-122"/>
              </a:rPr>
              <a:t>Internet Service</a:t>
            </a:r>
          </a:p>
          <a:p>
            <a:pPr marL="285750" indent="-285750">
              <a:lnSpc>
                <a:spcPct val="150000"/>
              </a:lnSpc>
              <a:buFont typeface="Arial" panose="020B0604020202020204" pitchFamily="34" charset="0"/>
              <a:buChar char="•"/>
            </a:pPr>
            <a:r>
              <a:rPr lang="en-US" dirty="0">
                <a:solidFill>
                  <a:srgbClr val="002060"/>
                </a:solidFill>
                <a:latin typeface="Microsoft YaHei UI Light" panose="020B0502040204020203" pitchFamily="34" charset="-122"/>
                <a:ea typeface="Microsoft YaHei UI Light" panose="020B0502040204020203" pitchFamily="34" charset="-122"/>
              </a:rPr>
              <a:t>Online Backup</a:t>
            </a:r>
          </a:p>
          <a:p>
            <a:pPr marL="285750" indent="-285750">
              <a:lnSpc>
                <a:spcPct val="150000"/>
              </a:lnSpc>
              <a:buFont typeface="Arial" panose="020B0604020202020204" pitchFamily="34" charset="0"/>
              <a:buChar char="•"/>
            </a:pPr>
            <a:r>
              <a:rPr lang="en-US" dirty="0">
                <a:solidFill>
                  <a:srgbClr val="002060"/>
                </a:solidFill>
                <a:latin typeface="Microsoft YaHei UI Light" panose="020B0502040204020203" pitchFamily="34" charset="-122"/>
                <a:ea typeface="Microsoft YaHei UI Light" panose="020B0502040204020203" pitchFamily="34" charset="-122"/>
              </a:rPr>
              <a:t>Gender</a:t>
            </a:r>
          </a:p>
          <a:p>
            <a:pPr marL="285750" indent="-285750">
              <a:lnSpc>
                <a:spcPct val="150000"/>
              </a:lnSpc>
              <a:buFont typeface="Arial" panose="020B0604020202020204" pitchFamily="34" charset="0"/>
              <a:buChar char="•"/>
            </a:pPr>
            <a:r>
              <a:rPr lang="en-US" dirty="0">
                <a:solidFill>
                  <a:srgbClr val="002060"/>
                </a:solidFill>
                <a:latin typeface="Microsoft YaHei UI Light" panose="020B0502040204020203" pitchFamily="34" charset="-122"/>
                <a:ea typeface="Microsoft YaHei UI Light" panose="020B0502040204020203" pitchFamily="34" charset="-122"/>
              </a:rPr>
              <a:t>Tech Support</a:t>
            </a:r>
          </a:p>
        </p:txBody>
      </p:sp>
      <p:sp>
        <p:nvSpPr>
          <p:cNvPr id="6" name="TextBox 5">
            <a:extLst>
              <a:ext uri="{FF2B5EF4-FFF2-40B4-BE49-F238E27FC236}">
                <a16:creationId xmlns:a16="http://schemas.microsoft.com/office/drawing/2014/main" id="{3F061BC0-C31C-41DB-AD08-46E31EC4EFE4}"/>
              </a:ext>
            </a:extLst>
          </p:cNvPr>
          <p:cNvSpPr txBox="1"/>
          <p:nvPr/>
        </p:nvSpPr>
        <p:spPr>
          <a:xfrm>
            <a:off x="1987283" y="1013153"/>
            <a:ext cx="2113109" cy="2569934"/>
          </a:xfrm>
          <a:prstGeom prst="rect">
            <a:avLst/>
          </a:prstGeom>
          <a:noFill/>
        </p:spPr>
        <p:txBody>
          <a:bodyPr wrap="square" rtlCol="1">
            <a:spAutoFit/>
          </a:bodyPr>
          <a:lstStyle/>
          <a:p>
            <a:pPr>
              <a:lnSpc>
                <a:spcPct val="150000"/>
              </a:lnSpc>
            </a:pPr>
            <a:r>
              <a:rPr lang="en-US" b="1" dirty="0">
                <a:solidFill>
                  <a:srgbClr val="6600CC"/>
                </a:solidFill>
                <a:latin typeface="Oswald" panose="00000500000000000000" pitchFamily="2" charset="0"/>
              </a:rPr>
              <a:t>Less importance:</a:t>
            </a:r>
          </a:p>
          <a:p>
            <a:pPr marL="285750" indent="-285750">
              <a:lnSpc>
                <a:spcPct val="150000"/>
              </a:lnSpc>
              <a:buFont typeface="Arial" panose="020B0604020202020204" pitchFamily="34" charset="0"/>
              <a:buChar char="•"/>
            </a:pPr>
            <a:r>
              <a:rPr lang="en-US" dirty="0">
                <a:solidFill>
                  <a:schemeClr val="bg2"/>
                </a:solidFill>
                <a:latin typeface="Microsoft YaHei UI Light" panose="020B0502040204020203" pitchFamily="34" charset="-122"/>
                <a:ea typeface="Microsoft YaHei UI Light" panose="020B0502040204020203" pitchFamily="34" charset="-122"/>
              </a:rPr>
              <a:t>Senior Citizen</a:t>
            </a:r>
          </a:p>
          <a:p>
            <a:pPr marL="285750" indent="-285750">
              <a:lnSpc>
                <a:spcPct val="150000"/>
              </a:lnSpc>
              <a:buFont typeface="Arial" panose="020B0604020202020204" pitchFamily="34" charset="0"/>
              <a:buChar char="•"/>
            </a:pPr>
            <a:r>
              <a:rPr lang="en-US" dirty="0">
                <a:solidFill>
                  <a:schemeClr val="bg2"/>
                </a:solidFill>
                <a:latin typeface="Microsoft YaHei UI Light" panose="020B0502040204020203" pitchFamily="34" charset="-122"/>
                <a:ea typeface="Microsoft YaHei UI Light" panose="020B0502040204020203" pitchFamily="34" charset="-122"/>
              </a:rPr>
              <a:t>Partner</a:t>
            </a:r>
          </a:p>
          <a:p>
            <a:pPr marL="285750" indent="-285750">
              <a:lnSpc>
                <a:spcPct val="150000"/>
              </a:lnSpc>
              <a:buFont typeface="Arial" panose="020B0604020202020204" pitchFamily="34" charset="0"/>
              <a:buChar char="•"/>
            </a:pPr>
            <a:r>
              <a:rPr lang="en-US" dirty="0">
                <a:solidFill>
                  <a:schemeClr val="bg2"/>
                </a:solidFill>
                <a:latin typeface="Microsoft YaHei UI Light" panose="020B0502040204020203" pitchFamily="34" charset="-122"/>
                <a:ea typeface="Microsoft YaHei UI Light" panose="020B0502040204020203" pitchFamily="34" charset="-122"/>
              </a:rPr>
              <a:t>Dependents</a:t>
            </a:r>
          </a:p>
          <a:p>
            <a:pPr marL="285750" indent="-285750">
              <a:lnSpc>
                <a:spcPct val="150000"/>
              </a:lnSpc>
              <a:buFont typeface="Arial" panose="020B0604020202020204" pitchFamily="34" charset="0"/>
              <a:buChar char="•"/>
            </a:pPr>
            <a:r>
              <a:rPr lang="en-US" dirty="0">
                <a:solidFill>
                  <a:schemeClr val="bg2"/>
                </a:solidFill>
                <a:latin typeface="Microsoft YaHei UI Light" panose="020B0502040204020203" pitchFamily="34" charset="-122"/>
                <a:ea typeface="Microsoft YaHei UI Light" panose="020B0502040204020203" pitchFamily="34" charset="-122"/>
              </a:rPr>
              <a:t>Online Security</a:t>
            </a:r>
          </a:p>
          <a:p>
            <a:pPr marL="285750" indent="-285750">
              <a:lnSpc>
                <a:spcPct val="150000"/>
              </a:lnSpc>
              <a:buFont typeface="Arial" panose="020B0604020202020204" pitchFamily="34" charset="0"/>
              <a:buChar char="•"/>
            </a:pPr>
            <a:r>
              <a:rPr lang="en-US" dirty="0">
                <a:solidFill>
                  <a:schemeClr val="bg2"/>
                </a:solidFill>
                <a:latin typeface="Microsoft YaHei UI Light" panose="020B0502040204020203" pitchFamily="34" charset="-122"/>
                <a:ea typeface="Microsoft YaHei UI Light" panose="020B0502040204020203" pitchFamily="34" charset="-122"/>
              </a:rPr>
              <a:t>Device Protection</a:t>
            </a:r>
          </a:p>
          <a:p>
            <a:pPr marL="285750" indent="-285750">
              <a:lnSpc>
                <a:spcPct val="150000"/>
              </a:lnSpc>
              <a:buFont typeface="Arial" panose="020B0604020202020204" pitchFamily="34" charset="0"/>
              <a:buChar char="•"/>
            </a:pPr>
            <a:r>
              <a:rPr lang="en-US" dirty="0">
                <a:solidFill>
                  <a:schemeClr val="bg2"/>
                </a:solidFill>
                <a:latin typeface="Microsoft YaHei UI Light" panose="020B0502040204020203" pitchFamily="34" charset="-122"/>
                <a:ea typeface="Microsoft YaHei UI Light" panose="020B0502040204020203" pitchFamily="34" charset="-122"/>
              </a:rPr>
              <a:t>Paperless Billing</a:t>
            </a:r>
          </a:p>
          <a:p>
            <a:endParaRPr lang="ar-SA"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3"/>
        <p:cNvGrpSpPr/>
        <p:nvPr/>
      </p:nvGrpSpPr>
      <p:grpSpPr>
        <a:xfrm>
          <a:off x="0" y="0"/>
          <a:ext cx="0" cy="0"/>
          <a:chOff x="0" y="0"/>
          <a:chExt cx="0" cy="0"/>
        </a:xfrm>
      </p:grpSpPr>
      <p:sp>
        <p:nvSpPr>
          <p:cNvPr id="1164" name="Google Shape;1164;p37"/>
          <p:cNvSpPr txBox="1">
            <a:spLocks noGrp="1"/>
          </p:cNvSpPr>
          <p:nvPr>
            <p:ph type="ctrTitle"/>
          </p:nvPr>
        </p:nvSpPr>
        <p:spPr>
          <a:xfrm>
            <a:off x="246548" y="820275"/>
            <a:ext cx="3883500" cy="205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3200" dirty="0"/>
              <a:t>Our </a:t>
            </a:r>
            <a:r>
              <a:rPr lang="es" sz="3200" dirty="0">
                <a:solidFill>
                  <a:srgbClr val="ADADFB"/>
                </a:solidFill>
              </a:rPr>
              <a:t>target value </a:t>
            </a:r>
            <a:r>
              <a:rPr lang="es" sz="3200" dirty="0"/>
              <a:t>Percentage </a:t>
            </a:r>
            <a:endParaRPr sz="3200" dirty="0">
              <a:solidFill>
                <a:srgbClr val="8686E5"/>
              </a:solidFill>
            </a:endParaRPr>
          </a:p>
        </p:txBody>
      </p:sp>
      <p:cxnSp>
        <p:nvCxnSpPr>
          <p:cNvPr id="1166" name="Google Shape;1166;p37"/>
          <p:cNvCxnSpPr/>
          <p:nvPr/>
        </p:nvCxnSpPr>
        <p:spPr>
          <a:xfrm>
            <a:off x="-95575" y="3149500"/>
            <a:ext cx="6765900" cy="0"/>
          </a:xfrm>
          <a:prstGeom prst="straightConnector1">
            <a:avLst/>
          </a:prstGeom>
          <a:noFill/>
          <a:ln w="28575" cap="flat" cmpd="sng">
            <a:solidFill>
              <a:srgbClr val="4E48AB"/>
            </a:solidFill>
            <a:prstDash val="solid"/>
            <a:round/>
            <a:headEnd type="none" w="med" len="med"/>
            <a:tailEnd type="none" w="med" len="med"/>
          </a:ln>
        </p:spPr>
      </p:cxnSp>
      <p:pic>
        <p:nvPicPr>
          <p:cNvPr id="5" name="Picture 4" descr="Chart&#10;&#10;Description automatically generated">
            <a:extLst>
              <a:ext uri="{FF2B5EF4-FFF2-40B4-BE49-F238E27FC236}">
                <a16:creationId xmlns:a16="http://schemas.microsoft.com/office/drawing/2014/main" id="{BFEE7721-4D83-4913-A3FC-78C4AD5BD1D2}"/>
              </a:ext>
            </a:extLst>
          </p:cNvPr>
          <p:cNvPicPr>
            <a:picLocks noChangeAspect="1"/>
          </p:cNvPicPr>
          <p:nvPr/>
        </p:nvPicPr>
        <p:blipFill>
          <a:blip r:embed="rId3"/>
          <a:stretch>
            <a:fillRect/>
          </a:stretch>
        </p:blipFill>
        <p:spPr>
          <a:xfrm>
            <a:off x="2546144" y="731368"/>
            <a:ext cx="7254395" cy="483626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1"/>
        <p:cNvGrpSpPr/>
        <p:nvPr/>
      </p:nvGrpSpPr>
      <p:grpSpPr>
        <a:xfrm>
          <a:off x="0" y="0"/>
          <a:ext cx="0" cy="0"/>
          <a:chOff x="0" y="0"/>
          <a:chExt cx="0" cy="0"/>
        </a:xfrm>
      </p:grpSpPr>
      <p:sp>
        <p:nvSpPr>
          <p:cNvPr id="1182" name="Google Shape;1182;p40"/>
          <p:cNvSpPr txBox="1">
            <a:spLocks noGrp="1"/>
          </p:cNvSpPr>
          <p:nvPr>
            <p:ph type="subTitle" idx="1"/>
          </p:nvPr>
        </p:nvSpPr>
        <p:spPr>
          <a:xfrm>
            <a:off x="1468550" y="3384001"/>
            <a:ext cx="2655300" cy="111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solidFill>
                  <a:srgbClr val="4E48AB"/>
                </a:solidFill>
              </a:rPr>
              <a:t>The </a:t>
            </a:r>
            <a:r>
              <a:rPr lang="en-US" sz="1800" dirty="0"/>
              <a:t>Accuracy</a:t>
            </a:r>
            <a:r>
              <a:rPr lang="en-US" sz="1800" dirty="0">
                <a:solidFill>
                  <a:srgbClr val="4E48AB"/>
                </a:solidFill>
              </a:rPr>
              <a:t> score is 0.80</a:t>
            </a:r>
          </a:p>
          <a:p>
            <a:pPr marL="0" lvl="0" indent="0" algn="l" rtl="0">
              <a:spcBef>
                <a:spcPts val="0"/>
              </a:spcBef>
              <a:spcAft>
                <a:spcPts val="0"/>
              </a:spcAft>
              <a:buNone/>
            </a:pPr>
            <a:r>
              <a:rPr lang="en-US" sz="1800" dirty="0">
                <a:solidFill>
                  <a:srgbClr val="4E48AB"/>
                </a:solidFill>
              </a:rPr>
              <a:t>The f1 score is 0.60</a:t>
            </a:r>
          </a:p>
          <a:p>
            <a:pPr marL="0" lvl="0" indent="0" algn="l" rtl="0">
              <a:spcBef>
                <a:spcPts val="0"/>
              </a:spcBef>
              <a:spcAft>
                <a:spcPts val="0"/>
              </a:spcAft>
              <a:buNone/>
            </a:pPr>
            <a:r>
              <a:rPr lang="en-US" sz="1800" dirty="0">
                <a:solidFill>
                  <a:srgbClr val="4E48AB"/>
                </a:solidFill>
              </a:rPr>
              <a:t>The precision score is 0.65</a:t>
            </a:r>
          </a:p>
          <a:p>
            <a:pPr marL="0" lvl="0" indent="0" algn="l" rtl="0">
              <a:spcBef>
                <a:spcPts val="0"/>
              </a:spcBef>
              <a:spcAft>
                <a:spcPts val="0"/>
              </a:spcAft>
              <a:buNone/>
            </a:pPr>
            <a:r>
              <a:rPr lang="en-US" sz="1800" dirty="0">
                <a:solidFill>
                  <a:srgbClr val="4E48AB"/>
                </a:solidFill>
              </a:rPr>
              <a:t>The recall score is 0.56</a:t>
            </a:r>
          </a:p>
        </p:txBody>
      </p:sp>
      <p:sp>
        <p:nvSpPr>
          <p:cNvPr id="1183" name="Google Shape;1183;p40"/>
          <p:cNvSpPr txBox="1">
            <a:spLocks noGrp="1"/>
          </p:cNvSpPr>
          <p:nvPr>
            <p:ph type="subTitle" idx="3"/>
          </p:nvPr>
        </p:nvSpPr>
        <p:spPr>
          <a:xfrm>
            <a:off x="5020150" y="3382488"/>
            <a:ext cx="2655300" cy="111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solidFill>
                  <a:srgbClr val="4E48AB"/>
                </a:solidFill>
              </a:rPr>
              <a:t>The </a:t>
            </a:r>
            <a:r>
              <a:rPr lang="en-US" sz="1800" dirty="0"/>
              <a:t>Accuracy</a:t>
            </a:r>
            <a:r>
              <a:rPr lang="en-US" sz="1800" dirty="0">
                <a:solidFill>
                  <a:srgbClr val="4E48AB"/>
                </a:solidFill>
              </a:rPr>
              <a:t> score is 0.79</a:t>
            </a:r>
          </a:p>
          <a:p>
            <a:pPr marL="0" lvl="0" indent="0" algn="l" rtl="0">
              <a:spcBef>
                <a:spcPts val="0"/>
              </a:spcBef>
              <a:spcAft>
                <a:spcPts val="0"/>
              </a:spcAft>
              <a:buNone/>
            </a:pPr>
            <a:r>
              <a:rPr lang="en-US" sz="1800" dirty="0">
                <a:solidFill>
                  <a:srgbClr val="4E48AB"/>
                </a:solidFill>
              </a:rPr>
              <a:t>The f1 score is 0.58</a:t>
            </a:r>
          </a:p>
          <a:p>
            <a:pPr marL="0" lvl="0" indent="0" algn="l" rtl="0">
              <a:spcBef>
                <a:spcPts val="0"/>
              </a:spcBef>
              <a:spcAft>
                <a:spcPts val="0"/>
              </a:spcAft>
              <a:buNone/>
            </a:pPr>
            <a:r>
              <a:rPr lang="en-US" sz="1800" dirty="0">
                <a:solidFill>
                  <a:srgbClr val="4E48AB"/>
                </a:solidFill>
              </a:rPr>
              <a:t>The precision score is 0.64</a:t>
            </a:r>
          </a:p>
          <a:p>
            <a:pPr marL="0" lvl="0" indent="0" algn="l" rtl="0">
              <a:spcBef>
                <a:spcPts val="0"/>
              </a:spcBef>
              <a:spcAft>
                <a:spcPts val="0"/>
              </a:spcAft>
              <a:buNone/>
            </a:pPr>
            <a:r>
              <a:rPr lang="en-US" sz="1800" dirty="0">
                <a:solidFill>
                  <a:srgbClr val="4E48AB"/>
                </a:solidFill>
              </a:rPr>
              <a:t>The recall score is 0.52</a:t>
            </a:r>
          </a:p>
          <a:p>
            <a:pPr marL="0" lvl="0" indent="0" algn="ctr" rtl="0">
              <a:spcBef>
                <a:spcPts val="0"/>
              </a:spcBef>
              <a:spcAft>
                <a:spcPts val="0"/>
              </a:spcAft>
              <a:buNone/>
            </a:pPr>
            <a:endParaRPr dirty="0">
              <a:solidFill>
                <a:srgbClr val="4E48AB"/>
              </a:solidFill>
            </a:endParaRPr>
          </a:p>
        </p:txBody>
      </p:sp>
      <p:sp>
        <p:nvSpPr>
          <p:cNvPr id="1184" name="Google Shape;1184;p40"/>
          <p:cNvSpPr txBox="1">
            <a:spLocks noGrp="1"/>
          </p:cNvSpPr>
          <p:nvPr>
            <p:ph type="ctrTitle" idx="4"/>
          </p:nvPr>
        </p:nvSpPr>
        <p:spPr>
          <a:xfrm>
            <a:off x="126714" y="236829"/>
            <a:ext cx="4362000" cy="94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sz="3200" dirty="0"/>
              <a:t>Modelling</a:t>
            </a:r>
            <a:endParaRPr sz="3200" dirty="0"/>
          </a:p>
        </p:txBody>
      </p:sp>
      <p:sp>
        <p:nvSpPr>
          <p:cNvPr id="1196" name="Google Shape;1196;p40"/>
          <p:cNvSpPr txBox="1">
            <a:spLocks noGrp="1"/>
          </p:cNvSpPr>
          <p:nvPr>
            <p:ph type="ctrTitle"/>
          </p:nvPr>
        </p:nvSpPr>
        <p:spPr>
          <a:xfrm>
            <a:off x="1374437" y="2512291"/>
            <a:ext cx="2655300"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2000" dirty="0">
                <a:solidFill>
                  <a:srgbClr val="ADADFB"/>
                </a:solidFill>
              </a:rPr>
              <a:t>Training Scores</a:t>
            </a:r>
            <a:endParaRPr sz="2000" dirty="0">
              <a:solidFill>
                <a:srgbClr val="ADADFB"/>
              </a:solidFill>
            </a:endParaRPr>
          </a:p>
        </p:txBody>
      </p:sp>
      <p:sp>
        <p:nvSpPr>
          <p:cNvPr id="1197" name="Google Shape;1197;p40"/>
          <p:cNvSpPr txBox="1">
            <a:spLocks noGrp="1"/>
          </p:cNvSpPr>
          <p:nvPr>
            <p:ph type="ctrTitle" idx="2"/>
          </p:nvPr>
        </p:nvSpPr>
        <p:spPr>
          <a:xfrm>
            <a:off x="5020150" y="2559243"/>
            <a:ext cx="2655300"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2000" dirty="0">
                <a:solidFill>
                  <a:srgbClr val="ADADFB"/>
                </a:solidFill>
              </a:rPr>
              <a:t>Validation Scores</a:t>
            </a:r>
            <a:endParaRPr sz="2000" dirty="0">
              <a:solidFill>
                <a:srgbClr val="ADADFB"/>
              </a:solidFill>
            </a:endParaRPr>
          </a:p>
        </p:txBody>
      </p:sp>
      <p:sp>
        <p:nvSpPr>
          <p:cNvPr id="19" name="Google Shape;7178;p72">
            <a:extLst>
              <a:ext uri="{FF2B5EF4-FFF2-40B4-BE49-F238E27FC236}">
                <a16:creationId xmlns:a16="http://schemas.microsoft.com/office/drawing/2014/main" id="{1DC023A3-9CF2-41FB-B076-33F18B201801}"/>
              </a:ext>
            </a:extLst>
          </p:cNvPr>
          <p:cNvSpPr/>
          <p:nvPr/>
        </p:nvSpPr>
        <p:spPr>
          <a:xfrm>
            <a:off x="1693974" y="2724854"/>
            <a:ext cx="267063" cy="345324"/>
          </a:xfrm>
          <a:custGeom>
            <a:avLst/>
            <a:gdLst/>
            <a:ahLst/>
            <a:cxnLst/>
            <a:rect l="l" t="t" r="r" b="b"/>
            <a:pathLst>
              <a:path w="9862" h="12752" extrusionOk="0">
                <a:moveTo>
                  <a:pt x="2395" y="1001"/>
                </a:moveTo>
                <a:lnTo>
                  <a:pt x="5042" y="3552"/>
                </a:lnTo>
                <a:lnTo>
                  <a:pt x="3971" y="4655"/>
                </a:lnTo>
                <a:lnTo>
                  <a:pt x="1356" y="2103"/>
                </a:lnTo>
                <a:lnTo>
                  <a:pt x="2395" y="1001"/>
                </a:lnTo>
                <a:close/>
                <a:moveTo>
                  <a:pt x="5640" y="4151"/>
                </a:moveTo>
                <a:lnTo>
                  <a:pt x="6302" y="4781"/>
                </a:lnTo>
                <a:lnTo>
                  <a:pt x="5231" y="5884"/>
                </a:lnTo>
                <a:lnTo>
                  <a:pt x="4569" y="5254"/>
                </a:lnTo>
                <a:lnTo>
                  <a:pt x="5640" y="4151"/>
                </a:lnTo>
                <a:close/>
                <a:moveTo>
                  <a:pt x="4443" y="8562"/>
                </a:moveTo>
                <a:cubicBezTo>
                  <a:pt x="4664" y="8562"/>
                  <a:pt x="4821" y="8688"/>
                  <a:pt x="4853" y="8845"/>
                </a:cubicBezTo>
                <a:cubicBezTo>
                  <a:pt x="4884" y="8908"/>
                  <a:pt x="4853" y="8877"/>
                  <a:pt x="4884" y="9790"/>
                </a:cubicBezTo>
                <a:lnTo>
                  <a:pt x="4884" y="10200"/>
                </a:lnTo>
                <a:lnTo>
                  <a:pt x="4065" y="10200"/>
                </a:lnTo>
                <a:lnTo>
                  <a:pt x="4065" y="9003"/>
                </a:lnTo>
                <a:cubicBezTo>
                  <a:pt x="4065" y="8751"/>
                  <a:pt x="4254" y="8562"/>
                  <a:pt x="4443" y="8562"/>
                </a:cubicBezTo>
                <a:close/>
                <a:moveTo>
                  <a:pt x="7814" y="10956"/>
                </a:moveTo>
                <a:cubicBezTo>
                  <a:pt x="8035" y="10956"/>
                  <a:pt x="8224" y="11145"/>
                  <a:pt x="8224" y="11366"/>
                </a:cubicBezTo>
                <a:lnTo>
                  <a:pt x="8224" y="11744"/>
                </a:lnTo>
                <a:lnTo>
                  <a:pt x="789" y="11870"/>
                </a:lnTo>
                <a:lnTo>
                  <a:pt x="789" y="11460"/>
                </a:lnTo>
                <a:cubicBezTo>
                  <a:pt x="789" y="11271"/>
                  <a:pt x="915" y="11114"/>
                  <a:pt x="1072" y="11082"/>
                </a:cubicBezTo>
                <a:cubicBezTo>
                  <a:pt x="1104" y="11066"/>
                  <a:pt x="1072" y="11066"/>
                  <a:pt x="1371" y="11066"/>
                </a:cubicBezTo>
                <a:cubicBezTo>
                  <a:pt x="1671" y="11066"/>
                  <a:pt x="2301" y="11066"/>
                  <a:pt x="3656" y="11051"/>
                </a:cubicBezTo>
                <a:cubicBezTo>
                  <a:pt x="3719" y="11051"/>
                  <a:pt x="5357" y="10988"/>
                  <a:pt x="5325" y="10988"/>
                </a:cubicBezTo>
                <a:cubicBezTo>
                  <a:pt x="5483" y="10988"/>
                  <a:pt x="7121" y="10956"/>
                  <a:pt x="7814" y="10956"/>
                </a:cubicBezTo>
                <a:close/>
                <a:moveTo>
                  <a:pt x="2427" y="0"/>
                </a:moveTo>
                <a:cubicBezTo>
                  <a:pt x="2324" y="0"/>
                  <a:pt x="2222" y="40"/>
                  <a:pt x="2143" y="118"/>
                </a:cubicBezTo>
                <a:lnTo>
                  <a:pt x="505" y="1820"/>
                </a:lnTo>
                <a:cubicBezTo>
                  <a:pt x="348" y="1977"/>
                  <a:pt x="348" y="2261"/>
                  <a:pt x="505" y="2418"/>
                </a:cubicBezTo>
                <a:lnTo>
                  <a:pt x="1608" y="3458"/>
                </a:lnTo>
                <a:cubicBezTo>
                  <a:pt x="726" y="4624"/>
                  <a:pt x="505" y="6104"/>
                  <a:pt x="946" y="7396"/>
                </a:cubicBezTo>
                <a:cubicBezTo>
                  <a:pt x="1356" y="8499"/>
                  <a:pt x="2175" y="9412"/>
                  <a:pt x="3277" y="9885"/>
                </a:cubicBezTo>
                <a:lnTo>
                  <a:pt x="3277" y="10263"/>
                </a:lnTo>
                <a:lnTo>
                  <a:pt x="1230" y="10294"/>
                </a:lnTo>
                <a:cubicBezTo>
                  <a:pt x="568" y="10294"/>
                  <a:pt x="1" y="10862"/>
                  <a:pt x="1" y="11555"/>
                </a:cubicBezTo>
                <a:lnTo>
                  <a:pt x="1" y="12374"/>
                </a:lnTo>
                <a:cubicBezTo>
                  <a:pt x="1" y="12594"/>
                  <a:pt x="222" y="12752"/>
                  <a:pt x="442" y="12752"/>
                </a:cubicBezTo>
                <a:lnTo>
                  <a:pt x="8728" y="12657"/>
                </a:lnTo>
                <a:cubicBezTo>
                  <a:pt x="8948" y="12657"/>
                  <a:pt x="9106" y="12437"/>
                  <a:pt x="9106" y="12216"/>
                </a:cubicBezTo>
                <a:lnTo>
                  <a:pt x="9106" y="11397"/>
                </a:lnTo>
                <a:cubicBezTo>
                  <a:pt x="9106" y="10704"/>
                  <a:pt x="8507" y="10168"/>
                  <a:pt x="7846" y="10168"/>
                </a:cubicBezTo>
                <a:lnTo>
                  <a:pt x="5798" y="10200"/>
                </a:lnTo>
                <a:lnTo>
                  <a:pt x="5798" y="10137"/>
                </a:lnTo>
                <a:cubicBezTo>
                  <a:pt x="7153" y="9853"/>
                  <a:pt x="8255" y="8908"/>
                  <a:pt x="8759" y="7680"/>
                </a:cubicBezTo>
                <a:lnTo>
                  <a:pt x="9452" y="7680"/>
                </a:lnTo>
                <a:cubicBezTo>
                  <a:pt x="9704" y="7680"/>
                  <a:pt x="9862" y="7491"/>
                  <a:pt x="9862" y="7270"/>
                </a:cubicBezTo>
                <a:cubicBezTo>
                  <a:pt x="9799" y="6986"/>
                  <a:pt x="9610" y="6797"/>
                  <a:pt x="9389" y="6797"/>
                </a:cubicBezTo>
                <a:lnTo>
                  <a:pt x="6901" y="6829"/>
                </a:lnTo>
                <a:cubicBezTo>
                  <a:pt x="6649" y="6829"/>
                  <a:pt x="6491" y="7018"/>
                  <a:pt x="6491" y="7270"/>
                </a:cubicBezTo>
                <a:cubicBezTo>
                  <a:pt x="6491" y="7491"/>
                  <a:pt x="6712" y="7648"/>
                  <a:pt x="6932" y="7648"/>
                </a:cubicBezTo>
                <a:lnTo>
                  <a:pt x="7751" y="7648"/>
                </a:lnTo>
                <a:cubicBezTo>
                  <a:pt x="7342" y="8436"/>
                  <a:pt x="6586" y="9003"/>
                  <a:pt x="5703" y="9223"/>
                </a:cubicBezTo>
                <a:lnTo>
                  <a:pt x="5703" y="8908"/>
                </a:lnTo>
                <a:cubicBezTo>
                  <a:pt x="5703" y="8341"/>
                  <a:pt x="5357" y="7900"/>
                  <a:pt x="4821" y="7711"/>
                </a:cubicBezTo>
                <a:cubicBezTo>
                  <a:pt x="4709" y="7680"/>
                  <a:pt x="4598" y="7665"/>
                  <a:pt x="4488" y="7665"/>
                </a:cubicBezTo>
                <a:cubicBezTo>
                  <a:pt x="3826" y="7665"/>
                  <a:pt x="3246" y="8205"/>
                  <a:pt x="3246" y="8908"/>
                </a:cubicBezTo>
                <a:cubicBezTo>
                  <a:pt x="1450" y="7932"/>
                  <a:pt x="1041" y="5569"/>
                  <a:pt x="2206" y="4025"/>
                </a:cubicBezTo>
                <a:lnTo>
                  <a:pt x="2206" y="4025"/>
                </a:lnTo>
                <a:lnTo>
                  <a:pt x="5010" y="6734"/>
                </a:lnTo>
                <a:cubicBezTo>
                  <a:pt x="5089" y="6813"/>
                  <a:pt x="5199" y="6853"/>
                  <a:pt x="5310" y="6853"/>
                </a:cubicBezTo>
                <a:cubicBezTo>
                  <a:pt x="5420" y="6853"/>
                  <a:pt x="5530" y="6813"/>
                  <a:pt x="5609" y="6734"/>
                </a:cubicBezTo>
                <a:lnTo>
                  <a:pt x="7216" y="5033"/>
                </a:lnTo>
                <a:cubicBezTo>
                  <a:pt x="7373" y="4876"/>
                  <a:pt x="7373" y="4624"/>
                  <a:pt x="7216" y="4466"/>
                </a:cubicBezTo>
                <a:lnTo>
                  <a:pt x="5955" y="3237"/>
                </a:lnTo>
                <a:lnTo>
                  <a:pt x="2710" y="118"/>
                </a:lnTo>
                <a:cubicBezTo>
                  <a:pt x="2632" y="40"/>
                  <a:pt x="2529" y="0"/>
                  <a:pt x="242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 name="Google Shape;5668;p69">
            <a:extLst>
              <a:ext uri="{FF2B5EF4-FFF2-40B4-BE49-F238E27FC236}">
                <a16:creationId xmlns:a16="http://schemas.microsoft.com/office/drawing/2014/main" id="{EBCCE616-0062-431C-9A3D-E100E0A0E894}"/>
              </a:ext>
            </a:extLst>
          </p:cNvPr>
          <p:cNvGrpSpPr/>
          <p:nvPr/>
        </p:nvGrpSpPr>
        <p:grpSpPr>
          <a:xfrm>
            <a:off x="5083398" y="2773768"/>
            <a:ext cx="348568" cy="342514"/>
            <a:chOff x="-60988625" y="2310475"/>
            <a:chExt cx="316650" cy="311150"/>
          </a:xfrm>
        </p:grpSpPr>
        <p:sp>
          <p:nvSpPr>
            <p:cNvPr id="21" name="Google Shape;5669;p69">
              <a:extLst>
                <a:ext uri="{FF2B5EF4-FFF2-40B4-BE49-F238E27FC236}">
                  <a16:creationId xmlns:a16="http://schemas.microsoft.com/office/drawing/2014/main" id="{64310B34-5CDD-4F9B-BA57-9FB46262A869}"/>
                </a:ext>
              </a:extLst>
            </p:cNvPr>
            <p:cNvSpPr/>
            <p:nvPr/>
          </p:nvSpPr>
          <p:spPr>
            <a:xfrm>
              <a:off x="-60988625" y="2310475"/>
              <a:ext cx="311125" cy="311150"/>
            </a:xfrm>
            <a:custGeom>
              <a:avLst/>
              <a:gdLst/>
              <a:ahLst/>
              <a:cxnLst/>
              <a:rect l="l" t="t" r="r" b="b"/>
              <a:pathLst>
                <a:path w="12445" h="12446" extrusionOk="0">
                  <a:moveTo>
                    <a:pt x="7877" y="883"/>
                  </a:moveTo>
                  <a:cubicBezTo>
                    <a:pt x="8097" y="883"/>
                    <a:pt x="8318" y="1072"/>
                    <a:pt x="8318" y="1324"/>
                  </a:cubicBezTo>
                  <a:lnTo>
                    <a:pt x="8318" y="10398"/>
                  </a:lnTo>
                  <a:cubicBezTo>
                    <a:pt x="8318" y="10870"/>
                    <a:pt x="8444" y="11311"/>
                    <a:pt x="8727" y="11626"/>
                  </a:cubicBezTo>
                  <a:lnTo>
                    <a:pt x="2111" y="11626"/>
                  </a:lnTo>
                  <a:cubicBezTo>
                    <a:pt x="1450" y="11626"/>
                    <a:pt x="851" y="11091"/>
                    <a:pt x="851" y="10398"/>
                  </a:cubicBezTo>
                  <a:lnTo>
                    <a:pt x="851" y="1324"/>
                  </a:lnTo>
                  <a:lnTo>
                    <a:pt x="820" y="1324"/>
                  </a:lnTo>
                  <a:cubicBezTo>
                    <a:pt x="820" y="1072"/>
                    <a:pt x="1009" y="883"/>
                    <a:pt x="1261" y="883"/>
                  </a:cubicBezTo>
                  <a:close/>
                  <a:moveTo>
                    <a:pt x="11500" y="10807"/>
                  </a:moveTo>
                  <a:cubicBezTo>
                    <a:pt x="11342" y="11280"/>
                    <a:pt x="10870" y="11626"/>
                    <a:pt x="10303" y="11626"/>
                  </a:cubicBezTo>
                  <a:cubicBezTo>
                    <a:pt x="9767" y="11626"/>
                    <a:pt x="9326" y="11280"/>
                    <a:pt x="9137" y="10807"/>
                  </a:cubicBezTo>
                  <a:close/>
                  <a:moveTo>
                    <a:pt x="1261" y="1"/>
                  </a:moveTo>
                  <a:cubicBezTo>
                    <a:pt x="568" y="1"/>
                    <a:pt x="32" y="568"/>
                    <a:pt x="32" y="1230"/>
                  </a:cubicBezTo>
                  <a:lnTo>
                    <a:pt x="32" y="10334"/>
                  </a:lnTo>
                  <a:cubicBezTo>
                    <a:pt x="0" y="11563"/>
                    <a:pt x="946" y="12445"/>
                    <a:pt x="2080" y="12445"/>
                  </a:cubicBezTo>
                  <a:lnTo>
                    <a:pt x="10334" y="12445"/>
                  </a:lnTo>
                  <a:cubicBezTo>
                    <a:pt x="11500" y="12445"/>
                    <a:pt x="12445" y="11500"/>
                    <a:pt x="12445" y="10366"/>
                  </a:cubicBezTo>
                  <a:cubicBezTo>
                    <a:pt x="12445" y="10145"/>
                    <a:pt x="12224" y="9925"/>
                    <a:pt x="12004" y="9925"/>
                  </a:cubicBezTo>
                  <a:lnTo>
                    <a:pt x="9074" y="9925"/>
                  </a:lnTo>
                  <a:lnTo>
                    <a:pt x="9074" y="1230"/>
                  </a:lnTo>
                  <a:cubicBezTo>
                    <a:pt x="9074" y="568"/>
                    <a:pt x="8538" y="1"/>
                    <a:pt x="787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670;p69">
              <a:extLst>
                <a:ext uri="{FF2B5EF4-FFF2-40B4-BE49-F238E27FC236}">
                  <a16:creationId xmlns:a16="http://schemas.microsoft.com/office/drawing/2014/main" id="{C8091901-F633-4523-8A36-5A2AE83CA7B4}"/>
                </a:ext>
              </a:extLst>
            </p:cNvPr>
            <p:cNvSpPr/>
            <p:nvPr/>
          </p:nvSpPr>
          <p:spPr>
            <a:xfrm>
              <a:off x="-60947675" y="2353025"/>
              <a:ext cx="145725" cy="20500"/>
            </a:xfrm>
            <a:custGeom>
              <a:avLst/>
              <a:gdLst/>
              <a:ahLst/>
              <a:cxnLst/>
              <a:rect l="l" t="t" r="r" b="b"/>
              <a:pathLst>
                <a:path w="5829" h="820" extrusionOk="0">
                  <a:moveTo>
                    <a:pt x="442" y="0"/>
                  </a:moveTo>
                  <a:cubicBezTo>
                    <a:pt x="190" y="0"/>
                    <a:pt x="1" y="189"/>
                    <a:pt x="1" y="441"/>
                  </a:cubicBezTo>
                  <a:cubicBezTo>
                    <a:pt x="1" y="630"/>
                    <a:pt x="190" y="819"/>
                    <a:pt x="442" y="819"/>
                  </a:cubicBezTo>
                  <a:lnTo>
                    <a:pt x="5388" y="819"/>
                  </a:lnTo>
                  <a:cubicBezTo>
                    <a:pt x="5640" y="819"/>
                    <a:pt x="5829" y="630"/>
                    <a:pt x="5829" y="441"/>
                  </a:cubicBezTo>
                  <a:cubicBezTo>
                    <a:pt x="5829" y="189"/>
                    <a:pt x="5640" y="0"/>
                    <a:pt x="538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671;p69">
              <a:extLst>
                <a:ext uri="{FF2B5EF4-FFF2-40B4-BE49-F238E27FC236}">
                  <a16:creationId xmlns:a16="http://schemas.microsoft.com/office/drawing/2014/main" id="{0B8519D7-AF9C-4967-980E-BD7531874988}"/>
                </a:ext>
              </a:extLst>
            </p:cNvPr>
            <p:cNvSpPr/>
            <p:nvPr/>
          </p:nvSpPr>
          <p:spPr>
            <a:xfrm>
              <a:off x="-60947675" y="2415250"/>
              <a:ext cx="145725" cy="20500"/>
            </a:xfrm>
            <a:custGeom>
              <a:avLst/>
              <a:gdLst/>
              <a:ahLst/>
              <a:cxnLst/>
              <a:rect l="l" t="t" r="r" b="b"/>
              <a:pathLst>
                <a:path w="5829" h="820" extrusionOk="0">
                  <a:moveTo>
                    <a:pt x="442" y="0"/>
                  </a:moveTo>
                  <a:cubicBezTo>
                    <a:pt x="190" y="0"/>
                    <a:pt x="1" y="189"/>
                    <a:pt x="1" y="378"/>
                  </a:cubicBezTo>
                  <a:cubicBezTo>
                    <a:pt x="1" y="630"/>
                    <a:pt x="190" y="819"/>
                    <a:pt x="442" y="819"/>
                  </a:cubicBezTo>
                  <a:lnTo>
                    <a:pt x="5388" y="819"/>
                  </a:lnTo>
                  <a:cubicBezTo>
                    <a:pt x="5640" y="819"/>
                    <a:pt x="5829" y="630"/>
                    <a:pt x="5829" y="378"/>
                  </a:cubicBezTo>
                  <a:cubicBezTo>
                    <a:pt x="5829" y="158"/>
                    <a:pt x="5640" y="0"/>
                    <a:pt x="538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672;p69">
              <a:extLst>
                <a:ext uri="{FF2B5EF4-FFF2-40B4-BE49-F238E27FC236}">
                  <a16:creationId xmlns:a16="http://schemas.microsoft.com/office/drawing/2014/main" id="{5B63310C-198C-498B-8ED5-6CCF1B43BF6E}"/>
                </a:ext>
              </a:extLst>
            </p:cNvPr>
            <p:cNvSpPr/>
            <p:nvPr/>
          </p:nvSpPr>
          <p:spPr>
            <a:xfrm>
              <a:off x="-60947675" y="2475875"/>
              <a:ext cx="145725" cy="22100"/>
            </a:xfrm>
            <a:custGeom>
              <a:avLst/>
              <a:gdLst/>
              <a:ahLst/>
              <a:cxnLst/>
              <a:rect l="l" t="t" r="r" b="b"/>
              <a:pathLst>
                <a:path w="5829" h="884" extrusionOk="0">
                  <a:moveTo>
                    <a:pt x="442" y="1"/>
                  </a:moveTo>
                  <a:cubicBezTo>
                    <a:pt x="190" y="1"/>
                    <a:pt x="1" y="221"/>
                    <a:pt x="1" y="442"/>
                  </a:cubicBezTo>
                  <a:cubicBezTo>
                    <a:pt x="1" y="694"/>
                    <a:pt x="190" y="883"/>
                    <a:pt x="442" y="883"/>
                  </a:cubicBezTo>
                  <a:lnTo>
                    <a:pt x="5388" y="883"/>
                  </a:lnTo>
                  <a:cubicBezTo>
                    <a:pt x="5640" y="883"/>
                    <a:pt x="5829" y="694"/>
                    <a:pt x="5829" y="442"/>
                  </a:cubicBezTo>
                  <a:cubicBezTo>
                    <a:pt x="5829" y="221"/>
                    <a:pt x="5640" y="1"/>
                    <a:pt x="538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673;p69">
              <a:extLst>
                <a:ext uri="{FF2B5EF4-FFF2-40B4-BE49-F238E27FC236}">
                  <a16:creationId xmlns:a16="http://schemas.microsoft.com/office/drawing/2014/main" id="{65CBA890-D158-4351-8BD8-2D27472AE3A0}"/>
                </a:ext>
              </a:extLst>
            </p:cNvPr>
            <p:cNvSpPr/>
            <p:nvPr/>
          </p:nvSpPr>
          <p:spPr>
            <a:xfrm>
              <a:off x="-60947675" y="2538100"/>
              <a:ext cx="145725" cy="22075"/>
            </a:xfrm>
            <a:custGeom>
              <a:avLst/>
              <a:gdLst/>
              <a:ahLst/>
              <a:cxnLst/>
              <a:rect l="l" t="t" r="r" b="b"/>
              <a:pathLst>
                <a:path w="5829" h="883" extrusionOk="0">
                  <a:moveTo>
                    <a:pt x="442" y="1"/>
                  </a:moveTo>
                  <a:cubicBezTo>
                    <a:pt x="190" y="1"/>
                    <a:pt x="1" y="190"/>
                    <a:pt x="1" y="442"/>
                  </a:cubicBezTo>
                  <a:cubicBezTo>
                    <a:pt x="1" y="662"/>
                    <a:pt x="190" y="883"/>
                    <a:pt x="442" y="883"/>
                  </a:cubicBezTo>
                  <a:lnTo>
                    <a:pt x="5388" y="883"/>
                  </a:lnTo>
                  <a:cubicBezTo>
                    <a:pt x="5640" y="883"/>
                    <a:pt x="5829" y="662"/>
                    <a:pt x="5829" y="442"/>
                  </a:cubicBezTo>
                  <a:cubicBezTo>
                    <a:pt x="5829" y="190"/>
                    <a:pt x="5640" y="1"/>
                    <a:pt x="538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674;p69">
              <a:extLst>
                <a:ext uri="{FF2B5EF4-FFF2-40B4-BE49-F238E27FC236}">
                  <a16:creationId xmlns:a16="http://schemas.microsoft.com/office/drawing/2014/main" id="{1AE93909-9E0C-4C68-AF2C-463CC8682001}"/>
                </a:ext>
              </a:extLst>
            </p:cNvPr>
            <p:cNvSpPr/>
            <p:nvPr/>
          </p:nvSpPr>
          <p:spPr>
            <a:xfrm>
              <a:off x="-60740525" y="2312050"/>
              <a:ext cx="68550" cy="233950"/>
            </a:xfrm>
            <a:custGeom>
              <a:avLst/>
              <a:gdLst/>
              <a:ahLst/>
              <a:cxnLst/>
              <a:rect l="l" t="t" r="r" b="b"/>
              <a:pathLst>
                <a:path w="2742" h="9358" extrusionOk="0">
                  <a:moveTo>
                    <a:pt x="1796" y="789"/>
                  </a:moveTo>
                  <a:cubicBezTo>
                    <a:pt x="1891" y="789"/>
                    <a:pt x="1922" y="852"/>
                    <a:pt x="1922" y="946"/>
                  </a:cubicBezTo>
                  <a:lnTo>
                    <a:pt x="1922" y="1639"/>
                  </a:lnTo>
                  <a:lnTo>
                    <a:pt x="820" y="1639"/>
                  </a:lnTo>
                  <a:lnTo>
                    <a:pt x="820" y="946"/>
                  </a:lnTo>
                  <a:cubicBezTo>
                    <a:pt x="820" y="852"/>
                    <a:pt x="883" y="789"/>
                    <a:pt x="977" y="789"/>
                  </a:cubicBezTo>
                  <a:close/>
                  <a:moveTo>
                    <a:pt x="1922" y="2458"/>
                  </a:moveTo>
                  <a:lnTo>
                    <a:pt x="1922" y="6617"/>
                  </a:lnTo>
                  <a:lnTo>
                    <a:pt x="820" y="6617"/>
                  </a:lnTo>
                  <a:lnTo>
                    <a:pt x="820" y="2458"/>
                  </a:lnTo>
                  <a:close/>
                  <a:moveTo>
                    <a:pt x="1639" y="7436"/>
                  </a:moveTo>
                  <a:lnTo>
                    <a:pt x="1355" y="8035"/>
                  </a:lnTo>
                  <a:lnTo>
                    <a:pt x="1040" y="7436"/>
                  </a:lnTo>
                  <a:close/>
                  <a:moveTo>
                    <a:pt x="977" y="1"/>
                  </a:moveTo>
                  <a:cubicBezTo>
                    <a:pt x="410" y="1"/>
                    <a:pt x="1" y="410"/>
                    <a:pt x="1" y="946"/>
                  </a:cubicBezTo>
                  <a:lnTo>
                    <a:pt x="1" y="6995"/>
                  </a:lnTo>
                  <a:cubicBezTo>
                    <a:pt x="1" y="7090"/>
                    <a:pt x="1" y="7121"/>
                    <a:pt x="32" y="7184"/>
                  </a:cubicBezTo>
                  <a:lnTo>
                    <a:pt x="1009" y="9137"/>
                  </a:lnTo>
                  <a:cubicBezTo>
                    <a:pt x="1103" y="9295"/>
                    <a:pt x="1198" y="9358"/>
                    <a:pt x="1355" y="9358"/>
                  </a:cubicBezTo>
                  <a:cubicBezTo>
                    <a:pt x="1513" y="9358"/>
                    <a:pt x="1670" y="9295"/>
                    <a:pt x="1733" y="9137"/>
                  </a:cubicBezTo>
                  <a:lnTo>
                    <a:pt x="2678" y="7184"/>
                  </a:lnTo>
                  <a:cubicBezTo>
                    <a:pt x="2710" y="7153"/>
                    <a:pt x="2710" y="7090"/>
                    <a:pt x="2710" y="6995"/>
                  </a:cubicBezTo>
                  <a:lnTo>
                    <a:pt x="2710" y="946"/>
                  </a:lnTo>
                  <a:cubicBezTo>
                    <a:pt x="2741" y="410"/>
                    <a:pt x="2300" y="1"/>
                    <a:pt x="179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a:extLst>
              <a:ext uri="{FF2B5EF4-FFF2-40B4-BE49-F238E27FC236}">
                <a16:creationId xmlns:a16="http://schemas.microsoft.com/office/drawing/2014/main" id="{F507012A-5CD0-46E9-AF84-E252708882FD}"/>
              </a:ext>
            </a:extLst>
          </p:cNvPr>
          <p:cNvSpPr txBox="1"/>
          <p:nvPr/>
        </p:nvSpPr>
        <p:spPr>
          <a:xfrm>
            <a:off x="472996" y="1556181"/>
            <a:ext cx="2838821" cy="461665"/>
          </a:xfrm>
          <a:prstGeom prst="rect">
            <a:avLst/>
          </a:prstGeom>
          <a:noFill/>
        </p:spPr>
        <p:txBody>
          <a:bodyPr wrap="square" rtlCol="1">
            <a:spAutoFit/>
          </a:bodyPr>
          <a:lstStyle/>
          <a:p>
            <a:r>
              <a:rPr lang="en-US" sz="2400" dirty="0">
                <a:solidFill>
                  <a:srgbClr val="4E48AB"/>
                </a:solidFill>
                <a:latin typeface="Oswald" panose="00000500000000000000" pitchFamily="2" charset="0"/>
              </a:rPr>
              <a:t>Baseline model scores</a:t>
            </a:r>
            <a:endParaRPr lang="ar-SA" sz="2400" dirty="0">
              <a:solidFill>
                <a:srgbClr val="4E48AB"/>
              </a:solidFill>
              <a:latin typeface="Oswald" panose="00000500000000000000" pitchFamily="2" charset="0"/>
            </a:endParaRPr>
          </a:p>
        </p:txBody>
      </p:sp>
      <p:grpSp>
        <p:nvGrpSpPr>
          <p:cNvPr id="31" name="Google Shape;6869;p71">
            <a:extLst>
              <a:ext uri="{FF2B5EF4-FFF2-40B4-BE49-F238E27FC236}">
                <a16:creationId xmlns:a16="http://schemas.microsoft.com/office/drawing/2014/main" id="{E25F149E-AD25-41A8-94B2-BFAE0FE4689D}"/>
              </a:ext>
            </a:extLst>
          </p:cNvPr>
          <p:cNvGrpSpPr/>
          <p:nvPr/>
        </p:nvGrpSpPr>
        <p:grpSpPr>
          <a:xfrm>
            <a:off x="139435" y="1590325"/>
            <a:ext cx="333562" cy="331821"/>
            <a:chOff x="-48262200" y="3200500"/>
            <a:chExt cx="301675" cy="300100"/>
          </a:xfrm>
          <a:solidFill>
            <a:srgbClr val="ADADFB"/>
          </a:solidFill>
        </p:grpSpPr>
        <p:sp>
          <p:nvSpPr>
            <p:cNvPr id="32" name="Google Shape;6870;p71">
              <a:extLst>
                <a:ext uri="{FF2B5EF4-FFF2-40B4-BE49-F238E27FC236}">
                  <a16:creationId xmlns:a16="http://schemas.microsoft.com/office/drawing/2014/main" id="{762B46FD-05D6-4B61-A950-036B78AD8F6D}"/>
                </a:ext>
              </a:extLst>
            </p:cNvPr>
            <p:cNvSpPr/>
            <p:nvPr/>
          </p:nvSpPr>
          <p:spPr>
            <a:xfrm>
              <a:off x="-48191325" y="3288700"/>
              <a:ext cx="51225" cy="51225"/>
            </a:xfrm>
            <a:custGeom>
              <a:avLst/>
              <a:gdLst/>
              <a:ahLst/>
              <a:cxnLst/>
              <a:rect l="l" t="t" r="r" b="b"/>
              <a:pathLst>
                <a:path w="2049" h="2049" extrusionOk="0">
                  <a:moveTo>
                    <a:pt x="1072" y="1"/>
                  </a:moveTo>
                  <a:cubicBezTo>
                    <a:pt x="474" y="1"/>
                    <a:pt x="1" y="473"/>
                    <a:pt x="1" y="1041"/>
                  </a:cubicBezTo>
                  <a:cubicBezTo>
                    <a:pt x="1" y="1513"/>
                    <a:pt x="285" y="1891"/>
                    <a:pt x="726" y="2049"/>
                  </a:cubicBezTo>
                  <a:lnTo>
                    <a:pt x="726" y="1041"/>
                  </a:lnTo>
                  <a:cubicBezTo>
                    <a:pt x="726" y="852"/>
                    <a:pt x="883" y="694"/>
                    <a:pt x="1072" y="694"/>
                  </a:cubicBezTo>
                  <a:lnTo>
                    <a:pt x="2049" y="694"/>
                  </a:lnTo>
                  <a:cubicBezTo>
                    <a:pt x="1891" y="253"/>
                    <a:pt x="1513" y="1"/>
                    <a:pt x="107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6871;p71">
              <a:extLst>
                <a:ext uri="{FF2B5EF4-FFF2-40B4-BE49-F238E27FC236}">
                  <a16:creationId xmlns:a16="http://schemas.microsoft.com/office/drawing/2014/main" id="{1A00956B-B49E-4AD0-8B1A-0719F63827AD}"/>
                </a:ext>
              </a:extLst>
            </p:cNvPr>
            <p:cNvSpPr/>
            <p:nvPr/>
          </p:nvSpPr>
          <p:spPr>
            <a:xfrm>
              <a:off x="-48155875" y="3324150"/>
              <a:ext cx="15775" cy="15775"/>
            </a:xfrm>
            <a:custGeom>
              <a:avLst/>
              <a:gdLst/>
              <a:ahLst/>
              <a:cxnLst/>
              <a:rect l="l" t="t" r="r" b="b"/>
              <a:pathLst>
                <a:path w="631" h="631" extrusionOk="0">
                  <a:moveTo>
                    <a:pt x="1" y="1"/>
                  </a:moveTo>
                  <a:lnTo>
                    <a:pt x="1" y="631"/>
                  </a:lnTo>
                  <a:cubicBezTo>
                    <a:pt x="284" y="505"/>
                    <a:pt x="536" y="253"/>
                    <a:pt x="63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6872;p71">
              <a:extLst>
                <a:ext uri="{FF2B5EF4-FFF2-40B4-BE49-F238E27FC236}">
                  <a16:creationId xmlns:a16="http://schemas.microsoft.com/office/drawing/2014/main" id="{F32469BF-9575-41B3-9C84-0235D9A83B66}"/>
                </a:ext>
              </a:extLst>
            </p:cNvPr>
            <p:cNvSpPr/>
            <p:nvPr/>
          </p:nvSpPr>
          <p:spPr>
            <a:xfrm>
              <a:off x="-48085775" y="3206000"/>
              <a:ext cx="47275" cy="47300"/>
            </a:xfrm>
            <a:custGeom>
              <a:avLst/>
              <a:gdLst/>
              <a:ahLst/>
              <a:cxnLst/>
              <a:rect l="l" t="t" r="r" b="b"/>
              <a:pathLst>
                <a:path w="1891" h="1892" extrusionOk="0">
                  <a:moveTo>
                    <a:pt x="1" y="1"/>
                  </a:moveTo>
                  <a:lnTo>
                    <a:pt x="1" y="1891"/>
                  </a:lnTo>
                  <a:lnTo>
                    <a:pt x="1891" y="1891"/>
                  </a:lnTo>
                  <a:lnTo>
                    <a:pt x="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6873;p71">
              <a:extLst>
                <a:ext uri="{FF2B5EF4-FFF2-40B4-BE49-F238E27FC236}">
                  <a16:creationId xmlns:a16="http://schemas.microsoft.com/office/drawing/2014/main" id="{F1CFCE39-0FDF-42A9-97A6-5BE7C49D1CC6}"/>
                </a:ext>
              </a:extLst>
            </p:cNvPr>
            <p:cNvSpPr/>
            <p:nvPr/>
          </p:nvSpPr>
          <p:spPr>
            <a:xfrm>
              <a:off x="-48262200" y="3200500"/>
              <a:ext cx="228425" cy="300100"/>
            </a:xfrm>
            <a:custGeom>
              <a:avLst/>
              <a:gdLst/>
              <a:ahLst/>
              <a:cxnLst/>
              <a:rect l="l" t="t" r="r" b="b"/>
              <a:pathLst>
                <a:path w="9137" h="12004" extrusionOk="0">
                  <a:moveTo>
                    <a:pt x="3907" y="2773"/>
                  </a:moveTo>
                  <a:cubicBezTo>
                    <a:pt x="4789" y="2773"/>
                    <a:pt x="5482" y="3371"/>
                    <a:pt x="5640" y="4190"/>
                  </a:cubicBezTo>
                  <a:lnTo>
                    <a:pt x="6743" y="4190"/>
                  </a:lnTo>
                  <a:cubicBezTo>
                    <a:pt x="6900" y="4222"/>
                    <a:pt x="7058" y="4380"/>
                    <a:pt x="7058" y="4569"/>
                  </a:cubicBezTo>
                  <a:lnTo>
                    <a:pt x="7058" y="7372"/>
                  </a:lnTo>
                  <a:cubicBezTo>
                    <a:pt x="7058" y="7562"/>
                    <a:pt x="6900" y="7719"/>
                    <a:pt x="6711" y="7719"/>
                  </a:cubicBezTo>
                  <a:lnTo>
                    <a:pt x="3907" y="7719"/>
                  </a:lnTo>
                  <a:cubicBezTo>
                    <a:pt x="3718" y="7719"/>
                    <a:pt x="3561" y="7562"/>
                    <a:pt x="3561" y="7372"/>
                  </a:cubicBezTo>
                  <a:lnTo>
                    <a:pt x="3561" y="6270"/>
                  </a:lnTo>
                  <a:cubicBezTo>
                    <a:pt x="2773" y="6112"/>
                    <a:pt x="2143" y="5419"/>
                    <a:pt x="2143" y="4537"/>
                  </a:cubicBezTo>
                  <a:cubicBezTo>
                    <a:pt x="2143" y="3560"/>
                    <a:pt x="2931" y="2773"/>
                    <a:pt x="3907" y="2773"/>
                  </a:cubicBezTo>
                  <a:close/>
                  <a:moveTo>
                    <a:pt x="5293" y="8475"/>
                  </a:moveTo>
                  <a:cubicBezTo>
                    <a:pt x="5482" y="8475"/>
                    <a:pt x="5640" y="8633"/>
                    <a:pt x="5640" y="8822"/>
                  </a:cubicBezTo>
                  <a:cubicBezTo>
                    <a:pt x="5640" y="9042"/>
                    <a:pt x="5482" y="9200"/>
                    <a:pt x="5293" y="9200"/>
                  </a:cubicBezTo>
                  <a:lnTo>
                    <a:pt x="2489" y="9200"/>
                  </a:lnTo>
                  <a:cubicBezTo>
                    <a:pt x="2300" y="9200"/>
                    <a:pt x="2143" y="9042"/>
                    <a:pt x="2143" y="8822"/>
                  </a:cubicBezTo>
                  <a:cubicBezTo>
                    <a:pt x="2143" y="8633"/>
                    <a:pt x="2300" y="8475"/>
                    <a:pt x="2489" y="8475"/>
                  </a:cubicBezTo>
                  <a:close/>
                  <a:moveTo>
                    <a:pt x="6711" y="8475"/>
                  </a:moveTo>
                  <a:cubicBezTo>
                    <a:pt x="6900" y="8475"/>
                    <a:pt x="7058" y="8633"/>
                    <a:pt x="7058" y="8822"/>
                  </a:cubicBezTo>
                  <a:cubicBezTo>
                    <a:pt x="7058" y="9042"/>
                    <a:pt x="6900" y="9200"/>
                    <a:pt x="6711" y="9200"/>
                  </a:cubicBezTo>
                  <a:cubicBezTo>
                    <a:pt x="6522" y="9200"/>
                    <a:pt x="6365" y="9042"/>
                    <a:pt x="6365" y="8822"/>
                  </a:cubicBezTo>
                  <a:cubicBezTo>
                    <a:pt x="6365" y="8633"/>
                    <a:pt x="6522" y="8475"/>
                    <a:pt x="6711" y="8475"/>
                  </a:cubicBezTo>
                  <a:close/>
                  <a:moveTo>
                    <a:pt x="6711" y="9893"/>
                  </a:moveTo>
                  <a:cubicBezTo>
                    <a:pt x="6900" y="9893"/>
                    <a:pt x="7058" y="10050"/>
                    <a:pt x="7058" y="10239"/>
                  </a:cubicBezTo>
                  <a:cubicBezTo>
                    <a:pt x="7058" y="10428"/>
                    <a:pt x="6900" y="10617"/>
                    <a:pt x="6711" y="10617"/>
                  </a:cubicBezTo>
                  <a:lnTo>
                    <a:pt x="2489" y="10617"/>
                  </a:lnTo>
                  <a:cubicBezTo>
                    <a:pt x="2300" y="10617"/>
                    <a:pt x="2143" y="10460"/>
                    <a:pt x="2143" y="10239"/>
                  </a:cubicBezTo>
                  <a:cubicBezTo>
                    <a:pt x="2143" y="10050"/>
                    <a:pt x="2300" y="9893"/>
                    <a:pt x="2489" y="9893"/>
                  </a:cubicBezTo>
                  <a:close/>
                  <a:moveTo>
                    <a:pt x="379" y="0"/>
                  </a:moveTo>
                  <a:cubicBezTo>
                    <a:pt x="158" y="0"/>
                    <a:pt x="1" y="158"/>
                    <a:pt x="1" y="378"/>
                  </a:cubicBezTo>
                  <a:lnTo>
                    <a:pt x="1" y="11657"/>
                  </a:lnTo>
                  <a:cubicBezTo>
                    <a:pt x="1" y="11878"/>
                    <a:pt x="158" y="12004"/>
                    <a:pt x="379" y="12004"/>
                  </a:cubicBezTo>
                  <a:lnTo>
                    <a:pt x="8790" y="12004"/>
                  </a:lnTo>
                  <a:cubicBezTo>
                    <a:pt x="8979" y="12004"/>
                    <a:pt x="9137" y="11878"/>
                    <a:pt x="9137" y="11657"/>
                  </a:cubicBezTo>
                  <a:lnTo>
                    <a:pt x="9137" y="2804"/>
                  </a:lnTo>
                  <a:lnTo>
                    <a:pt x="6711" y="2804"/>
                  </a:lnTo>
                  <a:cubicBezTo>
                    <a:pt x="6522" y="2804"/>
                    <a:pt x="6365" y="2647"/>
                    <a:pt x="6365" y="2458"/>
                  </a:cubicBezTo>
                  <a:lnTo>
                    <a:pt x="636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6874;p71">
              <a:extLst>
                <a:ext uri="{FF2B5EF4-FFF2-40B4-BE49-F238E27FC236}">
                  <a16:creationId xmlns:a16="http://schemas.microsoft.com/office/drawing/2014/main" id="{A441FCB5-5B28-4608-97B3-E448A467EB45}"/>
                </a:ext>
              </a:extLst>
            </p:cNvPr>
            <p:cNvSpPr/>
            <p:nvPr/>
          </p:nvSpPr>
          <p:spPr>
            <a:xfrm>
              <a:off x="-48155075" y="3322575"/>
              <a:ext cx="52775" cy="53575"/>
            </a:xfrm>
            <a:custGeom>
              <a:avLst/>
              <a:gdLst/>
              <a:ahLst/>
              <a:cxnLst/>
              <a:rect l="l" t="t" r="r" b="b"/>
              <a:pathLst>
                <a:path w="2111" h="2143" extrusionOk="0">
                  <a:moveTo>
                    <a:pt x="1355" y="1"/>
                  </a:moveTo>
                  <a:cubicBezTo>
                    <a:pt x="1197" y="725"/>
                    <a:pt x="662" y="1261"/>
                    <a:pt x="0" y="1387"/>
                  </a:cubicBezTo>
                  <a:lnTo>
                    <a:pt x="0" y="2143"/>
                  </a:lnTo>
                  <a:lnTo>
                    <a:pt x="2111" y="2143"/>
                  </a:lnTo>
                  <a:lnTo>
                    <a:pt x="211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6875;p71">
              <a:extLst>
                <a:ext uri="{FF2B5EF4-FFF2-40B4-BE49-F238E27FC236}">
                  <a16:creationId xmlns:a16="http://schemas.microsoft.com/office/drawing/2014/main" id="{2A74DA3A-5432-4FE7-8FE1-DABACA8084D1}"/>
                </a:ext>
              </a:extLst>
            </p:cNvPr>
            <p:cNvSpPr/>
            <p:nvPr/>
          </p:nvSpPr>
          <p:spPr>
            <a:xfrm>
              <a:off x="-48014100" y="3417100"/>
              <a:ext cx="53575" cy="18125"/>
            </a:xfrm>
            <a:custGeom>
              <a:avLst/>
              <a:gdLst/>
              <a:ahLst/>
              <a:cxnLst/>
              <a:rect l="l" t="t" r="r" b="b"/>
              <a:pathLst>
                <a:path w="2143" h="725" extrusionOk="0">
                  <a:moveTo>
                    <a:pt x="1" y="0"/>
                  </a:moveTo>
                  <a:lnTo>
                    <a:pt x="1" y="725"/>
                  </a:lnTo>
                  <a:lnTo>
                    <a:pt x="2143" y="725"/>
                  </a:lnTo>
                  <a:lnTo>
                    <a:pt x="214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6876;p71">
              <a:extLst>
                <a:ext uri="{FF2B5EF4-FFF2-40B4-BE49-F238E27FC236}">
                  <a16:creationId xmlns:a16="http://schemas.microsoft.com/office/drawing/2014/main" id="{4A70917E-2255-4942-A25F-1C267369DB41}"/>
                </a:ext>
              </a:extLst>
            </p:cNvPr>
            <p:cNvSpPr/>
            <p:nvPr/>
          </p:nvSpPr>
          <p:spPr>
            <a:xfrm>
              <a:off x="-48014100" y="3289500"/>
              <a:ext cx="53575" cy="110300"/>
            </a:xfrm>
            <a:custGeom>
              <a:avLst/>
              <a:gdLst/>
              <a:ahLst/>
              <a:cxnLst/>
              <a:rect l="l" t="t" r="r" b="b"/>
              <a:pathLst>
                <a:path w="2143" h="4412" extrusionOk="0">
                  <a:moveTo>
                    <a:pt x="1" y="0"/>
                  </a:moveTo>
                  <a:lnTo>
                    <a:pt x="1" y="4411"/>
                  </a:lnTo>
                  <a:lnTo>
                    <a:pt x="2143" y="4411"/>
                  </a:lnTo>
                  <a:lnTo>
                    <a:pt x="214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6877;p71">
              <a:extLst>
                <a:ext uri="{FF2B5EF4-FFF2-40B4-BE49-F238E27FC236}">
                  <a16:creationId xmlns:a16="http://schemas.microsoft.com/office/drawing/2014/main" id="{E1AD0713-42FB-4841-8B76-FF03A38FAAD2}"/>
                </a:ext>
              </a:extLst>
            </p:cNvPr>
            <p:cNvSpPr/>
            <p:nvPr/>
          </p:nvSpPr>
          <p:spPr>
            <a:xfrm>
              <a:off x="-48014100" y="3451750"/>
              <a:ext cx="53575" cy="48075"/>
            </a:xfrm>
            <a:custGeom>
              <a:avLst/>
              <a:gdLst/>
              <a:ahLst/>
              <a:cxnLst/>
              <a:rect l="l" t="t" r="r" b="b"/>
              <a:pathLst>
                <a:path w="2143" h="1923" extrusionOk="0">
                  <a:moveTo>
                    <a:pt x="1" y="0"/>
                  </a:moveTo>
                  <a:lnTo>
                    <a:pt x="1" y="883"/>
                  </a:lnTo>
                  <a:cubicBezTo>
                    <a:pt x="1" y="1450"/>
                    <a:pt x="473" y="1922"/>
                    <a:pt x="1072" y="1922"/>
                  </a:cubicBezTo>
                  <a:cubicBezTo>
                    <a:pt x="1670" y="1922"/>
                    <a:pt x="2143" y="1450"/>
                    <a:pt x="2143" y="883"/>
                  </a:cubicBezTo>
                  <a:lnTo>
                    <a:pt x="214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6878;p71">
              <a:extLst>
                <a:ext uri="{FF2B5EF4-FFF2-40B4-BE49-F238E27FC236}">
                  <a16:creationId xmlns:a16="http://schemas.microsoft.com/office/drawing/2014/main" id="{D5F21DEF-3852-4127-BE4A-73F39C57C4A5}"/>
                </a:ext>
              </a:extLst>
            </p:cNvPr>
            <p:cNvSpPr/>
            <p:nvPr/>
          </p:nvSpPr>
          <p:spPr>
            <a:xfrm>
              <a:off x="-48011725" y="3220375"/>
              <a:ext cx="48050" cy="51025"/>
            </a:xfrm>
            <a:custGeom>
              <a:avLst/>
              <a:gdLst/>
              <a:ahLst/>
              <a:cxnLst/>
              <a:rect l="l" t="t" r="r" b="b"/>
              <a:pathLst>
                <a:path w="1922" h="2041" extrusionOk="0">
                  <a:moveTo>
                    <a:pt x="985" y="1"/>
                  </a:moveTo>
                  <a:cubicBezTo>
                    <a:pt x="843" y="1"/>
                    <a:pt x="693" y="72"/>
                    <a:pt x="630" y="213"/>
                  </a:cubicBezTo>
                  <a:lnTo>
                    <a:pt x="0" y="2041"/>
                  </a:lnTo>
                  <a:lnTo>
                    <a:pt x="1922" y="2041"/>
                  </a:lnTo>
                  <a:lnTo>
                    <a:pt x="1292" y="213"/>
                  </a:lnTo>
                  <a:cubicBezTo>
                    <a:pt x="1260" y="72"/>
                    <a:pt x="1126" y="1"/>
                    <a:pt x="98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5"/>
        <p:cNvGrpSpPr/>
        <p:nvPr/>
      </p:nvGrpSpPr>
      <p:grpSpPr>
        <a:xfrm>
          <a:off x="0" y="0"/>
          <a:ext cx="0" cy="0"/>
          <a:chOff x="0" y="0"/>
          <a:chExt cx="0" cy="0"/>
        </a:xfrm>
      </p:grpSpPr>
      <p:sp>
        <p:nvSpPr>
          <p:cNvPr id="1256" name="Google Shape;1256;p46"/>
          <p:cNvSpPr txBox="1">
            <a:spLocks noGrp="1"/>
          </p:cNvSpPr>
          <p:nvPr>
            <p:ph type="ctrTitle"/>
          </p:nvPr>
        </p:nvSpPr>
        <p:spPr>
          <a:xfrm flipH="1">
            <a:off x="231737" y="284075"/>
            <a:ext cx="5859300" cy="94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sz="2800" dirty="0"/>
              <a:t>The Churn prediction </a:t>
            </a:r>
            <a:r>
              <a:rPr lang="es" sz="2800" dirty="0">
                <a:solidFill>
                  <a:srgbClr val="ADADFB"/>
                </a:solidFill>
              </a:rPr>
              <a:t>Confusion Matrix </a:t>
            </a:r>
            <a:r>
              <a:rPr lang="es" sz="2800" dirty="0"/>
              <a:t>in LR</a:t>
            </a:r>
            <a:endParaRPr sz="2800" dirty="0">
              <a:solidFill>
                <a:srgbClr val="ADADFB"/>
              </a:solidFill>
            </a:endParaRPr>
          </a:p>
        </p:txBody>
      </p:sp>
      <p:pic>
        <p:nvPicPr>
          <p:cNvPr id="3" name="Picture 2" descr="Chart&#10;&#10;Description automatically generated">
            <a:extLst>
              <a:ext uri="{FF2B5EF4-FFF2-40B4-BE49-F238E27FC236}">
                <a16:creationId xmlns:a16="http://schemas.microsoft.com/office/drawing/2014/main" id="{1B95F231-52B9-4879-95B9-82DE1870CCDC}"/>
              </a:ext>
            </a:extLst>
          </p:cNvPr>
          <p:cNvPicPr>
            <a:picLocks noChangeAspect="1"/>
          </p:cNvPicPr>
          <p:nvPr/>
        </p:nvPicPr>
        <p:blipFill>
          <a:blip r:embed="rId3"/>
          <a:stretch>
            <a:fillRect/>
          </a:stretch>
        </p:blipFill>
        <p:spPr>
          <a:xfrm>
            <a:off x="1645600" y="1202282"/>
            <a:ext cx="5485714" cy="365714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8"/>
        <p:cNvGrpSpPr/>
        <p:nvPr/>
      </p:nvGrpSpPr>
      <p:grpSpPr>
        <a:xfrm>
          <a:off x="0" y="0"/>
          <a:ext cx="0" cy="0"/>
          <a:chOff x="0" y="0"/>
          <a:chExt cx="0" cy="0"/>
        </a:xfrm>
      </p:grpSpPr>
      <p:sp>
        <p:nvSpPr>
          <p:cNvPr id="1299" name="Google Shape;1299;p48"/>
          <p:cNvSpPr txBox="1">
            <a:spLocks noGrp="1"/>
          </p:cNvSpPr>
          <p:nvPr>
            <p:ph type="ctrTitle"/>
          </p:nvPr>
        </p:nvSpPr>
        <p:spPr>
          <a:xfrm flipH="1">
            <a:off x="742026" y="284063"/>
            <a:ext cx="7666500" cy="94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sz="2800" dirty="0"/>
              <a:t>Model’s Scores </a:t>
            </a:r>
            <a:r>
              <a:rPr lang="es" sz="2800" dirty="0">
                <a:solidFill>
                  <a:srgbClr val="ADADFB"/>
                </a:solidFill>
              </a:rPr>
              <a:t>(Training)</a:t>
            </a:r>
            <a:endParaRPr sz="2800" dirty="0">
              <a:solidFill>
                <a:srgbClr val="ADADFB"/>
              </a:solidFill>
            </a:endParaRPr>
          </a:p>
        </p:txBody>
      </p:sp>
      <p:graphicFrame>
        <p:nvGraphicFramePr>
          <p:cNvPr id="1300" name="Google Shape;1300;p48"/>
          <p:cNvGraphicFramePr/>
          <p:nvPr>
            <p:extLst>
              <p:ext uri="{D42A27DB-BD31-4B8C-83A1-F6EECF244321}">
                <p14:modId xmlns:p14="http://schemas.microsoft.com/office/powerpoint/2010/main" val="2684979591"/>
              </p:ext>
            </p:extLst>
          </p:nvPr>
        </p:nvGraphicFramePr>
        <p:xfrm>
          <a:off x="1313970" y="1792410"/>
          <a:ext cx="5970495" cy="2403525"/>
        </p:xfrm>
        <a:graphic>
          <a:graphicData uri="http://schemas.openxmlformats.org/drawingml/2006/table">
            <a:tbl>
              <a:tblPr>
                <a:noFill/>
                <a:tableStyleId>{A4BCF135-0AE6-481B-928B-96658BF36146}</a:tableStyleId>
              </a:tblPr>
              <a:tblGrid>
                <a:gridCol w="1080251">
                  <a:extLst>
                    <a:ext uri="{9D8B030D-6E8A-4147-A177-3AD203B41FA5}">
                      <a16:colId xmlns:a16="http://schemas.microsoft.com/office/drawing/2014/main" val="20000"/>
                    </a:ext>
                  </a:extLst>
                </a:gridCol>
                <a:gridCol w="1633482">
                  <a:extLst>
                    <a:ext uri="{9D8B030D-6E8A-4147-A177-3AD203B41FA5}">
                      <a16:colId xmlns:a16="http://schemas.microsoft.com/office/drawing/2014/main" val="20001"/>
                    </a:ext>
                  </a:extLst>
                </a:gridCol>
                <a:gridCol w="1628409">
                  <a:extLst>
                    <a:ext uri="{9D8B030D-6E8A-4147-A177-3AD203B41FA5}">
                      <a16:colId xmlns:a16="http://schemas.microsoft.com/office/drawing/2014/main" val="20002"/>
                    </a:ext>
                  </a:extLst>
                </a:gridCol>
                <a:gridCol w="1628353">
                  <a:extLst>
                    <a:ext uri="{9D8B030D-6E8A-4147-A177-3AD203B41FA5}">
                      <a16:colId xmlns:a16="http://schemas.microsoft.com/office/drawing/2014/main" val="20003"/>
                    </a:ext>
                  </a:extLst>
                </a:gridCol>
              </a:tblGrid>
              <a:tr h="440875">
                <a:tc>
                  <a:txBody>
                    <a:bodyPr/>
                    <a:lstStyle/>
                    <a:p>
                      <a:pPr marL="0" lvl="0" indent="0" algn="l" rtl="0">
                        <a:spcBef>
                          <a:spcPts val="0"/>
                        </a:spcBef>
                        <a:spcAft>
                          <a:spcPts val="0"/>
                        </a:spcAft>
                        <a:buNone/>
                      </a:pPr>
                      <a:endParaRPr sz="1800" dirty="0">
                        <a:solidFill>
                          <a:srgbClr val="4E48AB"/>
                        </a:solidFill>
                        <a:latin typeface="Ubuntu Light"/>
                        <a:ea typeface="Ubuntu Light"/>
                        <a:cs typeface="Ubuntu Light"/>
                        <a:sym typeface="Ubuntu Light"/>
                      </a:endParaRPr>
                    </a:p>
                  </a:txBody>
                  <a:tcPr marL="91425" marR="91425" marT="68575" marB="68575" anchor="ctr">
                    <a:lnL w="9525" cap="flat" cmpd="sng">
                      <a:solidFill>
                        <a:srgbClr val="4E48AB">
                          <a:alpha val="0"/>
                        </a:srgbClr>
                      </a:solidFill>
                      <a:prstDash val="solid"/>
                      <a:round/>
                      <a:headEnd type="none" w="sm" len="sm"/>
                      <a:tailEnd type="none" w="sm" len="sm"/>
                    </a:lnL>
                    <a:lnR w="9525" cap="flat" cmpd="sng">
                      <a:solidFill>
                        <a:srgbClr val="4E48AB">
                          <a:alpha val="0"/>
                        </a:srgbClr>
                      </a:solidFill>
                      <a:prstDash val="solid"/>
                      <a:round/>
                      <a:headEnd type="none" w="sm" len="sm"/>
                      <a:tailEnd type="none" w="sm" len="sm"/>
                    </a:lnR>
                    <a:lnT w="38100" cap="flat" cmpd="sng">
                      <a:solidFill>
                        <a:srgbClr val="4E48AB">
                          <a:alpha val="0"/>
                        </a:srgbClr>
                      </a:solidFill>
                      <a:prstDash val="solid"/>
                      <a:round/>
                      <a:headEnd type="none" w="sm" len="sm"/>
                      <a:tailEnd type="none" w="sm" len="sm"/>
                    </a:lnT>
                    <a:lnB w="9525" cap="flat" cmpd="sng">
                      <a:solidFill>
                        <a:srgbClr val="4E48AB">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US" sz="1600" dirty="0">
                          <a:solidFill>
                            <a:srgbClr val="4E48AB"/>
                          </a:solidFill>
                          <a:latin typeface="Oswald"/>
                          <a:ea typeface="Oswald"/>
                          <a:cs typeface="Oswald"/>
                          <a:sym typeface="Oswald"/>
                        </a:rPr>
                        <a:t>F1</a:t>
                      </a:r>
                      <a:endParaRPr sz="1800" dirty="0">
                        <a:solidFill>
                          <a:srgbClr val="4E48AB"/>
                        </a:solidFill>
                        <a:latin typeface="Oswald"/>
                        <a:ea typeface="Oswald"/>
                        <a:cs typeface="Oswald"/>
                        <a:sym typeface="Oswald"/>
                      </a:endParaRPr>
                    </a:p>
                  </a:txBody>
                  <a:tcPr marL="91425" marR="91425" marT="68575" marB="68575">
                    <a:lnL w="9525" cap="flat" cmpd="sng">
                      <a:solidFill>
                        <a:srgbClr val="4E48AB">
                          <a:alpha val="0"/>
                        </a:srgbClr>
                      </a:solidFill>
                      <a:prstDash val="solid"/>
                      <a:round/>
                      <a:headEnd type="none" w="sm" len="sm"/>
                      <a:tailEnd type="none" w="sm" len="sm"/>
                    </a:lnL>
                    <a:lnR w="9525" cap="flat" cmpd="sng">
                      <a:solidFill>
                        <a:srgbClr val="4E48AB">
                          <a:alpha val="0"/>
                        </a:srgbClr>
                      </a:solidFill>
                      <a:prstDash val="solid"/>
                      <a:round/>
                      <a:headEnd type="none" w="sm" len="sm"/>
                      <a:tailEnd type="none" w="sm" len="sm"/>
                    </a:lnR>
                    <a:lnT w="9525" cap="flat" cmpd="sng">
                      <a:solidFill>
                        <a:srgbClr val="4E48AB">
                          <a:alpha val="0"/>
                        </a:srgbClr>
                      </a:solidFill>
                      <a:prstDash val="solid"/>
                      <a:round/>
                      <a:headEnd type="none" w="sm" len="sm"/>
                      <a:tailEnd type="none" w="sm" len="sm"/>
                    </a:lnT>
                    <a:lnB w="9525" cap="flat" cmpd="sng">
                      <a:solidFill>
                        <a:srgbClr val="4E48AB">
                          <a:alpha val="0"/>
                        </a:srgbClr>
                      </a:solidFill>
                      <a:prstDash val="solid"/>
                      <a:round/>
                      <a:headEnd type="none" w="sm" len="sm"/>
                      <a:tailEnd type="none" w="sm" len="sm"/>
                    </a:lnB>
                    <a:solidFill>
                      <a:srgbClr val="ADADFB"/>
                    </a:solidFill>
                  </a:tcPr>
                </a:tc>
                <a:tc>
                  <a:txBody>
                    <a:bodyPr/>
                    <a:lstStyle/>
                    <a:p>
                      <a:pPr marL="0" lvl="0" indent="0" algn="ctr" rtl="0">
                        <a:spcBef>
                          <a:spcPts val="0"/>
                        </a:spcBef>
                        <a:spcAft>
                          <a:spcPts val="0"/>
                        </a:spcAft>
                        <a:buClr>
                          <a:srgbClr val="000000"/>
                        </a:buClr>
                        <a:buSzPts val="1100"/>
                        <a:buFont typeface="Arial"/>
                        <a:buNone/>
                      </a:pPr>
                      <a:r>
                        <a:rPr lang="en-US" sz="1600" dirty="0">
                          <a:solidFill>
                            <a:srgbClr val="4E48AB"/>
                          </a:solidFill>
                          <a:latin typeface="Oswald"/>
                          <a:ea typeface="Oswald"/>
                          <a:cs typeface="Oswald"/>
                          <a:sym typeface="Oswald"/>
                        </a:rPr>
                        <a:t>precision </a:t>
                      </a:r>
                      <a:endParaRPr sz="1600" dirty="0">
                        <a:solidFill>
                          <a:srgbClr val="4E48AB"/>
                        </a:solidFill>
                        <a:latin typeface="Oswald"/>
                        <a:ea typeface="Oswald"/>
                        <a:cs typeface="Oswald"/>
                        <a:sym typeface="Oswald"/>
                      </a:endParaRPr>
                    </a:p>
                  </a:txBody>
                  <a:tcPr marL="91425" marR="91425" marT="68575" marB="68575">
                    <a:lnL w="9525" cap="flat" cmpd="sng">
                      <a:solidFill>
                        <a:srgbClr val="4E48AB">
                          <a:alpha val="0"/>
                        </a:srgbClr>
                      </a:solidFill>
                      <a:prstDash val="solid"/>
                      <a:round/>
                      <a:headEnd type="none" w="sm" len="sm"/>
                      <a:tailEnd type="none" w="sm" len="sm"/>
                    </a:lnL>
                    <a:lnR w="9525" cap="flat" cmpd="sng">
                      <a:solidFill>
                        <a:srgbClr val="4E48AB">
                          <a:alpha val="0"/>
                        </a:srgbClr>
                      </a:solidFill>
                      <a:prstDash val="solid"/>
                      <a:round/>
                      <a:headEnd type="none" w="sm" len="sm"/>
                      <a:tailEnd type="none" w="sm" len="sm"/>
                    </a:lnR>
                    <a:lnT w="9525" cap="flat" cmpd="sng">
                      <a:solidFill>
                        <a:srgbClr val="4E48AB">
                          <a:alpha val="0"/>
                        </a:srgbClr>
                      </a:solidFill>
                      <a:prstDash val="solid"/>
                      <a:round/>
                      <a:headEnd type="none" w="sm" len="sm"/>
                      <a:tailEnd type="none" w="sm" len="sm"/>
                    </a:lnT>
                    <a:lnB w="9525" cap="flat" cmpd="sng">
                      <a:solidFill>
                        <a:srgbClr val="4E48AB">
                          <a:alpha val="0"/>
                        </a:srgbClr>
                      </a:solidFill>
                      <a:prstDash val="solid"/>
                      <a:round/>
                      <a:headEnd type="none" w="sm" len="sm"/>
                      <a:tailEnd type="none" w="sm" len="sm"/>
                    </a:lnB>
                    <a:solidFill>
                      <a:srgbClr val="ADADFB"/>
                    </a:solidFill>
                  </a:tcPr>
                </a:tc>
                <a:tc>
                  <a:txBody>
                    <a:bodyPr/>
                    <a:lstStyle/>
                    <a:p>
                      <a:pPr marL="0" lvl="0" indent="0" algn="ctr" rtl="0">
                        <a:spcBef>
                          <a:spcPts val="0"/>
                        </a:spcBef>
                        <a:spcAft>
                          <a:spcPts val="0"/>
                        </a:spcAft>
                        <a:buClr>
                          <a:srgbClr val="000000"/>
                        </a:buClr>
                        <a:buSzPts val="1100"/>
                        <a:buFont typeface="Arial"/>
                        <a:buNone/>
                      </a:pPr>
                      <a:r>
                        <a:rPr lang="en-US" sz="1600" dirty="0">
                          <a:solidFill>
                            <a:srgbClr val="4E48AB"/>
                          </a:solidFill>
                          <a:latin typeface="Oswald"/>
                          <a:ea typeface="Oswald"/>
                          <a:cs typeface="Oswald"/>
                          <a:sym typeface="Oswald"/>
                        </a:rPr>
                        <a:t>Recall</a:t>
                      </a:r>
                      <a:endParaRPr sz="1200" dirty="0">
                        <a:solidFill>
                          <a:srgbClr val="4E48AB"/>
                        </a:solidFill>
                        <a:latin typeface="Oswald"/>
                        <a:ea typeface="Oswald"/>
                        <a:cs typeface="Oswald"/>
                        <a:sym typeface="Oswald"/>
                      </a:endParaRPr>
                    </a:p>
                  </a:txBody>
                  <a:tcPr marL="91425" marR="91425" marT="68575" marB="68575">
                    <a:lnL w="9525" cap="flat" cmpd="sng">
                      <a:solidFill>
                        <a:srgbClr val="4E48AB">
                          <a:alpha val="0"/>
                        </a:srgbClr>
                      </a:solidFill>
                      <a:prstDash val="solid"/>
                      <a:round/>
                      <a:headEnd type="none" w="sm" len="sm"/>
                      <a:tailEnd type="none" w="sm" len="sm"/>
                    </a:lnL>
                    <a:lnR w="9525" cap="flat" cmpd="sng">
                      <a:solidFill>
                        <a:srgbClr val="4E48AB">
                          <a:alpha val="0"/>
                        </a:srgbClr>
                      </a:solidFill>
                      <a:prstDash val="solid"/>
                      <a:round/>
                      <a:headEnd type="none" w="sm" len="sm"/>
                      <a:tailEnd type="none" w="sm" len="sm"/>
                    </a:lnR>
                    <a:lnT w="9525" cap="flat" cmpd="sng">
                      <a:solidFill>
                        <a:srgbClr val="4E48AB">
                          <a:alpha val="0"/>
                        </a:srgbClr>
                      </a:solidFill>
                      <a:prstDash val="solid"/>
                      <a:round/>
                      <a:headEnd type="none" w="sm" len="sm"/>
                      <a:tailEnd type="none" w="sm" len="sm"/>
                    </a:lnT>
                    <a:lnB w="9525" cap="flat" cmpd="sng">
                      <a:solidFill>
                        <a:srgbClr val="4E48AB">
                          <a:alpha val="0"/>
                        </a:srgbClr>
                      </a:solidFill>
                      <a:prstDash val="solid"/>
                      <a:round/>
                      <a:headEnd type="none" w="sm" len="sm"/>
                      <a:tailEnd type="none" w="sm" len="sm"/>
                    </a:lnB>
                    <a:solidFill>
                      <a:srgbClr val="ADADFB"/>
                    </a:solidFill>
                  </a:tcPr>
                </a:tc>
                <a:extLst>
                  <a:ext uri="{0D108BD9-81ED-4DB2-BD59-A6C34878D82A}">
                    <a16:rowId xmlns:a16="http://schemas.microsoft.com/office/drawing/2014/main" val="10000"/>
                  </a:ext>
                </a:extLst>
              </a:tr>
              <a:tr h="469150">
                <a:tc>
                  <a:txBody>
                    <a:bodyPr/>
                    <a:lstStyle/>
                    <a:p>
                      <a:pPr marL="0" lvl="0" indent="0" algn="ctr" rtl="0">
                        <a:spcBef>
                          <a:spcPts val="0"/>
                        </a:spcBef>
                        <a:spcAft>
                          <a:spcPts val="0"/>
                        </a:spcAft>
                        <a:buNone/>
                      </a:pPr>
                      <a:r>
                        <a:rPr lang="es" sz="1600" dirty="0">
                          <a:solidFill>
                            <a:srgbClr val="FFFFFF"/>
                          </a:solidFill>
                          <a:latin typeface="Oswald"/>
                          <a:ea typeface="Oswald"/>
                          <a:cs typeface="Oswald"/>
                          <a:sym typeface="Oswald"/>
                        </a:rPr>
                        <a:t>KNN</a:t>
                      </a:r>
                      <a:endParaRPr sz="1600" dirty="0">
                        <a:solidFill>
                          <a:srgbClr val="FFFFFF"/>
                        </a:solidFill>
                        <a:latin typeface="Oswald"/>
                        <a:ea typeface="Oswald"/>
                        <a:cs typeface="Oswald"/>
                        <a:sym typeface="Oswald"/>
                      </a:endParaRPr>
                    </a:p>
                  </a:txBody>
                  <a:tcPr marL="91425" marR="91425" marT="68575" marB="68575" anchor="ctr">
                    <a:lnL w="9525" cap="flat" cmpd="sng">
                      <a:solidFill>
                        <a:srgbClr val="4E48AB">
                          <a:alpha val="0"/>
                        </a:srgbClr>
                      </a:solidFill>
                      <a:prstDash val="solid"/>
                      <a:round/>
                      <a:headEnd type="none" w="sm" len="sm"/>
                      <a:tailEnd type="none" w="sm" len="sm"/>
                    </a:lnL>
                    <a:lnR w="9525" cap="flat" cmpd="sng">
                      <a:solidFill>
                        <a:srgbClr val="4E48AB">
                          <a:alpha val="0"/>
                        </a:srgbClr>
                      </a:solidFill>
                      <a:prstDash val="solid"/>
                      <a:round/>
                      <a:headEnd type="none" w="sm" len="sm"/>
                      <a:tailEnd type="none" w="sm" len="sm"/>
                    </a:lnR>
                    <a:lnT w="9525" cap="flat" cmpd="sng">
                      <a:solidFill>
                        <a:srgbClr val="4E48AB">
                          <a:alpha val="0"/>
                        </a:srgbClr>
                      </a:solidFill>
                      <a:prstDash val="solid"/>
                      <a:round/>
                      <a:headEnd type="none" w="sm" len="sm"/>
                      <a:tailEnd type="none" w="sm" len="sm"/>
                    </a:lnT>
                    <a:lnB w="9525" cap="flat" cmpd="sng">
                      <a:solidFill>
                        <a:srgbClr val="4E48AB">
                          <a:alpha val="0"/>
                        </a:srgbClr>
                      </a:solidFill>
                      <a:prstDash val="solid"/>
                      <a:round/>
                      <a:headEnd type="none" w="sm" len="sm"/>
                      <a:tailEnd type="none" w="sm" len="sm"/>
                    </a:lnB>
                    <a:solidFill>
                      <a:srgbClr val="3D3D8A"/>
                    </a:solidFill>
                  </a:tcPr>
                </a:tc>
                <a:tc>
                  <a:txBody>
                    <a:bodyPr/>
                    <a:lstStyle/>
                    <a:p>
                      <a:pPr marL="0" lvl="0" indent="0" algn="ctr" rtl="0">
                        <a:spcBef>
                          <a:spcPts val="0"/>
                        </a:spcBef>
                        <a:spcAft>
                          <a:spcPts val="0"/>
                        </a:spcAft>
                        <a:buNone/>
                      </a:pPr>
                      <a:r>
                        <a:rPr lang="es" sz="1600" dirty="0">
                          <a:solidFill>
                            <a:srgbClr val="FFFFFF"/>
                          </a:solidFill>
                          <a:latin typeface="Muli"/>
                          <a:ea typeface="Muli"/>
                          <a:cs typeface="Muli"/>
                          <a:sym typeface="Muli"/>
                        </a:rPr>
                        <a:t> 0.98</a:t>
                      </a:r>
                      <a:endParaRPr sz="1600" dirty="0">
                        <a:solidFill>
                          <a:srgbClr val="FFFFFF"/>
                        </a:solidFill>
                        <a:latin typeface="Muli"/>
                        <a:ea typeface="Muli"/>
                        <a:cs typeface="Muli"/>
                        <a:sym typeface="Muli"/>
                      </a:endParaRPr>
                    </a:p>
                  </a:txBody>
                  <a:tcPr marL="91425" marR="91425" marT="68575" marB="68575" anchor="ctr">
                    <a:lnL w="9525" cap="flat" cmpd="sng">
                      <a:solidFill>
                        <a:srgbClr val="4E48AB">
                          <a:alpha val="0"/>
                        </a:srgbClr>
                      </a:solidFill>
                      <a:prstDash val="solid"/>
                      <a:round/>
                      <a:headEnd type="none" w="sm" len="sm"/>
                      <a:tailEnd type="none" w="sm" len="sm"/>
                    </a:lnL>
                    <a:lnR w="9525" cap="flat" cmpd="sng">
                      <a:solidFill>
                        <a:srgbClr val="4E48AB">
                          <a:alpha val="0"/>
                        </a:srgbClr>
                      </a:solidFill>
                      <a:prstDash val="solid"/>
                      <a:round/>
                      <a:headEnd type="none" w="sm" len="sm"/>
                      <a:tailEnd type="none" w="sm" len="sm"/>
                    </a:lnR>
                    <a:lnT w="9525" cap="flat" cmpd="sng">
                      <a:solidFill>
                        <a:srgbClr val="4E48AB">
                          <a:alpha val="0"/>
                        </a:srgbClr>
                      </a:solidFill>
                      <a:prstDash val="solid"/>
                      <a:round/>
                      <a:headEnd type="none" w="sm" len="sm"/>
                      <a:tailEnd type="none" w="sm" len="sm"/>
                    </a:lnT>
                    <a:lnB w="9525" cap="flat" cmpd="sng">
                      <a:solidFill>
                        <a:srgbClr val="4E48AB">
                          <a:alpha val="0"/>
                        </a:srgbClr>
                      </a:solidFill>
                      <a:prstDash val="dash"/>
                      <a:round/>
                      <a:headEnd type="none" w="sm" len="sm"/>
                      <a:tailEnd type="none" w="sm" len="sm"/>
                    </a:lnB>
                    <a:solidFill>
                      <a:srgbClr val="3D3D8A"/>
                    </a:solidFill>
                  </a:tcPr>
                </a:tc>
                <a:tc>
                  <a:txBody>
                    <a:bodyPr/>
                    <a:lstStyle/>
                    <a:p>
                      <a:pPr marL="0" lvl="0" indent="0" algn="ctr" rtl="0">
                        <a:spcBef>
                          <a:spcPts val="0"/>
                        </a:spcBef>
                        <a:spcAft>
                          <a:spcPts val="0"/>
                        </a:spcAft>
                        <a:buNone/>
                      </a:pPr>
                      <a:r>
                        <a:rPr lang="es" sz="1600" dirty="0">
                          <a:solidFill>
                            <a:srgbClr val="FFFFFF"/>
                          </a:solidFill>
                          <a:latin typeface="Muli"/>
                          <a:ea typeface="Muli"/>
                          <a:cs typeface="Muli"/>
                          <a:sym typeface="Muli"/>
                        </a:rPr>
                        <a:t>0.98</a:t>
                      </a:r>
                      <a:endParaRPr sz="1600" dirty="0">
                        <a:solidFill>
                          <a:srgbClr val="FFFFFF"/>
                        </a:solidFill>
                        <a:latin typeface="Muli"/>
                        <a:ea typeface="Muli"/>
                        <a:cs typeface="Muli"/>
                        <a:sym typeface="Muli"/>
                      </a:endParaRPr>
                    </a:p>
                  </a:txBody>
                  <a:tcPr marL="91425" marR="91425" marT="68575" marB="68575" anchor="ctr">
                    <a:lnL w="9525" cap="flat" cmpd="sng">
                      <a:solidFill>
                        <a:srgbClr val="4E48AB">
                          <a:alpha val="0"/>
                        </a:srgbClr>
                      </a:solidFill>
                      <a:prstDash val="solid"/>
                      <a:round/>
                      <a:headEnd type="none" w="sm" len="sm"/>
                      <a:tailEnd type="none" w="sm" len="sm"/>
                    </a:lnL>
                    <a:lnR w="9525" cap="flat" cmpd="sng">
                      <a:solidFill>
                        <a:srgbClr val="4E48AB">
                          <a:alpha val="0"/>
                        </a:srgbClr>
                      </a:solidFill>
                      <a:prstDash val="solid"/>
                      <a:round/>
                      <a:headEnd type="none" w="sm" len="sm"/>
                      <a:tailEnd type="none" w="sm" len="sm"/>
                    </a:lnR>
                    <a:lnT w="9525" cap="flat" cmpd="sng">
                      <a:solidFill>
                        <a:srgbClr val="4E48AB">
                          <a:alpha val="0"/>
                        </a:srgbClr>
                      </a:solidFill>
                      <a:prstDash val="solid"/>
                      <a:round/>
                      <a:headEnd type="none" w="sm" len="sm"/>
                      <a:tailEnd type="none" w="sm" len="sm"/>
                    </a:lnT>
                    <a:lnB w="9525" cap="flat" cmpd="sng">
                      <a:solidFill>
                        <a:srgbClr val="4E48AB">
                          <a:alpha val="0"/>
                        </a:srgbClr>
                      </a:solidFill>
                      <a:prstDash val="dash"/>
                      <a:round/>
                      <a:headEnd type="none" w="sm" len="sm"/>
                      <a:tailEnd type="none" w="sm" len="sm"/>
                    </a:lnB>
                    <a:solidFill>
                      <a:srgbClr val="3D3D8A"/>
                    </a:solidFill>
                  </a:tcPr>
                </a:tc>
                <a:tc>
                  <a:txBody>
                    <a:bodyPr/>
                    <a:lstStyle/>
                    <a:p>
                      <a:pPr marL="0" lvl="0" indent="0" algn="ctr" rtl="0">
                        <a:spcBef>
                          <a:spcPts val="0"/>
                        </a:spcBef>
                        <a:spcAft>
                          <a:spcPts val="0"/>
                        </a:spcAft>
                        <a:buNone/>
                      </a:pPr>
                      <a:r>
                        <a:rPr lang="es" sz="1600" dirty="0">
                          <a:solidFill>
                            <a:srgbClr val="FFFFFF"/>
                          </a:solidFill>
                          <a:latin typeface="Muli"/>
                          <a:ea typeface="Muli"/>
                          <a:cs typeface="Muli"/>
                          <a:sym typeface="Muli"/>
                        </a:rPr>
                        <a:t>0.98</a:t>
                      </a:r>
                      <a:endParaRPr sz="1600" dirty="0">
                        <a:solidFill>
                          <a:srgbClr val="FFFFFF"/>
                        </a:solidFill>
                        <a:latin typeface="Muli"/>
                        <a:ea typeface="Muli"/>
                        <a:cs typeface="Muli"/>
                        <a:sym typeface="Muli"/>
                      </a:endParaRPr>
                    </a:p>
                  </a:txBody>
                  <a:tcPr marL="91425" marR="91425" marT="68575" marB="68575" anchor="ctr">
                    <a:lnL w="9525" cap="flat" cmpd="sng">
                      <a:solidFill>
                        <a:srgbClr val="4E48AB">
                          <a:alpha val="0"/>
                        </a:srgbClr>
                      </a:solidFill>
                      <a:prstDash val="solid"/>
                      <a:round/>
                      <a:headEnd type="none" w="sm" len="sm"/>
                      <a:tailEnd type="none" w="sm" len="sm"/>
                    </a:lnL>
                    <a:lnR w="9525" cap="flat" cmpd="sng">
                      <a:solidFill>
                        <a:srgbClr val="4E48AB">
                          <a:alpha val="0"/>
                        </a:srgbClr>
                      </a:solidFill>
                      <a:prstDash val="solid"/>
                      <a:round/>
                      <a:headEnd type="none" w="sm" len="sm"/>
                      <a:tailEnd type="none" w="sm" len="sm"/>
                    </a:lnR>
                    <a:lnT w="9525" cap="flat" cmpd="sng">
                      <a:solidFill>
                        <a:srgbClr val="4E48AB">
                          <a:alpha val="0"/>
                        </a:srgbClr>
                      </a:solidFill>
                      <a:prstDash val="solid"/>
                      <a:round/>
                      <a:headEnd type="none" w="sm" len="sm"/>
                      <a:tailEnd type="none" w="sm" len="sm"/>
                    </a:lnT>
                    <a:lnB w="9525" cap="flat" cmpd="sng">
                      <a:solidFill>
                        <a:srgbClr val="4E48AB">
                          <a:alpha val="0"/>
                        </a:srgbClr>
                      </a:solidFill>
                      <a:prstDash val="dash"/>
                      <a:round/>
                      <a:headEnd type="none" w="sm" len="sm"/>
                      <a:tailEnd type="none" w="sm" len="sm"/>
                    </a:lnB>
                    <a:solidFill>
                      <a:srgbClr val="3D3D8A"/>
                    </a:solidFill>
                  </a:tcPr>
                </a:tc>
                <a:extLst>
                  <a:ext uri="{0D108BD9-81ED-4DB2-BD59-A6C34878D82A}">
                    <a16:rowId xmlns:a16="http://schemas.microsoft.com/office/drawing/2014/main" val="10001"/>
                  </a:ext>
                </a:extLst>
              </a:tr>
              <a:tr h="469150">
                <a:tc>
                  <a:txBody>
                    <a:bodyPr/>
                    <a:lstStyle/>
                    <a:p>
                      <a:pPr marL="0" lvl="0" indent="0" algn="ctr" rtl="0">
                        <a:spcBef>
                          <a:spcPts val="0"/>
                        </a:spcBef>
                        <a:spcAft>
                          <a:spcPts val="0"/>
                        </a:spcAft>
                        <a:buNone/>
                      </a:pPr>
                      <a:r>
                        <a:rPr lang="es" sz="1600" dirty="0">
                          <a:solidFill>
                            <a:srgbClr val="FFFFFF"/>
                          </a:solidFill>
                          <a:latin typeface="Oswald"/>
                          <a:ea typeface="Oswald"/>
                          <a:cs typeface="Oswald"/>
                          <a:sym typeface="Oswald"/>
                        </a:rPr>
                        <a:t>Logistic Regression(</a:t>
                      </a:r>
                      <a:r>
                        <a:rPr lang="en-US" sz="1600" dirty="0">
                          <a:solidFill>
                            <a:srgbClr val="FFFFFF"/>
                          </a:solidFill>
                          <a:latin typeface="Oswald"/>
                          <a:ea typeface="Oswald"/>
                          <a:cs typeface="Oswald"/>
                          <a:sym typeface="Oswald"/>
                        </a:rPr>
                        <a:t>up sample</a:t>
                      </a:r>
                      <a:r>
                        <a:rPr lang="es" sz="1600" dirty="0">
                          <a:solidFill>
                            <a:srgbClr val="FFFFFF"/>
                          </a:solidFill>
                          <a:latin typeface="Oswald"/>
                          <a:ea typeface="Oswald"/>
                          <a:cs typeface="Oswald"/>
                          <a:sym typeface="Oswald"/>
                        </a:rPr>
                        <a:t>) </a:t>
                      </a:r>
                      <a:endParaRPr sz="1600" dirty="0">
                        <a:solidFill>
                          <a:srgbClr val="FFFFFF"/>
                        </a:solidFill>
                        <a:latin typeface="Oswald"/>
                        <a:ea typeface="Oswald"/>
                        <a:cs typeface="Oswald"/>
                        <a:sym typeface="Oswald"/>
                      </a:endParaRPr>
                    </a:p>
                  </a:txBody>
                  <a:tcPr marL="91425" marR="91425" marT="68575" marB="68575" anchor="ctr">
                    <a:lnL w="9525" cap="flat" cmpd="sng">
                      <a:solidFill>
                        <a:srgbClr val="4E48AB">
                          <a:alpha val="0"/>
                        </a:srgbClr>
                      </a:solidFill>
                      <a:prstDash val="solid"/>
                      <a:round/>
                      <a:headEnd type="none" w="sm" len="sm"/>
                      <a:tailEnd type="none" w="sm" len="sm"/>
                    </a:lnL>
                    <a:lnR w="9525" cap="flat" cmpd="sng">
                      <a:solidFill>
                        <a:srgbClr val="4E48AB">
                          <a:alpha val="0"/>
                        </a:srgbClr>
                      </a:solidFill>
                      <a:prstDash val="solid"/>
                      <a:round/>
                      <a:headEnd type="none" w="sm" len="sm"/>
                      <a:tailEnd type="none" w="sm" len="sm"/>
                    </a:lnR>
                    <a:lnT w="9525" cap="flat" cmpd="sng">
                      <a:solidFill>
                        <a:srgbClr val="4E48AB">
                          <a:alpha val="0"/>
                        </a:srgbClr>
                      </a:solidFill>
                      <a:prstDash val="solid"/>
                      <a:round/>
                      <a:headEnd type="none" w="sm" len="sm"/>
                      <a:tailEnd type="none" w="sm" len="sm"/>
                    </a:lnT>
                    <a:lnB w="9525" cap="flat" cmpd="sng">
                      <a:solidFill>
                        <a:srgbClr val="4E48AB">
                          <a:alpha val="0"/>
                        </a:srgbClr>
                      </a:solidFill>
                      <a:prstDash val="solid"/>
                      <a:round/>
                      <a:headEnd type="none" w="sm" len="sm"/>
                      <a:tailEnd type="none" w="sm" len="sm"/>
                    </a:lnB>
                    <a:solidFill>
                      <a:srgbClr val="6569CF"/>
                    </a:solidFill>
                  </a:tcPr>
                </a:tc>
                <a:tc>
                  <a:txBody>
                    <a:bodyPr/>
                    <a:lstStyle/>
                    <a:p>
                      <a:pPr marL="0" lvl="0" indent="0" algn="ctr" rtl="0">
                        <a:spcBef>
                          <a:spcPts val="0"/>
                        </a:spcBef>
                        <a:spcAft>
                          <a:spcPts val="0"/>
                        </a:spcAft>
                        <a:buNone/>
                      </a:pPr>
                      <a:r>
                        <a:rPr lang="es" sz="1600" dirty="0">
                          <a:solidFill>
                            <a:srgbClr val="FFFFFF"/>
                          </a:solidFill>
                          <a:latin typeface="Muli"/>
                          <a:ea typeface="Muli"/>
                          <a:cs typeface="Muli"/>
                          <a:sym typeface="Muli"/>
                        </a:rPr>
                        <a:t>0.77</a:t>
                      </a:r>
                      <a:endParaRPr sz="1600" dirty="0">
                        <a:solidFill>
                          <a:srgbClr val="FFFFFF"/>
                        </a:solidFill>
                        <a:latin typeface="Muli"/>
                        <a:ea typeface="Muli"/>
                        <a:cs typeface="Muli"/>
                        <a:sym typeface="Muli"/>
                      </a:endParaRPr>
                    </a:p>
                  </a:txBody>
                  <a:tcPr marL="91425" marR="91425" marT="68575" marB="68575" anchor="ctr">
                    <a:lnL w="9525" cap="flat" cmpd="sng">
                      <a:solidFill>
                        <a:srgbClr val="4E48AB">
                          <a:alpha val="0"/>
                        </a:srgbClr>
                      </a:solidFill>
                      <a:prstDash val="solid"/>
                      <a:round/>
                      <a:headEnd type="none" w="sm" len="sm"/>
                      <a:tailEnd type="none" w="sm" len="sm"/>
                    </a:lnL>
                    <a:lnR w="9525" cap="flat" cmpd="sng">
                      <a:solidFill>
                        <a:srgbClr val="4E48AB">
                          <a:alpha val="0"/>
                        </a:srgbClr>
                      </a:solidFill>
                      <a:prstDash val="solid"/>
                      <a:round/>
                      <a:headEnd type="none" w="sm" len="sm"/>
                      <a:tailEnd type="none" w="sm" len="sm"/>
                    </a:lnR>
                    <a:lnT w="9525" cap="flat" cmpd="sng">
                      <a:solidFill>
                        <a:srgbClr val="4E48AB">
                          <a:alpha val="0"/>
                        </a:srgbClr>
                      </a:solidFill>
                      <a:prstDash val="dash"/>
                      <a:round/>
                      <a:headEnd type="none" w="sm" len="sm"/>
                      <a:tailEnd type="none" w="sm" len="sm"/>
                    </a:lnT>
                    <a:lnB w="9525" cap="flat" cmpd="sng">
                      <a:solidFill>
                        <a:srgbClr val="4E48AB">
                          <a:alpha val="0"/>
                        </a:srgbClr>
                      </a:solidFill>
                      <a:prstDash val="dash"/>
                      <a:round/>
                      <a:headEnd type="none" w="sm" len="sm"/>
                      <a:tailEnd type="none" w="sm" len="sm"/>
                    </a:lnB>
                    <a:solidFill>
                      <a:srgbClr val="6569CF"/>
                    </a:solidFill>
                  </a:tcPr>
                </a:tc>
                <a:tc>
                  <a:txBody>
                    <a:bodyPr/>
                    <a:lstStyle/>
                    <a:p>
                      <a:pPr marL="0" lvl="0" indent="0" algn="ctr" rtl="0">
                        <a:spcBef>
                          <a:spcPts val="0"/>
                        </a:spcBef>
                        <a:spcAft>
                          <a:spcPts val="0"/>
                        </a:spcAft>
                        <a:buNone/>
                      </a:pPr>
                      <a:r>
                        <a:rPr lang="es" sz="1600" dirty="0">
                          <a:solidFill>
                            <a:srgbClr val="FFFFFF"/>
                          </a:solidFill>
                          <a:latin typeface="Muli"/>
                          <a:ea typeface="Muli"/>
                          <a:cs typeface="Muli"/>
                          <a:sym typeface="Muli"/>
                        </a:rPr>
                        <a:t>0.74</a:t>
                      </a:r>
                      <a:endParaRPr sz="1600" dirty="0">
                        <a:solidFill>
                          <a:srgbClr val="FFFFFF"/>
                        </a:solidFill>
                        <a:latin typeface="Muli"/>
                        <a:ea typeface="Muli"/>
                        <a:cs typeface="Muli"/>
                        <a:sym typeface="Muli"/>
                      </a:endParaRPr>
                    </a:p>
                  </a:txBody>
                  <a:tcPr marL="91425" marR="91425" marT="68575" marB="68575" anchor="ctr">
                    <a:lnL w="9525" cap="flat" cmpd="sng">
                      <a:solidFill>
                        <a:srgbClr val="4E48AB">
                          <a:alpha val="0"/>
                        </a:srgbClr>
                      </a:solidFill>
                      <a:prstDash val="solid"/>
                      <a:round/>
                      <a:headEnd type="none" w="sm" len="sm"/>
                      <a:tailEnd type="none" w="sm" len="sm"/>
                    </a:lnL>
                    <a:lnR w="9525" cap="flat" cmpd="sng">
                      <a:solidFill>
                        <a:srgbClr val="4E48AB">
                          <a:alpha val="0"/>
                        </a:srgbClr>
                      </a:solidFill>
                      <a:prstDash val="solid"/>
                      <a:round/>
                      <a:headEnd type="none" w="sm" len="sm"/>
                      <a:tailEnd type="none" w="sm" len="sm"/>
                    </a:lnR>
                    <a:lnT w="9525" cap="flat" cmpd="sng">
                      <a:solidFill>
                        <a:srgbClr val="4E48AB">
                          <a:alpha val="0"/>
                        </a:srgbClr>
                      </a:solidFill>
                      <a:prstDash val="dash"/>
                      <a:round/>
                      <a:headEnd type="none" w="sm" len="sm"/>
                      <a:tailEnd type="none" w="sm" len="sm"/>
                    </a:lnT>
                    <a:lnB w="9525" cap="flat" cmpd="sng">
                      <a:solidFill>
                        <a:srgbClr val="4E48AB">
                          <a:alpha val="0"/>
                        </a:srgbClr>
                      </a:solidFill>
                      <a:prstDash val="dash"/>
                      <a:round/>
                      <a:headEnd type="none" w="sm" len="sm"/>
                      <a:tailEnd type="none" w="sm" len="sm"/>
                    </a:lnB>
                    <a:solidFill>
                      <a:srgbClr val="6569CF"/>
                    </a:solidFill>
                  </a:tcPr>
                </a:tc>
                <a:tc>
                  <a:txBody>
                    <a:bodyPr/>
                    <a:lstStyle/>
                    <a:p>
                      <a:pPr marL="0" lvl="0" indent="0" algn="ctr" rtl="0">
                        <a:spcBef>
                          <a:spcPts val="0"/>
                        </a:spcBef>
                        <a:spcAft>
                          <a:spcPts val="0"/>
                        </a:spcAft>
                        <a:buNone/>
                      </a:pPr>
                      <a:r>
                        <a:rPr lang="es" sz="1600" dirty="0">
                          <a:solidFill>
                            <a:srgbClr val="FFFFFF"/>
                          </a:solidFill>
                          <a:latin typeface="Muli"/>
                          <a:ea typeface="Muli"/>
                          <a:cs typeface="Muli"/>
                          <a:sym typeface="Muli"/>
                        </a:rPr>
                        <a:t>0.80</a:t>
                      </a:r>
                      <a:endParaRPr sz="1600" dirty="0">
                        <a:solidFill>
                          <a:srgbClr val="FFFFFF"/>
                        </a:solidFill>
                        <a:latin typeface="Muli"/>
                        <a:ea typeface="Muli"/>
                        <a:cs typeface="Muli"/>
                        <a:sym typeface="Muli"/>
                      </a:endParaRPr>
                    </a:p>
                  </a:txBody>
                  <a:tcPr marL="91425" marR="91425" marT="68575" marB="68575" anchor="ctr">
                    <a:lnL w="9525" cap="flat" cmpd="sng">
                      <a:solidFill>
                        <a:srgbClr val="4E48AB">
                          <a:alpha val="0"/>
                        </a:srgbClr>
                      </a:solidFill>
                      <a:prstDash val="solid"/>
                      <a:round/>
                      <a:headEnd type="none" w="sm" len="sm"/>
                      <a:tailEnd type="none" w="sm" len="sm"/>
                    </a:lnL>
                    <a:lnR w="9525" cap="flat" cmpd="sng">
                      <a:solidFill>
                        <a:srgbClr val="4E48AB">
                          <a:alpha val="0"/>
                        </a:srgbClr>
                      </a:solidFill>
                      <a:prstDash val="solid"/>
                      <a:round/>
                      <a:headEnd type="none" w="sm" len="sm"/>
                      <a:tailEnd type="none" w="sm" len="sm"/>
                    </a:lnR>
                    <a:lnT w="9525" cap="flat" cmpd="sng">
                      <a:solidFill>
                        <a:srgbClr val="4E48AB">
                          <a:alpha val="0"/>
                        </a:srgbClr>
                      </a:solidFill>
                      <a:prstDash val="dash"/>
                      <a:round/>
                      <a:headEnd type="none" w="sm" len="sm"/>
                      <a:tailEnd type="none" w="sm" len="sm"/>
                    </a:lnT>
                    <a:lnB w="9525" cap="flat" cmpd="sng">
                      <a:solidFill>
                        <a:srgbClr val="4E48AB">
                          <a:alpha val="0"/>
                        </a:srgbClr>
                      </a:solidFill>
                      <a:prstDash val="dash"/>
                      <a:round/>
                      <a:headEnd type="none" w="sm" len="sm"/>
                      <a:tailEnd type="none" w="sm" len="sm"/>
                    </a:lnB>
                    <a:solidFill>
                      <a:srgbClr val="6569CF"/>
                    </a:solidFill>
                  </a:tcPr>
                </a:tc>
                <a:extLst>
                  <a:ext uri="{0D108BD9-81ED-4DB2-BD59-A6C34878D82A}">
                    <a16:rowId xmlns:a16="http://schemas.microsoft.com/office/drawing/2014/main" val="10002"/>
                  </a:ext>
                </a:extLst>
              </a:tr>
              <a:tr h="469150">
                <a:tc>
                  <a:txBody>
                    <a:bodyPr/>
                    <a:lstStyle/>
                    <a:p>
                      <a:pPr marL="0" lvl="0" indent="0" algn="ctr" rtl="0">
                        <a:spcBef>
                          <a:spcPts val="0"/>
                        </a:spcBef>
                        <a:spcAft>
                          <a:spcPts val="0"/>
                        </a:spcAft>
                        <a:buNone/>
                      </a:pPr>
                      <a:r>
                        <a:rPr lang="en-US" sz="1600" dirty="0">
                          <a:solidFill>
                            <a:srgbClr val="4E48AB"/>
                          </a:solidFill>
                          <a:latin typeface="Oswald"/>
                          <a:ea typeface="Oswald"/>
                          <a:cs typeface="Oswald"/>
                          <a:sym typeface="Oswald"/>
                        </a:rPr>
                        <a:t>Random Forest </a:t>
                      </a:r>
                      <a:endParaRPr sz="1600" dirty="0">
                        <a:solidFill>
                          <a:srgbClr val="4E48AB"/>
                        </a:solidFill>
                        <a:latin typeface="Oswald"/>
                        <a:ea typeface="Oswald"/>
                        <a:cs typeface="Oswald"/>
                        <a:sym typeface="Oswald"/>
                      </a:endParaRPr>
                    </a:p>
                  </a:txBody>
                  <a:tcPr marL="91425" marR="91425" marT="68575" marB="68575" anchor="ctr">
                    <a:lnL w="9525" cap="flat" cmpd="sng">
                      <a:solidFill>
                        <a:srgbClr val="4E48AB">
                          <a:alpha val="0"/>
                        </a:srgbClr>
                      </a:solidFill>
                      <a:prstDash val="solid"/>
                      <a:round/>
                      <a:headEnd type="none" w="sm" len="sm"/>
                      <a:tailEnd type="none" w="sm" len="sm"/>
                    </a:lnL>
                    <a:lnR w="9525" cap="flat" cmpd="sng">
                      <a:solidFill>
                        <a:srgbClr val="4E48AB">
                          <a:alpha val="0"/>
                        </a:srgbClr>
                      </a:solidFill>
                      <a:prstDash val="solid"/>
                      <a:round/>
                      <a:headEnd type="none" w="sm" len="sm"/>
                      <a:tailEnd type="none" w="sm" len="sm"/>
                    </a:lnR>
                    <a:lnT w="9525" cap="flat" cmpd="sng">
                      <a:solidFill>
                        <a:srgbClr val="4E48AB">
                          <a:alpha val="0"/>
                        </a:srgbClr>
                      </a:solidFill>
                      <a:prstDash val="solid"/>
                      <a:round/>
                      <a:headEnd type="none" w="sm" len="sm"/>
                      <a:tailEnd type="none" w="sm" len="sm"/>
                    </a:lnT>
                    <a:lnB w="9525" cap="flat" cmpd="sng">
                      <a:solidFill>
                        <a:srgbClr val="4E48AB">
                          <a:alpha val="0"/>
                        </a:srgbClr>
                      </a:solidFill>
                      <a:prstDash val="solid"/>
                      <a:round/>
                      <a:headEnd type="none" w="sm" len="sm"/>
                      <a:tailEnd type="none" w="sm" len="sm"/>
                    </a:lnB>
                    <a:solidFill>
                      <a:srgbClr val="E1E1FF"/>
                    </a:solidFill>
                  </a:tcPr>
                </a:tc>
                <a:tc>
                  <a:txBody>
                    <a:bodyPr/>
                    <a:lstStyle/>
                    <a:p>
                      <a:pPr marL="0" lvl="0" indent="0" algn="ctr" rtl="0">
                        <a:spcBef>
                          <a:spcPts val="0"/>
                        </a:spcBef>
                        <a:spcAft>
                          <a:spcPts val="0"/>
                        </a:spcAft>
                        <a:buNone/>
                      </a:pPr>
                      <a:r>
                        <a:rPr lang="es" sz="1600" dirty="0">
                          <a:solidFill>
                            <a:srgbClr val="4E48AB"/>
                          </a:solidFill>
                          <a:latin typeface="Muli"/>
                          <a:ea typeface="Muli"/>
                          <a:cs typeface="Muli"/>
                          <a:sym typeface="Muli"/>
                        </a:rPr>
                        <a:t>0.99</a:t>
                      </a:r>
                      <a:endParaRPr sz="1600" dirty="0">
                        <a:solidFill>
                          <a:srgbClr val="4E48AB"/>
                        </a:solidFill>
                        <a:latin typeface="Muli"/>
                        <a:ea typeface="Muli"/>
                        <a:cs typeface="Muli"/>
                        <a:sym typeface="Muli"/>
                      </a:endParaRPr>
                    </a:p>
                  </a:txBody>
                  <a:tcPr marL="91425" marR="91425" marT="68575" marB="68575" anchor="ctr">
                    <a:lnL w="9525" cap="flat" cmpd="sng">
                      <a:solidFill>
                        <a:srgbClr val="4E48AB">
                          <a:alpha val="0"/>
                        </a:srgbClr>
                      </a:solidFill>
                      <a:prstDash val="solid"/>
                      <a:round/>
                      <a:headEnd type="none" w="sm" len="sm"/>
                      <a:tailEnd type="none" w="sm" len="sm"/>
                    </a:lnL>
                    <a:lnR w="9525" cap="flat" cmpd="sng">
                      <a:solidFill>
                        <a:srgbClr val="4E48AB">
                          <a:alpha val="0"/>
                        </a:srgbClr>
                      </a:solidFill>
                      <a:prstDash val="solid"/>
                      <a:round/>
                      <a:headEnd type="none" w="sm" len="sm"/>
                      <a:tailEnd type="none" w="sm" len="sm"/>
                    </a:lnR>
                    <a:lnT w="9525" cap="flat" cmpd="sng">
                      <a:solidFill>
                        <a:srgbClr val="4E48AB">
                          <a:alpha val="0"/>
                        </a:srgbClr>
                      </a:solidFill>
                      <a:prstDash val="dash"/>
                      <a:round/>
                      <a:headEnd type="none" w="sm" len="sm"/>
                      <a:tailEnd type="none" w="sm" len="sm"/>
                    </a:lnT>
                    <a:lnB w="9525" cap="flat" cmpd="sng">
                      <a:solidFill>
                        <a:srgbClr val="4E48AB">
                          <a:alpha val="0"/>
                        </a:srgbClr>
                      </a:solidFill>
                      <a:prstDash val="solid"/>
                      <a:round/>
                      <a:headEnd type="none" w="sm" len="sm"/>
                      <a:tailEnd type="none" w="sm" len="sm"/>
                    </a:lnB>
                    <a:solidFill>
                      <a:srgbClr val="E1E1FF"/>
                    </a:solidFill>
                  </a:tcPr>
                </a:tc>
                <a:tc>
                  <a:txBody>
                    <a:bodyPr/>
                    <a:lstStyle/>
                    <a:p>
                      <a:pPr marL="0" lvl="0" indent="0" algn="ctr" rtl="0">
                        <a:spcBef>
                          <a:spcPts val="0"/>
                        </a:spcBef>
                        <a:spcAft>
                          <a:spcPts val="0"/>
                        </a:spcAft>
                        <a:buNone/>
                      </a:pPr>
                      <a:r>
                        <a:rPr lang="es" sz="1600" dirty="0">
                          <a:solidFill>
                            <a:srgbClr val="4E48AB"/>
                          </a:solidFill>
                          <a:latin typeface="Muli"/>
                          <a:ea typeface="Muli"/>
                          <a:cs typeface="Muli"/>
                          <a:sym typeface="Muli"/>
                        </a:rPr>
                        <a:t>0.99</a:t>
                      </a:r>
                      <a:endParaRPr sz="1600" dirty="0">
                        <a:solidFill>
                          <a:srgbClr val="4E48AB"/>
                        </a:solidFill>
                        <a:latin typeface="Muli"/>
                        <a:ea typeface="Muli"/>
                        <a:cs typeface="Muli"/>
                        <a:sym typeface="Muli"/>
                      </a:endParaRPr>
                    </a:p>
                  </a:txBody>
                  <a:tcPr marL="91425" marR="91425" marT="68575" marB="68575" anchor="ctr">
                    <a:lnL w="9525" cap="flat" cmpd="sng">
                      <a:solidFill>
                        <a:srgbClr val="4E48AB">
                          <a:alpha val="0"/>
                        </a:srgbClr>
                      </a:solidFill>
                      <a:prstDash val="solid"/>
                      <a:round/>
                      <a:headEnd type="none" w="sm" len="sm"/>
                      <a:tailEnd type="none" w="sm" len="sm"/>
                    </a:lnL>
                    <a:lnR w="9525" cap="flat" cmpd="sng">
                      <a:solidFill>
                        <a:srgbClr val="4E48AB">
                          <a:alpha val="0"/>
                        </a:srgbClr>
                      </a:solidFill>
                      <a:prstDash val="solid"/>
                      <a:round/>
                      <a:headEnd type="none" w="sm" len="sm"/>
                      <a:tailEnd type="none" w="sm" len="sm"/>
                    </a:lnR>
                    <a:lnT w="9525" cap="flat" cmpd="sng">
                      <a:solidFill>
                        <a:srgbClr val="4E48AB">
                          <a:alpha val="0"/>
                        </a:srgbClr>
                      </a:solidFill>
                      <a:prstDash val="dash"/>
                      <a:round/>
                      <a:headEnd type="none" w="sm" len="sm"/>
                      <a:tailEnd type="none" w="sm" len="sm"/>
                    </a:lnT>
                    <a:lnB w="9525" cap="flat" cmpd="sng">
                      <a:solidFill>
                        <a:srgbClr val="4E48AB">
                          <a:alpha val="0"/>
                        </a:srgbClr>
                      </a:solidFill>
                      <a:prstDash val="solid"/>
                      <a:round/>
                      <a:headEnd type="none" w="sm" len="sm"/>
                      <a:tailEnd type="none" w="sm" len="sm"/>
                    </a:lnB>
                    <a:solidFill>
                      <a:srgbClr val="E1E1FF"/>
                    </a:solidFill>
                  </a:tcPr>
                </a:tc>
                <a:tc>
                  <a:txBody>
                    <a:bodyPr/>
                    <a:lstStyle/>
                    <a:p>
                      <a:pPr marL="0" lvl="0" indent="0" algn="ctr" rtl="0">
                        <a:spcBef>
                          <a:spcPts val="0"/>
                        </a:spcBef>
                        <a:spcAft>
                          <a:spcPts val="0"/>
                        </a:spcAft>
                        <a:buNone/>
                      </a:pPr>
                      <a:r>
                        <a:rPr lang="es" sz="1600" dirty="0">
                          <a:solidFill>
                            <a:srgbClr val="4E48AB"/>
                          </a:solidFill>
                          <a:latin typeface="Muli"/>
                          <a:ea typeface="Muli"/>
                          <a:cs typeface="Muli"/>
                          <a:sym typeface="Muli"/>
                        </a:rPr>
                        <a:t>0.99</a:t>
                      </a:r>
                      <a:endParaRPr sz="1600" dirty="0">
                        <a:solidFill>
                          <a:srgbClr val="4E48AB"/>
                        </a:solidFill>
                        <a:latin typeface="Muli"/>
                        <a:ea typeface="Muli"/>
                        <a:cs typeface="Muli"/>
                        <a:sym typeface="Muli"/>
                      </a:endParaRPr>
                    </a:p>
                  </a:txBody>
                  <a:tcPr marL="91425" marR="91425" marT="68575" marB="68575" anchor="ctr">
                    <a:lnL w="9525" cap="flat" cmpd="sng">
                      <a:solidFill>
                        <a:srgbClr val="4E48AB">
                          <a:alpha val="0"/>
                        </a:srgbClr>
                      </a:solidFill>
                      <a:prstDash val="solid"/>
                      <a:round/>
                      <a:headEnd type="none" w="sm" len="sm"/>
                      <a:tailEnd type="none" w="sm" len="sm"/>
                    </a:lnL>
                    <a:lnR w="9525" cap="flat" cmpd="sng">
                      <a:solidFill>
                        <a:srgbClr val="4E48AB">
                          <a:alpha val="0"/>
                        </a:srgbClr>
                      </a:solidFill>
                      <a:prstDash val="solid"/>
                      <a:round/>
                      <a:headEnd type="none" w="sm" len="sm"/>
                      <a:tailEnd type="none" w="sm" len="sm"/>
                    </a:lnR>
                    <a:lnT w="9525" cap="flat" cmpd="sng">
                      <a:solidFill>
                        <a:srgbClr val="4E48AB">
                          <a:alpha val="0"/>
                        </a:srgbClr>
                      </a:solidFill>
                      <a:prstDash val="dash"/>
                      <a:round/>
                      <a:headEnd type="none" w="sm" len="sm"/>
                      <a:tailEnd type="none" w="sm" len="sm"/>
                    </a:lnT>
                    <a:lnB w="9525" cap="flat" cmpd="sng">
                      <a:solidFill>
                        <a:srgbClr val="4E48AB">
                          <a:alpha val="0"/>
                        </a:srgbClr>
                      </a:solidFill>
                      <a:prstDash val="solid"/>
                      <a:round/>
                      <a:headEnd type="none" w="sm" len="sm"/>
                      <a:tailEnd type="none" w="sm" len="sm"/>
                    </a:lnB>
                    <a:solidFill>
                      <a:srgbClr val="E1E1FF"/>
                    </a:solidFill>
                  </a:tcPr>
                </a:tc>
                <a:extLst>
                  <a:ext uri="{0D108BD9-81ED-4DB2-BD59-A6C34878D82A}">
                    <a16:rowId xmlns:a16="http://schemas.microsoft.com/office/drawing/2014/main" val="10003"/>
                  </a:ext>
                </a:extLst>
              </a:tr>
            </a:tbl>
          </a:graphicData>
        </a:graphic>
      </p:graphicFrame>
    </p:spTree>
  </p:cSld>
  <p:clrMapOvr>
    <a:masterClrMapping/>
  </p:clrMapOvr>
</p:sld>
</file>

<file path=ppt/theme/theme1.xml><?xml version="1.0" encoding="utf-8"?>
<a:theme xmlns:a="http://schemas.openxmlformats.org/drawingml/2006/main" name="Purple Illustrations by Slides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523</TotalTime>
  <Words>315</Words>
  <Application>Microsoft Office PowerPoint</Application>
  <PresentationFormat>On-screen Show (16:9)</PresentationFormat>
  <Paragraphs>89</Paragraphs>
  <Slides>13</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Muli</vt:lpstr>
      <vt:lpstr>Arial</vt:lpstr>
      <vt:lpstr>Oswald Medium</vt:lpstr>
      <vt:lpstr>Ubuntu Light</vt:lpstr>
      <vt:lpstr>Oswald</vt:lpstr>
      <vt:lpstr>Wingdings</vt:lpstr>
      <vt:lpstr>Microsoft YaHei UI Light</vt:lpstr>
      <vt:lpstr>Purple Illustrations by Slidesgo</vt:lpstr>
      <vt:lpstr>STC customer churn prediction</vt:lpstr>
      <vt:lpstr>01</vt:lpstr>
      <vt:lpstr>PowerPoint Presentation</vt:lpstr>
      <vt:lpstr>  Our proplem statment</vt:lpstr>
      <vt:lpstr>The Feature values </vt:lpstr>
      <vt:lpstr>Our target value Percentage </vt:lpstr>
      <vt:lpstr>Modelling</vt:lpstr>
      <vt:lpstr>The Churn prediction Confusion Matrix in LR</vt:lpstr>
      <vt:lpstr>Model’s Scores (Training)</vt:lpstr>
      <vt:lpstr>Model’s Scores (Validation)</vt:lpstr>
      <vt:lpstr>Stacking Classifier </vt:lpstr>
      <vt:lpstr>The best model</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STC customer churn prediction</dc:title>
  <cp:lastModifiedBy>Alanoud Haroon Abdullah AlHwaireny</cp:lastModifiedBy>
  <cp:revision>5</cp:revision>
  <dcterms:modified xsi:type="dcterms:W3CDTF">2021-10-10T09:15:13Z</dcterms:modified>
</cp:coreProperties>
</file>