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0" r:id="rId7"/>
    <p:sldId id="264" r:id="rId8"/>
    <p:sldId id="270" r:id="rId9"/>
    <p:sldId id="265" r:id="rId10"/>
    <p:sldId id="271" r:id="rId11"/>
    <p:sldId id="266" r:id="rId12"/>
    <p:sldId id="268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8934" autoAdjust="0"/>
  </p:normalViewPr>
  <p:slideViewPr>
    <p:cSldViewPr snapToGrid="0">
      <p:cViewPr varScale="1">
        <p:scale>
          <a:sx n="59" d="100"/>
          <a:sy n="5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B84DE-C6E5-4452-BB2F-0AB62C850BD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68E1B412-2E9B-4797-BD58-C35D2ED300FC}">
      <dgm:prSet phldrT="[Text]"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>
                  <a:lumMod val="50000"/>
                </a:schemeClr>
              </a:solidFill>
            </a:rPr>
            <a:t>Web scraping &amp; Data Gathering </a:t>
          </a:r>
        </a:p>
      </dgm:t>
    </dgm:pt>
    <dgm:pt modelId="{74C918C6-B1FC-4F05-8C40-92C5B9C665DF}" type="parTrans" cxnId="{18254271-D314-42BF-BFFD-E5734F5CFE3F}">
      <dgm:prSet/>
      <dgm:spPr/>
      <dgm:t>
        <a:bodyPr/>
        <a:lstStyle/>
        <a:p>
          <a:endParaRPr lang="en-US"/>
        </a:p>
      </dgm:t>
    </dgm:pt>
    <dgm:pt modelId="{B7B3FE91-C811-4547-A477-2B67E25F696C}" type="sibTrans" cxnId="{18254271-D314-42BF-BFFD-E5734F5CFE3F}">
      <dgm:prSet/>
      <dgm:spPr/>
      <dgm:t>
        <a:bodyPr/>
        <a:lstStyle/>
        <a:p>
          <a:endParaRPr lang="en-US"/>
        </a:p>
      </dgm:t>
    </dgm:pt>
    <dgm:pt modelId="{663A8807-AC44-4120-A99D-4EEC164495C2}">
      <dgm:prSet phldrT="[Text]"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>
                  <a:lumMod val="50000"/>
                </a:schemeClr>
              </a:solidFill>
            </a:rPr>
            <a:t>EDA &amp; feature engineering </a:t>
          </a:r>
        </a:p>
      </dgm:t>
    </dgm:pt>
    <dgm:pt modelId="{DB3E89CC-455E-4EFF-8474-E4639AD1424A}" type="parTrans" cxnId="{5781546F-D0F1-4B59-89CF-CB8B75645C06}">
      <dgm:prSet/>
      <dgm:spPr/>
      <dgm:t>
        <a:bodyPr/>
        <a:lstStyle/>
        <a:p>
          <a:endParaRPr lang="en-US"/>
        </a:p>
      </dgm:t>
    </dgm:pt>
    <dgm:pt modelId="{85900472-0125-4ABC-BBE4-31DB83EA7570}" type="sibTrans" cxnId="{5781546F-D0F1-4B59-89CF-CB8B75645C06}">
      <dgm:prSet/>
      <dgm:spPr/>
      <dgm:t>
        <a:bodyPr/>
        <a:lstStyle/>
        <a:p>
          <a:endParaRPr lang="en-US"/>
        </a:p>
      </dgm:t>
    </dgm:pt>
    <dgm:pt modelId="{E26EF847-F5BB-42D1-9742-A5A6CB5958FC}">
      <dgm:prSet phldrT="[Text]"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bg1">
                  <a:lumMod val="50000"/>
                </a:schemeClr>
              </a:solidFill>
            </a:rPr>
            <a:t>Model building &amp; training  </a:t>
          </a:r>
        </a:p>
      </dgm:t>
    </dgm:pt>
    <dgm:pt modelId="{CCD2F2E2-46F8-4197-AFA5-9D1AFA137A6D}" type="parTrans" cxnId="{718DE7B2-1A1F-478B-AE1F-A0EC015CAFA4}">
      <dgm:prSet/>
      <dgm:spPr/>
      <dgm:t>
        <a:bodyPr/>
        <a:lstStyle/>
        <a:p>
          <a:endParaRPr lang="en-US"/>
        </a:p>
      </dgm:t>
    </dgm:pt>
    <dgm:pt modelId="{6B11C7A4-D7A0-4F47-9181-2ACB59E30995}" type="sibTrans" cxnId="{718DE7B2-1A1F-478B-AE1F-A0EC015CAFA4}">
      <dgm:prSet/>
      <dgm:spPr/>
      <dgm:t>
        <a:bodyPr/>
        <a:lstStyle/>
        <a:p>
          <a:endParaRPr lang="en-US"/>
        </a:p>
      </dgm:t>
    </dgm:pt>
    <dgm:pt modelId="{791100F8-6927-475D-9CE2-EF8E30236B31}" type="pres">
      <dgm:prSet presAssocID="{457B84DE-C6E5-4452-BB2F-0AB62C850BDB}" presName="root" presStyleCnt="0">
        <dgm:presLayoutVars>
          <dgm:dir/>
          <dgm:resizeHandles val="exact"/>
        </dgm:presLayoutVars>
      </dgm:prSet>
      <dgm:spPr/>
    </dgm:pt>
    <dgm:pt modelId="{79E3335A-AE1A-49CB-A574-4621127C5061}" type="pres">
      <dgm:prSet presAssocID="{68E1B412-2E9B-4797-BD58-C35D2ED300FC}" presName="compNode" presStyleCnt="0"/>
      <dgm:spPr/>
    </dgm:pt>
    <dgm:pt modelId="{8E2E360D-A4CE-437A-BF2B-5AEF117E2C35}" type="pres">
      <dgm:prSet presAssocID="{68E1B412-2E9B-4797-BD58-C35D2ED300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98D0CCE-5FC3-4BA4-A033-95BDEDE569C8}" type="pres">
      <dgm:prSet presAssocID="{68E1B412-2E9B-4797-BD58-C35D2ED300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735639-520B-4BCD-BD28-8FFCBA94C5D6}" type="pres">
      <dgm:prSet presAssocID="{68E1B412-2E9B-4797-BD58-C35D2ED300FC}" presName="spaceRect" presStyleCnt="0"/>
      <dgm:spPr/>
    </dgm:pt>
    <dgm:pt modelId="{6821A88A-954B-4989-AA7B-BC936243C55C}" type="pres">
      <dgm:prSet presAssocID="{68E1B412-2E9B-4797-BD58-C35D2ED300FC}" presName="textRect" presStyleLbl="revTx" presStyleIdx="0" presStyleCnt="3">
        <dgm:presLayoutVars>
          <dgm:chMax val="1"/>
          <dgm:chPref val="1"/>
        </dgm:presLayoutVars>
      </dgm:prSet>
      <dgm:spPr/>
    </dgm:pt>
    <dgm:pt modelId="{ABCB38A6-12F2-4045-8490-D215785BC4C3}" type="pres">
      <dgm:prSet presAssocID="{B7B3FE91-C811-4547-A477-2B67E25F696C}" presName="sibTrans" presStyleCnt="0"/>
      <dgm:spPr/>
    </dgm:pt>
    <dgm:pt modelId="{6A80AD67-0596-4880-BAAC-7418C3C5ADDB}" type="pres">
      <dgm:prSet presAssocID="{663A8807-AC44-4120-A99D-4EEC164495C2}" presName="compNode" presStyleCnt="0"/>
      <dgm:spPr/>
    </dgm:pt>
    <dgm:pt modelId="{02F059FA-3448-4EE6-A249-2CA6204E154E}" type="pres">
      <dgm:prSet presAssocID="{663A8807-AC44-4120-A99D-4EEC164495C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A69C9D-4B46-4A7B-8BE5-8FC1D514B000}" type="pres">
      <dgm:prSet presAssocID="{663A8807-AC44-4120-A99D-4EEC164495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B653B5-8906-4992-BD5C-860C4C3826DE}" type="pres">
      <dgm:prSet presAssocID="{663A8807-AC44-4120-A99D-4EEC164495C2}" presName="spaceRect" presStyleCnt="0"/>
      <dgm:spPr/>
    </dgm:pt>
    <dgm:pt modelId="{B76D7ABC-74C8-430E-8D7C-62419DB281BE}" type="pres">
      <dgm:prSet presAssocID="{663A8807-AC44-4120-A99D-4EEC164495C2}" presName="textRect" presStyleLbl="revTx" presStyleIdx="1" presStyleCnt="3">
        <dgm:presLayoutVars>
          <dgm:chMax val="1"/>
          <dgm:chPref val="1"/>
        </dgm:presLayoutVars>
      </dgm:prSet>
      <dgm:spPr/>
    </dgm:pt>
    <dgm:pt modelId="{37CCEE98-4A0E-4B54-9772-C09A59DA2374}" type="pres">
      <dgm:prSet presAssocID="{85900472-0125-4ABC-BBE4-31DB83EA7570}" presName="sibTrans" presStyleCnt="0"/>
      <dgm:spPr/>
    </dgm:pt>
    <dgm:pt modelId="{48524E6F-14D8-4890-8AB5-3E3D2DCD371A}" type="pres">
      <dgm:prSet presAssocID="{E26EF847-F5BB-42D1-9742-A5A6CB5958FC}" presName="compNode" presStyleCnt="0"/>
      <dgm:spPr/>
    </dgm:pt>
    <dgm:pt modelId="{629DFE32-4D47-4FD2-8906-83559DF2C2EA}" type="pres">
      <dgm:prSet presAssocID="{E26EF847-F5BB-42D1-9742-A5A6CB5958F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05140F-5D73-4704-A50A-75A12EEF706C}" type="pres">
      <dgm:prSet presAssocID="{E26EF847-F5BB-42D1-9742-A5A6CB5958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1A8D618-E44D-47D0-A15A-3CE19246A65D}" type="pres">
      <dgm:prSet presAssocID="{E26EF847-F5BB-42D1-9742-A5A6CB5958FC}" presName="spaceRect" presStyleCnt="0"/>
      <dgm:spPr/>
    </dgm:pt>
    <dgm:pt modelId="{ED757D9E-AE9A-4192-A762-1139375AB4E4}" type="pres">
      <dgm:prSet presAssocID="{E26EF847-F5BB-42D1-9742-A5A6CB5958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81546F-D0F1-4B59-89CF-CB8B75645C06}" srcId="{457B84DE-C6E5-4452-BB2F-0AB62C850BDB}" destId="{663A8807-AC44-4120-A99D-4EEC164495C2}" srcOrd="1" destOrd="0" parTransId="{DB3E89CC-455E-4EFF-8474-E4639AD1424A}" sibTransId="{85900472-0125-4ABC-BBE4-31DB83EA7570}"/>
    <dgm:cxn modelId="{18254271-D314-42BF-BFFD-E5734F5CFE3F}" srcId="{457B84DE-C6E5-4452-BB2F-0AB62C850BDB}" destId="{68E1B412-2E9B-4797-BD58-C35D2ED300FC}" srcOrd="0" destOrd="0" parTransId="{74C918C6-B1FC-4F05-8C40-92C5B9C665DF}" sibTransId="{B7B3FE91-C811-4547-A477-2B67E25F696C}"/>
    <dgm:cxn modelId="{0ADC7D76-D41D-4A4A-AB47-1E7340AFD654}" type="presOf" srcId="{68E1B412-2E9B-4797-BD58-C35D2ED300FC}" destId="{6821A88A-954B-4989-AA7B-BC936243C55C}" srcOrd="0" destOrd="0" presId="urn:microsoft.com/office/officeart/2018/5/layout/IconLeafLabelList"/>
    <dgm:cxn modelId="{891E0591-A0A0-44B2-801E-6DA750900E11}" type="presOf" srcId="{E26EF847-F5BB-42D1-9742-A5A6CB5958FC}" destId="{ED757D9E-AE9A-4192-A762-1139375AB4E4}" srcOrd="0" destOrd="0" presId="urn:microsoft.com/office/officeart/2018/5/layout/IconLeafLabelList"/>
    <dgm:cxn modelId="{718DE7B2-1A1F-478B-AE1F-A0EC015CAFA4}" srcId="{457B84DE-C6E5-4452-BB2F-0AB62C850BDB}" destId="{E26EF847-F5BB-42D1-9742-A5A6CB5958FC}" srcOrd="2" destOrd="0" parTransId="{CCD2F2E2-46F8-4197-AFA5-9D1AFA137A6D}" sibTransId="{6B11C7A4-D7A0-4F47-9181-2ACB59E30995}"/>
    <dgm:cxn modelId="{1CADCCC3-CB19-4976-A9B1-6EB488B736AD}" type="presOf" srcId="{663A8807-AC44-4120-A99D-4EEC164495C2}" destId="{B76D7ABC-74C8-430E-8D7C-62419DB281BE}" srcOrd="0" destOrd="0" presId="urn:microsoft.com/office/officeart/2018/5/layout/IconLeafLabelList"/>
    <dgm:cxn modelId="{200087E8-D4DD-4CFD-A20F-E6CE2446A299}" type="presOf" srcId="{457B84DE-C6E5-4452-BB2F-0AB62C850BDB}" destId="{791100F8-6927-475D-9CE2-EF8E30236B31}" srcOrd="0" destOrd="0" presId="urn:microsoft.com/office/officeart/2018/5/layout/IconLeafLabelList"/>
    <dgm:cxn modelId="{7D1F007A-0D4A-471B-A0F6-8E83751A0164}" type="presParOf" srcId="{791100F8-6927-475D-9CE2-EF8E30236B31}" destId="{79E3335A-AE1A-49CB-A574-4621127C5061}" srcOrd="0" destOrd="0" presId="urn:microsoft.com/office/officeart/2018/5/layout/IconLeafLabelList"/>
    <dgm:cxn modelId="{D2A5D870-9965-4578-ABE3-143DC4B91BC3}" type="presParOf" srcId="{79E3335A-AE1A-49CB-A574-4621127C5061}" destId="{8E2E360D-A4CE-437A-BF2B-5AEF117E2C35}" srcOrd="0" destOrd="0" presId="urn:microsoft.com/office/officeart/2018/5/layout/IconLeafLabelList"/>
    <dgm:cxn modelId="{CEE262A9-02CC-481E-A236-AD6CFC1A19C8}" type="presParOf" srcId="{79E3335A-AE1A-49CB-A574-4621127C5061}" destId="{098D0CCE-5FC3-4BA4-A033-95BDEDE569C8}" srcOrd="1" destOrd="0" presId="urn:microsoft.com/office/officeart/2018/5/layout/IconLeafLabelList"/>
    <dgm:cxn modelId="{2ACB97F0-C916-4257-A9C9-17BFA4FFF07B}" type="presParOf" srcId="{79E3335A-AE1A-49CB-A574-4621127C5061}" destId="{E3735639-520B-4BCD-BD28-8FFCBA94C5D6}" srcOrd="2" destOrd="0" presId="urn:microsoft.com/office/officeart/2018/5/layout/IconLeafLabelList"/>
    <dgm:cxn modelId="{DD979484-67DE-4B52-8775-26E5E1007DD2}" type="presParOf" srcId="{79E3335A-AE1A-49CB-A574-4621127C5061}" destId="{6821A88A-954B-4989-AA7B-BC936243C55C}" srcOrd="3" destOrd="0" presId="urn:microsoft.com/office/officeart/2018/5/layout/IconLeafLabelList"/>
    <dgm:cxn modelId="{47ED4B94-A10D-4A9F-954A-43D2D640DDDF}" type="presParOf" srcId="{791100F8-6927-475D-9CE2-EF8E30236B31}" destId="{ABCB38A6-12F2-4045-8490-D215785BC4C3}" srcOrd="1" destOrd="0" presId="urn:microsoft.com/office/officeart/2018/5/layout/IconLeafLabelList"/>
    <dgm:cxn modelId="{25640CD5-ECD0-46EE-B3AD-BCD1F008B595}" type="presParOf" srcId="{791100F8-6927-475D-9CE2-EF8E30236B31}" destId="{6A80AD67-0596-4880-BAAC-7418C3C5ADDB}" srcOrd="2" destOrd="0" presId="urn:microsoft.com/office/officeart/2018/5/layout/IconLeafLabelList"/>
    <dgm:cxn modelId="{2DD39385-ECEA-4C15-A42F-5FBC78EDE9D7}" type="presParOf" srcId="{6A80AD67-0596-4880-BAAC-7418C3C5ADDB}" destId="{02F059FA-3448-4EE6-A249-2CA6204E154E}" srcOrd="0" destOrd="0" presId="urn:microsoft.com/office/officeart/2018/5/layout/IconLeafLabelList"/>
    <dgm:cxn modelId="{FFE29401-2013-4635-A8CD-126108E7C009}" type="presParOf" srcId="{6A80AD67-0596-4880-BAAC-7418C3C5ADDB}" destId="{70A69C9D-4B46-4A7B-8BE5-8FC1D514B000}" srcOrd="1" destOrd="0" presId="urn:microsoft.com/office/officeart/2018/5/layout/IconLeafLabelList"/>
    <dgm:cxn modelId="{B3E1D91D-8D01-4FD1-9C2D-007154D85DF7}" type="presParOf" srcId="{6A80AD67-0596-4880-BAAC-7418C3C5ADDB}" destId="{1DB653B5-8906-4992-BD5C-860C4C3826DE}" srcOrd="2" destOrd="0" presId="urn:microsoft.com/office/officeart/2018/5/layout/IconLeafLabelList"/>
    <dgm:cxn modelId="{9E5F3117-D9C7-4AE5-91C2-74F7325C001D}" type="presParOf" srcId="{6A80AD67-0596-4880-BAAC-7418C3C5ADDB}" destId="{B76D7ABC-74C8-430E-8D7C-62419DB281BE}" srcOrd="3" destOrd="0" presId="urn:microsoft.com/office/officeart/2018/5/layout/IconLeafLabelList"/>
    <dgm:cxn modelId="{0AFCE187-6DCC-4D50-9D17-637915BB568E}" type="presParOf" srcId="{791100F8-6927-475D-9CE2-EF8E30236B31}" destId="{37CCEE98-4A0E-4B54-9772-C09A59DA2374}" srcOrd="3" destOrd="0" presId="urn:microsoft.com/office/officeart/2018/5/layout/IconLeafLabelList"/>
    <dgm:cxn modelId="{D7F3743D-15BA-43A7-970D-FFDBB9FD43EC}" type="presParOf" srcId="{791100F8-6927-475D-9CE2-EF8E30236B31}" destId="{48524E6F-14D8-4890-8AB5-3E3D2DCD371A}" srcOrd="4" destOrd="0" presId="urn:microsoft.com/office/officeart/2018/5/layout/IconLeafLabelList"/>
    <dgm:cxn modelId="{60AD8521-1826-42C8-9E42-76A788CD1678}" type="presParOf" srcId="{48524E6F-14D8-4890-8AB5-3E3D2DCD371A}" destId="{629DFE32-4D47-4FD2-8906-83559DF2C2EA}" srcOrd="0" destOrd="0" presId="urn:microsoft.com/office/officeart/2018/5/layout/IconLeafLabelList"/>
    <dgm:cxn modelId="{8B922BCE-D7C3-42FF-AE06-CA1DB72CF296}" type="presParOf" srcId="{48524E6F-14D8-4890-8AB5-3E3D2DCD371A}" destId="{2805140F-5D73-4704-A50A-75A12EEF706C}" srcOrd="1" destOrd="0" presId="urn:microsoft.com/office/officeart/2018/5/layout/IconLeafLabelList"/>
    <dgm:cxn modelId="{D14E7CBB-CEC6-488A-AA44-A2AACE499A59}" type="presParOf" srcId="{48524E6F-14D8-4890-8AB5-3E3D2DCD371A}" destId="{B1A8D618-E44D-47D0-A15A-3CE19246A65D}" srcOrd="2" destOrd="0" presId="urn:microsoft.com/office/officeart/2018/5/layout/IconLeafLabelList"/>
    <dgm:cxn modelId="{4AE2C5E2-6268-4909-911B-B62F5C4F25B7}" type="presParOf" srcId="{48524E6F-14D8-4890-8AB5-3E3D2DCD371A}" destId="{ED757D9E-AE9A-4192-A762-1139375AB4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57809-C795-494B-AA1D-C7BD149F438F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AE20E-5648-4A4B-9267-B0630C610D24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Delete duplicated rows and columns .</a:t>
          </a:r>
        </a:p>
      </dgm:t>
    </dgm:pt>
    <dgm:pt modelId="{E15DA212-F3A3-4DC4-8530-DF87D5AD84C3}" type="parTrans" cxnId="{08E164BF-437B-4100-8A35-56126DE25616}">
      <dgm:prSet/>
      <dgm:spPr/>
      <dgm:t>
        <a:bodyPr/>
        <a:lstStyle/>
        <a:p>
          <a:endParaRPr lang="en-US"/>
        </a:p>
      </dgm:t>
    </dgm:pt>
    <dgm:pt modelId="{03CC36C0-C22C-4F61-BDEF-37871D72A6E5}" type="sibTrans" cxnId="{08E164BF-437B-4100-8A35-56126DE2561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B7B0113-F79A-439B-A706-14A933665D95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Merge the two datasets.</a:t>
          </a:r>
        </a:p>
      </dgm:t>
    </dgm:pt>
    <dgm:pt modelId="{2542F874-8C4B-4079-89B7-95979FE6541B}" type="parTrans" cxnId="{B8FCA84C-2837-42FE-9281-59B798E92214}">
      <dgm:prSet/>
      <dgm:spPr/>
      <dgm:t>
        <a:bodyPr/>
        <a:lstStyle/>
        <a:p>
          <a:endParaRPr lang="en-US"/>
        </a:p>
      </dgm:t>
    </dgm:pt>
    <dgm:pt modelId="{CC3C5C7B-55A7-463C-BECC-6868F13D1244}" type="sibTrans" cxnId="{B8FCA84C-2837-42FE-9281-59B798E92214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4FD2E50-4494-430E-8E5D-5E1EF1885E20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Delete null values.</a:t>
          </a:r>
        </a:p>
      </dgm:t>
    </dgm:pt>
    <dgm:pt modelId="{07A6FFF3-E1BF-4B64-9DCC-1D5FFCC86B65}" type="parTrans" cxnId="{CC3A6A2D-2108-40FF-93E3-6772599AFF9C}">
      <dgm:prSet/>
      <dgm:spPr/>
      <dgm:t>
        <a:bodyPr/>
        <a:lstStyle/>
        <a:p>
          <a:endParaRPr lang="en-US"/>
        </a:p>
      </dgm:t>
    </dgm:pt>
    <dgm:pt modelId="{374AFFA7-962B-448F-89A7-ECB7C7D4832E}" type="sibTrans" cxnId="{CC3A6A2D-2108-40FF-93E3-6772599AFF9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D2D9A42-5720-470A-985C-A93679252CBE}" type="pres">
      <dgm:prSet presAssocID="{33157809-C795-494B-AA1D-C7BD149F438F}" presName="Name0" presStyleCnt="0">
        <dgm:presLayoutVars>
          <dgm:animLvl val="lvl"/>
          <dgm:resizeHandles val="exact"/>
        </dgm:presLayoutVars>
      </dgm:prSet>
      <dgm:spPr/>
    </dgm:pt>
    <dgm:pt modelId="{5B2EC430-3D1A-4EBD-86B0-39EB9A676594}" type="pres">
      <dgm:prSet presAssocID="{FB7B0113-F79A-439B-A706-14A933665D95}" presName="compositeNode" presStyleCnt="0">
        <dgm:presLayoutVars>
          <dgm:bulletEnabled val="1"/>
        </dgm:presLayoutVars>
      </dgm:prSet>
      <dgm:spPr/>
    </dgm:pt>
    <dgm:pt modelId="{C1E59144-AE1C-4EF4-A39B-A990BE95F228}" type="pres">
      <dgm:prSet presAssocID="{FB7B0113-F79A-439B-A706-14A933665D95}" presName="bgRect" presStyleLbl="bgAccFollowNode1" presStyleIdx="0" presStyleCnt="3"/>
      <dgm:spPr/>
    </dgm:pt>
    <dgm:pt modelId="{94873528-B844-4103-BEFA-3D6EC2B9A289}" type="pres">
      <dgm:prSet presAssocID="{CC3C5C7B-55A7-463C-BECC-6868F13D124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DCEDEC5-2564-4C05-8C92-C48416490337}" type="pres">
      <dgm:prSet presAssocID="{FB7B0113-F79A-439B-A706-14A933665D95}" presName="bottomLine" presStyleLbl="alignNode1" presStyleIdx="1" presStyleCnt="6">
        <dgm:presLayoutVars/>
      </dgm:prSet>
      <dgm:spPr/>
    </dgm:pt>
    <dgm:pt modelId="{061C48A6-CA87-458D-BDE7-D09B0E12CE91}" type="pres">
      <dgm:prSet presAssocID="{FB7B0113-F79A-439B-A706-14A933665D95}" presName="nodeText" presStyleLbl="bgAccFollowNode1" presStyleIdx="0" presStyleCnt="3">
        <dgm:presLayoutVars>
          <dgm:bulletEnabled val="1"/>
        </dgm:presLayoutVars>
      </dgm:prSet>
      <dgm:spPr/>
    </dgm:pt>
    <dgm:pt modelId="{5FD4F687-FAA3-4DDF-90D1-5558B66C1B88}" type="pres">
      <dgm:prSet presAssocID="{CC3C5C7B-55A7-463C-BECC-6868F13D1244}" presName="sibTrans" presStyleCnt="0"/>
      <dgm:spPr/>
    </dgm:pt>
    <dgm:pt modelId="{E5E08BB8-CEF2-4E43-ABE7-379B2D195BB4}" type="pres">
      <dgm:prSet presAssocID="{94FD2E50-4494-430E-8E5D-5E1EF1885E20}" presName="compositeNode" presStyleCnt="0">
        <dgm:presLayoutVars>
          <dgm:bulletEnabled val="1"/>
        </dgm:presLayoutVars>
      </dgm:prSet>
      <dgm:spPr/>
    </dgm:pt>
    <dgm:pt modelId="{DE98D1E5-FDDA-4A86-9ED9-93018EC027EF}" type="pres">
      <dgm:prSet presAssocID="{94FD2E50-4494-430E-8E5D-5E1EF1885E20}" presName="bgRect" presStyleLbl="bgAccFollowNode1" presStyleIdx="1" presStyleCnt="3"/>
      <dgm:spPr/>
    </dgm:pt>
    <dgm:pt modelId="{00F957CB-EF6F-47D0-9508-21029E1AEBC6}" type="pres">
      <dgm:prSet presAssocID="{374AFFA7-962B-448F-89A7-ECB7C7D4832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BF1D031-5347-4943-9E00-ED9E2F05968E}" type="pres">
      <dgm:prSet presAssocID="{94FD2E50-4494-430E-8E5D-5E1EF1885E20}" presName="bottomLine" presStyleLbl="alignNode1" presStyleIdx="3" presStyleCnt="6">
        <dgm:presLayoutVars/>
      </dgm:prSet>
      <dgm:spPr/>
    </dgm:pt>
    <dgm:pt modelId="{86585B8F-93A5-4184-9C3C-27D56E73C36C}" type="pres">
      <dgm:prSet presAssocID="{94FD2E50-4494-430E-8E5D-5E1EF1885E20}" presName="nodeText" presStyleLbl="bgAccFollowNode1" presStyleIdx="1" presStyleCnt="3">
        <dgm:presLayoutVars>
          <dgm:bulletEnabled val="1"/>
        </dgm:presLayoutVars>
      </dgm:prSet>
      <dgm:spPr/>
    </dgm:pt>
    <dgm:pt modelId="{5B52EE22-73C6-4E01-9696-6FA84EB6BDDE}" type="pres">
      <dgm:prSet presAssocID="{374AFFA7-962B-448F-89A7-ECB7C7D4832E}" presName="sibTrans" presStyleCnt="0"/>
      <dgm:spPr/>
    </dgm:pt>
    <dgm:pt modelId="{2FC08652-7639-49BB-8A7E-B1DAE97604F1}" type="pres">
      <dgm:prSet presAssocID="{FFAAE20E-5648-4A4B-9267-B0630C610D24}" presName="compositeNode" presStyleCnt="0">
        <dgm:presLayoutVars>
          <dgm:bulletEnabled val="1"/>
        </dgm:presLayoutVars>
      </dgm:prSet>
      <dgm:spPr/>
    </dgm:pt>
    <dgm:pt modelId="{63E7C159-2E0E-4213-8D5D-E607D3581A10}" type="pres">
      <dgm:prSet presAssocID="{FFAAE20E-5648-4A4B-9267-B0630C610D24}" presName="bgRect" presStyleLbl="bgAccFollowNode1" presStyleIdx="2" presStyleCnt="3" custLinFactNeighborX="4235" custLinFactNeighborY="-1308"/>
      <dgm:spPr/>
    </dgm:pt>
    <dgm:pt modelId="{64252DCB-4792-430E-8F96-A4AF47BD99DF}" type="pres">
      <dgm:prSet presAssocID="{03CC36C0-C22C-4F61-BDEF-37871D72A6E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7FCDE6-F3E1-4206-8397-4B3DA2F73823}" type="pres">
      <dgm:prSet presAssocID="{FFAAE20E-5648-4A4B-9267-B0630C610D24}" presName="bottomLine" presStyleLbl="alignNode1" presStyleIdx="5" presStyleCnt="6">
        <dgm:presLayoutVars/>
      </dgm:prSet>
      <dgm:spPr/>
    </dgm:pt>
    <dgm:pt modelId="{6C65C97D-D6FA-45A5-9700-28032D60332E}" type="pres">
      <dgm:prSet presAssocID="{FFAAE20E-5648-4A4B-9267-B0630C610D2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9CCA11C-D3FA-449A-ABA2-38761F8A5B0D}" type="presOf" srcId="{03CC36C0-C22C-4F61-BDEF-37871D72A6E5}" destId="{64252DCB-4792-430E-8F96-A4AF47BD99DF}" srcOrd="0" destOrd="0" presId="urn:microsoft.com/office/officeart/2016/7/layout/BasicLinearProcessNumbered"/>
    <dgm:cxn modelId="{CC3A6A2D-2108-40FF-93E3-6772599AFF9C}" srcId="{33157809-C795-494B-AA1D-C7BD149F438F}" destId="{94FD2E50-4494-430E-8E5D-5E1EF1885E20}" srcOrd="1" destOrd="0" parTransId="{07A6FFF3-E1BF-4B64-9DCC-1D5FFCC86B65}" sibTransId="{374AFFA7-962B-448F-89A7-ECB7C7D4832E}"/>
    <dgm:cxn modelId="{BA779E3F-0572-4865-92AF-FC361E721A99}" type="presOf" srcId="{94FD2E50-4494-430E-8E5D-5E1EF1885E20}" destId="{DE98D1E5-FDDA-4A86-9ED9-93018EC027EF}" srcOrd="0" destOrd="0" presId="urn:microsoft.com/office/officeart/2016/7/layout/BasicLinearProcessNumbered"/>
    <dgm:cxn modelId="{F3B87C5C-8A2D-4624-84DB-A35E60D218CF}" type="presOf" srcId="{33157809-C795-494B-AA1D-C7BD149F438F}" destId="{7D2D9A42-5720-470A-985C-A93679252CBE}" srcOrd="0" destOrd="0" presId="urn:microsoft.com/office/officeart/2016/7/layout/BasicLinearProcessNumbered"/>
    <dgm:cxn modelId="{B8FCA84C-2837-42FE-9281-59B798E92214}" srcId="{33157809-C795-494B-AA1D-C7BD149F438F}" destId="{FB7B0113-F79A-439B-A706-14A933665D95}" srcOrd="0" destOrd="0" parTransId="{2542F874-8C4B-4079-89B7-95979FE6541B}" sibTransId="{CC3C5C7B-55A7-463C-BECC-6868F13D1244}"/>
    <dgm:cxn modelId="{58599F4D-D807-4D05-BAF3-855AF50FC302}" type="presOf" srcId="{374AFFA7-962B-448F-89A7-ECB7C7D4832E}" destId="{00F957CB-EF6F-47D0-9508-21029E1AEBC6}" srcOrd="0" destOrd="0" presId="urn:microsoft.com/office/officeart/2016/7/layout/BasicLinearProcessNumbered"/>
    <dgm:cxn modelId="{6D449FBC-1DCA-432C-B16B-2C1BBAD87D0B}" type="presOf" srcId="{94FD2E50-4494-430E-8E5D-5E1EF1885E20}" destId="{86585B8F-93A5-4184-9C3C-27D56E73C36C}" srcOrd="1" destOrd="0" presId="urn:microsoft.com/office/officeart/2016/7/layout/BasicLinearProcessNumbered"/>
    <dgm:cxn modelId="{08E164BF-437B-4100-8A35-56126DE25616}" srcId="{33157809-C795-494B-AA1D-C7BD149F438F}" destId="{FFAAE20E-5648-4A4B-9267-B0630C610D24}" srcOrd="2" destOrd="0" parTransId="{E15DA212-F3A3-4DC4-8530-DF87D5AD84C3}" sibTransId="{03CC36C0-C22C-4F61-BDEF-37871D72A6E5}"/>
    <dgm:cxn modelId="{72DBFCC0-2DE7-4FA8-B45A-DCD49B87E890}" type="presOf" srcId="{FFAAE20E-5648-4A4B-9267-B0630C610D24}" destId="{63E7C159-2E0E-4213-8D5D-E607D3581A10}" srcOrd="0" destOrd="0" presId="urn:microsoft.com/office/officeart/2016/7/layout/BasicLinearProcessNumbered"/>
    <dgm:cxn modelId="{54E554C2-ACA1-4588-939B-F9B0B34A690A}" type="presOf" srcId="{FB7B0113-F79A-439B-A706-14A933665D95}" destId="{C1E59144-AE1C-4EF4-A39B-A990BE95F228}" srcOrd="0" destOrd="0" presId="urn:microsoft.com/office/officeart/2016/7/layout/BasicLinearProcessNumbered"/>
    <dgm:cxn modelId="{05D620CA-5018-4E78-A577-AD110F2B8510}" type="presOf" srcId="{FB7B0113-F79A-439B-A706-14A933665D95}" destId="{061C48A6-CA87-458D-BDE7-D09B0E12CE91}" srcOrd="1" destOrd="0" presId="urn:microsoft.com/office/officeart/2016/7/layout/BasicLinearProcessNumbered"/>
    <dgm:cxn modelId="{9CCC24D9-3F9E-487A-8913-BDF7AA5EA0B0}" type="presOf" srcId="{FFAAE20E-5648-4A4B-9267-B0630C610D24}" destId="{6C65C97D-D6FA-45A5-9700-28032D60332E}" srcOrd="1" destOrd="0" presId="urn:microsoft.com/office/officeart/2016/7/layout/BasicLinearProcessNumbered"/>
    <dgm:cxn modelId="{A2ADF0F3-5AD0-42F5-B8B3-55221546638D}" type="presOf" srcId="{CC3C5C7B-55A7-463C-BECC-6868F13D1244}" destId="{94873528-B844-4103-BEFA-3D6EC2B9A289}" srcOrd="0" destOrd="0" presId="urn:microsoft.com/office/officeart/2016/7/layout/BasicLinearProcessNumbered"/>
    <dgm:cxn modelId="{580A4B73-3A1D-4E49-AA64-F405E54BB430}" type="presParOf" srcId="{7D2D9A42-5720-470A-985C-A93679252CBE}" destId="{5B2EC430-3D1A-4EBD-86B0-39EB9A676594}" srcOrd="0" destOrd="0" presId="urn:microsoft.com/office/officeart/2016/7/layout/BasicLinearProcessNumbered"/>
    <dgm:cxn modelId="{B58CDBE8-AE79-4E30-95EB-FCD062EC7701}" type="presParOf" srcId="{5B2EC430-3D1A-4EBD-86B0-39EB9A676594}" destId="{C1E59144-AE1C-4EF4-A39B-A990BE95F228}" srcOrd="0" destOrd="0" presId="urn:microsoft.com/office/officeart/2016/7/layout/BasicLinearProcessNumbered"/>
    <dgm:cxn modelId="{5E6BCEA5-3D64-4D9D-811A-230D810ADA65}" type="presParOf" srcId="{5B2EC430-3D1A-4EBD-86B0-39EB9A676594}" destId="{94873528-B844-4103-BEFA-3D6EC2B9A289}" srcOrd="1" destOrd="0" presId="urn:microsoft.com/office/officeart/2016/7/layout/BasicLinearProcessNumbered"/>
    <dgm:cxn modelId="{693D70C7-F458-47C9-8A79-ED0B926944C3}" type="presParOf" srcId="{5B2EC430-3D1A-4EBD-86B0-39EB9A676594}" destId="{7DCEDEC5-2564-4C05-8C92-C48416490337}" srcOrd="2" destOrd="0" presId="urn:microsoft.com/office/officeart/2016/7/layout/BasicLinearProcessNumbered"/>
    <dgm:cxn modelId="{7EB69A2C-DD2B-42E9-B054-136EE3B15CDD}" type="presParOf" srcId="{5B2EC430-3D1A-4EBD-86B0-39EB9A676594}" destId="{061C48A6-CA87-458D-BDE7-D09B0E12CE91}" srcOrd="3" destOrd="0" presId="urn:microsoft.com/office/officeart/2016/7/layout/BasicLinearProcessNumbered"/>
    <dgm:cxn modelId="{42C796DD-413D-4D47-99AF-4655B3D339EA}" type="presParOf" srcId="{7D2D9A42-5720-470A-985C-A93679252CBE}" destId="{5FD4F687-FAA3-4DDF-90D1-5558B66C1B88}" srcOrd="1" destOrd="0" presId="urn:microsoft.com/office/officeart/2016/7/layout/BasicLinearProcessNumbered"/>
    <dgm:cxn modelId="{1976D5BB-E378-4A0A-A5AE-491185E536D9}" type="presParOf" srcId="{7D2D9A42-5720-470A-985C-A93679252CBE}" destId="{E5E08BB8-CEF2-4E43-ABE7-379B2D195BB4}" srcOrd="2" destOrd="0" presId="urn:microsoft.com/office/officeart/2016/7/layout/BasicLinearProcessNumbered"/>
    <dgm:cxn modelId="{EA1635EA-D729-404F-84D8-0D7798C80FEB}" type="presParOf" srcId="{E5E08BB8-CEF2-4E43-ABE7-379B2D195BB4}" destId="{DE98D1E5-FDDA-4A86-9ED9-93018EC027EF}" srcOrd="0" destOrd="0" presId="urn:microsoft.com/office/officeart/2016/7/layout/BasicLinearProcessNumbered"/>
    <dgm:cxn modelId="{EB116821-3369-4B18-B906-515C516C6D94}" type="presParOf" srcId="{E5E08BB8-CEF2-4E43-ABE7-379B2D195BB4}" destId="{00F957CB-EF6F-47D0-9508-21029E1AEBC6}" srcOrd="1" destOrd="0" presId="urn:microsoft.com/office/officeart/2016/7/layout/BasicLinearProcessNumbered"/>
    <dgm:cxn modelId="{D3038502-1AAC-46F8-A824-6FE575BA2F95}" type="presParOf" srcId="{E5E08BB8-CEF2-4E43-ABE7-379B2D195BB4}" destId="{CBF1D031-5347-4943-9E00-ED9E2F05968E}" srcOrd="2" destOrd="0" presId="urn:microsoft.com/office/officeart/2016/7/layout/BasicLinearProcessNumbered"/>
    <dgm:cxn modelId="{673833B2-892D-42A1-B06B-499069144F48}" type="presParOf" srcId="{E5E08BB8-CEF2-4E43-ABE7-379B2D195BB4}" destId="{86585B8F-93A5-4184-9C3C-27D56E73C36C}" srcOrd="3" destOrd="0" presId="urn:microsoft.com/office/officeart/2016/7/layout/BasicLinearProcessNumbered"/>
    <dgm:cxn modelId="{F4731DBB-8C8C-4763-875D-0323364B80AA}" type="presParOf" srcId="{7D2D9A42-5720-470A-985C-A93679252CBE}" destId="{5B52EE22-73C6-4E01-9696-6FA84EB6BDDE}" srcOrd="3" destOrd="0" presId="urn:microsoft.com/office/officeart/2016/7/layout/BasicLinearProcessNumbered"/>
    <dgm:cxn modelId="{9878AB4E-FF71-4DCE-B168-A85EF260B750}" type="presParOf" srcId="{7D2D9A42-5720-470A-985C-A93679252CBE}" destId="{2FC08652-7639-49BB-8A7E-B1DAE97604F1}" srcOrd="4" destOrd="0" presId="urn:microsoft.com/office/officeart/2016/7/layout/BasicLinearProcessNumbered"/>
    <dgm:cxn modelId="{44229592-DC0A-4521-BAF3-2CB72AC9D532}" type="presParOf" srcId="{2FC08652-7639-49BB-8A7E-B1DAE97604F1}" destId="{63E7C159-2E0E-4213-8D5D-E607D3581A10}" srcOrd="0" destOrd="0" presId="urn:microsoft.com/office/officeart/2016/7/layout/BasicLinearProcessNumbered"/>
    <dgm:cxn modelId="{856CF53C-1FE5-400A-B9FF-101458EE322B}" type="presParOf" srcId="{2FC08652-7639-49BB-8A7E-B1DAE97604F1}" destId="{64252DCB-4792-430E-8F96-A4AF47BD99DF}" srcOrd="1" destOrd="0" presId="urn:microsoft.com/office/officeart/2016/7/layout/BasicLinearProcessNumbered"/>
    <dgm:cxn modelId="{7C8D3334-05EC-4A79-AF55-7A1B0EA05B06}" type="presParOf" srcId="{2FC08652-7639-49BB-8A7E-B1DAE97604F1}" destId="{257FCDE6-F3E1-4206-8397-4B3DA2F73823}" srcOrd="2" destOrd="0" presId="urn:microsoft.com/office/officeart/2016/7/layout/BasicLinearProcessNumbered"/>
    <dgm:cxn modelId="{92A683C3-BAB0-4402-A83F-881E2B0A3C22}" type="presParOf" srcId="{2FC08652-7639-49BB-8A7E-B1DAE97604F1}" destId="{6C65C97D-D6FA-45A5-9700-28032D6033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57809-C795-494B-AA1D-C7BD149F43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AE20E-5648-4A4B-9267-B0630C610D24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Delete unwanted columns.</a:t>
          </a:r>
        </a:p>
      </dgm:t>
    </dgm:pt>
    <dgm:pt modelId="{E15DA212-F3A3-4DC4-8530-DF87D5AD84C3}" type="parTrans" cxnId="{08E164BF-437B-4100-8A35-56126DE25616}">
      <dgm:prSet/>
      <dgm:spPr/>
      <dgm:t>
        <a:bodyPr/>
        <a:lstStyle/>
        <a:p>
          <a:endParaRPr lang="en-US"/>
        </a:p>
      </dgm:t>
    </dgm:pt>
    <dgm:pt modelId="{03CC36C0-C22C-4F61-BDEF-37871D72A6E5}" type="sibTrans" cxnId="{08E164BF-437B-4100-8A35-56126DE2561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4F04F20-3AF4-4AE6-878B-9EB11D9475AE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Convert categorical values into dummy variables </a:t>
          </a:r>
        </a:p>
      </dgm:t>
    </dgm:pt>
    <dgm:pt modelId="{2F3C9BEC-048B-45A8-9032-B35EEDA7C6F0}" type="parTrans" cxnId="{BC438F44-FC17-4125-A404-AFB518918503}">
      <dgm:prSet/>
      <dgm:spPr/>
      <dgm:t>
        <a:bodyPr/>
        <a:lstStyle/>
        <a:p>
          <a:endParaRPr lang="en-US"/>
        </a:p>
      </dgm:t>
    </dgm:pt>
    <dgm:pt modelId="{0BE92B9D-DB01-4AD7-AE3D-DF4776F8C51E}" type="sibTrans" cxnId="{BC438F44-FC17-4125-A404-AFB51891850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B41C02B-B1A0-490B-A095-187A20E01394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Spit the date into year, month and day.</a:t>
          </a:r>
        </a:p>
      </dgm:t>
    </dgm:pt>
    <dgm:pt modelId="{ABAD24A7-E265-4611-B18A-5A73E5802440}" type="parTrans" cxnId="{BF87612E-02FD-484C-8FAC-557DF5ABE390}">
      <dgm:prSet/>
      <dgm:spPr/>
      <dgm:t>
        <a:bodyPr/>
        <a:lstStyle/>
        <a:p>
          <a:endParaRPr lang="en-US"/>
        </a:p>
      </dgm:t>
    </dgm:pt>
    <dgm:pt modelId="{74CA380A-140B-4D4E-BB5A-7C6E9C25551F}" type="sibTrans" cxnId="{BF87612E-02FD-484C-8FAC-557DF5ABE3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05C2D7-BF83-4B41-BFEA-DD61C2103D6A}">
      <dgm:prSet/>
      <dgm:spPr/>
      <dgm:t>
        <a:bodyPr/>
        <a:lstStyle/>
        <a:p>
          <a:pPr algn="ctr"/>
          <a:r>
            <a:rPr lang="en-US" dirty="0">
              <a:solidFill>
                <a:schemeClr val="bg1">
                  <a:lumMod val="50000"/>
                </a:schemeClr>
              </a:solidFill>
            </a:rPr>
            <a:t>Convert from object datatype to numeric.</a:t>
          </a:r>
        </a:p>
      </dgm:t>
    </dgm:pt>
    <dgm:pt modelId="{ED6D60AA-C5A1-4FE4-9C65-6AAA059E4131}" type="parTrans" cxnId="{96108390-9B96-48C9-BA03-F3C15C5D1F0F}">
      <dgm:prSet/>
      <dgm:spPr/>
      <dgm:t>
        <a:bodyPr/>
        <a:lstStyle/>
        <a:p>
          <a:endParaRPr lang="en-US"/>
        </a:p>
      </dgm:t>
    </dgm:pt>
    <dgm:pt modelId="{DE47F8BB-4A2C-4453-A555-4F4DC141D54C}" type="sibTrans" cxnId="{96108390-9B96-48C9-BA03-F3C15C5D1F0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D2D9A42-5720-470A-985C-A93679252CBE}" type="pres">
      <dgm:prSet presAssocID="{33157809-C795-494B-AA1D-C7BD149F438F}" presName="Name0" presStyleCnt="0">
        <dgm:presLayoutVars>
          <dgm:animLvl val="lvl"/>
          <dgm:resizeHandles val="exact"/>
        </dgm:presLayoutVars>
      </dgm:prSet>
      <dgm:spPr/>
    </dgm:pt>
    <dgm:pt modelId="{2FC08652-7639-49BB-8A7E-B1DAE97604F1}" type="pres">
      <dgm:prSet presAssocID="{FFAAE20E-5648-4A4B-9267-B0630C610D24}" presName="compositeNode" presStyleCnt="0">
        <dgm:presLayoutVars>
          <dgm:bulletEnabled val="1"/>
        </dgm:presLayoutVars>
      </dgm:prSet>
      <dgm:spPr/>
    </dgm:pt>
    <dgm:pt modelId="{63E7C159-2E0E-4213-8D5D-E607D3581A10}" type="pres">
      <dgm:prSet presAssocID="{FFAAE20E-5648-4A4B-9267-B0630C610D24}" presName="bgRect" presStyleLbl="bgAccFollowNode1" presStyleIdx="0" presStyleCnt="4" custLinFactNeighborX="-22520" custLinFactNeighborY="11235"/>
      <dgm:spPr/>
    </dgm:pt>
    <dgm:pt modelId="{64252DCB-4792-430E-8F96-A4AF47BD99DF}" type="pres">
      <dgm:prSet presAssocID="{03CC36C0-C22C-4F61-BDEF-37871D72A6E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57FCDE6-F3E1-4206-8397-4B3DA2F73823}" type="pres">
      <dgm:prSet presAssocID="{FFAAE20E-5648-4A4B-9267-B0630C610D24}" presName="bottomLine" presStyleLbl="alignNode1" presStyleIdx="1" presStyleCnt="8">
        <dgm:presLayoutVars/>
      </dgm:prSet>
      <dgm:spPr/>
    </dgm:pt>
    <dgm:pt modelId="{6C65C97D-D6FA-45A5-9700-28032D60332E}" type="pres">
      <dgm:prSet presAssocID="{FFAAE20E-5648-4A4B-9267-B0630C610D24}" presName="nodeText" presStyleLbl="bgAccFollowNode1" presStyleIdx="0" presStyleCnt="4">
        <dgm:presLayoutVars>
          <dgm:bulletEnabled val="1"/>
        </dgm:presLayoutVars>
      </dgm:prSet>
      <dgm:spPr/>
    </dgm:pt>
    <dgm:pt modelId="{49FE50AA-0759-490D-B8D5-25E27AF7337D}" type="pres">
      <dgm:prSet presAssocID="{03CC36C0-C22C-4F61-BDEF-37871D72A6E5}" presName="sibTrans" presStyleCnt="0"/>
      <dgm:spPr/>
    </dgm:pt>
    <dgm:pt modelId="{6A8395CF-8565-48D4-B71D-9CE49E696516}" type="pres">
      <dgm:prSet presAssocID="{B4F04F20-3AF4-4AE6-878B-9EB11D9475AE}" presName="compositeNode" presStyleCnt="0">
        <dgm:presLayoutVars>
          <dgm:bulletEnabled val="1"/>
        </dgm:presLayoutVars>
      </dgm:prSet>
      <dgm:spPr/>
    </dgm:pt>
    <dgm:pt modelId="{3923DCF1-11A1-49B0-82C9-54FD56EA681A}" type="pres">
      <dgm:prSet presAssocID="{B4F04F20-3AF4-4AE6-878B-9EB11D9475AE}" presName="bgRect" presStyleLbl="bgAccFollowNode1" presStyleIdx="1" presStyleCnt="4"/>
      <dgm:spPr/>
    </dgm:pt>
    <dgm:pt modelId="{5E761EFC-1317-44D3-BA42-96A5F6F8207C}" type="pres">
      <dgm:prSet presAssocID="{0BE92B9D-DB01-4AD7-AE3D-DF4776F8C51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9E3A3F7-5A13-495E-AB38-61B6058A4F6F}" type="pres">
      <dgm:prSet presAssocID="{B4F04F20-3AF4-4AE6-878B-9EB11D9475AE}" presName="bottomLine" presStyleLbl="alignNode1" presStyleIdx="3" presStyleCnt="8">
        <dgm:presLayoutVars/>
      </dgm:prSet>
      <dgm:spPr/>
    </dgm:pt>
    <dgm:pt modelId="{66C43D19-0434-4A5C-9F0A-4EC99A9B09E0}" type="pres">
      <dgm:prSet presAssocID="{B4F04F20-3AF4-4AE6-878B-9EB11D9475AE}" presName="nodeText" presStyleLbl="bgAccFollowNode1" presStyleIdx="1" presStyleCnt="4">
        <dgm:presLayoutVars>
          <dgm:bulletEnabled val="1"/>
        </dgm:presLayoutVars>
      </dgm:prSet>
      <dgm:spPr/>
    </dgm:pt>
    <dgm:pt modelId="{7E2CF00E-1882-453F-8E8A-E8D53FE5895B}" type="pres">
      <dgm:prSet presAssocID="{0BE92B9D-DB01-4AD7-AE3D-DF4776F8C51E}" presName="sibTrans" presStyleCnt="0"/>
      <dgm:spPr/>
    </dgm:pt>
    <dgm:pt modelId="{1ACA3600-389A-479D-A6C8-0748047A0608}" type="pres">
      <dgm:prSet presAssocID="{2B41C02B-B1A0-490B-A095-187A20E01394}" presName="compositeNode" presStyleCnt="0">
        <dgm:presLayoutVars>
          <dgm:bulletEnabled val="1"/>
        </dgm:presLayoutVars>
      </dgm:prSet>
      <dgm:spPr/>
    </dgm:pt>
    <dgm:pt modelId="{6B58E324-4145-4545-AE3C-D2891909CAFD}" type="pres">
      <dgm:prSet presAssocID="{2B41C02B-B1A0-490B-A095-187A20E01394}" presName="bgRect" presStyleLbl="bgAccFollowNode1" presStyleIdx="2" presStyleCnt="4"/>
      <dgm:spPr/>
    </dgm:pt>
    <dgm:pt modelId="{987E1B14-922C-40EC-AD77-00879A690D24}" type="pres">
      <dgm:prSet presAssocID="{74CA380A-140B-4D4E-BB5A-7C6E9C25551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75F67F4-08B8-4051-943C-1E4FE868FDAA}" type="pres">
      <dgm:prSet presAssocID="{2B41C02B-B1A0-490B-A095-187A20E01394}" presName="bottomLine" presStyleLbl="alignNode1" presStyleIdx="5" presStyleCnt="8">
        <dgm:presLayoutVars/>
      </dgm:prSet>
      <dgm:spPr/>
    </dgm:pt>
    <dgm:pt modelId="{E0AC7700-436D-4058-9711-5E4A6B779900}" type="pres">
      <dgm:prSet presAssocID="{2B41C02B-B1A0-490B-A095-187A20E01394}" presName="nodeText" presStyleLbl="bgAccFollowNode1" presStyleIdx="2" presStyleCnt="4">
        <dgm:presLayoutVars>
          <dgm:bulletEnabled val="1"/>
        </dgm:presLayoutVars>
      </dgm:prSet>
      <dgm:spPr/>
    </dgm:pt>
    <dgm:pt modelId="{3A9B82F9-DC0F-4F77-A44E-65E74D8F3117}" type="pres">
      <dgm:prSet presAssocID="{74CA380A-140B-4D4E-BB5A-7C6E9C25551F}" presName="sibTrans" presStyleCnt="0"/>
      <dgm:spPr/>
    </dgm:pt>
    <dgm:pt modelId="{AD87748C-C419-495E-AA73-88C27A18206C}" type="pres">
      <dgm:prSet presAssocID="{6005C2D7-BF83-4B41-BFEA-DD61C2103D6A}" presName="compositeNode" presStyleCnt="0">
        <dgm:presLayoutVars>
          <dgm:bulletEnabled val="1"/>
        </dgm:presLayoutVars>
      </dgm:prSet>
      <dgm:spPr/>
    </dgm:pt>
    <dgm:pt modelId="{D67FF4F0-2381-40DF-8A68-39FBCC015CD5}" type="pres">
      <dgm:prSet presAssocID="{6005C2D7-BF83-4B41-BFEA-DD61C2103D6A}" presName="bgRect" presStyleLbl="bgAccFollowNode1" presStyleIdx="3" presStyleCnt="4"/>
      <dgm:spPr/>
    </dgm:pt>
    <dgm:pt modelId="{86E9C0A6-F319-464B-B98C-325324FAEE8A}" type="pres">
      <dgm:prSet presAssocID="{DE47F8BB-4A2C-4453-A555-4F4DC141D54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A771636-EFDF-48DA-95C9-40F6E3293DAE}" type="pres">
      <dgm:prSet presAssocID="{6005C2D7-BF83-4B41-BFEA-DD61C2103D6A}" presName="bottomLine" presStyleLbl="alignNode1" presStyleIdx="7" presStyleCnt="8">
        <dgm:presLayoutVars/>
      </dgm:prSet>
      <dgm:spPr/>
    </dgm:pt>
    <dgm:pt modelId="{BBFAF4FE-61FD-4BE7-9913-76AA4560FC53}" type="pres">
      <dgm:prSet presAssocID="{6005C2D7-BF83-4B41-BFEA-DD61C2103D6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9CCA11C-D3FA-449A-ABA2-38761F8A5B0D}" type="presOf" srcId="{03CC36C0-C22C-4F61-BDEF-37871D72A6E5}" destId="{64252DCB-4792-430E-8F96-A4AF47BD99DF}" srcOrd="0" destOrd="0" presId="urn:microsoft.com/office/officeart/2016/7/layout/BasicLinearProcessNumbered"/>
    <dgm:cxn modelId="{61310E22-0CC1-4046-A5C0-AB86446B35FD}" type="presOf" srcId="{2B41C02B-B1A0-490B-A095-187A20E01394}" destId="{E0AC7700-436D-4058-9711-5E4A6B779900}" srcOrd="1" destOrd="0" presId="urn:microsoft.com/office/officeart/2016/7/layout/BasicLinearProcessNumbered"/>
    <dgm:cxn modelId="{BF87612E-02FD-484C-8FAC-557DF5ABE390}" srcId="{33157809-C795-494B-AA1D-C7BD149F438F}" destId="{2B41C02B-B1A0-490B-A095-187A20E01394}" srcOrd="2" destOrd="0" parTransId="{ABAD24A7-E265-4611-B18A-5A73E5802440}" sibTransId="{74CA380A-140B-4D4E-BB5A-7C6E9C25551F}"/>
    <dgm:cxn modelId="{C099A938-C092-48E7-B0CB-1C1896B99624}" type="presOf" srcId="{74CA380A-140B-4D4E-BB5A-7C6E9C25551F}" destId="{987E1B14-922C-40EC-AD77-00879A690D24}" srcOrd="0" destOrd="0" presId="urn:microsoft.com/office/officeart/2016/7/layout/BasicLinearProcessNumbered"/>
    <dgm:cxn modelId="{45D04F3F-67C3-4380-AC89-711CC916364B}" type="presOf" srcId="{DE47F8BB-4A2C-4453-A555-4F4DC141D54C}" destId="{86E9C0A6-F319-464B-B98C-325324FAEE8A}" srcOrd="0" destOrd="0" presId="urn:microsoft.com/office/officeart/2016/7/layout/BasicLinearProcessNumbered"/>
    <dgm:cxn modelId="{F3B87C5C-8A2D-4624-84DB-A35E60D218CF}" type="presOf" srcId="{33157809-C795-494B-AA1D-C7BD149F438F}" destId="{7D2D9A42-5720-470A-985C-A93679252CBE}" srcOrd="0" destOrd="0" presId="urn:microsoft.com/office/officeart/2016/7/layout/BasicLinearProcessNumbered"/>
    <dgm:cxn modelId="{8058795D-8649-4A46-8EF6-0124652C3C50}" type="presOf" srcId="{0BE92B9D-DB01-4AD7-AE3D-DF4776F8C51E}" destId="{5E761EFC-1317-44D3-BA42-96A5F6F8207C}" srcOrd="0" destOrd="0" presId="urn:microsoft.com/office/officeart/2016/7/layout/BasicLinearProcessNumbered"/>
    <dgm:cxn modelId="{5C119461-2F96-4B68-B375-DBFE318F0978}" type="presOf" srcId="{B4F04F20-3AF4-4AE6-878B-9EB11D9475AE}" destId="{66C43D19-0434-4A5C-9F0A-4EC99A9B09E0}" srcOrd="1" destOrd="0" presId="urn:microsoft.com/office/officeart/2016/7/layout/BasicLinearProcessNumbered"/>
    <dgm:cxn modelId="{BC438F44-FC17-4125-A404-AFB518918503}" srcId="{33157809-C795-494B-AA1D-C7BD149F438F}" destId="{B4F04F20-3AF4-4AE6-878B-9EB11D9475AE}" srcOrd="1" destOrd="0" parTransId="{2F3C9BEC-048B-45A8-9032-B35EEDA7C6F0}" sibTransId="{0BE92B9D-DB01-4AD7-AE3D-DF4776F8C51E}"/>
    <dgm:cxn modelId="{E457D069-C9BD-49FF-B780-3345FA983A07}" type="presOf" srcId="{B4F04F20-3AF4-4AE6-878B-9EB11D9475AE}" destId="{3923DCF1-11A1-49B0-82C9-54FD56EA681A}" srcOrd="0" destOrd="0" presId="urn:microsoft.com/office/officeart/2016/7/layout/BasicLinearProcessNumbered"/>
    <dgm:cxn modelId="{BCDBDC4A-D0F2-40FD-929C-09152AE5E24E}" type="presOf" srcId="{6005C2D7-BF83-4B41-BFEA-DD61C2103D6A}" destId="{D67FF4F0-2381-40DF-8A68-39FBCC015CD5}" srcOrd="0" destOrd="0" presId="urn:microsoft.com/office/officeart/2016/7/layout/BasicLinearProcessNumbered"/>
    <dgm:cxn modelId="{96108390-9B96-48C9-BA03-F3C15C5D1F0F}" srcId="{33157809-C795-494B-AA1D-C7BD149F438F}" destId="{6005C2D7-BF83-4B41-BFEA-DD61C2103D6A}" srcOrd="3" destOrd="0" parTransId="{ED6D60AA-C5A1-4FE4-9C65-6AAA059E4131}" sibTransId="{DE47F8BB-4A2C-4453-A555-4F4DC141D54C}"/>
    <dgm:cxn modelId="{08E164BF-437B-4100-8A35-56126DE25616}" srcId="{33157809-C795-494B-AA1D-C7BD149F438F}" destId="{FFAAE20E-5648-4A4B-9267-B0630C610D24}" srcOrd="0" destOrd="0" parTransId="{E15DA212-F3A3-4DC4-8530-DF87D5AD84C3}" sibTransId="{03CC36C0-C22C-4F61-BDEF-37871D72A6E5}"/>
    <dgm:cxn modelId="{72DBFCC0-2DE7-4FA8-B45A-DCD49B87E890}" type="presOf" srcId="{FFAAE20E-5648-4A4B-9267-B0630C610D24}" destId="{63E7C159-2E0E-4213-8D5D-E607D3581A10}" srcOrd="0" destOrd="0" presId="urn:microsoft.com/office/officeart/2016/7/layout/BasicLinearProcessNumbered"/>
    <dgm:cxn modelId="{A4DEA3C7-7A4A-466A-B987-03BEB4227D2B}" type="presOf" srcId="{2B41C02B-B1A0-490B-A095-187A20E01394}" destId="{6B58E324-4145-4545-AE3C-D2891909CAFD}" srcOrd="0" destOrd="0" presId="urn:microsoft.com/office/officeart/2016/7/layout/BasicLinearProcessNumbered"/>
    <dgm:cxn modelId="{9CCC24D9-3F9E-487A-8913-BDF7AA5EA0B0}" type="presOf" srcId="{FFAAE20E-5648-4A4B-9267-B0630C610D24}" destId="{6C65C97D-D6FA-45A5-9700-28032D60332E}" srcOrd="1" destOrd="0" presId="urn:microsoft.com/office/officeart/2016/7/layout/BasicLinearProcessNumbered"/>
    <dgm:cxn modelId="{2126C4EE-7AD4-4469-92F1-187F430D5F69}" type="presOf" srcId="{6005C2D7-BF83-4B41-BFEA-DD61C2103D6A}" destId="{BBFAF4FE-61FD-4BE7-9913-76AA4560FC53}" srcOrd="1" destOrd="0" presId="urn:microsoft.com/office/officeart/2016/7/layout/BasicLinearProcessNumbered"/>
    <dgm:cxn modelId="{9878AB4E-FF71-4DCE-B168-A85EF260B750}" type="presParOf" srcId="{7D2D9A42-5720-470A-985C-A93679252CBE}" destId="{2FC08652-7639-49BB-8A7E-B1DAE97604F1}" srcOrd="0" destOrd="0" presId="urn:microsoft.com/office/officeart/2016/7/layout/BasicLinearProcessNumbered"/>
    <dgm:cxn modelId="{44229592-DC0A-4521-BAF3-2CB72AC9D532}" type="presParOf" srcId="{2FC08652-7639-49BB-8A7E-B1DAE97604F1}" destId="{63E7C159-2E0E-4213-8D5D-E607D3581A10}" srcOrd="0" destOrd="0" presId="urn:microsoft.com/office/officeart/2016/7/layout/BasicLinearProcessNumbered"/>
    <dgm:cxn modelId="{856CF53C-1FE5-400A-B9FF-101458EE322B}" type="presParOf" srcId="{2FC08652-7639-49BB-8A7E-B1DAE97604F1}" destId="{64252DCB-4792-430E-8F96-A4AF47BD99DF}" srcOrd="1" destOrd="0" presId="urn:microsoft.com/office/officeart/2016/7/layout/BasicLinearProcessNumbered"/>
    <dgm:cxn modelId="{7C8D3334-05EC-4A79-AF55-7A1B0EA05B06}" type="presParOf" srcId="{2FC08652-7639-49BB-8A7E-B1DAE97604F1}" destId="{257FCDE6-F3E1-4206-8397-4B3DA2F73823}" srcOrd="2" destOrd="0" presId="urn:microsoft.com/office/officeart/2016/7/layout/BasicLinearProcessNumbered"/>
    <dgm:cxn modelId="{92A683C3-BAB0-4402-A83F-881E2B0A3C22}" type="presParOf" srcId="{2FC08652-7639-49BB-8A7E-B1DAE97604F1}" destId="{6C65C97D-D6FA-45A5-9700-28032D60332E}" srcOrd="3" destOrd="0" presId="urn:microsoft.com/office/officeart/2016/7/layout/BasicLinearProcessNumbered"/>
    <dgm:cxn modelId="{F6575D82-9937-4C70-B321-284F2BC3F767}" type="presParOf" srcId="{7D2D9A42-5720-470A-985C-A93679252CBE}" destId="{49FE50AA-0759-490D-B8D5-25E27AF7337D}" srcOrd="1" destOrd="0" presId="urn:microsoft.com/office/officeart/2016/7/layout/BasicLinearProcessNumbered"/>
    <dgm:cxn modelId="{66B3AFDA-1231-4FB8-8EFD-A411C1898CCE}" type="presParOf" srcId="{7D2D9A42-5720-470A-985C-A93679252CBE}" destId="{6A8395CF-8565-48D4-B71D-9CE49E696516}" srcOrd="2" destOrd="0" presId="urn:microsoft.com/office/officeart/2016/7/layout/BasicLinearProcessNumbered"/>
    <dgm:cxn modelId="{E6BB79A7-4160-4733-9192-FECEA1B8294B}" type="presParOf" srcId="{6A8395CF-8565-48D4-B71D-9CE49E696516}" destId="{3923DCF1-11A1-49B0-82C9-54FD56EA681A}" srcOrd="0" destOrd="0" presId="urn:microsoft.com/office/officeart/2016/7/layout/BasicLinearProcessNumbered"/>
    <dgm:cxn modelId="{827C9FAE-95B7-4213-82D0-987B5F85D666}" type="presParOf" srcId="{6A8395CF-8565-48D4-B71D-9CE49E696516}" destId="{5E761EFC-1317-44D3-BA42-96A5F6F8207C}" srcOrd="1" destOrd="0" presId="urn:microsoft.com/office/officeart/2016/7/layout/BasicLinearProcessNumbered"/>
    <dgm:cxn modelId="{9304D5BF-ADE0-4D6D-B693-785850666F83}" type="presParOf" srcId="{6A8395CF-8565-48D4-B71D-9CE49E696516}" destId="{49E3A3F7-5A13-495E-AB38-61B6058A4F6F}" srcOrd="2" destOrd="0" presId="urn:microsoft.com/office/officeart/2016/7/layout/BasicLinearProcessNumbered"/>
    <dgm:cxn modelId="{033EE4E2-4420-4D5B-A271-7306379F5620}" type="presParOf" srcId="{6A8395CF-8565-48D4-B71D-9CE49E696516}" destId="{66C43D19-0434-4A5C-9F0A-4EC99A9B09E0}" srcOrd="3" destOrd="0" presId="urn:microsoft.com/office/officeart/2016/7/layout/BasicLinearProcessNumbered"/>
    <dgm:cxn modelId="{ED1EB51A-526E-447B-9631-7E2007CA7C58}" type="presParOf" srcId="{7D2D9A42-5720-470A-985C-A93679252CBE}" destId="{7E2CF00E-1882-453F-8E8A-E8D53FE5895B}" srcOrd="3" destOrd="0" presId="urn:microsoft.com/office/officeart/2016/7/layout/BasicLinearProcessNumbered"/>
    <dgm:cxn modelId="{5080610D-EF29-4EF7-8E33-E5C46901DA52}" type="presParOf" srcId="{7D2D9A42-5720-470A-985C-A93679252CBE}" destId="{1ACA3600-389A-479D-A6C8-0748047A0608}" srcOrd="4" destOrd="0" presId="urn:microsoft.com/office/officeart/2016/7/layout/BasicLinearProcessNumbered"/>
    <dgm:cxn modelId="{AA9EC6BB-5836-4290-AE6C-254F0DD45050}" type="presParOf" srcId="{1ACA3600-389A-479D-A6C8-0748047A0608}" destId="{6B58E324-4145-4545-AE3C-D2891909CAFD}" srcOrd="0" destOrd="0" presId="urn:microsoft.com/office/officeart/2016/7/layout/BasicLinearProcessNumbered"/>
    <dgm:cxn modelId="{A501ABB6-5361-44F7-8287-649D8A7C5327}" type="presParOf" srcId="{1ACA3600-389A-479D-A6C8-0748047A0608}" destId="{987E1B14-922C-40EC-AD77-00879A690D24}" srcOrd="1" destOrd="0" presId="urn:microsoft.com/office/officeart/2016/7/layout/BasicLinearProcessNumbered"/>
    <dgm:cxn modelId="{55E9318E-482A-4031-9315-ACC5B3212E18}" type="presParOf" srcId="{1ACA3600-389A-479D-A6C8-0748047A0608}" destId="{175F67F4-08B8-4051-943C-1E4FE868FDAA}" srcOrd="2" destOrd="0" presId="urn:microsoft.com/office/officeart/2016/7/layout/BasicLinearProcessNumbered"/>
    <dgm:cxn modelId="{03055C0A-212D-405E-8A70-813FD0688C25}" type="presParOf" srcId="{1ACA3600-389A-479D-A6C8-0748047A0608}" destId="{E0AC7700-436D-4058-9711-5E4A6B779900}" srcOrd="3" destOrd="0" presId="urn:microsoft.com/office/officeart/2016/7/layout/BasicLinearProcessNumbered"/>
    <dgm:cxn modelId="{4531E256-A145-4C9A-A0E8-F386B0866E49}" type="presParOf" srcId="{7D2D9A42-5720-470A-985C-A93679252CBE}" destId="{3A9B82F9-DC0F-4F77-A44E-65E74D8F3117}" srcOrd="5" destOrd="0" presId="urn:microsoft.com/office/officeart/2016/7/layout/BasicLinearProcessNumbered"/>
    <dgm:cxn modelId="{7A615D50-84CC-4001-8B8D-87F9FC381180}" type="presParOf" srcId="{7D2D9A42-5720-470A-985C-A93679252CBE}" destId="{AD87748C-C419-495E-AA73-88C27A18206C}" srcOrd="6" destOrd="0" presId="urn:microsoft.com/office/officeart/2016/7/layout/BasicLinearProcessNumbered"/>
    <dgm:cxn modelId="{6DD4E08E-CB39-47F8-988D-D54158E6A98F}" type="presParOf" srcId="{AD87748C-C419-495E-AA73-88C27A18206C}" destId="{D67FF4F0-2381-40DF-8A68-39FBCC015CD5}" srcOrd="0" destOrd="0" presId="urn:microsoft.com/office/officeart/2016/7/layout/BasicLinearProcessNumbered"/>
    <dgm:cxn modelId="{D443A48E-A50F-4FC2-971C-E079718E9DA1}" type="presParOf" srcId="{AD87748C-C419-495E-AA73-88C27A18206C}" destId="{86E9C0A6-F319-464B-B98C-325324FAEE8A}" srcOrd="1" destOrd="0" presId="urn:microsoft.com/office/officeart/2016/7/layout/BasicLinearProcessNumbered"/>
    <dgm:cxn modelId="{30F713E4-1136-40B6-B311-D87C533AD2CE}" type="presParOf" srcId="{AD87748C-C419-495E-AA73-88C27A18206C}" destId="{9A771636-EFDF-48DA-95C9-40F6E3293DAE}" srcOrd="2" destOrd="0" presId="urn:microsoft.com/office/officeart/2016/7/layout/BasicLinearProcessNumbered"/>
    <dgm:cxn modelId="{819D2E01-61A6-48C7-BC58-70C077957BA7}" type="presParOf" srcId="{AD87748C-C419-495E-AA73-88C27A18206C}" destId="{BBFAF4FE-61FD-4BE7-9913-76AA4560FC5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E360D-A4CE-437A-BF2B-5AEF117E2C35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D0CCE-5FC3-4BA4-A033-95BDEDE569C8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A88A-954B-4989-AA7B-BC936243C55C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1">
                  <a:lumMod val="50000"/>
                </a:schemeClr>
              </a:solidFill>
            </a:rPr>
            <a:t>Web scraping &amp; Data Gathering </a:t>
          </a:r>
        </a:p>
      </dsp:txBody>
      <dsp:txXfrm>
        <a:off x="75768" y="3053772"/>
        <a:ext cx="3093750" cy="720000"/>
      </dsp:txXfrm>
    </dsp:sp>
    <dsp:sp modelId="{02F059FA-3448-4EE6-A249-2CA6204E154E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69C9D-4B46-4A7B-8BE5-8FC1D514B000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D7ABC-74C8-430E-8D7C-62419DB281BE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1">
                  <a:lumMod val="50000"/>
                </a:schemeClr>
              </a:solidFill>
            </a:rPr>
            <a:t>EDA &amp; feature engineering </a:t>
          </a:r>
        </a:p>
      </dsp:txBody>
      <dsp:txXfrm>
        <a:off x="3710925" y="3053772"/>
        <a:ext cx="3093750" cy="720000"/>
      </dsp:txXfrm>
    </dsp:sp>
    <dsp:sp modelId="{629DFE32-4D47-4FD2-8906-83559DF2C2EA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5140F-5D73-4704-A50A-75A12EEF706C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7D9E-AE9A-4192-A762-1139375AB4E4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1">
                  <a:lumMod val="50000"/>
                </a:schemeClr>
              </a:solidFill>
            </a:rPr>
            <a:t>Model building &amp; training  </a:t>
          </a:r>
        </a:p>
      </dsp:txBody>
      <dsp:txXfrm>
        <a:off x="7346081" y="305377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9144-AE1C-4EF4-A39B-A990BE95F228}">
      <dsp:nvSpPr>
        <dsp:cNvPr id="0" name=""/>
        <dsp:cNvSpPr/>
      </dsp:nvSpPr>
      <dsp:spPr>
        <a:xfrm>
          <a:off x="0" y="0"/>
          <a:ext cx="3333751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50000"/>
                </a:schemeClr>
              </a:solidFill>
            </a:rPr>
            <a:t>Merge the two datasets.</a:t>
          </a:r>
        </a:p>
      </dsp:txBody>
      <dsp:txXfrm>
        <a:off x="0" y="1302160"/>
        <a:ext cx="3333751" cy="2056042"/>
      </dsp:txXfrm>
    </dsp:sp>
    <dsp:sp modelId="{94873528-B844-4103-BEFA-3D6EC2B9A289}">
      <dsp:nvSpPr>
        <dsp:cNvPr id="0" name=""/>
        <dsp:cNvSpPr/>
      </dsp:nvSpPr>
      <dsp:spPr>
        <a:xfrm>
          <a:off x="1152865" y="342673"/>
          <a:ext cx="1028021" cy="102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303415" y="493223"/>
        <a:ext cx="726921" cy="726921"/>
      </dsp:txXfrm>
    </dsp:sp>
    <dsp:sp modelId="{7DCEDEC5-2564-4C05-8C92-C48416490337}">
      <dsp:nvSpPr>
        <dsp:cNvPr id="0" name=""/>
        <dsp:cNvSpPr/>
      </dsp:nvSpPr>
      <dsp:spPr>
        <a:xfrm>
          <a:off x="0" y="3426665"/>
          <a:ext cx="333375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98D1E5-FDDA-4A86-9ED9-93018EC027EF}">
      <dsp:nvSpPr>
        <dsp:cNvPr id="0" name=""/>
        <dsp:cNvSpPr/>
      </dsp:nvSpPr>
      <dsp:spPr>
        <a:xfrm>
          <a:off x="3667126" y="0"/>
          <a:ext cx="3333751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50000"/>
                </a:schemeClr>
              </a:solidFill>
            </a:rPr>
            <a:t>Delete null values.</a:t>
          </a:r>
        </a:p>
      </dsp:txBody>
      <dsp:txXfrm>
        <a:off x="3667126" y="1302160"/>
        <a:ext cx="3333751" cy="2056042"/>
      </dsp:txXfrm>
    </dsp:sp>
    <dsp:sp modelId="{00F957CB-EF6F-47D0-9508-21029E1AEBC6}">
      <dsp:nvSpPr>
        <dsp:cNvPr id="0" name=""/>
        <dsp:cNvSpPr/>
      </dsp:nvSpPr>
      <dsp:spPr>
        <a:xfrm>
          <a:off x="4819991" y="342673"/>
          <a:ext cx="1028021" cy="102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70541" y="493223"/>
        <a:ext cx="726921" cy="726921"/>
      </dsp:txXfrm>
    </dsp:sp>
    <dsp:sp modelId="{CBF1D031-5347-4943-9E00-ED9E2F05968E}">
      <dsp:nvSpPr>
        <dsp:cNvPr id="0" name=""/>
        <dsp:cNvSpPr/>
      </dsp:nvSpPr>
      <dsp:spPr>
        <a:xfrm>
          <a:off x="3667126" y="3426665"/>
          <a:ext cx="333375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E7C159-2E0E-4213-8D5D-E607D3581A10}">
      <dsp:nvSpPr>
        <dsp:cNvPr id="0" name=""/>
        <dsp:cNvSpPr/>
      </dsp:nvSpPr>
      <dsp:spPr>
        <a:xfrm>
          <a:off x="7334252" y="0"/>
          <a:ext cx="3333751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50000"/>
                </a:schemeClr>
              </a:solidFill>
            </a:rPr>
            <a:t>Delete duplicated rows and columns .</a:t>
          </a:r>
        </a:p>
      </dsp:txBody>
      <dsp:txXfrm>
        <a:off x="7334252" y="1302160"/>
        <a:ext cx="3333751" cy="2056042"/>
      </dsp:txXfrm>
    </dsp:sp>
    <dsp:sp modelId="{64252DCB-4792-430E-8F96-A4AF47BD99DF}">
      <dsp:nvSpPr>
        <dsp:cNvPr id="0" name=""/>
        <dsp:cNvSpPr/>
      </dsp:nvSpPr>
      <dsp:spPr>
        <a:xfrm>
          <a:off x="8487117" y="342673"/>
          <a:ext cx="1028021" cy="102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37667" y="493223"/>
        <a:ext cx="726921" cy="726921"/>
      </dsp:txXfrm>
    </dsp:sp>
    <dsp:sp modelId="{257FCDE6-F3E1-4206-8397-4B3DA2F73823}">
      <dsp:nvSpPr>
        <dsp:cNvPr id="0" name=""/>
        <dsp:cNvSpPr/>
      </dsp:nvSpPr>
      <dsp:spPr>
        <a:xfrm>
          <a:off x="7334252" y="3426665"/>
          <a:ext cx="333375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C159-2E0E-4213-8D5D-E607D3581A10}">
      <dsp:nvSpPr>
        <dsp:cNvPr id="0" name=""/>
        <dsp:cNvSpPr/>
      </dsp:nvSpPr>
      <dsp:spPr>
        <a:xfrm>
          <a:off x="0" y="0"/>
          <a:ext cx="2479477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50000"/>
                </a:schemeClr>
              </a:solidFill>
            </a:rPr>
            <a:t>Delete unwanted columns.</a:t>
          </a:r>
        </a:p>
      </dsp:txBody>
      <dsp:txXfrm>
        <a:off x="0" y="1302160"/>
        <a:ext cx="2479477" cy="2056042"/>
      </dsp:txXfrm>
    </dsp:sp>
    <dsp:sp modelId="{64252DCB-4792-430E-8F96-A4AF47BD99DF}">
      <dsp:nvSpPr>
        <dsp:cNvPr id="0" name=""/>
        <dsp:cNvSpPr/>
      </dsp:nvSpPr>
      <dsp:spPr>
        <a:xfrm>
          <a:off x="728853" y="342673"/>
          <a:ext cx="1028021" cy="1028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9403" y="493223"/>
        <a:ext cx="726921" cy="726921"/>
      </dsp:txXfrm>
    </dsp:sp>
    <dsp:sp modelId="{257FCDE6-F3E1-4206-8397-4B3DA2F73823}">
      <dsp:nvSpPr>
        <dsp:cNvPr id="0" name=""/>
        <dsp:cNvSpPr/>
      </dsp:nvSpPr>
      <dsp:spPr>
        <a:xfrm>
          <a:off x="3125" y="3426665"/>
          <a:ext cx="247947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3DCF1-11A1-49B0-82C9-54FD56EA681A}">
      <dsp:nvSpPr>
        <dsp:cNvPr id="0" name=""/>
        <dsp:cNvSpPr/>
      </dsp:nvSpPr>
      <dsp:spPr>
        <a:xfrm>
          <a:off x="2730550" y="0"/>
          <a:ext cx="2479477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50000"/>
                </a:schemeClr>
              </a:solidFill>
            </a:rPr>
            <a:t>Convert categorical values into dummy variables </a:t>
          </a:r>
        </a:p>
      </dsp:txBody>
      <dsp:txXfrm>
        <a:off x="2730550" y="1302160"/>
        <a:ext cx="2479477" cy="2056042"/>
      </dsp:txXfrm>
    </dsp:sp>
    <dsp:sp modelId="{5E761EFC-1317-44D3-BA42-96A5F6F8207C}">
      <dsp:nvSpPr>
        <dsp:cNvPr id="0" name=""/>
        <dsp:cNvSpPr/>
      </dsp:nvSpPr>
      <dsp:spPr>
        <a:xfrm>
          <a:off x="3456278" y="342673"/>
          <a:ext cx="1028021" cy="1028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06828" y="493223"/>
        <a:ext cx="726921" cy="726921"/>
      </dsp:txXfrm>
    </dsp:sp>
    <dsp:sp modelId="{49E3A3F7-5A13-495E-AB38-61B6058A4F6F}">
      <dsp:nvSpPr>
        <dsp:cNvPr id="0" name=""/>
        <dsp:cNvSpPr/>
      </dsp:nvSpPr>
      <dsp:spPr>
        <a:xfrm>
          <a:off x="2730550" y="3426665"/>
          <a:ext cx="247947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E324-4145-4545-AE3C-D2891909CAFD}">
      <dsp:nvSpPr>
        <dsp:cNvPr id="0" name=""/>
        <dsp:cNvSpPr/>
      </dsp:nvSpPr>
      <dsp:spPr>
        <a:xfrm>
          <a:off x="5457975" y="0"/>
          <a:ext cx="2479477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50000"/>
                </a:schemeClr>
              </a:solidFill>
            </a:rPr>
            <a:t>Spit the date into year, month and day.</a:t>
          </a:r>
        </a:p>
      </dsp:txBody>
      <dsp:txXfrm>
        <a:off x="5457975" y="1302160"/>
        <a:ext cx="2479477" cy="2056042"/>
      </dsp:txXfrm>
    </dsp:sp>
    <dsp:sp modelId="{987E1B14-922C-40EC-AD77-00879A690D24}">
      <dsp:nvSpPr>
        <dsp:cNvPr id="0" name=""/>
        <dsp:cNvSpPr/>
      </dsp:nvSpPr>
      <dsp:spPr>
        <a:xfrm>
          <a:off x="6183704" y="342673"/>
          <a:ext cx="1028021" cy="1028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34254" y="493223"/>
        <a:ext cx="726921" cy="726921"/>
      </dsp:txXfrm>
    </dsp:sp>
    <dsp:sp modelId="{175F67F4-08B8-4051-943C-1E4FE868FDAA}">
      <dsp:nvSpPr>
        <dsp:cNvPr id="0" name=""/>
        <dsp:cNvSpPr/>
      </dsp:nvSpPr>
      <dsp:spPr>
        <a:xfrm>
          <a:off x="5457975" y="3426665"/>
          <a:ext cx="247947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FF4F0-2381-40DF-8A68-39FBCC015CD5}">
      <dsp:nvSpPr>
        <dsp:cNvPr id="0" name=""/>
        <dsp:cNvSpPr/>
      </dsp:nvSpPr>
      <dsp:spPr>
        <a:xfrm>
          <a:off x="8185401" y="0"/>
          <a:ext cx="2479477" cy="3426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50000"/>
                </a:schemeClr>
              </a:solidFill>
            </a:rPr>
            <a:t>Convert from object datatype to numeric.</a:t>
          </a:r>
        </a:p>
      </dsp:txBody>
      <dsp:txXfrm>
        <a:off x="8185401" y="1302160"/>
        <a:ext cx="2479477" cy="2056042"/>
      </dsp:txXfrm>
    </dsp:sp>
    <dsp:sp modelId="{86E9C0A6-F319-464B-B98C-325324FAEE8A}">
      <dsp:nvSpPr>
        <dsp:cNvPr id="0" name=""/>
        <dsp:cNvSpPr/>
      </dsp:nvSpPr>
      <dsp:spPr>
        <a:xfrm>
          <a:off x="8911129" y="342673"/>
          <a:ext cx="1028021" cy="1028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49" tIns="12700" rIns="801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61679" y="493223"/>
        <a:ext cx="726921" cy="726921"/>
      </dsp:txXfrm>
    </dsp:sp>
    <dsp:sp modelId="{9A771636-EFDF-48DA-95C9-40F6E3293DAE}">
      <dsp:nvSpPr>
        <dsp:cNvPr id="0" name=""/>
        <dsp:cNvSpPr/>
      </dsp:nvSpPr>
      <dsp:spPr>
        <a:xfrm>
          <a:off x="8185401" y="3426665"/>
          <a:ext cx="247947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6291B-B2C9-4D48-9A1E-9B58EDF612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D2AD-2C73-4E0E-A708-F8E44E85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IMDb is an online database of information related to films, television programs, home videos, video games, and streaming content online – including cast, production crew and personal biographies, plot summaries, trivia, ratings, and fan and critical reviews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6D2AD-2C73-4E0E-A708-F8E44E850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6D2AD-2C73-4E0E-A708-F8E44E850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7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6D2AD-2C73-4E0E-A708-F8E44E850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9AEA-2E9D-4FE5-A88C-78B728656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EB892-E1E9-4EA2-896D-D7F48867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0F6A-C88A-47B7-8202-1B9980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EE17-CB4E-4C30-A5FF-3608404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F960-D19C-442D-86E7-4AC5A53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2A75-6F00-4717-8D22-A1C4A11A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A0A6-7521-48E1-9473-AEFB695C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0A2C-4481-433E-B2E2-D34BEDF9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0F12-2D94-4F3B-BAB2-7CFD92E7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86CC-79BA-426A-8D57-090DA9D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E2D49-15F0-4467-9DAD-992CE3A8B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D536-7130-4D19-98A2-FF43CF68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D2CF-0B3A-4BB3-831E-8C507344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92C2-7597-49BD-88BC-32DF6125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2897-0F1C-4698-A823-D4921AF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809-5F0A-4778-9015-41A9628B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6CC5-9148-4E05-BE57-76B0B7FC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B973-2FB2-43F5-8D8A-BB28ABAB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D2B5-731D-4F1C-8A06-B5A95434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4B90-B8D6-4237-A9D6-3C6674C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AE67-EFC1-416A-9322-9A1BCED7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3F14-057D-4D22-834F-704CA07A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74F1-7E60-4289-B4C3-E90C91C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C66D-83D9-42F8-9F52-A1B45C31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DE01-34C5-47B4-AD83-41021635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B269-779F-49BF-BBC8-4047EAC4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DE2F-D775-470C-B106-527184062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371E-8B03-4AAA-ADFE-355538D6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7FC5-FFBC-4931-9B2C-F1BBF856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D1158-7E56-46B0-876F-ECB91FB8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7C16-A12C-4444-B406-23558C1A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4B8F-9C0C-4BBA-9A28-E44A32F4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9073-A399-4482-B25F-60881E33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5C87-D290-4C17-8563-DEF24F47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F368-FF5A-41D4-9C7D-8C054F1C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51BDF-F5EA-495F-920A-12CA3D33F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3E77-30C6-4DE6-AB1F-22318A9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3A0B-642B-4CD3-A0DE-904ABFDB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E8439-7ADB-43DB-B036-79CB2F0C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00F1-3B2B-4B5E-B91C-4FAA4EC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031A4-FD22-4FA5-BCB1-A9E1C645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9A193-4316-486C-8024-C34A5D83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DF0C-6B93-4C9E-9AC0-E0B4D3E9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E65CE-426E-4838-8202-CCB057AF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D51D4-369E-4644-B58C-EA93F336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0240-D3F7-41D6-BAC4-6DB7B45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24E4-2595-4F03-8E4F-CFFD10D2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9701-5A10-4ABF-AE88-7322CAF5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901A7-018D-4086-B428-D857CB4A0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9A8F-4C55-409E-AA76-54C33851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A1F02-8772-41F0-84EF-B8A3221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110E-5464-4E4C-B0E0-020CC5C2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017E-5717-4675-8134-1D16D815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534F6-32CD-4EEB-8A16-5692296AA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B6070-0F96-4531-874A-17015F38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46C2-1DD9-46B4-857F-B3E62E59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2682-EB40-41EA-A6BC-64A2E432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6469-CBB6-401F-A692-9209E68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AE045-C9B5-4E2D-B599-B60F59A5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4C96-EC28-4887-82B1-C794975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58B6-82C7-4E61-8FDD-89C881B8E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090-5F71-43BA-90A9-8007D6F070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6FEC-FC55-4FB3-AB4B-458AB5B4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11A3-BE6C-410B-8427-815FE81F7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E036-FD8F-4B6D-BD59-CD53A8F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764D-AE27-4D34-B350-D4955A16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84" y="158204"/>
            <a:ext cx="6106479" cy="4272880"/>
          </a:xfrm>
        </p:spPr>
        <p:txBody>
          <a:bodyPr anchor="b">
            <a:noAutofit/>
          </a:bodyPr>
          <a:lstStyle/>
          <a:p>
            <a:pPr algn="l"/>
            <a:r>
              <a:rPr lang="en-US" sz="6600" b="1" dirty="0">
                <a:solidFill>
                  <a:srgbClr val="0070C0"/>
                </a:solidFill>
              </a:rPr>
              <a:t>Movies Lifetime Gross Prediction </a:t>
            </a:r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1" name="Graphic 140" descr="Video camera">
            <a:extLst>
              <a:ext uri="{FF2B5EF4-FFF2-40B4-BE49-F238E27FC236}">
                <a16:creationId xmlns:a16="http://schemas.microsoft.com/office/drawing/2014/main" id="{F8B8D960-15B5-4CD9-A8D1-7A551599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Document 8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F97D58-CB16-4CBB-B724-0F329C81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2862943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Vs Predicted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73164-EC89-4729-A931-4AF0B0000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97" y="1098489"/>
            <a:ext cx="7347537" cy="5033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A8263-598D-43E3-AEE7-B8AB2FCAD48D}"/>
              </a:ext>
            </a:extLst>
          </p:cNvPr>
          <p:cNvSpPr txBox="1"/>
          <p:nvPr/>
        </p:nvSpPr>
        <p:spPr>
          <a:xfrm>
            <a:off x="212430" y="3933071"/>
            <a:ext cx="4598505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Observation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Here the graph show the relationship between the features and our target values (Lifetime gross) </a:t>
            </a:r>
            <a:endParaRPr lang="ar-S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7464957B-1F8B-46F1-9073-D940769FC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27">
            <a:extLst>
              <a:ext uri="{FF2B5EF4-FFF2-40B4-BE49-F238E27FC236}">
                <a16:creationId xmlns:a16="http://schemas.microsoft.com/office/drawing/2014/main" id="{FC91084A-84B2-4C3A-99F0-DF611035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7556683" cy="6858000"/>
            <a:chOff x="1" y="0"/>
            <a:chExt cx="12191996" cy="6858000"/>
          </a:xfrm>
        </p:grpSpPr>
        <p:sp useBgFill="1">
          <p:nvSpPr>
            <p:cNvPr id="38" name="Rectangle 28">
              <a:extLst>
                <a:ext uri="{FF2B5EF4-FFF2-40B4-BE49-F238E27FC236}">
                  <a16:creationId xmlns:a16="http://schemas.microsoft.com/office/drawing/2014/main" id="{0FD52304-C6E2-4ED1-8A94-0B520BAF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5BBA6EC-ADCC-4839-8A40-8B99CF57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/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FC80B9DE-94F0-4316-BC8A-C6ADA7FF0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60555" y="814388"/>
            <a:ext cx="5235575" cy="5229225"/>
            <a:chOff x="5469352" y="613446"/>
            <a:chExt cx="5235575" cy="5229225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FE361AF-7577-4283-9DD6-13C6CF2C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3E5C131-0FD8-487F-BD42-DD53321E8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2E55AA-366A-4661-932D-96A397BA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9" y="1918053"/>
            <a:ext cx="4605130" cy="3316555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37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1DF09CD-25B8-4B12-8634-158BA767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DCDDC-E189-49ED-BAB0-BF014853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30EFBC-FDAD-4CE7-8222-23968A79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5E33FA7-5CA0-4E9A-8D01-D8EDB5F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4FDD9-7F20-47F5-A77F-1A310B3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2400"/>
            <a:ext cx="10668004" cy="1113295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1608-53B9-4E24-8D68-0A7FD099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0" y="1564832"/>
            <a:ext cx="10668004" cy="342673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Gross refers to all earnings of a film from all revenue sources, including box office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goal is to Create linear regression model that can predict the lifetime gross of a movie.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0DA05-7FC5-49F4-8E7A-0FF323D1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0861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workflow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595FE2-AD87-4374-B2E4-D6733D3F3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72717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8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8DFF3C0-9A47-4CF8-A908-C79EE032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B6D44-5ED8-44A8-8D2D-9D26C54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collection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CD191E-4E38-48B5-91B0-A538EEE36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610DAD19-A1E9-4929-B76E-E6605D2D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F7DBC290-0F34-425B-B724-341D9697A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39" name="Picture 15" descr="Home - Box Office Mojo">
            <a:extLst>
              <a:ext uri="{FF2B5EF4-FFF2-40B4-BE49-F238E27FC236}">
                <a16:creationId xmlns:a16="http://schemas.microsoft.com/office/drawing/2014/main" id="{B96E4A1C-2765-49D7-A712-DC76B3DC3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24057" r="5267" b="22750"/>
          <a:stretch/>
        </p:blipFill>
        <p:spPr bwMode="auto">
          <a:xfrm>
            <a:off x="8910667" y="1503493"/>
            <a:ext cx="2832154" cy="130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قاعدة بيانات الأفلام على الإنترنت - ويكيبيديا">
            <a:extLst>
              <a:ext uri="{FF2B5EF4-FFF2-40B4-BE49-F238E27FC236}">
                <a16:creationId xmlns:a16="http://schemas.microsoft.com/office/drawing/2014/main" id="{ACC56D75-CE87-4CA7-967E-844216BB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0668" y="4237236"/>
            <a:ext cx="2832154" cy="14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6C616EE-39D1-4BCA-813B-D84185A32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Scraped box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office mojo: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IMDb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C88D1-CDC2-43BC-8A77-EE056C330A90}"/>
              </a:ext>
            </a:extLst>
          </p:cNvPr>
          <p:cNvSpPr txBox="1"/>
          <p:nvPr/>
        </p:nvSpPr>
        <p:spPr>
          <a:xfrm>
            <a:off x="3383039" y="1853038"/>
            <a:ext cx="2869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Lifetime Gross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Overall 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D0A2D9-4D9B-44EB-A9ED-8637D308D8AB}"/>
              </a:ext>
            </a:extLst>
          </p:cNvPr>
          <p:cNvSpPr txBox="1"/>
          <p:nvPr/>
        </p:nvSpPr>
        <p:spPr>
          <a:xfrm>
            <a:off x="3388807" y="3653915"/>
            <a:ext cx="6097604" cy="39703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Genre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production company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Average vote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89444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8DFF3C0-9A47-4CF8-A908-C79EE032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B6D44-5ED8-44A8-8D2D-9D26C54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EDA 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CD191E-4E38-48B5-91B0-A538EEE36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610DAD19-A1E9-4929-B76E-E6605D2D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F7DBC290-0F34-425B-B724-341D9697A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graphicFrame>
        <p:nvGraphicFramePr>
          <p:cNvPr id="158" name="Content Placeholder 2">
            <a:extLst>
              <a:ext uri="{FF2B5EF4-FFF2-40B4-BE49-F238E27FC236}">
                <a16:creationId xmlns:a16="http://schemas.microsoft.com/office/drawing/2014/main" id="{A6209821-43C0-4545-A13E-D5128F9A5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91755"/>
              </p:ext>
            </p:extLst>
          </p:nvPr>
        </p:nvGraphicFramePr>
        <p:xfrm>
          <a:off x="1117103" y="2002395"/>
          <a:ext cx="10668004" cy="342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962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8DFF3C0-9A47-4CF8-A908-C79EE032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B6D44-5ED8-44A8-8D2D-9D26C54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CD191E-4E38-48B5-91B0-A538EEE36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610DAD19-A1E9-4929-B76E-E6605D2D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F7DBC290-0F34-425B-B724-341D9697A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graphicFrame>
        <p:nvGraphicFramePr>
          <p:cNvPr id="158" name="Content Placeholder 2">
            <a:extLst>
              <a:ext uri="{FF2B5EF4-FFF2-40B4-BE49-F238E27FC236}">
                <a16:creationId xmlns:a16="http://schemas.microsoft.com/office/drawing/2014/main" id="{A6209821-43C0-4545-A13E-D5128F9A5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457866"/>
              </p:ext>
            </p:extLst>
          </p:nvPr>
        </p:nvGraphicFramePr>
        <p:xfrm>
          <a:off x="1117103" y="2002395"/>
          <a:ext cx="10668004" cy="3426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97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05150-87F9-4598-AC35-ACD085F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1E22E1-C32F-4139-A8B6-B7DF04AA1AD4}"/>
              </a:ext>
            </a:extLst>
          </p:cNvPr>
          <p:cNvSpPr txBox="1"/>
          <p:nvPr/>
        </p:nvSpPr>
        <p:spPr>
          <a:xfrm>
            <a:off x="1378500" y="1778256"/>
            <a:ext cx="3316934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Features: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Rank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Overall Rank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duration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month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Average votes</a:t>
            </a:r>
            <a:endParaRPr lang="ar-S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BCF2E-0682-4153-876B-6524454FDF6D}"/>
              </a:ext>
            </a:extLst>
          </p:cNvPr>
          <p:cNvSpPr txBox="1"/>
          <p:nvPr/>
        </p:nvSpPr>
        <p:spPr>
          <a:xfrm>
            <a:off x="5188109" y="1778256"/>
            <a:ext cx="331693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Target value: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Lifetime gross</a:t>
            </a:r>
          </a:p>
        </p:txBody>
      </p:sp>
      <p:pic>
        <p:nvPicPr>
          <p:cNvPr id="1026" name="Picture 2" descr="Setting premium icon">
            <a:extLst>
              <a:ext uri="{FF2B5EF4-FFF2-40B4-BE49-F238E27FC236}">
                <a16:creationId xmlns:a16="http://schemas.microsoft.com/office/drawing/2014/main" id="{FC3D8AE6-2D56-446A-B0FC-27FBDDA5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1" y="3162040"/>
            <a:ext cx="3450771" cy="34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05150-87F9-4598-AC35-ACD085F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Model Testing 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3F17-5CB3-4C0B-8815-DED268B2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444" y="2477916"/>
            <a:ext cx="4924813" cy="3909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>
                    <a:alpha val="60000"/>
                  </a:srgbClr>
                </a:solidFill>
              </a:rPr>
              <a:t>Baseline model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Training = 0.54,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Validation = 0.48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E22E1-C32F-4139-A8B6-B7DF04AA1AD4}"/>
              </a:ext>
            </a:extLst>
          </p:cNvPr>
          <p:cNvSpPr txBox="1"/>
          <p:nvPr/>
        </p:nvSpPr>
        <p:spPr>
          <a:xfrm>
            <a:off x="1138531" y="1715043"/>
            <a:ext cx="39599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R- Squared in :</a:t>
            </a:r>
            <a:endParaRPr lang="ar-SA" sz="3200" dirty="0">
              <a:solidFill>
                <a:srgbClr val="0070C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F778B6-A4AB-4EB9-BC4D-F55BF6010C18}"/>
              </a:ext>
            </a:extLst>
          </p:cNvPr>
          <p:cNvSpPr txBox="1">
            <a:spLocks/>
          </p:cNvSpPr>
          <p:nvPr/>
        </p:nvSpPr>
        <p:spPr>
          <a:xfrm>
            <a:off x="1051444" y="4135476"/>
            <a:ext cx="5729266" cy="39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>
                    <a:alpha val="60000"/>
                  </a:srgbClr>
                </a:solidFill>
              </a:rPr>
              <a:t>log experiment (experiment one)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Training = 0.93,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Validation = 0.91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050" name="Picture 2" descr="Search premium icon">
            <a:extLst>
              <a:ext uri="{FF2B5EF4-FFF2-40B4-BE49-F238E27FC236}">
                <a16:creationId xmlns:a16="http://schemas.microsoft.com/office/drawing/2014/main" id="{F3F2C32F-32FC-4F49-BE60-EB3F69A4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65" y="429969"/>
            <a:ext cx="2896718" cy="28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6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05150-87F9-4598-AC35-ACD085F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910456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Model Testing 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3F17-5CB3-4C0B-8815-DED268B2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9" y="2286000"/>
            <a:ext cx="3504905" cy="3909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>
                    <a:alpha val="60000"/>
                  </a:srgbClr>
                </a:solidFill>
              </a:rPr>
              <a:t>Feature scaling (experiment two)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Training = 0.51,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Validation =0.53</a:t>
            </a:r>
            <a:endParaRPr lang="en-US" dirty="0">
              <a:solidFill>
                <a:schemeClr val="bg1">
                  <a:lumMod val="50000"/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364AD-13D8-4A93-B6B6-CE614182F5FA}"/>
              </a:ext>
            </a:extLst>
          </p:cNvPr>
          <p:cNvSpPr txBox="1"/>
          <p:nvPr/>
        </p:nvSpPr>
        <p:spPr>
          <a:xfrm>
            <a:off x="1271588" y="157285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R-Squared in :</a:t>
            </a:r>
            <a:endParaRPr lang="ar-SA" sz="3200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B5430A-AE64-40BD-8A29-27D5EFB1EC07}"/>
              </a:ext>
            </a:extLst>
          </p:cNvPr>
          <p:cNvSpPr txBox="1">
            <a:spLocks/>
          </p:cNvSpPr>
          <p:nvPr/>
        </p:nvSpPr>
        <p:spPr>
          <a:xfrm>
            <a:off x="1271588" y="4571999"/>
            <a:ext cx="3504905" cy="39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>
                    <a:alpha val="60000"/>
                  </a:srgbClr>
                </a:solidFill>
              </a:rPr>
              <a:t>Lasso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Training =1,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Validation =0.99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4" name="Picture 2" descr="Search premium icon">
            <a:extLst>
              <a:ext uri="{FF2B5EF4-FFF2-40B4-BE49-F238E27FC236}">
                <a16:creationId xmlns:a16="http://schemas.microsoft.com/office/drawing/2014/main" id="{20CB5B79-4170-4E3C-AE96-F37591F3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79" y="416884"/>
            <a:ext cx="2896718" cy="28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367C2C04E01B4A9B56EA3B1A97A1D6" ma:contentTypeVersion="7" ma:contentTypeDescription="Create a new document." ma:contentTypeScope="" ma:versionID="44feba79e7c41593144aaeba1c9dc8b1">
  <xsd:schema xmlns:xsd="http://www.w3.org/2001/XMLSchema" xmlns:xs="http://www.w3.org/2001/XMLSchema" xmlns:p="http://schemas.microsoft.com/office/2006/metadata/properties" xmlns:ns3="b3c3da00-3ccb-4e6a-89bf-2b1173ba475a" xmlns:ns4="32a3d7e4-7c43-4118-bb70-e09b970ca833" targetNamespace="http://schemas.microsoft.com/office/2006/metadata/properties" ma:root="true" ma:fieldsID="7f71a5c5b6b9669032c6d6fb6162aa96" ns3:_="" ns4:_="">
    <xsd:import namespace="b3c3da00-3ccb-4e6a-89bf-2b1173ba475a"/>
    <xsd:import namespace="32a3d7e4-7c43-4118-bb70-e09b970ca8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3da00-3ccb-4e6a-89bf-2b1173ba4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3d7e4-7c43-4118-bb70-e09b970ca8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ADF467-A7EB-4471-A521-D71ECA47B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3da00-3ccb-4e6a-89bf-2b1173ba475a"/>
    <ds:schemaRef ds:uri="32a3d7e4-7c43-4118-bb70-e09b970ca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C0D6A-A074-4958-9E95-CD294D931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36690C-509D-4B71-8BC3-4ADF9D6BECF8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32a3d7e4-7c43-4118-bb70-e09b970ca83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3c3da00-3ccb-4e6a-89bf-2b1173ba47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297</Words>
  <Application>Microsoft Office PowerPoint</Application>
  <PresentationFormat>Widescreen</PresentationFormat>
  <Paragraphs>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Movies Lifetime Gross Prediction </vt:lpstr>
      <vt:lpstr>Overview </vt:lpstr>
      <vt:lpstr>Project workflow</vt:lpstr>
      <vt:lpstr>Data collection</vt:lpstr>
      <vt:lpstr>EDA </vt:lpstr>
      <vt:lpstr>Feature engineering </vt:lpstr>
      <vt:lpstr>The model</vt:lpstr>
      <vt:lpstr>Model Testing  </vt:lpstr>
      <vt:lpstr>Model Testing  </vt:lpstr>
      <vt:lpstr>Graph Actual Vs Predicted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</dc:title>
  <dc:creator>Lubna Ibrahim Mohamed Almoamir</dc:creator>
  <cp:lastModifiedBy>Alanoud Haroon Abdullah AlHwaireny</cp:lastModifiedBy>
  <cp:revision>10</cp:revision>
  <dcterms:created xsi:type="dcterms:W3CDTF">2021-09-21T21:53:47Z</dcterms:created>
  <dcterms:modified xsi:type="dcterms:W3CDTF">2021-09-27T08:29:24Z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0x01010000367C2C04E01B4A9B56EA3B1A97A1D6</vt:lpwstr>
  </property>
</Properties>
</file>