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3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653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33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087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2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7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FE41-430F-4473-96DA-046B7C5B19F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F00660-B7A1-4048-BBD6-5989F7C1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32F5-72C3-CF66-DB20-8FDF4F80B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719499" cy="1646302"/>
          </a:xfrm>
        </p:spPr>
        <p:txBody>
          <a:bodyPr/>
          <a:lstStyle/>
          <a:p>
            <a:pPr algn="ctr"/>
            <a:r>
              <a:rPr lang="en-US" dirty="0"/>
              <a:t>FLOWCHART &amp; APPLICATION WORKFLOW</a:t>
            </a:r>
          </a:p>
        </p:txBody>
      </p:sp>
    </p:spTree>
    <p:extLst>
      <p:ext uri="{BB962C8B-B14F-4D97-AF65-F5344CB8AC3E}">
        <p14:creationId xmlns:p14="http://schemas.microsoft.com/office/powerpoint/2010/main" val="16951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49EB0D-3E34-A32B-C3B8-12784BFDC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71" y="596081"/>
            <a:ext cx="8109306" cy="626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1F02D4-9F21-42CF-1538-B4BF5C9F6FBE}"/>
              </a:ext>
            </a:extLst>
          </p:cNvPr>
          <p:cNvSpPr txBox="1"/>
          <p:nvPr/>
        </p:nvSpPr>
        <p:spPr>
          <a:xfrm>
            <a:off x="2049273" y="0"/>
            <a:ext cx="76263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APPLICATION WORKFLOW</a:t>
            </a:r>
          </a:p>
        </p:txBody>
      </p:sp>
    </p:spTree>
    <p:extLst>
      <p:ext uri="{BB962C8B-B14F-4D97-AF65-F5344CB8AC3E}">
        <p14:creationId xmlns:p14="http://schemas.microsoft.com/office/powerpoint/2010/main" val="209105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0803021D-77D8-E1C6-6A5E-5123872B4A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32837" y="-434163"/>
            <a:ext cx="4015563" cy="401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Generated image">
            <a:extLst>
              <a:ext uri="{FF2B5EF4-FFF2-40B4-BE49-F238E27FC236}">
                <a16:creationId xmlns:a16="http://schemas.microsoft.com/office/drawing/2014/main" id="{B5D3EB9C-46DA-B240-C217-89A91A2F7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8"/>
          <a:stretch/>
        </p:blipFill>
        <p:spPr bwMode="auto">
          <a:xfrm>
            <a:off x="250751" y="741055"/>
            <a:ext cx="9254756" cy="53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C25474-4827-71A0-5EC6-6CFCA1F54C2F}"/>
              </a:ext>
            </a:extLst>
          </p:cNvPr>
          <p:cNvSpPr txBox="1"/>
          <p:nvPr/>
        </p:nvSpPr>
        <p:spPr>
          <a:xfrm>
            <a:off x="3848987" y="180753"/>
            <a:ext cx="3891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96635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B927B-A895-1DCC-C96F-826FBCA8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24" y="554281"/>
            <a:ext cx="7273159" cy="52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11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Trebuchet MS</vt:lpstr>
      <vt:lpstr>Wingdings 3</vt:lpstr>
      <vt:lpstr>Facet</vt:lpstr>
      <vt:lpstr>FLOWCHART &amp; APPLICATION WORKFLOW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 Baning</dc:creator>
  <cp:lastModifiedBy>Philip Baning</cp:lastModifiedBy>
  <cp:revision>3</cp:revision>
  <dcterms:created xsi:type="dcterms:W3CDTF">2025-04-30T17:20:36Z</dcterms:created>
  <dcterms:modified xsi:type="dcterms:W3CDTF">2025-04-30T18:05:31Z</dcterms:modified>
</cp:coreProperties>
</file>