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Optical Prescription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Technical Documentation and Team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 (Backend)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• Node.js with Express</a:t>
            </a:r>
          </a:p>
          <a:p>
            <a:pPr>
              <a:spcAft>
                <a:spcPts val="1000"/>
              </a:spcAft>
              <a:defRPr sz="2000"/>
            </a:pPr>
            <a:r>
              <a:t>• Python Flask</a:t>
            </a:r>
          </a:p>
          <a:p>
            <a:pPr>
              <a:spcAft>
                <a:spcPts val="1000"/>
              </a:spcAft>
              <a:defRPr sz="2000"/>
            </a:pPr>
            <a:r>
              <a:t>• Passport.js</a:t>
            </a:r>
          </a:p>
          <a:p>
            <a:pPr>
              <a:spcAft>
                <a:spcPts val="1000"/>
              </a:spcAft>
              <a:defRPr sz="2000"/>
            </a:pPr>
            <a:r>
              <a:t>• Drizzle ORM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 (Database/Communication)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• PostgreSQL</a:t>
            </a:r>
          </a:p>
          <a:p>
            <a:pPr>
              <a:spcAft>
                <a:spcPts val="1000"/>
              </a:spcAft>
              <a:defRPr sz="2000"/>
            </a:pPr>
            <a:r>
              <a:t>• Mailjet</a:t>
            </a:r>
          </a:p>
          <a:p>
            <a:pPr>
              <a:spcAft>
                <a:spcPts val="1000"/>
              </a:spcAft>
              <a:defRPr sz="2000"/>
            </a:pPr>
            <a:r>
              <a:t>• MessageBird</a:t>
            </a:r>
          </a:p>
          <a:p>
            <a:pPr>
              <a:spcAft>
                <a:spcPts val="1000"/>
              </a:spcAft>
              <a:defRPr sz="2000"/>
            </a:pPr>
            <a:r>
              <a:t>• Perplexity API Integration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Walkthrough: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server/auth.ts:</a:t>
            </a:r>
          </a:p>
          <a:p>
            <a:pPr>
              <a:spcAft>
                <a:spcPts val="1000"/>
              </a:spcAft>
              <a:defRPr sz="2000"/>
            </a:pPr>
            <a:r>
              <a:t>- Setup sessions</a:t>
            </a:r>
          </a:p>
          <a:p>
            <a:pPr>
              <a:spcAft>
                <a:spcPts val="1000"/>
              </a:spcAft>
              <a:defRPr sz="2000"/>
            </a:pPr>
            <a:r>
              <a:t>- Local strategy authentication</a:t>
            </a:r>
          </a:p>
          <a:p>
            <a:pPr>
              <a:spcAft>
                <a:spcPts val="1000"/>
              </a:spcAft>
              <a:defRPr sz="2000"/>
            </a:pPr>
            <a:r>
              <a:t>- Register/Login APIs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Walkthrough: Patient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patient-form.tsx:</a:t>
            </a:r>
          </a:p>
          <a:p>
            <a:pPr>
              <a:spcAft>
                <a:spcPts val="1000"/>
              </a:spcAft>
              <a:defRPr sz="2000"/>
            </a:pPr>
            <a:r>
              <a:t>- React form</a:t>
            </a:r>
          </a:p>
          <a:p>
            <a:pPr>
              <a:spcAft>
                <a:spcPts val="1000"/>
              </a:spcAft>
              <a:defRPr sz="2000"/>
            </a:pPr>
            <a:r>
              <a:t>- Patient data saving</a:t>
            </a:r>
          </a:p>
          <a:p>
            <a:pPr>
              <a:spcAft>
                <a:spcPts val="1000"/>
              </a:spcAft>
              <a:defRPr sz="2000"/>
            </a:pPr>
            <a:r>
              <a:t>- File import handling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PIN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pin-verification-dialog.tsx:</a:t>
            </a:r>
          </a:p>
          <a:p>
            <a:pPr>
              <a:spcAft>
                <a:spcPts val="1000"/>
              </a:spcAft>
              <a:defRPr sz="2000"/>
            </a:pPr>
            <a:r>
              <a:t>- PIN entry form</a:t>
            </a:r>
          </a:p>
          <a:p>
            <a:pPr>
              <a:spcAft>
                <a:spcPts val="1000"/>
              </a:spcAft>
              <a:defRPr sz="2000"/>
            </a:pPr>
            <a:r>
              <a:t>- Secure doctor-only features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 Integration with 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flask_llm_service.py:</a:t>
            </a:r>
          </a:p>
          <a:p>
            <a:pPr>
              <a:spcAft>
                <a:spcPts val="1000"/>
              </a:spcAft>
              <a:defRPr sz="2000"/>
            </a:pPr>
            <a:r>
              <a:t>- Recommendation generation</a:t>
            </a:r>
          </a:p>
          <a:p>
            <a:pPr>
              <a:spcAft>
                <a:spcPts val="1000"/>
              </a:spcAft>
              <a:defRPr sz="2000"/>
            </a:pPr>
            <a:r>
              <a:t>- File parsing with LLM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Communication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mailjet-service.ts:</a:t>
            </a:r>
          </a:p>
          <a:p>
            <a:pPr>
              <a:spcAft>
                <a:spcPts val="1000"/>
              </a:spcAft>
              <a:defRPr sz="2000"/>
            </a:pPr>
            <a:r>
              <a:t>- Send prescription emails to patients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• Unit Testing</a:t>
            </a:r>
          </a:p>
          <a:p>
            <a:pPr>
              <a:spcAft>
                <a:spcPts val="1000"/>
              </a:spcAft>
              <a:defRPr sz="2000"/>
            </a:pPr>
            <a:r>
              <a:t>• Integration Testing</a:t>
            </a:r>
          </a:p>
          <a:p>
            <a:pPr>
              <a:spcAft>
                <a:spcPts val="1000"/>
              </a:spcAft>
              <a:defRPr sz="2000"/>
            </a:pPr>
            <a:r>
              <a:t>• UAT</a:t>
            </a:r>
          </a:p>
          <a:p>
            <a:pPr>
              <a:spcAft>
                <a:spcPts val="1000"/>
              </a:spcAft>
              <a:defRPr sz="2000"/>
            </a:pPr>
            <a:r>
              <a:t>• Security and Cross-browser Testing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• Advanced Analytics</a:t>
            </a:r>
          </a:p>
          <a:p>
            <a:pPr>
              <a:spcAft>
                <a:spcPts val="1000"/>
              </a:spcAft>
              <a:defRPr sz="2000"/>
            </a:pPr>
            <a:r>
              <a:t>• Patient Portal</a:t>
            </a:r>
          </a:p>
          <a:p>
            <a:pPr>
              <a:spcAft>
                <a:spcPts val="1000"/>
              </a:spcAft>
              <a:defRPr sz="2000"/>
            </a:pPr>
            <a:r>
              <a:t>• Appointment Management</a:t>
            </a:r>
          </a:p>
          <a:p>
            <a:pPr>
              <a:spcAft>
                <a:spcPts val="1000"/>
              </a:spcAft>
              <a:defRPr sz="2000"/>
            </a:pPr>
            <a:r>
              <a:t>• Mobile Application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• Development: Local setup</a:t>
            </a:r>
          </a:p>
          <a:p>
            <a:pPr>
              <a:spcAft>
                <a:spcPts val="1000"/>
              </a:spcAft>
              <a:defRPr sz="2000"/>
            </a:pPr>
            <a:r>
              <a:t>• Staging: Replit/Postgres</a:t>
            </a:r>
          </a:p>
          <a:p>
            <a:pPr>
              <a:spcAft>
                <a:spcPts val="1000"/>
              </a:spcAft>
              <a:defRPr sz="2000"/>
            </a:pPr>
            <a:r>
              <a:t>• Production Hosting</a:t>
            </a:r>
          </a:p>
          <a:p>
            <a:pPr>
              <a:spcAft>
                <a:spcPts val="1000"/>
              </a:spcAft>
              <a:defRPr sz="2000"/>
            </a:pPr>
            <a:r>
              <a:t>• CI/CD Pipeline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Streamline optometrist workflows</a:t>
            </a:r>
          </a:p>
          <a:p>
            <a:pPr>
              <a:spcAft>
                <a:spcPts val="1000"/>
              </a:spcAft>
              <a:defRPr sz="2000"/>
            </a:pPr>
            <a:r>
              <a:t>Secure patient record management</a:t>
            </a:r>
          </a:p>
          <a:p>
            <a:pPr>
              <a:spcAft>
                <a:spcPts val="1000"/>
              </a:spcAft>
              <a:defRPr sz="2000"/>
            </a:pPr>
            <a:r>
              <a:t>Prescription creation and communication tools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Thank you for your attention!</a:t>
            </a:r>
          </a:p>
          <a:p>
            <a:pPr>
              <a:spcAft>
                <a:spcPts val="1000"/>
              </a:spcAft>
              <a:defRPr sz="2000"/>
            </a:pPr>
            <a:r>
              <a:t>For further inquiries, contact the development team.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• Baning Philip Amponsah - Team Lead/Backend Developer I</a:t>
            </a:r>
          </a:p>
          <a:p>
            <a:pPr>
              <a:spcAft>
                <a:spcPts val="1000"/>
              </a:spcAft>
              <a:defRPr sz="2000"/>
            </a:pPr>
            <a:r>
              <a:t>• Jeffery Owusu-Agyemang - QA Tester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• Ntow Richmond - Front End Developer</a:t>
            </a:r>
          </a:p>
          <a:p>
            <a:pPr>
              <a:spcAft>
                <a:spcPts val="1000"/>
              </a:spcAft>
              <a:defRPr sz="2000"/>
            </a:pPr>
            <a:r>
              <a:t>• Gideon Sanni - Backend Developer II</a:t>
            </a:r>
          </a:p>
          <a:p>
            <a:pPr>
              <a:spcAft>
                <a:spcPts val="1000"/>
              </a:spcAft>
              <a:defRPr sz="2000"/>
            </a:pPr>
            <a:r>
              <a:t>• Elizabeth Amponsah - UI/UX Designer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(See Diagram) Client Layer ↔ Server Layer (Node.js/Flask) ↔ Database Layer (PostgreSQL)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Authentication Login → Patient Records → Prescription Creation → Doctor Review → LLM Recommendation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• Secure Authentication System</a:t>
            </a:r>
          </a:p>
          <a:p>
            <a:pPr>
              <a:spcAft>
                <a:spcPts val="1000"/>
              </a:spcAft>
              <a:defRPr sz="2000"/>
            </a:pPr>
            <a:r>
              <a:t>• Patient Management</a:t>
            </a:r>
          </a:p>
          <a:p>
            <a:pPr>
              <a:spcAft>
                <a:spcPts val="1000"/>
              </a:spcAft>
              <a:defRPr sz="2000"/>
            </a:pPr>
            <a:r>
              <a:t>• Prescription Processing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• Communication Tools</a:t>
            </a:r>
          </a:p>
          <a:p>
            <a:pPr>
              <a:spcAft>
                <a:spcPts val="1000"/>
              </a:spcAft>
              <a:defRPr sz="2000"/>
            </a:pPr>
            <a:r>
              <a:t>• Clinical Interface</a:t>
            </a:r>
          </a:p>
          <a:p>
            <a:pPr>
              <a:spcAft>
                <a:spcPts val="1000"/>
              </a:spcAft>
              <a:defRPr sz="2000"/>
            </a:pPr>
            <a:r>
              <a:t>• Data Import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 (Frontend)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• React with TypeScript</a:t>
            </a:r>
          </a:p>
          <a:p>
            <a:pPr>
              <a:spcAft>
                <a:spcPts val="1000"/>
              </a:spcAft>
              <a:defRPr sz="2000"/>
            </a:pPr>
            <a:r>
              <a:t>• TanStack Query</a:t>
            </a:r>
          </a:p>
          <a:p>
            <a:pPr>
              <a:spcAft>
                <a:spcPts val="1000"/>
              </a:spcAft>
              <a:defRPr sz="2000"/>
            </a:pPr>
            <a:r>
              <a:t>• Tailwind CSS</a:t>
            </a:r>
          </a:p>
          <a:p>
            <a:pPr>
              <a:spcAft>
                <a:spcPts val="1000"/>
              </a:spcAft>
              <a:defRPr sz="2000"/>
            </a:pPr>
            <a:r>
              <a:t>• Shadcn UI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