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trictFirstAndLastChars="0" saveSubsetFonts="1">
  <p:sldMasterIdLst>
    <p:sldMasterId id="2147483650" r:id="rId1"/>
  </p:sldMasterIdLst>
  <p:notesMasterIdLst>
    <p:notesMasterId r:id="rId15"/>
  </p:notesMasterIdLst>
  <p:handoutMasterIdLst>
    <p:handoutMasterId r:id="rId16"/>
  </p:handoutMasterIdLst>
  <p:sldIdLst>
    <p:sldId id="378" r:id="rId2"/>
    <p:sldId id="387" r:id="rId3"/>
    <p:sldId id="388" r:id="rId4"/>
    <p:sldId id="389" r:id="rId5"/>
    <p:sldId id="390" r:id="rId6"/>
    <p:sldId id="391" r:id="rId7"/>
    <p:sldId id="392" r:id="rId8"/>
    <p:sldId id="393" r:id="rId9"/>
    <p:sldId id="394" r:id="rId10"/>
    <p:sldId id="395" r:id="rId11"/>
    <p:sldId id="396" r:id="rId12"/>
    <p:sldId id="397" r:id="rId13"/>
    <p:sldId id="398" r:id="rId14"/>
  </p:sldIdLst>
  <p:sldSz cx="9144000" cy="6858000" type="screen4x3"/>
  <p:notesSz cx="7102475" cy="9388475"/>
  <p:custDataLst>
    <p:tags r:id="rId17"/>
  </p:custDataLst>
  <p:defaultTex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showPr>
  <p:clrMru>
    <a:srgbClr val="CDCDCD"/>
    <a:srgbClr val="00529B"/>
    <a:srgbClr val="969696"/>
    <a:srgbClr val="993366"/>
    <a:srgbClr val="B000B0"/>
    <a:srgbClr val="FFFFFF"/>
    <a:srgbClr val="85B0C6"/>
    <a:srgbClr val="5B97B1"/>
    <a:srgbClr val="6E96D5"/>
    <a:srgbClr val="CA5E9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15228" autoAdjust="0"/>
    <p:restoredTop sz="57901" autoAdjust="0"/>
  </p:normalViewPr>
  <p:slideViewPr>
    <p:cSldViewPr snapToGrid="0">
      <p:cViewPr varScale="1">
        <p:scale>
          <a:sx n="83" d="100"/>
          <a:sy n="83" d="100"/>
        </p:scale>
        <p:origin x="-1236" y="-84"/>
      </p:cViewPr>
      <p:guideLst>
        <p:guide orient="horz" pos="1647"/>
        <p:guide orient="horz" pos="4178"/>
        <p:guide orient="horz" pos="596"/>
        <p:guide orient="horz" pos="1087"/>
        <p:guide pos="319"/>
        <p:guide pos="54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61" d="100"/>
          <a:sy n="61" d="100"/>
        </p:scale>
        <p:origin x="-2418" y="-84"/>
      </p:cViewPr>
      <p:guideLst>
        <p:guide orient="horz" pos="2957"/>
        <p:guide orient="horz" pos="5757"/>
        <p:guide pos="2237"/>
        <p:guide pos="16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l" defTabSz="962025">
              <a:lnSpc>
                <a:spcPct val="100000"/>
              </a:lnSpc>
              <a:spcBef>
                <a:spcPct val="0"/>
              </a:spcBef>
              <a:spcAft>
                <a:spcPct val="0"/>
              </a:spcAft>
              <a:defRPr sz="1000" i="1">
                <a:ea typeface="+mn-ea"/>
                <a:cs typeface="+mn-cs"/>
              </a:defRPr>
            </a:lvl1pPr>
          </a:lstStyle>
          <a:p>
            <a:pPr>
              <a:defRPr/>
            </a:pPr>
            <a:endParaRPr lang="en-US" dirty="0"/>
          </a:p>
        </p:txBody>
      </p:sp>
      <p:sp>
        <p:nvSpPr>
          <p:cNvPr id="3075" name="Rectangle 3"/>
          <p:cNvSpPr>
            <a:spLocks noGrp="1" noChangeArrowheads="1"/>
          </p:cNvSpPr>
          <p:nvPr>
            <p:ph type="dt" sz="quarter" idx="1"/>
          </p:nvPr>
        </p:nvSpPr>
        <p:spPr bwMode="auto">
          <a:xfrm>
            <a:off x="402590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62025">
              <a:lnSpc>
                <a:spcPct val="100000"/>
              </a:lnSpc>
              <a:spcBef>
                <a:spcPct val="0"/>
              </a:spcBef>
              <a:spcAft>
                <a:spcPct val="0"/>
              </a:spcAft>
              <a:defRPr sz="1000" i="1">
                <a:ea typeface="+mn-ea"/>
                <a:cs typeface="+mn-cs"/>
              </a:defRPr>
            </a:lvl1pPr>
          </a:lstStyle>
          <a:p>
            <a:pPr>
              <a:defRPr/>
            </a:pPr>
            <a:endParaRPr lang="en-US" dirty="0"/>
          </a:p>
        </p:txBody>
      </p:sp>
      <p:sp>
        <p:nvSpPr>
          <p:cNvPr id="3076" name="Rectangle 4"/>
          <p:cNvSpPr>
            <a:spLocks noGrp="1" noChangeArrowheads="1"/>
          </p:cNvSpPr>
          <p:nvPr>
            <p:ph type="ftr" sz="quarter" idx="2"/>
          </p:nvPr>
        </p:nvSpPr>
        <p:spPr bwMode="auto">
          <a:xfrm>
            <a:off x="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l" defTabSz="962025">
              <a:lnSpc>
                <a:spcPct val="100000"/>
              </a:lnSpc>
              <a:spcBef>
                <a:spcPct val="0"/>
              </a:spcBef>
              <a:spcAft>
                <a:spcPct val="0"/>
              </a:spcAft>
              <a:defRPr sz="1000" i="1">
                <a:ea typeface="+mn-ea"/>
                <a:cs typeface="+mn-cs"/>
              </a:defRPr>
            </a:lvl1pPr>
          </a:lstStyle>
          <a:p>
            <a:pPr>
              <a:defRPr/>
            </a:pPr>
            <a:endParaRPr lang="en-US" dirty="0"/>
          </a:p>
        </p:txBody>
      </p:sp>
      <p:sp>
        <p:nvSpPr>
          <p:cNvPr id="3077" name="Rectangle 5"/>
          <p:cNvSpPr>
            <a:spLocks noGrp="1" noChangeArrowheads="1"/>
          </p:cNvSpPr>
          <p:nvPr>
            <p:ph type="sldNum" sz="quarter" idx="3"/>
          </p:nvPr>
        </p:nvSpPr>
        <p:spPr bwMode="auto">
          <a:xfrm>
            <a:off x="402590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62025">
              <a:lnSpc>
                <a:spcPct val="100000"/>
              </a:lnSpc>
              <a:spcBef>
                <a:spcPct val="0"/>
              </a:spcBef>
              <a:spcAft>
                <a:spcPct val="0"/>
              </a:spcAft>
              <a:defRPr sz="1000" i="1">
                <a:ea typeface="+mn-ea"/>
                <a:cs typeface="+mn-cs"/>
              </a:defRPr>
            </a:lvl1pPr>
          </a:lstStyle>
          <a:p>
            <a:pPr>
              <a:defRPr/>
            </a:pPr>
            <a:fld id="{5F8EE95B-547E-472A-8178-E65FCEC5AD0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8" name="Rectangle 80"/>
          <p:cNvSpPr>
            <a:spLocks noGrp="1" noChangeArrowheads="1"/>
          </p:cNvSpPr>
          <p:nvPr>
            <p:ph type="body" sz="quarter" idx="3"/>
          </p:nvPr>
        </p:nvSpPr>
        <p:spPr bwMode="gray">
          <a:xfrm>
            <a:off x="150813" y="5724525"/>
            <a:ext cx="6799262" cy="3022600"/>
          </a:xfrm>
          <a:prstGeom prst="rect">
            <a:avLst/>
          </a:prstGeom>
          <a:noFill/>
          <a:ln w="9525">
            <a:noFill/>
            <a:miter lim="800000"/>
            <a:headEnd/>
            <a:tailEnd/>
          </a:ln>
          <a:effectLst/>
        </p:spPr>
        <p:txBody>
          <a:bodyPr vert="horz" wrap="square" lIns="93587" tIns="47586" rIns="93587" bIns="47586" numCol="1" anchor="t" anchorCtr="0" compatLnSpc="1">
            <a:prstTxWarp prst="textNoShape">
              <a:avLst/>
            </a:prstTxWarp>
          </a:bodyPr>
          <a:lstStyle/>
          <a:p>
            <a:pPr lvl="0"/>
            <a:r>
              <a:rPr lang="en-US" noProof="0" dirty="0" smtClean="0"/>
              <a:t>Click to edit Master text styles</a:t>
            </a:r>
          </a:p>
        </p:txBody>
      </p:sp>
      <p:sp>
        <p:nvSpPr>
          <p:cNvPr id="14341" name="Rectangle 90"/>
          <p:cNvSpPr>
            <a:spLocks noGrp="1" noRot="1" noChangeAspect="1" noChangeArrowheads="1" noTextEdit="1"/>
          </p:cNvSpPr>
          <p:nvPr>
            <p:ph type="sldImg" idx="2"/>
          </p:nvPr>
        </p:nvSpPr>
        <p:spPr bwMode="gray">
          <a:xfrm>
            <a:off x="1116807" y="1725613"/>
            <a:ext cx="4867275" cy="3651250"/>
          </a:xfrm>
          <a:prstGeom prst="rect">
            <a:avLst/>
          </a:prstGeom>
          <a:noFill/>
          <a:ln w="9525">
            <a:solidFill>
              <a:schemeClr val="tx1"/>
            </a:solidFill>
            <a:miter lim="800000"/>
            <a:headEnd/>
            <a:tailEnd/>
          </a:ln>
        </p:spPr>
      </p:sp>
      <p:sp>
        <p:nvSpPr>
          <p:cNvPr id="2135" name="Rectangle 87"/>
          <p:cNvSpPr>
            <a:spLocks noChangeArrowheads="1"/>
          </p:cNvSpPr>
          <p:nvPr/>
        </p:nvSpPr>
        <p:spPr bwMode="gray">
          <a:xfrm>
            <a:off x="6226175" y="9134475"/>
            <a:ext cx="492125" cy="165100"/>
          </a:xfrm>
          <a:prstGeom prst="rect">
            <a:avLst/>
          </a:prstGeom>
          <a:noFill/>
          <a:ln w="9525">
            <a:noFill/>
            <a:miter lim="800000"/>
            <a:headEnd/>
            <a:tailEnd/>
          </a:ln>
          <a:effectLst/>
        </p:spPr>
        <p:txBody>
          <a:bodyPr wrap="none" lIns="0" tIns="0" rIns="0" bIns="0">
            <a:spAutoFit/>
          </a:bodyPr>
          <a:lstStyle/>
          <a:p>
            <a:pPr defTabSz="944563">
              <a:lnSpc>
                <a:spcPct val="108000"/>
              </a:lnSpc>
              <a:spcBef>
                <a:spcPct val="0"/>
              </a:spcBef>
              <a:spcAft>
                <a:spcPct val="0"/>
              </a:spcAft>
              <a:defRPr/>
            </a:pPr>
            <a:r>
              <a:rPr lang="en-US" sz="1000" b="1" dirty="0">
                <a:ea typeface="+mn-ea"/>
                <a:cs typeface="+mn-cs"/>
              </a:rPr>
              <a:t>Page </a:t>
            </a:r>
            <a:fld id="{AD3CB4DA-0FAA-4B3E-BE81-41344522CDD3}" type="slidenum">
              <a:rPr lang="en-US" sz="1000" b="1">
                <a:ea typeface="+mn-ea"/>
                <a:cs typeface="+mn-cs"/>
              </a:rPr>
              <a:pPr defTabSz="944563">
                <a:lnSpc>
                  <a:spcPct val="108000"/>
                </a:lnSpc>
                <a:spcBef>
                  <a:spcPct val="0"/>
                </a:spcBef>
                <a:spcAft>
                  <a:spcPct val="0"/>
                </a:spcAft>
                <a:defRPr/>
              </a:pPr>
              <a:t>‹#›</a:t>
            </a:fld>
            <a:endParaRPr lang="en-US" sz="1000" b="1" dirty="0">
              <a:ea typeface="+mn-ea"/>
              <a:cs typeface="+mn-cs"/>
            </a:endParaRPr>
          </a:p>
        </p:txBody>
      </p:sp>
      <p:sp>
        <p:nvSpPr>
          <p:cNvPr id="2136" name="Rectangle 88"/>
          <p:cNvSpPr>
            <a:spLocks noChangeArrowheads="1"/>
          </p:cNvSpPr>
          <p:nvPr/>
        </p:nvSpPr>
        <p:spPr bwMode="gray">
          <a:xfrm>
            <a:off x="3959225" y="8828088"/>
            <a:ext cx="2933700" cy="304800"/>
          </a:xfrm>
          <a:prstGeom prst="rect">
            <a:avLst/>
          </a:prstGeom>
          <a:noFill/>
          <a:ln w="9525">
            <a:noFill/>
            <a:miter lim="800000"/>
            <a:headEnd/>
            <a:tailEnd/>
          </a:ln>
        </p:spPr>
        <p:txBody>
          <a:bodyPr lIns="0" tIns="0" rIns="0" bIns="0">
            <a:spAutoFit/>
          </a:bodyPr>
          <a:lstStyle/>
          <a:p>
            <a:pPr algn="l" defTabSz="912813">
              <a:lnSpc>
                <a:spcPct val="100000"/>
              </a:lnSpc>
              <a:spcBef>
                <a:spcPct val="0"/>
              </a:spcBef>
              <a:spcAft>
                <a:spcPct val="0"/>
              </a:spcAft>
              <a:defRPr/>
            </a:pPr>
            <a:r>
              <a:rPr lang="en-US" sz="1000" dirty="0">
                <a:solidFill>
                  <a:srgbClr val="000000"/>
                </a:solidFill>
                <a:ea typeface="+mn-ea"/>
                <a:cs typeface="+mn-cs"/>
              </a:rPr>
              <a:t>Presenter Name, Presenter Name and </a:t>
            </a:r>
          </a:p>
          <a:p>
            <a:pPr algn="l" defTabSz="912813">
              <a:lnSpc>
                <a:spcPct val="100000"/>
              </a:lnSpc>
              <a:spcBef>
                <a:spcPct val="0"/>
              </a:spcBef>
              <a:spcAft>
                <a:spcPct val="0"/>
              </a:spcAft>
              <a:defRPr/>
            </a:pPr>
            <a:r>
              <a:rPr lang="en-US" sz="1000" dirty="0">
                <a:solidFill>
                  <a:srgbClr val="000000"/>
                </a:solidFill>
                <a:ea typeface="+mn-ea"/>
                <a:cs typeface="+mn-cs"/>
              </a:rPr>
              <a:t>Presenter Name</a:t>
            </a:r>
            <a:endParaRPr lang="en-US" sz="1000" b="1" dirty="0">
              <a:ea typeface="+mn-ea"/>
              <a:cs typeface="+mn-cs"/>
            </a:endParaRPr>
          </a:p>
        </p:txBody>
      </p:sp>
      <p:sp>
        <p:nvSpPr>
          <p:cNvPr id="2137" name="Rectangle 89"/>
          <p:cNvSpPr>
            <a:spLocks noChangeArrowheads="1"/>
          </p:cNvSpPr>
          <p:nvPr/>
        </p:nvSpPr>
        <p:spPr bwMode="gray">
          <a:xfrm>
            <a:off x="3959225" y="9147175"/>
            <a:ext cx="2005013" cy="152400"/>
          </a:xfrm>
          <a:prstGeom prst="rect">
            <a:avLst/>
          </a:prstGeom>
          <a:noFill/>
          <a:ln w="9525">
            <a:noFill/>
            <a:miter lim="800000"/>
            <a:headEnd/>
            <a:tailEnd/>
          </a:ln>
        </p:spPr>
        <p:txBody>
          <a:bodyPr lIns="0" tIns="0" rIns="0" bIns="0">
            <a:spAutoFit/>
          </a:bodyPr>
          <a:lstStyle/>
          <a:p>
            <a:pPr algn="l" defTabSz="912813">
              <a:lnSpc>
                <a:spcPct val="100000"/>
              </a:lnSpc>
              <a:spcBef>
                <a:spcPct val="0"/>
              </a:spcBef>
              <a:spcAft>
                <a:spcPct val="0"/>
              </a:spcAft>
              <a:defRPr/>
            </a:pPr>
            <a:r>
              <a:rPr lang="en-US" sz="1000" dirty="0" smtClean="0">
                <a:solidFill>
                  <a:srgbClr val="000000"/>
                </a:solidFill>
                <a:ea typeface="+mn-ea"/>
                <a:cs typeface="+mn-cs"/>
              </a:rPr>
              <a:t>conf_sessionID, date</a:t>
            </a:r>
            <a:endParaRPr lang="en-US" sz="1000" b="1" dirty="0">
              <a:ea typeface="+mn-ea"/>
              <a:cs typeface="+mn-cs"/>
            </a:endParaRPr>
          </a:p>
        </p:txBody>
      </p:sp>
      <p:sp>
        <p:nvSpPr>
          <p:cNvPr id="2141" name="Rectangle 93"/>
          <p:cNvSpPr>
            <a:spLocks noChangeArrowheads="1"/>
          </p:cNvSpPr>
          <p:nvPr/>
        </p:nvSpPr>
        <p:spPr bwMode="gray">
          <a:xfrm>
            <a:off x="168275" y="8828088"/>
            <a:ext cx="3667125" cy="438582"/>
          </a:xfrm>
          <a:prstGeom prst="rect">
            <a:avLst/>
          </a:prstGeom>
          <a:noFill/>
          <a:ln w="12700">
            <a:noFill/>
            <a:miter lim="800000"/>
            <a:headEnd type="none" w="sm" len="sm"/>
            <a:tailEnd type="none" w="sm" len="sm"/>
          </a:ln>
          <a:effectLst/>
        </p:spPr>
        <p:txBody>
          <a:bodyPr>
            <a:spAutoFit/>
          </a:bodyPr>
          <a:lstStyle/>
          <a:p>
            <a:pPr algn="l">
              <a:spcBef>
                <a:spcPct val="0"/>
              </a:spcBef>
              <a:spcAft>
                <a:spcPct val="0"/>
              </a:spcAft>
              <a:defRPr/>
            </a:pPr>
            <a:r>
              <a:rPr lang="en-US" sz="500" dirty="0" smtClean="0">
                <a:solidFill>
                  <a:srgbClr val="000000"/>
                </a:solidFill>
                <a:ea typeface="Times New Roman" pitchFamily="18" charset="0"/>
                <a:cs typeface="Arial" charset="0"/>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500" dirty="0" smtClean="0">
                <a:solidFill>
                  <a:srgbClr val="000000"/>
                </a:solidFill>
                <a:ea typeface="Times New Roman" pitchFamily="18" charset="0"/>
                <a:cs typeface="Arial" charset="0"/>
              </a:rPr>
            </a:br>
            <a:r>
              <a:rPr lang="en-US" sz="500" dirty="0" smtClean="0">
                <a:solidFill>
                  <a:srgbClr val="000000"/>
                </a:solidFill>
                <a:ea typeface="Times New Roman" pitchFamily="18" charset="0"/>
                <a:cs typeface="Arial" charset="0"/>
              </a:rPr>
              <a:t>© 2012 Gartner, Inc. and/or its affiliates. All rights reserved.</a:t>
            </a:r>
          </a:p>
        </p:txBody>
      </p:sp>
      <p:sp>
        <p:nvSpPr>
          <p:cNvPr id="2143" name="Freeform 95"/>
          <p:cNvSpPr>
            <a:spLocks/>
          </p:cNvSpPr>
          <p:nvPr/>
        </p:nvSpPr>
        <p:spPr bwMode="auto">
          <a:xfrm>
            <a:off x="211932" y="8801100"/>
            <a:ext cx="6677025" cy="0"/>
          </a:xfrm>
          <a:custGeom>
            <a:avLst/>
            <a:gdLst>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noFill/>
          <a:ln w="12700" cap="flat" cmpd="sng">
            <a:solidFill>
              <a:schemeClr val="tx1"/>
            </a:solidFill>
            <a:prstDash val="solid"/>
            <a:round/>
            <a:headEnd/>
            <a:tailEnd/>
          </a:ln>
          <a:effectLst/>
        </p:spPr>
        <p:txBody>
          <a:bodyPr anchor="ctr">
            <a:spAutoFit/>
          </a:bodyPr>
          <a:lstStyle/>
          <a:p>
            <a:pPr>
              <a:defRPr/>
            </a:pPr>
            <a:endParaRPr lang="en-US" dirty="0">
              <a:ea typeface="+mn-ea"/>
              <a:cs typeface="+mn-cs"/>
            </a:endParaRPr>
          </a:p>
        </p:txBody>
      </p:sp>
      <p:sp>
        <p:nvSpPr>
          <p:cNvPr id="2147" name="Line 99"/>
          <p:cNvSpPr>
            <a:spLocks noChangeShapeType="1"/>
          </p:cNvSpPr>
          <p:nvPr/>
        </p:nvSpPr>
        <p:spPr bwMode="gray">
          <a:xfrm>
            <a:off x="212884" y="5702300"/>
            <a:ext cx="6675120"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ea typeface="+mn-ea"/>
              <a:cs typeface="+mn-cs"/>
            </a:endParaRPr>
          </a:p>
        </p:txBody>
      </p:sp>
      <p:sp>
        <p:nvSpPr>
          <p:cNvPr id="12" name="Line 79"/>
          <p:cNvSpPr>
            <a:spLocks noChangeShapeType="1"/>
          </p:cNvSpPr>
          <p:nvPr/>
        </p:nvSpPr>
        <p:spPr bwMode="gray">
          <a:xfrm>
            <a:off x="212884" y="341313"/>
            <a:ext cx="6675120"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ea typeface="+mn-ea"/>
              <a:cs typeface="+mn-cs"/>
            </a:endParaRPr>
          </a:p>
        </p:txBody>
      </p:sp>
      <p:sp>
        <p:nvSpPr>
          <p:cNvPr id="13" name="Text Box 86"/>
          <p:cNvSpPr txBox="1">
            <a:spLocks noChangeArrowheads="1"/>
          </p:cNvSpPr>
          <p:nvPr/>
        </p:nvSpPr>
        <p:spPr bwMode="gray">
          <a:xfrm>
            <a:off x="154782" y="31750"/>
            <a:ext cx="6835775" cy="274638"/>
          </a:xfrm>
          <a:prstGeom prst="rect">
            <a:avLst/>
          </a:prstGeom>
          <a:noFill/>
          <a:ln w="12700">
            <a:noFill/>
            <a:miter lim="800000"/>
            <a:headEnd type="none" w="sm" len="sm"/>
            <a:tailEnd type="none" w="sm" len="sm"/>
          </a:ln>
          <a:effectLst/>
        </p:spPr>
        <p:txBody>
          <a:bodyPr lIns="91366" tIns="45683" rIns="91366" bIns="45683">
            <a:spAutoFit/>
          </a:bodyPr>
          <a:lstStyle/>
          <a:p>
            <a:pPr algn="l" defTabSz="912813">
              <a:lnSpc>
                <a:spcPct val="100000"/>
              </a:lnSpc>
              <a:spcBef>
                <a:spcPct val="0"/>
              </a:spcBef>
              <a:spcAft>
                <a:spcPct val="0"/>
              </a:spcAft>
            </a:pPr>
            <a:r>
              <a:rPr lang="en-US" sz="1200" b="1" dirty="0"/>
              <a:t>Presentation Title</a:t>
            </a:r>
          </a:p>
        </p:txBody>
      </p:sp>
    </p:spTree>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pitchFamily="18" charset="0"/>
        <a:ea typeface="+mn-ea"/>
        <a:cs typeface="+mn-cs"/>
      </a:defRPr>
    </a:lvl1pPr>
    <a:lvl2pPr marL="742950" indent="-285750" algn="l" defTabSz="949325"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08"/>
          <p:cNvGrpSpPr>
            <a:grpSpLocks noChangeAspect="1"/>
          </p:cNvGrpSpPr>
          <p:nvPr/>
        </p:nvGrpSpPr>
        <p:grpSpPr bwMode="auto">
          <a:xfrm>
            <a:off x="6005513" y="8945563"/>
            <a:ext cx="871537" cy="196850"/>
            <a:chOff x="3020" y="3469"/>
            <a:chExt cx="1440" cy="326"/>
          </a:xfrm>
        </p:grpSpPr>
        <p:sp>
          <p:nvSpPr>
            <p:cNvPr id="15370" name="Freeform 109"/>
            <p:cNvSpPr>
              <a:spLocks noChangeAspect="1"/>
            </p:cNvSpPr>
            <p:nvPr/>
          </p:nvSpPr>
          <p:spPr bwMode="auto">
            <a:xfrm>
              <a:off x="4322" y="3575"/>
              <a:ext cx="132" cy="212"/>
            </a:xfrm>
            <a:custGeom>
              <a:avLst/>
              <a:gdLst>
                <a:gd name="T0" fmla="*/ 132 w 132"/>
                <a:gd name="T1" fmla="*/ 0 h 212"/>
                <a:gd name="T2" fmla="*/ 128 w 132"/>
                <a:gd name="T3" fmla="*/ 50 h 212"/>
                <a:gd name="T4" fmla="*/ 106 w 132"/>
                <a:gd name="T5" fmla="*/ 50 h 212"/>
                <a:gd name="T6" fmla="*/ 106 w 132"/>
                <a:gd name="T7" fmla="*/ 50 h 212"/>
                <a:gd name="T8" fmla="*/ 96 w 132"/>
                <a:gd name="T9" fmla="*/ 50 h 212"/>
                <a:gd name="T10" fmla="*/ 86 w 132"/>
                <a:gd name="T11" fmla="*/ 54 h 212"/>
                <a:gd name="T12" fmla="*/ 78 w 132"/>
                <a:gd name="T13" fmla="*/ 60 h 212"/>
                <a:gd name="T14" fmla="*/ 70 w 132"/>
                <a:gd name="T15" fmla="*/ 66 h 212"/>
                <a:gd name="T16" fmla="*/ 64 w 132"/>
                <a:gd name="T17" fmla="*/ 74 h 212"/>
                <a:gd name="T18" fmla="*/ 60 w 132"/>
                <a:gd name="T19" fmla="*/ 82 h 212"/>
                <a:gd name="T20" fmla="*/ 58 w 132"/>
                <a:gd name="T21" fmla="*/ 92 h 212"/>
                <a:gd name="T22" fmla="*/ 58 w 132"/>
                <a:gd name="T23" fmla="*/ 100 h 212"/>
                <a:gd name="T24" fmla="*/ 58 w 132"/>
                <a:gd name="T25" fmla="*/ 212 h 212"/>
                <a:gd name="T26" fmla="*/ 0 w 132"/>
                <a:gd name="T27" fmla="*/ 212 h 212"/>
                <a:gd name="T28" fmla="*/ 0 w 132"/>
                <a:gd name="T29" fmla="*/ 0 h 212"/>
                <a:gd name="T30" fmla="*/ 54 w 132"/>
                <a:gd name="T31" fmla="*/ 0 h 212"/>
                <a:gd name="T32" fmla="*/ 56 w 132"/>
                <a:gd name="T33" fmla="*/ 26 h 212"/>
                <a:gd name="T34" fmla="*/ 56 w 132"/>
                <a:gd name="T35" fmla="*/ 26 h 212"/>
                <a:gd name="T36" fmla="*/ 66 w 132"/>
                <a:gd name="T37" fmla="*/ 14 h 212"/>
                <a:gd name="T38" fmla="*/ 78 w 132"/>
                <a:gd name="T39" fmla="*/ 6 h 212"/>
                <a:gd name="T40" fmla="*/ 94 w 132"/>
                <a:gd name="T41" fmla="*/ 2 h 212"/>
                <a:gd name="T42" fmla="*/ 112 w 132"/>
                <a:gd name="T43" fmla="*/ 0 h 212"/>
                <a:gd name="T44" fmla="*/ 132 w 132"/>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212"/>
                <a:gd name="T71" fmla="*/ 132 w 132"/>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212">
                  <a:moveTo>
                    <a:pt x="132" y="0"/>
                  </a:moveTo>
                  <a:lnTo>
                    <a:pt x="128"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endParaRPr lang="en-US" dirty="0"/>
            </a:p>
          </p:txBody>
        </p:sp>
        <p:sp>
          <p:nvSpPr>
            <p:cNvPr id="15371" name="Freeform 110"/>
            <p:cNvSpPr>
              <a:spLocks noChangeAspect="1"/>
            </p:cNvSpPr>
            <p:nvPr/>
          </p:nvSpPr>
          <p:spPr bwMode="auto">
            <a:xfrm>
              <a:off x="3860" y="3569"/>
              <a:ext cx="194" cy="218"/>
            </a:xfrm>
            <a:custGeom>
              <a:avLst/>
              <a:gdLst>
                <a:gd name="T0" fmla="*/ 194 w 194"/>
                <a:gd name="T1" fmla="*/ 218 h 218"/>
                <a:gd name="T2" fmla="*/ 136 w 194"/>
                <a:gd name="T3" fmla="*/ 218 h 218"/>
                <a:gd name="T4" fmla="*/ 136 w 194"/>
                <a:gd name="T5" fmla="*/ 106 h 218"/>
                <a:gd name="T6" fmla="*/ 136 w 194"/>
                <a:gd name="T7" fmla="*/ 106 h 218"/>
                <a:gd name="T8" fmla="*/ 136 w 194"/>
                <a:gd name="T9" fmla="*/ 88 h 218"/>
                <a:gd name="T10" fmla="*/ 134 w 194"/>
                <a:gd name="T11" fmla="*/ 78 h 218"/>
                <a:gd name="T12" fmla="*/ 132 w 194"/>
                <a:gd name="T13" fmla="*/ 70 h 218"/>
                <a:gd name="T14" fmla="*/ 128 w 194"/>
                <a:gd name="T15" fmla="*/ 64 h 218"/>
                <a:gd name="T16" fmla="*/ 122 w 194"/>
                <a:gd name="T17" fmla="*/ 58 h 218"/>
                <a:gd name="T18" fmla="*/ 112 w 194"/>
                <a:gd name="T19" fmla="*/ 54 h 218"/>
                <a:gd name="T20" fmla="*/ 102 w 194"/>
                <a:gd name="T21" fmla="*/ 52 h 218"/>
                <a:gd name="T22" fmla="*/ 102 w 194"/>
                <a:gd name="T23" fmla="*/ 52 h 218"/>
                <a:gd name="T24" fmla="*/ 90 w 194"/>
                <a:gd name="T25" fmla="*/ 54 h 218"/>
                <a:gd name="T26" fmla="*/ 82 w 194"/>
                <a:gd name="T27" fmla="*/ 56 h 218"/>
                <a:gd name="T28" fmla="*/ 74 w 194"/>
                <a:gd name="T29" fmla="*/ 62 h 218"/>
                <a:gd name="T30" fmla="*/ 68 w 194"/>
                <a:gd name="T31" fmla="*/ 68 h 218"/>
                <a:gd name="T32" fmla="*/ 62 w 194"/>
                <a:gd name="T33" fmla="*/ 76 h 218"/>
                <a:gd name="T34" fmla="*/ 60 w 194"/>
                <a:gd name="T35" fmla="*/ 84 h 218"/>
                <a:gd name="T36" fmla="*/ 58 w 194"/>
                <a:gd name="T37" fmla="*/ 92 h 218"/>
                <a:gd name="T38" fmla="*/ 58 w 194"/>
                <a:gd name="T39" fmla="*/ 102 h 218"/>
                <a:gd name="T40" fmla="*/ 58 w 194"/>
                <a:gd name="T41" fmla="*/ 218 h 218"/>
                <a:gd name="T42" fmla="*/ 0 w 194"/>
                <a:gd name="T43" fmla="*/ 218 h 218"/>
                <a:gd name="T44" fmla="*/ 0 w 194"/>
                <a:gd name="T45" fmla="*/ 6 h 218"/>
                <a:gd name="T46" fmla="*/ 52 w 194"/>
                <a:gd name="T47" fmla="*/ 6 h 218"/>
                <a:gd name="T48" fmla="*/ 54 w 194"/>
                <a:gd name="T49" fmla="*/ 32 h 218"/>
                <a:gd name="T50" fmla="*/ 54 w 194"/>
                <a:gd name="T51" fmla="*/ 32 h 218"/>
                <a:gd name="T52" fmla="*/ 64 w 194"/>
                <a:gd name="T53" fmla="*/ 20 h 218"/>
                <a:gd name="T54" fmla="*/ 78 w 194"/>
                <a:gd name="T55" fmla="*/ 10 h 218"/>
                <a:gd name="T56" fmla="*/ 88 w 194"/>
                <a:gd name="T57" fmla="*/ 6 h 218"/>
                <a:gd name="T58" fmla="*/ 96 w 194"/>
                <a:gd name="T59" fmla="*/ 4 h 218"/>
                <a:gd name="T60" fmla="*/ 106 w 194"/>
                <a:gd name="T61" fmla="*/ 2 h 218"/>
                <a:gd name="T62" fmla="*/ 118 w 194"/>
                <a:gd name="T63" fmla="*/ 0 h 218"/>
                <a:gd name="T64" fmla="*/ 118 w 194"/>
                <a:gd name="T65" fmla="*/ 0 h 218"/>
                <a:gd name="T66" fmla="*/ 138 w 194"/>
                <a:gd name="T67" fmla="*/ 2 h 218"/>
                <a:gd name="T68" fmla="*/ 154 w 194"/>
                <a:gd name="T69" fmla="*/ 8 h 218"/>
                <a:gd name="T70" fmla="*/ 168 w 194"/>
                <a:gd name="T71" fmla="*/ 16 h 218"/>
                <a:gd name="T72" fmla="*/ 178 w 194"/>
                <a:gd name="T73" fmla="*/ 26 h 218"/>
                <a:gd name="T74" fmla="*/ 186 w 194"/>
                <a:gd name="T75" fmla="*/ 40 h 218"/>
                <a:gd name="T76" fmla="*/ 190 w 194"/>
                <a:gd name="T77" fmla="*/ 54 h 218"/>
                <a:gd name="T78" fmla="*/ 194 w 194"/>
                <a:gd name="T79" fmla="*/ 70 h 218"/>
                <a:gd name="T80" fmla="*/ 194 w 194"/>
                <a:gd name="T81" fmla="*/ 86 h 218"/>
                <a:gd name="T82" fmla="*/ 194 w 194"/>
                <a:gd name="T83" fmla="*/ 218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18"/>
                <a:gd name="T128" fmla="*/ 194 w 194"/>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18">
                  <a:moveTo>
                    <a:pt x="194" y="218"/>
                  </a:moveTo>
                  <a:lnTo>
                    <a:pt x="136" y="218"/>
                  </a:lnTo>
                  <a:lnTo>
                    <a:pt x="136" y="106"/>
                  </a:lnTo>
                  <a:lnTo>
                    <a:pt x="136" y="88"/>
                  </a:lnTo>
                  <a:lnTo>
                    <a:pt x="134" y="78"/>
                  </a:lnTo>
                  <a:lnTo>
                    <a:pt x="132" y="70"/>
                  </a:lnTo>
                  <a:lnTo>
                    <a:pt x="128" y="64"/>
                  </a:lnTo>
                  <a:lnTo>
                    <a:pt x="122" y="58"/>
                  </a:lnTo>
                  <a:lnTo>
                    <a:pt x="112" y="54"/>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64" y="20"/>
                  </a:lnTo>
                  <a:lnTo>
                    <a:pt x="78" y="10"/>
                  </a:lnTo>
                  <a:lnTo>
                    <a:pt x="88" y="6"/>
                  </a:lnTo>
                  <a:lnTo>
                    <a:pt x="96" y="4"/>
                  </a:lnTo>
                  <a:lnTo>
                    <a:pt x="106" y="2"/>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endParaRPr lang="en-US" dirty="0"/>
            </a:p>
          </p:txBody>
        </p:sp>
        <p:sp>
          <p:nvSpPr>
            <p:cNvPr id="15372" name="Freeform 111"/>
            <p:cNvSpPr>
              <a:spLocks noChangeAspect="1"/>
            </p:cNvSpPr>
            <p:nvPr/>
          </p:nvSpPr>
          <p:spPr bwMode="auto">
            <a:xfrm>
              <a:off x="3720" y="3515"/>
              <a:ext cx="114" cy="276"/>
            </a:xfrm>
            <a:custGeom>
              <a:avLst/>
              <a:gdLst>
                <a:gd name="T0" fmla="*/ 114 w 114"/>
                <a:gd name="T1" fmla="*/ 224 h 276"/>
                <a:gd name="T2" fmla="*/ 110 w 114"/>
                <a:gd name="T3" fmla="*/ 272 h 276"/>
                <a:gd name="T4" fmla="*/ 110 w 114"/>
                <a:gd name="T5" fmla="*/ 272 h 276"/>
                <a:gd name="T6" fmla="*/ 90 w 114"/>
                <a:gd name="T7" fmla="*/ 276 h 276"/>
                <a:gd name="T8" fmla="*/ 70 w 114"/>
                <a:gd name="T9" fmla="*/ 276 h 276"/>
                <a:gd name="T10" fmla="*/ 70 w 114"/>
                <a:gd name="T11" fmla="*/ 276 h 276"/>
                <a:gd name="T12" fmla="*/ 50 w 114"/>
                <a:gd name="T13" fmla="*/ 276 h 276"/>
                <a:gd name="T14" fmla="*/ 36 w 114"/>
                <a:gd name="T15" fmla="*/ 272 h 276"/>
                <a:gd name="T16" fmla="*/ 24 w 114"/>
                <a:gd name="T17" fmla="*/ 266 h 276"/>
                <a:gd name="T18" fmla="*/ 14 w 114"/>
                <a:gd name="T19" fmla="*/ 258 h 276"/>
                <a:gd name="T20" fmla="*/ 8 w 114"/>
                <a:gd name="T21" fmla="*/ 248 h 276"/>
                <a:gd name="T22" fmla="*/ 2 w 114"/>
                <a:gd name="T23" fmla="*/ 234 h 276"/>
                <a:gd name="T24" fmla="*/ 0 w 114"/>
                <a:gd name="T25" fmla="*/ 220 h 276"/>
                <a:gd name="T26" fmla="*/ 0 w 114"/>
                <a:gd name="T27" fmla="*/ 202 h 276"/>
                <a:gd name="T28" fmla="*/ 0 w 114"/>
                <a:gd name="T29" fmla="*/ 0 h 276"/>
                <a:gd name="T30" fmla="*/ 58 w 114"/>
                <a:gd name="T31" fmla="*/ 0 h 276"/>
                <a:gd name="T32" fmla="*/ 58 w 114"/>
                <a:gd name="T33" fmla="*/ 60 h 276"/>
                <a:gd name="T34" fmla="*/ 114 w 114"/>
                <a:gd name="T35" fmla="*/ 60 h 276"/>
                <a:gd name="T36" fmla="*/ 110 w 114"/>
                <a:gd name="T37" fmla="*/ 110 h 276"/>
                <a:gd name="T38" fmla="*/ 58 w 114"/>
                <a:gd name="T39" fmla="*/ 110 h 276"/>
                <a:gd name="T40" fmla="*/ 58 w 114"/>
                <a:gd name="T41" fmla="*/ 198 h 276"/>
                <a:gd name="T42" fmla="*/ 58 w 114"/>
                <a:gd name="T43" fmla="*/ 198 h 276"/>
                <a:gd name="T44" fmla="*/ 58 w 114"/>
                <a:gd name="T45" fmla="*/ 210 h 276"/>
                <a:gd name="T46" fmla="*/ 62 w 114"/>
                <a:gd name="T47" fmla="*/ 220 h 276"/>
                <a:gd name="T48" fmla="*/ 66 w 114"/>
                <a:gd name="T49" fmla="*/ 224 h 276"/>
                <a:gd name="T50" fmla="*/ 70 w 114"/>
                <a:gd name="T51" fmla="*/ 226 h 276"/>
                <a:gd name="T52" fmla="*/ 84 w 114"/>
                <a:gd name="T53" fmla="*/ 228 h 276"/>
                <a:gd name="T54" fmla="*/ 84 w 114"/>
                <a:gd name="T55" fmla="*/ 228 h 276"/>
                <a:gd name="T56" fmla="*/ 98 w 114"/>
                <a:gd name="T57" fmla="*/ 228 h 276"/>
                <a:gd name="T58" fmla="*/ 114 w 114"/>
                <a:gd name="T59" fmla="*/ 224 h 276"/>
                <a:gd name="T60" fmla="*/ 114 w 114"/>
                <a:gd name="T61" fmla="*/ 224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4"/>
                <a:gd name="T94" fmla="*/ 0 h 276"/>
                <a:gd name="T95" fmla="*/ 114 w 114"/>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4" h="276">
                  <a:moveTo>
                    <a:pt x="114" y="224"/>
                  </a:moveTo>
                  <a:lnTo>
                    <a:pt x="110" y="272"/>
                  </a:lnTo>
                  <a:lnTo>
                    <a:pt x="9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210"/>
                  </a:lnTo>
                  <a:lnTo>
                    <a:pt x="62" y="220"/>
                  </a:lnTo>
                  <a:lnTo>
                    <a:pt x="66" y="224"/>
                  </a:lnTo>
                  <a:lnTo>
                    <a:pt x="70" y="226"/>
                  </a:lnTo>
                  <a:lnTo>
                    <a:pt x="84" y="228"/>
                  </a:lnTo>
                  <a:lnTo>
                    <a:pt x="98" y="228"/>
                  </a:lnTo>
                  <a:lnTo>
                    <a:pt x="114" y="224"/>
                  </a:lnTo>
                  <a:close/>
                </a:path>
              </a:pathLst>
            </a:custGeom>
            <a:solidFill>
              <a:srgbClr val="0065A4"/>
            </a:solidFill>
            <a:ln w="9525">
              <a:noFill/>
              <a:round/>
              <a:headEnd/>
              <a:tailEnd/>
            </a:ln>
          </p:spPr>
          <p:txBody>
            <a:bodyPr/>
            <a:lstStyle/>
            <a:p>
              <a:endParaRPr lang="en-US" dirty="0"/>
            </a:p>
          </p:txBody>
        </p:sp>
        <p:sp>
          <p:nvSpPr>
            <p:cNvPr id="15373" name="Freeform 112"/>
            <p:cNvSpPr>
              <a:spLocks noChangeAspect="1"/>
            </p:cNvSpPr>
            <p:nvPr/>
          </p:nvSpPr>
          <p:spPr bwMode="auto">
            <a:xfrm>
              <a:off x="3574" y="3575"/>
              <a:ext cx="126" cy="212"/>
            </a:xfrm>
            <a:custGeom>
              <a:avLst/>
              <a:gdLst>
                <a:gd name="T0" fmla="*/ 126 w 126"/>
                <a:gd name="T1" fmla="*/ 0 h 212"/>
                <a:gd name="T2" fmla="*/ 122 w 126"/>
                <a:gd name="T3" fmla="*/ 50 h 212"/>
                <a:gd name="T4" fmla="*/ 106 w 126"/>
                <a:gd name="T5" fmla="*/ 50 h 212"/>
                <a:gd name="T6" fmla="*/ 106 w 126"/>
                <a:gd name="T7" fmla="*/ 50 h 212"/>
                <a:gd name="T8" fmla="*/ 96 w 126"/>
                <a:gd name="T9" fmla="*/ 50 h 212"/>
                <a:gd name="T10" fmla="*/ 86 w 126"/>
                <a:gd name="T11" fmla="*/ 54 h 212"/>
                <a:gd name="T12" fmla="*/ 76 w 126"/>
                <a:gd name="T13" fmla="*/ 60 h 212"/>
                <a:gd name="T14" fmla="*/ 70 w 126"/>
                <a:gd name="T15" fmla="*/ 66 h 212"/>
                <a:gd name="T16" fmla="*/ 64 w 126"/>
                <a:gd name="T17" fmla="*/ 74 h 212"/>
                <a:gd name="T18" fmla="*/ 60 w 126"/>
                <a:gd name="T19" fmla="*/ 82 h 212"/>
                <a:gd name="T20" fmla="*/ 58 w 126"/>
                <a:gd name="T21" fmla="*/ 92 h 212"/>
                <a:gd name="T22" fmla="*/ 58 w 126"/>
                <a:gd name="T23" fmla="*/ 100 h 212"/>
                <a:gd name="T24" fmla="*/ 58 w 126"/>
                <a:gd name="T25" fmla="*/ 212 h 212"/>
                <a:gd name="T26" fmla="*/ 0 w 126"/>
                <a:gd name="T27" fmla="*/ 212 h 212"/>
                <a:gd name="T28" fmla="*/ 0 w 126"/>
                <a:gd name="T29" fmla="*/ 0 h 212"/>
                <a:gd name="T30" fmla="*/ 54 w 126"/>
                <a:gd name="T31" fmla="*/ 0 h 212"/>
                <a:gd name="T32" fmla="*/ 56 w 126"/>
                <a:gd name="T33" fmla="*/ 26 h 212"/>
                <a:gd name="T34" fmla="*/ 56 w 126"/>
                <a:gd name="T35" fmla="*/ 26 h 212"/>
                <a:gd name="T36" fmla="*/ 66 w 126"/>
                <a:gd name="T37" fmla="*/ 14 h 212"/>
                <a:gd name="T38" fmla="*/ 80 w 126"/>
                <a:gd name="T39" fmla="*/ 6 h 212"/>
                <a:gd name="T40" fmla="*/ 94 w 126"/>
                <a:gd name="T41" fmla="*/ 2 h 212"/>
                <a:gd name="T42" fmla="*/ 112 w 126"/>
                <a:gd name="T43" fmla="*/ 0 h 212"/>
                <a:gd name="T44" fmla="*/ 126 w 126"/>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212"/>
                <a:gd name="T71" fmla="*/ 126 w 126"/>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212">
                  <a:moveTo>
                    <a:pt x="126" y="0"/>
                  </a:moveTo>
                  <a:lnTo>
                    <a:pt x="122"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endParaRPr lang="en-US" dirty="0"/>
            </a:p>
          </p:txBody>
        </p:sp>
        <p:sp>
          <p:nvSpPr>
            <p:cNvPr id="15374" name="Freeform 113"/>
            <p:cNvSpPr>
              <a:spLocks noChangeAspect="1"/>
            </p:cNvSpPr>
            <p:nvPr/>
          </p:nvSpPr>
          <p:spPr bwMode="auto">
            <a:xfrm>
              <a:off x="3020" y="3469"/>
              <a:ext cx="294" cy="326"/>
            </a:xfrm>
            <a:custGeom>
              <a:avLst/>
              <a:gdLst>
                <a:gd name="T0" fmla="*/ 294 w 294"/>
                <a:gd name="T1" fmla="*/ 296 h 326"/>
                <a:gd name="T2" fmla="*/ 234 w 294"/>
                <a:gd name="T3" fmla="*/ 320 h 326"/>
                <a:gd name="T4" fmla="*/ 202 w 294"/>
                <a:gd name="T5" fmla="*/ 326 h 326"/>
                <a:gd name="T6" fmla="*/ 164 w 294"/>
                <a:gd name="T7" fmla="*/ 326 h 326"/>
                <a:gd name="T8" fmla="*/ 148 w 294"/>
                <a:gd name="T9" fmla="*/ 326 h 326"/>
                <a:gd name="T10" fmla="*/ 114 w 294"/>
                <a:gd name="T11" fmla="*/ 320 h 326"/>
                <a:gd name="T12" fmla="*/ 84 w 294"/>
                <a:gd name="T13" fmla="*/ 308 h 326"/>
                <a:gd name="T14" fmla="*/ 58 w 294"/>
                <a:gd name="T15" fmla="*/ 292 h 326"/>
                <a:gd name="T16" fmla="*/ 36 w 294"/>
                <a:gd name="T17" fmla="*/ 272 h 326"/>
                <a:gd name="T18" fmla="*/ 20 w 294"/>
                <a:gd name="T19" fmla="*/ 246 h 326"/>
                <a:gd name="T20" fmla="*/ 8 w 294"/>
                <a:gd name="T21" fmla="*/ 216 h 326"/>
                <a:gd name="T22" fmla="*/ 2 w 294"/>
                <a:gd name="T23" fmla="*/ 182 h 326"/>
                <a:gd name="T24" fmla="*/ 0 w 294"/>
                <a:gd name="T25" fmla="*/ 164 h 326"/>
                <a:gd name="T26" fmla="*/ 4 w 294"/>
                <a:gd name="T27" fmla="*/ 128 h 326"/>
                <a:gd name="T28" fmla="*/ 12 w 294"/>
                <a:gd name="T29" fmla="*/ 96 h 326"/>
                <a:gd name="T30" fmla="*/ 28 w 294"/>
                <a:gd name="T31" fmla="*/ 68 h 326"/>
                <a:gd name="T32" fmla="*/ 48 w 294"/>
                <a:gd name="T33" fmla="*/ 44 h 326"/>
                <a:gd name="T34" fmla="*/ 72 w 294"/>
                <a:gd name="T35" fmla="*/ 26 h 326"/>
                <a:gd name="T36" fmla="*/ 100 w 294"/>
                <a:gd name="T37" fmla="*/ 12 h 326"/>
                <a:gd name="T38" fmla="*/ 130 w 294"/>
                <a:gd name="T39" fmla="*/ 2 h 326"/>
                <a:gd name="T40" fmla="*/ 164 w 294"/>
                <a:gd name="T41" fmla="*/ 0 h 326"/>
                <a:gd name="T42" fmla="*/ 182 w 294"/>
                <a:gd name="T43" fmla="*/ 0 h 326"/>
                <a:gd name="T44" fmla="*/ 216 w 294"/>
                <a:gd name="T45" fmla="*/ 4 h 326"/>
                <a:gd name="T46" fmla="*/ 248 w 294"/>
                <a:gd name="T47" fmla="*/ 14 h 326"/>
                <a:gd name="T48" fmla="*/ 276 w 294"/>
                <a:gd name="T49" fmla="*/ 30 h 326"/>
                <a:gd name="T50" fmla="*/ 250 w 294"/>
                <a:gd name="T51" fmla="*/ 82 h 326"/>
                <a:gd name="T52" fmla="*/ 232 w 294"/>
                <a:gd name="T53" fmla="*/ 70 h 326"/>
                <a:gd name="T54" fmla="*/ 188 w 294"/>
                <a:gd name="T55" fmla="*/ 56 h 326"/>
                <a:gd name="T56" fmla="*/ 162 w 294"/>
                <a:gd name="T57" fmla="*/ 56 h 326"/>
                <a:gd name="T58" fmla="*/ 122 w 294"/>
                <a:gd name="T59" fmla="*/ 64 h 326"/>
                <a:gd name="T60" fmla="*/ 90 w 294"/>
                <a:gd name="T61" fmla="*/ 86 h 326"/>
                <a:gd name="T62" fmla="*/ 72 w 294"/>
                <a:gd name="T63" fmla="*/ 120 h 326"/>
                <a:gd name="T64" fmla="*/ 64 w 294"/>
                <a:gd name="T65" fmla="*/ 160 h 326"/>
                <a:gd name="T66" fmla="*/ 66 w 294"/>
                <a:gd name="T67" fmla="*/ 184 h 326"/>
                <a:gd name="T68" fmla="*/ 80 w 294"/>
                <a:gd name="T69" fmla="*/ 224 h 326"/>
                <a:gd name="T70" fmla="*/ 106 w 294"/>
                <a:gd name="T71" fmla="*/ 254 h 326"/>
                <a:gd name="T72" fmla="*/ 144 w 294"/>
                <a:gd name="T73" fmla="*/ 270 h 326"/>
                <a:gd name="T74" fmla="*/ 166 w 294"/>
                <a:gd name="T75" fmla="*/ 272 h 326"/>
                <a:gd name="T76" fmla="*/ 204 w 294"/>
                <a:gd name="T77" fmla="*/ 270 h 326"/>
                <a:gd name="T78" fmla="*/ 234 w 294"/>
                <a:gd name="T79" fmla="*/ 260 h 326"/>
                <a:gd name="T80" fmla="*/ 170 w 294"/>
                <a:gd name="T81" fmla="*/ 194 h 326"/>
                <a:gd name="T82" fmla="*/ 294 w 294"/>
                <a:gd name="T83" fmla="*/ 140 h 3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26"/>
                <a:gd name="T128" fmla="*/ 294 w 294"/>
                <a:gd name="T129" fmla="*/ 326 h 3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26">
                  <a:moveTo>
                    <a:pt x="294" y="296"/>
                  </a:moveTo>
                  <a:lnTo>
                    <a:pt x="294" y="296"/>
                  </a:lnTo>
                  <a:lnTo>
                    <a:pt x="266" y="310"/>
                  </a:lnTo>
                  <a:lnTo>
                    <a:pt x="234" y="320"/>
                  </a:lnTo>
                  <a:lnTo>
                    <a:pt x="218" y="322"/>
                  </a:lnTo>
                  <a:lnTo>
                    <a:pt x="202" y="326"/>
                  </a:lnTo>
                  <a:lnTo>
                    <a:pt x="18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82" y="0"/>
                  </a:lnTo>
                  <a:lnTo>
                    <a:pt x="200" y="2"/>
                  </a:lnTo>
                  <a:lnTo>
                    <a:pt x="216" y="4"/>
                  </a:lnTo>
                  <a:lnTo>
                    <a:pt x="232" y="8"/>
                  </a:lnTo>
                  <a:lnTo>
                    <a:pt x="248" y="14"/>
                  </a:lnTo>
                  <a:lnTo>
                    <a:pt x="262" y="22"/>
                  </a:lnTo>
                  <a:lnTo>
                    <a:pt x="276" y="30"/>
                  </a:lnTo>
                  <a:lnTo>
                    <a:pt x="290" y="40"/>
                  </a:lnTo>
                  <a:lnTo>
                    <a:pt x="250" y="82"/>
                  </a:lnTo>
                  <a:lnTo>
                    <a:pt x="232" y="70"/>
                  </a:lnTo>
                  <a:lnTo>
                    <a:pt x="212" y="62"/>
                  </a:lnTo>
                  <a:lnTo>
                    <a:pt x="188" y="56"/>
                  </a:lnTo>
                  <a:lnTo>
                    <a:pt x="162" y="56"/>
                  </a:lnTo>
                  <a:lnTo>
                    <a:pt x="140" y="58"/>
                  </a:lnTo>
                  <a:lnTo>
                    <a:pt x="122" y="64"/>
                  </a:lnTo>
                  <a:lnTo>
                    <a:pt x="104" y="74"/>
                  </a:lnTo>
                  <a:lnTo>
                    <a:pt x="90" y="86"/>
                  </a:lnTo>
                  <a:lnTo>
                    <a:pt x="80" y="102"/>
                  </a:lnTo>
                  <a:lnTo>
                    <a:pt x="72" y="120"/>
                  </a:lnTo>
                  <a:lnTo>
                    <a:pt x="66" y="140"/>
                  </a:lnTo>
                  <a:lnTo>
                    <a:pt x="64" y="160"/>
                  </a:lnTo>
                  <a:lnTo>
                    <a:pt x="66" y="184"/>
                  </a:lnTo>
                  <a:lnTo>
                    <a:pt x="72" y="206"/>
                  </a:lnTo>
                  <a:lnTo>
                    <a:pt x="80" y="224"/>
                  </a:lnTo>
                  <a:lnTo>
                    <a:pt x="92" y="240"/>
                  </a:lnTo>
                  <a:lnTo>
                    <a:pt x="106" y="254"/>
                  </a:lnTo>
                  <a:lnTo>
                    <a:pt x="124" y="262"/>
                  </a:lnTo>
                  <a:lnTo>
                    <a:pt x="144" y="270"/>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endParaRPr lang="en-US" dirty="0"/>
            </a:p>
          </p:txBody>
        </p:sp>
        <p:sp>
          <p:nvSpPr>
            <p:cNvPr id="15375" name="Freeform 114"/>
            <p:cNvSpPr>
              <a:spLocks noChangeAspect="1" noEditPoints="1"/>
            </p:cNvSpPr>
            <p:nvPr/>
          </p:nvSpPr>
          <p:spPr bwMode="auto">
            <a:xfrm>
              <a:off x="4080" y="3569"/>
              <a:ext cx="216" cy="224"/>
            </a:xfrm>
            <a:custGeom>
              <a:avLst/>
              <a:gdLst>
                <a:gd name="T0" fmla="*/ 58 w 216"/>
                <a:gd name="T1" fmla="*/ 132 h 224"/>
                <a:gd name="T2" fmla="*/ 60 w 216"/>
                <a:gd name="T3" fmla="*/ 142 h 224"/>
                <a:gd name="T4" fmla="*/ 70 w 216"/>
                <a:gd name="T5" fmla="*/ 158 h 224"/>
                <a:gd name="T6" fmla="*/ 84 w 216"/>
                <a:gd name="T7" fmla="*/ 170 h 224"/>
                <a:gd name="T8" fmla="*/ 102 w 216"/>
                <a:gd name="T9" fmla="*/ 176 h 224"/>
                <a:gd name="T10" fmla="*/ 112 w 216"/>
                <a:gd name="T11" fmla="*/ 176 h 224"/>
                <a:gd name="T12" fmla="*/ 144 w 216"/>
                <a:gd name="T13" fmla="*/ 172 h 224"/>
                <a:gd name="T14" fmla="*/ 170 w 216"/>
                <a:gd name="T15" fmla="*/ 150 h 224"/>
                <a:gd name="T16" fmla="*/ 208 w 216"/>
                <a:gd name="T17" fmla="*/ 180 h 224"/>
                <a:gd name="T18" fmla="*/ 188 w 216"/>
                <a:gd name="T19" fmla="*/ 200 h 224"/>
                <a:gd name="T20" fmla="*/ 164 w 216"/>
                <a:gd name="T21" fmla="*/ 214 h 224"/>
                <a:gd name="T22" fmla="*/ 140 w 216"/>
                <a:gd name="T23" fmla="*/ 222 h 224"/>
                <a:gd name="T24" fmla="*/ 112 w 216"/>
                <a:gd name="T25" fmla="*/ 224 h 224"/>
                <a:gd name="T26" fmla="*/ 90 w 216"/>
                <a:gd name="T27" fmla="*/ 222 h 224"/>
                <a:gd name="T28" fmla="*/ 50 w 216"/>
                <a:gd name="T29" fmla="*/ 206 h 224"/>
                <a:gd name="T30" fmla="*/ 20 w 216"/>
                <a:gd name="T31" fmla="*/ 178 h 224"/>
                <a:gd name="T32" fmla="*/ 2 w 216"/>
                <a:gd name="T33" fmla="*/ 136 h 224"/>
                <a:gd name="T34" fmla="*/ 0 w 216"/>
                <a:gd name="T35" fmla="*/ 112 h 224"/>
                <a:gd name="T36" fmla="*/ 8 w 216"/>
                <a:gd name="T37" fmla="*/ 66 h 224"/>
                <a:gd name="T38" fmla="*/ 32 w 216"/>
                <a:gd name="T39" fmla="*/ 32 h 224"/>
                <a:gd name="T40" fmla="*/ 68 w 216"/>
                <a:gd name="T41" fmla="*/ 8 h 224"/>
                <a:gd name="T42" fmla="*/ 110 w 216"/>
                <a:gd name="T43" fmla="*/ 0 h 224"/>
                <a:gd name="T44" fmla="*/ 134 w 216"/>
                <a:gd name="T45" fmla="*/ 2 h 224"/>
                <a:gd name="T46" fmla="*/ 174 w 216"/>
                <a:gd name="T47" fmla="*/ 18 h 224"/>
                <a:gd name="T48" fmla="*/ 200 w 216"/>
                <a:gd name="T49" fmla="*/ 46 h 224"/>
                <a:gd name="T50" fmla="*/ 214 w 216"/>
                <a:gd name="T51" fmla="*/ 90 h 224"/>
                <a:gd name="T52" fmla="*/ 216 w 216"/>
                <a:gd name="T53" fmla="*/ 132 h 224"/>
                <a:gd name="T54" fmla="*/ 158 w 216"/>
                <a:gd name="T55" fmla="*/ 88 h 224"/>
                <a:gd name="T56" fmla="*/ 154 w 216"/>
                <a:gd name="T57" fmla="*/ 70 h 224"/>
                <a:gd name="T58" fmla="*/ 144 w 216"/>
                <a:gd name="T59" fmla="*/ 56 h 224"/>
                <a:gd name="T60" fmla="*/ 128 w 216"/>
                <a:gd name="T61" fmla="*/ 48 h 224"/>
                <a:gd name="T62" fmla="*/ 108 w 216"/>
                <a:gd name="T63" fmla="*/ 46 h 224"/>
                <a:gd name="T64" fmla="*/ 98 w 216"/>
                <a:gd name="T65" fmla="*/ 46 h 224"/>
                <a:gd name="T66" fmla="*/ 82 w 216"/>
                <a:gd name="T67" fmla="*/ 52 h 224"/>
                <a:gd name="T68" fmla="*/ 68 w 216"/>
                <a:gd name="T69" fmla="*/ 64 h 224"/>
                <a:gd name="T70" fmla="*/ 60 w 216"/>
                <a:gd name="T71" fmla="*/ 80 h 224"/>
                <a:gd name="T72" fmla="*/ 158 w 216"/>
                <a:gd name="T73" fmla="*/ 8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
                <a:gd name="T112" fmla="*/ 0 h 224"/>
                <a:gd name="T113" fmla="*/ 216 w 216"/>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 h="224">
                  <a:moveTo>
                    <a:pt x="216" y="132"/>
                  </a:moveTo>
                  <a:lnTo>
                    <a:pt x="58" y="132"/>
                  </a:lnTo>
                  <a:lnTo>
                    <a:pt x="60" y="142"/>
                  </a:lnTo>
                  <a:lnTo>
                    <a:pt x="64" y="150"/>
                  </a:lnTo>
                  <a:lnTo>
                    <a:pt x="70" y="158"/>
                  </a:lnTo>
                  <a:lnTo>
                    <a:pt x="76" y="164"/>
                  </a:lnTo>
                  <a:lnTo>
                    <a:pt x="84" y="170"/>
                  </a:lnTo>
                  <a:lnTo>
                    <a:pt x="92" y="174"/>
                  </a:lnTo>
                  <a:lnTo>
                    <a:pt x="102" y="176"/>
                  </a:lnTo>
                  <a:lnTo>
                    <a:pt x="112" y="176"/>
                  </a:lnTo>
                  <a:lnTo>
                    <a:pt x="128" y="176"/>
                  </a:lnTo>
                  <a:lnTo>
                    <a:pt x="144" y="172"/>
                  </a:lnTo>
                  <a:lnTo>
                    <a:pt x="156" y="162"/>
                  </a:lnTo>
                  <a:lnTo>
                    <a:pt x="170" y="150"/>
                  </a:lnTo>
                  <a:lnTo>
                    <a:pt x="208" y="180"/>
                  </a:lnTo>
                  <a:lnTo>
                    <a:pt x="198" y="190"/>
                  </a:lnTo>
                  <a:lnTo>
                    <a:pt x="188" y="200"/>
                  </a:lnTo>
                  <a:lnTo>
                    <a:pt x="176" y="208"/>
                  </a:lnTo>
                  <a:lnTo>
                    <a:pt x="164" y="214"/>
                  </a:lnTo>
                  <a:lnTo>
                    <a:pt x="152" y="218"/>
                  </a:lnTo>
                  <a:lnTo>
                    <a:pt x="140" y="222"/>
                  </a:lnTo>
                  <a:lnTo>
                    <a:pt x="126" y="224"/>
                  </a:lnTo>
                  <a:lnTo>
                    <a:pt x="112" y="224"/>
                  </a:lnTo>
                  <a:lnTo>
                    <a:pt x="90" y="222"/>
                  </a:lnTo>
                  <a:lnTo>
                    <a:pt x="68" y="216"/>
                  </a:lnTo>
                  <a:lnTo>
                    <a:pt x="50" y="206"/>
                  </a:lnTo>
                  <a:lnTo>
                    <a:pt x="32" y="194"/>
                  </a:lnTo>
                  <a:lnTo>
                    <a:pt x="20" y="178"/>
                  </a:lnTo>
                  <a:lnTo>
                    <a:pt x="10" y="158"/>
                  </a:lnTo>
                  <a:lnTo>
                    <a:pt x="2" y="136"/>
                  </a:lnTo>
                  <a:lnTo>
                    <a:pt x="0" y="112"/>
                  </a:lnTo>
                  <a:lnTo>
                    <a:pt x="2" y="88"/>
                  </a:lnTo>
                  <a:lnTo>
                    <a:pt x="8" y="66"/>
                  </a:lnTo>
                  <a:lnTo>
                    <a:pt x="18" y="48"/>
                  </a:lnTo>
                  <a:lnTo>
                    <a:pt x="32" y="32"/>
                  </a:lnTo>
                  <a:lnTo>
                    <a:pt x="48" y="18"/>
                  </a:lnTo>
                  <a:lnTo>
                    <a:pt x="68" y="8"/>
                  </a:lnTo>
                  <a:lnTo>
                    <a:pt x="88" y="2"/>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endParaRPr lang="en-US" dirty="0"/>
            </a:p>
          </p:txBody>
        </p:sp>
        <p:sp>
          <p:nvSpPr>
            <p:cNvPr id="15376" name="Freeform 115"/>
            <p:cNvSpPr>
              <a:spLocks noChangeAspect="1" noEditPoints="1"/>
            </p:cNvSpPr>
            <p:nvPr/>
          </p:nvSpPr>
          <p:spPr bwMode="auto">
            <a:xfrm>
              <a:off x="3342" y="3569"/>
              <a:ext cx="196" cy="224"/>
            </a:xfrm>
            <a:custGeom>
              <a:avLst/>
              <a:gdLst>
                <a:gd name="T0" fmla="*/ 196 w 196"/>
                <a:gd name="T1" fmla="*/ 218 h 224"/>
                <a:gd name="T2" fmla="*/ 144 w 196"/>
                <a:gd name="T3" fmla="*/ 198 h 224"/>
                <a:gd name="T4" fmla="*/ 138 w 196"/>
                <a:gd name="T5" fmla="*/ 204 h 224"/>
                <a:gd name="T6" fmla="*/ 114 w 196"/>
                <a:gd name="T7" fmla="*/ 218 h 224"/>
                <a:gd name="T8" fmla="*/ 78 w 196"/>
                <a:gd name="T9" fmla="*/ 224 h 224"/>
                <a:gd name="T10" fmla="*/ 62 w 196"/>
                <a:gd name="T11" fmla="*/ 224 h 224"/>
                <a:gd name="T12" fmla="*/ 36 w 196"/>
                <a:gd name="T13" fmla="*/ 216 h 224"/>
                <a:gd name="T14" fmla="*/ 14 w 196"/>
                <a:gd name="T15" fmla="*/ 200 h 224"/>
                <a:gd name="T16" fmla="*/ 2 w 196"/>
                <a:gd name="T17" fmla="*/ 176 h 224"/>
                <a:gd name="T18" fmla="*/ 0 w 196"/>
                <a:gd name="T19" fmla="*/ 160 h 224"/>
                <a:gd name="T20" fmla="*/ 4 w 196"/>
                <a:gd name="T21" fmla="*/ 136 h 224"/>
                <a:gd name="T22" fmla="*/ 12 w 196"/>
                <a:gd name="T23" fmla="*/ 118 h 224"/>
                <a:gd name="T24" fmla="*/ 28 w 196"/>
                <a:gd name="T25" fmla="*/ 104 h 224"/>
                <a:gd name="T26" fmla="*/ 46 w 196"/>
                <a:gd name="T27" fmla="*/ 96 h 224"/>
                <a:gd name="T28" fmla="*/ 88 w 196"/>
                <a:gd name="T29" fmla="*/ 86 h 224"/>
                <a:gd name="T30" fmla="*/ 130 w 196"/>
                <a:gd name="T31" fmla="*/ 84 h 224"/>
                <a:gd name="T32" fmla="*/ 140 w 196"/>
                <a:gd name="T33" fmla="*/ 82 h 224"/>
                <a:gd name="T34" fmla="*/ 140 w 196"/>
                <a:gd name="T35" fmla="*/ 72 h 224"/>
                <a:gd name="T36" fmla="*/ 134 w 196"/>
                <a:gd name="T37" fmla="*/ 60 h 224"/>
                <a:gd name="T38" fmla="*/ 124 w 196"/>
                <a:gd name="T39" fmla="*/ 50 h 224"/>
                <a:gd name="T40" fmla="*/ 106 w 196"/>
                <a:gd name="T41" fmla="*/ 46 h 224"/>
                <a:gd name="T42" fmla="*/ 96 w 196"/>
                <a:gd name="T43" fmla="*/ 46 h 224"/>
                <a:gd name="T44" fmla="*/ 66 w 196"/>
                <a:gd name="T45" fmla="*/ 52 h 224"/>
                <a:gd name="T46" fmla="*/ 40 w 196"/>
                <a:gd name="T47" fmla="*/ 68 h 224"/>
                <a:gd name="T48" fmla="*/ 6 w 196"/>
                <a:gd name="T49" fmla="*/ 34 h 224"/>
                <a:gd name="T50" fmla="*/ 28 w 196"/>
                <a:gd name="T51" fmla="*/ 18 h 224"/>
                <a:gd name="T52" fmla="*/ 76 w 196"/>
                <a:gd name="T53" fmla="*/ 2 h 224"/>
                <a:gd name="T54" fmla="*/ 100 w 196"/>
                <a:gd name="T55" fmla="*/ 0 h 224"/>
                <a:gd name="T56" fmla="*/ 144 w 196"/>
                <a:gd name="T57" fmla="*/ 6 h 224"/>
                <a:gd name="T58" fmla="*/ 174 w 196"/>
                <a:gd name="T59" fmla="*/ 22 h 224"/>
                <a:gd name="T60" fmla="*/ 190 w 196"/>
                <a:gd name="T61" fmla="*/ 46 h 224"/>
                <a:gd name="T62" fmla="*/ 196 w 196"/>
                <a:gd name="T63" fmla="*/ 80 h 224"/>
                <a:gd name="T64" fmla="*/ 140 w 196"/>
                <a:gd name="T65" fmla="*/ 126 h 224"/>
                <a:gd name="T66" fmla="*/ 132 w 196"/>
                <a:gd name="T67" fmla="*/ 126 h 224"/>
                <a:gd name="T68" fmla="*/ 96 w 196"/>
                <a:gd name="T69" fmla="*/ 128 h 224"/>
                <a:gd name="T70" fmla="*/ 74 w 196"/>
                <a:gd name="T71" fmla="*/ 134 h 224"/>
                <a:gd name="T72" fmla="*/ 60 w 196"/>
                <a:gd name="T73" fmla="*/ 146 h 224"/>
                <a:gd name="T74" fmla="*/ 58 w 196"/>
                <a:gd name="T75" fmla="*/ 156 h 224"/>
                <a:gd name="T76" fmla="*/ 62 w 196"/>
                <a:gd name="T77" fmla="*/ 168 h 224"/>
                <a:gd name="T78" fmla="*/ 70 w 196"/>
                <a:gd name="T79" fmla="*/ 176 h 224"/>
                <a:gd name="T80" fmla="*/ 84 w 196"/>
                <a:gd name="T81" fmla="*/ 180 h 224"/>
                <a:gd name="T82" fmla="*/ 114 w 196"/>
                <a:gd name="T83" fmla="*/ 174 h 224"/>
                <a:gd name="T84" fmla="*/ 128 w 196"/>
                <a:gd name="T85" fmla="*/ 164 h 224"/>
                <a:gd name="T86" fmla="*/ 138 w 196"/>
                <a:gd name="T87" fmla="*/ 152 h 224"/>
                <a:gd name="T88" fmla="*/ 140 w 196"/>
                <a:gd name="T89" fmla="*/ 134 h 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6"/>
                <a:gd name="T136" fmla="*/ 0 h 224"/>
                <a:gd name="T137" fmla="*/ 196 w 196"/>
                <a:gd name="T138" fmla="*/ 224 h 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6" h="224">
                  <a:moveTo>
                    <a:pt x="196" y="80"/>
                  </a:moveTo>
                  <a:lnTo>
                    <a:pt x="196" y="218"/>
                  </a:lnTo>
                  <a:lnTo>
                    <a:pt x="146" y="218"/>
                  </a:lnTo>
                  <a:lnTo>
                    <a:pt x="144" y="198"/>
                  </a:lnTo>
                  <a:lnTo>
                    <a:pt x="138" y="204"/>
                  </a:lnTo>
                  <a:lnTo>
                    <a:pt x="130" y="210"/>
                  </a:lnTo>
                  <a:lnTo>
                    <a:pt x="114" y="218"/>
                  </a:lnTo>
                  <a:lnTo>
                    <a:pt x="96" y="222"/>
                  </a:lnTo>
                  <a:lnTo>
                    <a:pt x="78" y="224"/>
                  </a:lnTo>
                  <a:lnTo>
                    <a:pt x="62" y="224"/>
                  </a:lnTo>
                  <a:lnTo>
                    <a:pt x="48" y="220"/>
                  </a:lnTo>
                  <a:lnTo>
                    <a:pt x="36" y="216"/>
                  </a:lnTo>
                  <a:lnTo>
                    <a:pt x="24" y="208"/>
                  </a:lnTo>
                  <a:lnTo>
                    <a:pt x="14" y="200"/>
                  </a:lnTo>
                  <a:lnTo>
                    <a:pt x="8" y="188"/>
                  </a:lnTo>
                  <a:lnTo>
                    <a:pt x="2" y="176"/>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72"/>
                  </a:lnTo>
                  <a:lnTo>
                    <a:pt x="138" y="66"/>
                  </a:lnTo>
                  <a:lnTo>
                    <a:pt x="134" y="60"/>
                  </a:lnTo>
                  <a:lnTo>
                    <a:pt x="130" y="54"/>
                  </a:lnTo>
                  <a:lnTo>
                    <a:pt x="124" y="50"/>
                  </a:lnTo>
                  <a:lnTo>
                    <a:pt x="116" y="48"/>
                  </a:lnTo>
                  <a:lnTo>
                    <a:pt x="106" y="46"/>
                  </a:lnTo>
                  <a:lnTo>
                    <a:pt x="96" y="46"/>
                  </a:lnTo>
                  <a:lnTo>
                    <a:pt x="80" y="46"/>
                  </a:lnTo>
                  <a:lnTo>
                    <a:pt x="66" y="52"/>
                  </a:lnTo>
                  <a:lnTo>
                    <a:pt x="52" y="58"/>
                  </a:lnTo>
                  <a:lnTo>
                    <a:pt x="40" y="68"/>
                  </a:lnTo>
                  <a:lnTo>
                    <a:pt x="6" y="34"/>
                  </a:lnTo>
                  <a:lnTo>
                    <a:pt x="18" y="26"/>
                  </a:lnTo>
                  <a:lnTo>
                    <a:pt x="28" y="18"/>
                  </a:lnTo>
                  <a:lnTo>
                    <a:pt x="52" y="8"/>
                  </a:lnTo>
                  <a:lnTo>
                    <a:pt x="76" y="2"/>
                  </a:lnTo>
                  <a:lnTo>
                    <a:pt x="100" y="0"/>
                  </a:lnTo>
                  <a:lnTo>
                    <a:pt x="124" y="2"/>
                  </a:lnTo>
                  <a:lnTo>
                    <a:pt x="144" y="6"/>
                  </a:lnTo>
                  <a:lnTo>
                    <a:pt x="160" y="12"/>
                  </a:lnTo>
                  <a:lnTo>
                    <a:pt x="174" y="22"/>
                  </a:lnTo>
                  <a:lnTo>
                    <a:pt x="184" y="34"/>
                  </a:lnTo>
                  <a:lnTo>
                    <a:pt x="190" y="46"/>
                  </a:lnTo>
                  <a:lnTo>
                    <a:pt x="194" y="62"/>
                  </a:lnTo>
                  <a:lnTo>
                    <a:pt x="196" y="80"/>
                  </a:lnTo>
                  <a:close/>
                  <a:moveTo>
                    <a:pt x="140" y="126"/>
                  </a:moveTo>
                  <a:lnTo>
                    <a:pt x="132" y="126"/>
                  </a:lnTo>
                  <a:lnTo>
                    <a:pt x="110" y="126"/>
                  </a:lnTo>
                  <a:lnTo>
                    <a:pt x="96" y="128"/>
                  </a:lnTo>
                  <a:lnTo>
                    <a:pt x="84" y="130"/>
                  </a:lnTo>
                  <a:lnTo>
                    <a:pt x="74" y="134"/>
                  </a:lnTo>
                  <a:lnTo>
                    <a:pt x="66" y="140"/>
                  </a:lnTo>
                  <a:lnTo>
                    <a:pt x="60" y="14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endParaRPr lang="en-US" dirty="0"/>
            </a:p>
          </p:txBody>
        </p:sp>
        <p:sp>
          <p:nvSpPr>
            <p:cNvPr id="15377" name="Freeform 116"/>
            <p:cNvSpPr>
              <a:spLocks noChangeAspect="1" noEditPoints="1"/>
            </p:cNvSpPr>
            <p:nvPr/>
          </p:nvSpPr>
          <p:spPr bwMode="auto">
            <a:xfrm>
              <a:off x="4402" y="3735"/>
              <a:ext cx="58" cy="56"/>
            </a:xfrm>
            <a:custGeom>
              <a:avLst/>
              <a:gdLst>
                <a:gd name="T0" fmla="*/ 6 w 58"/>
                <a:gd name="T1" fmla="*/ 28 h 56"/>
                <a:gd name="T2" fmla="*/ 14 w 58"/>
                <a:gd name="T3" fmla="*/ 12 h 56"/>
                <a:gd name="T4" fmla="*/ 30 w 58"/>
                <a:gd name="T5" fmla="*/ 4 h 56"/>
                <a:gd name="T6" fmla="*/ 38 w 58"/>
                <a:gd name="T7" fmla="*/ 6 h 56"/>
                <a:gd name="T8" fmla="*/ 52 w 58"/>
                <a:gd name="T9" fmla="*/ 18 h 56"/>
                <a:gd name="T10" fmla="*/ 54 w 58"/>
                <a:gd name="T11" fmla="*/ 28 h 56"/>
                <a:gd name="T12" fmla="*/ 46 w 58"/>
                <a:gd name="T13" fmla="*/ 46 h 56"/>
                <a:gd name="T14" fmla="*/ 30 w 58"/>
                <a:gd name="T15" fmla="*/ 52 h 56"/>
                <a:gd name="T16" fmla="*/ 20 w 58"/>
                <a:gd name="T17" fmla="*/ 50 h 56"/>
                <a:gd name="T18" fmla="*/ 8 w 58"/>
                <a:gd name="T19" fmla="*/ 38 h 56"/>
                <a:gd name="T20" fmla="*/ 6 w 58"/>
                <a:gd name="T21" fmla="*/ 28 h 56"/>
                <a:gd name="T22" fmla="*/ 30 w 58"/>
                <a:gd name="T23" fmla="*/ 56 h 56"/>
                <a:gd name="T24" fmla="*/ 50 w 58"/>
                <a:gd name="T25" fmla="*/ 48 h 56"/>
                <a:gd name="T26" fmla="*/ 58 w 58"/>
                <a:gd name="T27" fmla="*/ 34 h 56"/>
                <a:gd name="T28" fmla="*/ 58 w 58"/>
                <a:gd name="T29" fmla="*/ 28 h 56"/>
                <a:gd name="T30" fmla="*/ 56 w 58"/>
                <a:gd name="T31" fmla="*/ 16 h 56"/>
                <a:gd name="T32" fmla="*/ 42 w 58"/>
                <a:gd name="T33" fmla="*/ 2 h 56"/>
                <a:gd name="T34" fmla="*/ 30 w 58"/>
                <a:gd name="T35" fmla="*/ 0 h 56"/>
                <a:gd name="T36" fmla="*/ 10 w 58"/>
                <a:gd name="T37" fmla="*/ 8 h 56"/>
                <a:gd name="T38" fmla="*/ 2 w 58"/>
                <a:gd name="T39" fmla="*/ 22 h 56"/>
                <a:gd name="T40" fmla="*/ 0 w 58"/>
                <a:gd name="T41" fmla="*/ 28 h 56"/>
                <a:gd name="T42" fmla="*/ 4 w 58"/>
                <a:gd name="T43" fmla="*/ 40 h 56"/>
                <a:gd name="T44" fmla="*/ 18 w 58"/>
                <a:gd name="T45" fmla="*/ 54 h 56"/>
                <a:gd name="T46" fmla="*/ 30 w 58"/>
                <a:gd name="T47" fmla="*/ 56 h 56"/>
                <a:gd name="T48" fmla="*/ 30 w 58"/>
                <a:gd name="T49" fmla="*/ 30 h 56"/>
                <a:gd name="T50" fmla="*/ 44 w 58"/>
                <a:gd name="T51" fmla="*/ 44 h 56"/>
                <a:gd name="T52" fmla="*/ 34 w 58"/>
                <a:gd name="T53" fmla="*/ 30 h 56"/>
                <a:gd name="T54" fmla="*/ 42 w 58"/>
                <a:gd name="T55" fmla="*/ 24 h 56"/>
                <a:gd name="T56" fmla="*/ 44 w 58"/>
                <a:gd name="T57" fmla="*/ 22 h 56"/>
                <a:gd name="T58" fmla="*/ 40 w 58"/>
                <a:gd name="T59" fmla="*/ 14 h 56"/>
                <a:gd name="T60" fmla="*/ 32 w 58"/>
                <a:gd name="T61" fmla="*/ 12 h 56"/>
                <a:gd name="T62" fmla="*/ 18 w 58"/>
                <a:gd name="T63" fmla="*/ 44 h 56"/>
                <a:gd name="T64" fmla="*/ 24 w 58"/>
                <a:gd name="T65" fmla="*/ 30 h 56"/>
                <a:gd name="T66" fmla="*/ 24 w 58"/>
                <a:gd name="T67" fmla="*/ 16 h 56"/>
                <a:gd name="T68" fmla="*/ 30 w 58"/>
                <a:gd name="T69" fmla="*/ 16 h 56"/>
                <a:gd name="T70" fmla="*/ 38 w 58"/>
                <a:gd name="T71" fmla="*/ 18 h 56"/>
                <a:gd name="T72" fmla="*/ 38 w 58"/>
                <a:gd name="T73" fmla="*/ 20 h 56"/>
                <a:gd name="T74" fmla="*/ 36 w 58"/>
                <a:gd name="T75" fmla="*/ 26 h 56"/>
                <a:gd name="T76" fmla="*/ 24 w 58"/>
                <a:gd name="T77" fmla="*/ 26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56"/>
                <a:gd name="T119" fmla="*/ 58 w 58"/>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56">
                  <a:moveTo>
                    <a:pt x="6" y="28"/>
                  </a:moveTo>
                  <a:lnTo>
                    <a:pt x="6" y="28"/>
                  </a:lnTo>
                  <a:lnTo>
                    <a:pt x="8" y="18"/>
                  </a:lnTo>
                  <a:lnTo>
                    <a:pt x="14" y="12"/>
                  </a:lnTo>
                  <a:lnTo>
                    <a:pt x="20" y="6"/>
                  </a:lnTo>
                  <a:lnTo>
                    <a:pt x="30" y="4"/>
                  </a:lnTo>
                  <a:lnTo>
                    <a:pt x="38" y="6"/>
                  </a:lnTo>
                  <a:lnTo>
                    <a:pt x="46" y="12"/>
                  </a:lnTo>
                  <a:lnTo>
                    <a:pt x="52" y="18"/>
                  </a:lnTo>
                  <a:lnTo>
                    <a:pt x="54" y="28"/>
                  </a:lnTo>
                  <a:lnTo>
                    <a:pt x="52" y="38"/>
                  </a:lnTo>
                  <a:lnTo>
                    <a:pt x="46" y="46"/>
                  </a:lnTo>
                  <a:lnTo>
                    <a:pt x="38" y="50"/>
                  </a:lnTo>
                  <a:lnTo>
                    <a:pt x="30" y="52"/>
                  </a:lnTo>
                  <a:lnTo>
                    <a:pt x="20" y="50"/>
                  </a:lnTo>
                  <a:lnTo>
                    <a:pt x="14" y="46"/>
                  </a:lnTo>
                  <a:lnTo>
                    <a:pt x="8" y="38"/>
                  </a:lnTo>
                  <a:lnTo>
                    <a:pt x="6" y="28"/>
                  </a:lnTo>
                  <a:close/>
                  <a:moveTo>
                    <a:pt x="30" y="56"/>
                  </a:moveTo>
                  <a:lnTo>
                    <a:pt x="30" y="56"/>
                  </a:lnTo>
                  <a:lnTo>
                    <a:pt x="42" y="54"/>
                  </a:lnTo>
                  <a:lnTo>
                    <a:pt x="50" y="48"/>
                  </a:lnTo>
                  <a:lnTo>
                    <a:pt x="56" y="40"/>
                  </a:lnTo>
                  <a:lnTo>
                    <a:pt x="58" y="34"/>
                  </a:lnTo>
                  <a:lnTo>
                    <a:pt x="58" y="28"/>
                  </a:lnTo>
                  <a:lnTo>
                    <a:pt x="58" y="22"/>
                  </a:lnTo>
                  <a:lnTo>
                    <a:pt x="56" y="16"/>
                  </a:lnTo>
                  <a:lnTo>
                    <a:pt x="50" y="8"/>
                  </a:lnTo>
                  <a:lnTo>
                    <a:pt x="42" y="2"/>
                  </a:lnTo>
                  <a:lnTo>
                    <a:pt x="30" y="0"/>
                  </a:lnTo>
                  <a:lnTo>
                    <a:pt x="18" y="2"/>
                  </a:lnTo>
                  <a:lnTo>
                    <a:pt x="10" y="8"/>
                  </a:lnTo>
                  <a:lnTo>
                    <a:pt x="4" y="16"/>
                  </a:lnTo>
                  <a:lnTo>
                    <a:pt x="2" y="22"/>
                  </a:lnTo>
                  <a:lnTo>
                    <a:pt x="0" y="28"/>
                  </a:lnTo>
                  <a:lnTo>
                    <a:pt x="2" y="34"/>
                  </a:lnTo>
                  <a:lnTo>
                    <a:pt x="4" y="40"/>
                  </a:lnTo>
                  <a:lnTo>
                    <a:pt x="10" y="48"/>
                  </a:lnTo>
                  <a:lnTo>
                    <a:pt x="18" y="54"/>
                  </a:lnTo>
                  <a:lnTo>
                    <a:pt x="30" y="56"/>
                  </a:lnTo>
                  <a:close/>
                  <a:moveTo>
                    <a:pt x="24" y="30"/>
                  </a:moveTo>
                  <a:lnTo>
                    <a:pt x="30" y="30"/>
                  </a:lnTo>
                  <a:lnTo>
                    <a:pt x="38" y="44"/>
                  </a:lnTo>
                  <a:lnTo>
                    <a:pt x="44" y="44"/>
                  </a:lnTo>
                  <a:lnTo>
                    <a:pt x="34" y="30"/>
                  </a:lnTo>
                  <a:lnTo>
                    <a:pt x="40" y="28"/>
                  </a:lnTo>
                  <a:lnTo>
                    <a:pt x="42" y="24"/>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6" y="16"/>
                  </a:lnTo>
                  <a:lnTo>
                    <a:pt x="38" y="18"/>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endParaRPr lang="en-US" dirty="0"/>
            </a:p>
          </p:txBody>
        </p:sp>
      </p:grpSp>
      <p:sp>
        <p:nvSpPr>
          <p:cNvPr id="15363" name="Rectangle 77"/>
          <p:cNvSpPr>
            <a:spLocks noChangeArrowheads="1"/>
          </p:cNvSpPr>
          <p:nvPr/>
        </p:nvSpPr>
        <p:spPr bwMode="auto">
          <a:xfrm>
            <a:off x="225425" y="266700"/>
            <a:ext cx="6505575" cy="369332"/>
          </a:xfrm>
          <a:prstGeom prst="rect">
            <a:avLst/>
          </a:prstGeom>
          <a:noFill/>
          <a:ln w="9525">
            <a:noFill/>
            <a:miter lim="800000"/>
            <a:headEnd/>
            <a:tailEnd/>
          </a:ln>
        </p:spPr>
        <p:txBody>
          <a:bodyPr lIns="0" tIns="0" rIns="0" bIns="0">
            <a:spAutoFit/>
          </a:bodyPr>
          <a:lstStyle/>
          <a:p>
            <a:pPr algn="l" defTabSz="912813">
              <a:lnSpc>
                <a:spcPct val="100000"/>
              </a:lnSpc>
              <a:spcBef>
                <a:spcPct val="0"/>
              </a:spcBef>
              <a:spcAft>
                <a:spcPct val="0"/>
              </a:spcAft>
            </a:pPr>
            <a:r>
              <a:rPr lang="en-US" b="1" dirty="0"/>
              <a:t>Presentation Title</a:t>
            </a:r>
          </a:p>
        </p:txBody>
      </p:sp>
      <p:sp>
        <p:nvSpPr>
          <p:cNvPr id="15364" name="Line 83"/>
          <p:cNvSpPr>
            <a:spLocks noChangeShapeType="1"/>
          </p:cNvSpPr>
          <p:nvPr/>
        </p:nvSpPr>
        <p:spPr bwMode="auto">
          <a:xfrm>
            <a:off x="225425" y="5730875"/>
            <a:ext cx="6602413" cy="0"/>
          </a:xfrm>
          <a:prstGeom prst="line">
            <a:avLst/>
          </a:prstGeom>
          <a:noFill/>
          <a:ln w="12700">
            <a:solidFill>
              <a:schemeClr val="tx2"/>
            </a:solidFill>
            <a:round/>
            <a:headEnd type="none" w="sm" len="sm"/>
            <a:tailEnd type="none" w="sm" len="sm"/>
          </a:ln>
        </p:spPr>
        <p:txBody>
          <a:bodyPr wrap="none" anchor="ctr"/>
          <a:lstStyle/>
          <a:p>
            <a:endParaRPr lang="en-US" dirty="0"/>
          </a:p>
        </p:txBody>
      </p:sp>
      <p:sp>
        <p:nvSpPr>
          <p:cNvPr id="15365" name="Rectangle 101"/>
          <p:cNvSpPr>
            <a:spLocks noChangeArrowheads="1"/>
          </p:cNvSpPr>
          <p:nvPr/>
        </p:nvSpPr>
        <p:spPr bwMode="gray">
          <a:xfrm>
            <a:off x="225425" y="5851525"/>
            <a:ext cx="3360738" cy="974579"/>
          </a:xfrm>
          <a:prstGeom prst="rect">
            <a:avLst/>
          </a:prstGeom>
          <a:noFill/>
          <a:ln w="9525">
            <a:noFill/>
            <a:miter lim="800000"/>
            <a:headEnd/>
            <a:tailEnd/>
          </a:ln>
        </p:spPr>
        <p:txBody>
          <a:bodyPr lIns="65028" tIns="25377" rIns="65028" bIns="25377">
            <a:spAutoFit/>
          </a:bodyPr>
          <a:lstStyle/>
          <a:p>
            <a:pPr algn="l" defTabSz="947738">
              <a:lnSpc>
                <a:spcPct val="100000"/>
              </a:lnSpc>
              <a:spcBef>
                <a:spcPct val="0"/>
              </a:spcBef>
              <a:spcAft>
                <a:spcPct val="0"/>
              </a:spcAft>
            </a:pPr>
            <a:r>
              <a:rPr lang="en-US" sz="1200" dirty="0"/>
              <a:t>Conference Name</a:t>
            </a:r>
          </a:p>
          <a:p>
            <a:pPr algn="l" defTabSz="947738">
              <a:lnSpc>
                <a:spcPct val="100000"/>
              </a:lnSpc>
              <a:spcBef>
                <a:spcPct val="0"/>
              </a:spcBef>
              <a:spcAft>
                <a:spcPct val="0"/>
              </a:spcAft>
            </a:pPr>
            <a:r>
              <a:rPr lang="en-US" sz="1200" dirty="0"/>
              <a:t>	</a:t>
            </a:r>
          </a:p>
          <a:p>
            <a:pPr algn="l" defTabSz="947738">
              <a:lnSpc>
                <a:spcPct val="100000"/>
              </a:lnSpc>
              <a:spcBef>
                <a:spcPct val="0"/>
              </a:spcBef>
              <a:spcAft>
                <a:spcPct val="0"/>
              </a:spcAft>
            </a:pPr>
            <a:r>
              <a:rPr lang="en-US" sz="1200" dirty="0"/>
              <a:t>Month XX, </a:t>
            </a:r>
            <a:r>
              <a:rPr lang="en-US" sz="1200" dirty="0" smtClean="0"/>
              <a:t>20XX </a:t>
            </a:r>
            <a:endParaRPr lang="en-US" sz="1200" dirty="0"/>
          </a:p>
          <a:p>
            <a:pPr algn="l" defTabSz="947738">
              <a:lnSpc>
                <a:spcPct val="100000"/>
              </a:lnSpc>
              <a:spcBef>
                <a:spcPct val="0"/>
              </a:spcBef>
              <a:spcAft>
                <a:spcPct val="0"/>
              </a:spcAft>
            </a:pPr>
            <a:r>
              <a:rPr lang="en-US" sz="1200" dirty="0"/>
              <a:t>Venue </a:t>
            </a:r>
          </a:p>
          <a:p>
            <a:pPr algn="l" defTabSz="947738">
              <a:lnSpc>
                <a:spcPct val="100000"/>
              </a:lnSpc>
              <a:spcBef>
                <a:spcPct val="0"/>
              </a:spcBef>
              <a:spcAft>
                <a:spcPct val="0"/>
              </a:spcAft>
            </a:pPr>
            <a:r>
              <a:rPr lang="en-US" sz="1200" dirty="0"/>
              <a:t>City, ST</a:t>
            </a:r>
          </a:p>
        </p:txBody>
      </p:sp>
      <p:sp>
        <p:nvSpPr>
          <p:cNvPr id="15366" name="Rectangle 103"/>
          <p:cNvSpPr>
            <a:spLocks noChangeArrowheads="1"/>
          </p:cNvSpPr>
          <p:nvPr/>
        </p:nvSpPr>
        <p:spPr bwMode="gray">
          <a:xfrm>
            <a:off x="3862388" y="5851525"/>
            <a:ext cx="2998787" cy="420582"/>
          </a:xfrm>
          <a:prstGeom prst="rect">
            <a:avLst/>
          </a:prstGeom>
          <a:noFill/>
          <a:ln w="9525">
            <a:noFill/>
            <a:miter lim="800000"/>
            <a:headEnd/>
            <a:tailEnd/>
          </a:ln>
        </p:spPr>
        <p:txBody>
          <a:bodyPr lIns="65028" tIns="25377" rIns="65028" bIns="25377">
            <a:spAutoFit/>
          </a:bodyPr>
          <a:lstStyle/>
          <a:p>
            <a:pPr algn="l" defTabSz="947738">
              <a:lnSpc>
                <a:spcPct val="100000"/>
              </a:lnSpc>
              <a:spcBef>
                <a:spcPct val="0"/>
              </a:spcBef>
              <a:spcAft>
                <a:spcPct val="0"/>
              </a:spcAft>
            </a:pPr>
            <a:r>
              <a:rPr lang="en-US" sz="1200" dirty="0" smtClean="0"/>
              <a:t>Presenter's </a:t>
            </a:r>
            <a:r>
              <a:rPr lang="en-US" sz="1200" dirty="0"/>
              <a:t>Name</a:t>
            </a:r>
          </a:p>
          <a:p>
            <a:pPr algn="l" defTabSz="947738">
              <a:lnSpc>
                <a:spcPct val="100000"/>
              </a:lnSpc>
              <a:spcBef>
                <a:spcPct val="0"/>
              </a:spcBef>
              <a:spcAft>
                <a:spcPct val="0"/>
              </a:spcAft>
            </a:pPr>
            <a:r>
              <a:rPr lang="en-US" sz="1200" dirty="0" smtClean="0"/>
              <a:t>Presenter's </a:t>
            </a:r>
            <a:r>
              <a:rPr lang="en-US" sz="1200" dirty="0"/>
              <a:t>Name</a:t>
            </a:r>
          </a:p>
        </p:txBody>
      </p:sp>
      <p:sp>
        <p:nvSpPr>
          <p:cNvPr id="15367" name="Line 107"/>
          <p:cNvSpPr>
            <a:spLocks noChangeShapeType="1"/>
          </p:cNvSpPr>
          <p:nvPr/>
        </p:nvSpPr>
        <p:spPr bwMode="auto">
          <a:xfrm>
            <a:off x="225425" y="152400"/>
            <a:ext cx="6602413" cy="0"/>
          </a:xfrm>
          <a:prstGeom prst="line">
            <a:avLst/>
          </a:prstGeom>
          <a:noFill/>
          <a:ln w="38100">
            <a:solidFill>
              <a:schemeClr val="tx1"/>
            </a:solidFill>
            <a:round/>
            <a:headEnd type="none" w="sm" len="sm"/>
            <a:tailEnd type="none" w="sm" len="sm"/>
          </a:ln>
        </p:spPr>
        <p:txBody>
          <a:bodyPr wrap="none" anchor="ctr"/>
          <a:lstStyle/>
          <a:p>
            <a:endParaRPr lang="en-US" dirty="0"/>
          </a:p>
        </p:txBody>
      </p:sp>
      <p:sp>
        <p:nvSpPr>
          <p:cNvPr id="15368" name="Rectangle 120"/>
          <p:cNvSpPr>
            <a:spLocks noChangeArrowheads="1"/>
          </p:cNvSpPr>
          <p:nvPr/>
        </p:nvSpPr>
        <p:spPr bwMode="gray">
          <a:xfrm>
            <a:off x="225425" y="8347075"/>
            <a:ext cx="3667125" cy="867930"/>
          </a:xfrm>
          <a:prstGeom prst="rect">
            <a:avLst/>
          </a:prstGeom>
          <a:noFill/>
          <a:ln w="12700">
            <a:noFill/>
            <a:miter lim="800000"/>
            <a:headEnd type="none" w="sm" len="sm"/>
            <a:tailEnd type="none" w="sm" len="sm"/>
          </a:ln>
        </p:spPr>
        <p:txBody>
          <a:bodyPr>
            <a:spAutoFit/>
          </a:bodyPr>
          <a:lstStyle/>
          <a:p>
            <a:pPr algn="l">
              <a:spcBef>
                <a:spcPct val="0"/>
              </a:spcBef>
              <a:spcAft>
                <a:spcPct val="0"/>
              </a:spcAft>
            </a:pPr>
            <a:r>
              <a:rPr lang="en-US" sz="800" dirty="0" smtClean="0">
                <a:ea typeface="Times New Roman" pitchFamily="18" charset="0"/>
                <a:cs typeface="Arial" charset="0"/>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800" dirty="0" smtClean="0">
                <a:ea typeface="Times New Roman" pitchFamily="18" charset="0"/>
                <a:cs typeface="Arial" charset="0"/>
              </a:rPr>
            </a:br>
            <a:r>
              <a:rPr lang="en-US" sz="800" dirty="0" smtClean="0">
                <a:ea typeface="Times New Roman" pitchFamily="18" charset="0"/>
                <a:cs typeface="Arial" charset="0"/>
              </a:rPr>
              <a:t>© 2012 Gartner, Inc. and/or its affiliates. All rights reserved.</a:t>
            </a:r>
          </a:p>
        </p:txBody>
      </p:sp>
      <p:sp>
        <p:nvSpPr>
          <p:cNvPr id="15369" name="Rectangle 121"/>
          <p:cNvSpPr>
            <a:spLocks noChangeArrowheads="1"/>
          </p:cNvSpPr>
          <p:nvPr/>
        </p:nvSpPr>
        <p:spPr bwMode="gray">
          <a:xfrm>
            <a:off x="225425" y="7775575"/>
            <a:ext cx="4037013" cy="535531"/>
          </a:xfrm>
          <a:prstGeom prst="rect">
            <a:avLst/>
          </a:prstGeom>
          <a:noFill/>
          <a:ln w="12700" algn="ctr">
            <a:noFill/>
            <a:miter lim="800000"/>
            <a:headEnd type="none" w="sm" len="sm"/>
            <a:tailEnd type="none" w="sm" len="sm"/>
          </a:ln>
        </p:spPr>
        <p:txBody>
          <a:bodyPr>
            <a:spAutoFit/>
          </a:bodyPr>
          <a:lstStyle/>
          <a:p>
            <a:pPr algn="l">
              <a:spcBef>
                <a:spcPct val="0"/>
              </a:spcBef>
              <a:spcAft>
                <a:spcPct val="0"/>
              </a:spcAft>
            </a:pPr>
            <a:r>
              <a:rPr lang="en-US" sz="800" dirty="0">
                <a:cs typeface="Arial" charset="0"/>
              </a:rPr>
              <a:t>Notes accompany this presentation. Please select Notes Page view. </a:t>
            </a:r>
            <a:br>
              <a:rPr lang="en-US" sz="800" dirty="0">
                <a:cs typeface="Arial" charset="0"/>
              </a:rPr>
            </a:br>
            <a:r>
              <a:rPr lang="en-US" sz="800" dirty="0">
                <a:cs typeface="Arial" charset="0"/>
              </a:rPr>
              <a:t>These materials can be reproduced only with written approval from Gartner. </a:t>
            </a:r>
            <a:br>
              <a:rPr lang="en-US" sz="800" dirty="0">
                <a:cs typeface="Arial" charset="0"/>
              </a:rPr>
            </a:br>
            <a:r>
              <a:rPr lang="en-US" sz="800" dirty="0">
                <a:cs typeface="Arial" charset="0"/>
              </a:rPr>
              <a:t>Such approvals must be requested via </a:t>
            </a:r>
            <a:r>
              <a:rPr lang="en-US" sz="800" dirty="0" smtClean="0">
                <a:cs typeface="Arial" charset="0"/>
              </a:rPr>
              <a:t>email: </a:t>
            </a:r>
            <a:r>
              <a:rPr lang="en-US" sz="800" dirty="0">
                <a:cs typeface="Arial" charset="0"/>
              </a:rPr>
              <a:t>vendor.relations@gartner.com. </a:t>
            </a:r>
            <a:br>
              <a:rPr lang="en-US" sz="800" dirty="0">
                <a:cs typeface="Arial" charset="0"/>
              </a:rPr>
            </a:br>
            <a:r>
              <a:rPr lang="en-US" sz="800" dirty="0">
                <a:cs typeface="Arial" charset="0"/>
              </a:rPr>
              <a:t>Gartner is a registered trademark of Gartner, Inc. or its affiliates.</a:t>
            </a:r>
          </a:p>
        </p:txBody>
      </p:sp>
      <p:sp>
        <p:nvSpPr>
          <p:cNvPr id="18" name="Notes Placeholder 17"/>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6" name="Picture 15" descr="swoosh-from-ppt.jpg"/>
          <p:cNvPicPr>
            <a:picLocks noChangeAspect="1"/>
          </p:cNvPicPr>
          <p:nvPr userDrawn="1"/>
        </p:nvPicPr>
        <p:blipFill>
          <a:blip r:embed="rId2" cstate="print"/>
          <a:stretch>
            <a:fillRect/>
          </a:stretch>
        </p:blipFill>
        <p:spPr bwMode="hidden">
          <a:xfrm>
            <a:off x="0" y="0"/>
            <a:ext cx="9144000" cy="3200400"/>
          </a:xfrm>
          <a:prstGeom prst="rect">
            <a:avLst/>
          </a:prstGeom>
        </p:spPr>
      </p:pic>
      <p:sp>
        <p:nvSpPr>
          <p:cNvPr id="5" name="Rectangle 288"/>
          <p:cNvSpPr>
            <a:spLocks noChangeArrowheads="1"/>
          </p:cNvSpPr>
          <p:nvPr userDrawn="1"/>
        </p:nvSpPr>
        <p:spPr bwMode="gray">
          <a:xfrm>
            <a:off x="381000" y="6278563"/>
            <a:ext cx="6577940" cy="414337"/>
          </a:xfrm>
          <a:prstGeom prst="rect">
            <a:avLst/>
          </a:prstGeom>
          <a:noFill/>
          <a:ln w="12700">
            <a:noFill/>
            <a:miter lim="800000"/>
            <a:headEnd type="none" w="sm" len="sm"/>
            <a:tailEnd type="none" w="sm" len="sm"/>
          </a:ln>
          <a:effectLst/>
        </p:spPr>
        <p:txBody>
          <a:bodyPr lIns="0" tIns="0" rIns="0" bIns="0"/>
          <a:lstStyle/>
          <a:p>
            <a:pPr algn="l" rtl="0" fontAlgn="base"/>
            <a:r>
              <a:rPr lang="en-US" sz="700" b="0" kern="1200" dirty="0" smtClean="0">
                <a:solidFill>
                  <a:srgbClr val="969696"/>
                </a:solidFill>
                <a:latin typeface="Arial" charset="0"/>
                <a:ea typeface="Arial Unicode MS" pitchFamily="34" charset="-128"/>
                <a:cs typeface="Arial Unicode MS" pitchFamily="34" charset="-128"/>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700" b="0" kern="1200" dirty="0" smtClean="0">
                <a:solidFill>
                  <a:srgbClr val="969696"/>
                </a:solidFill>
                <a:latin typeface="Arial" charset="0"/>
                <a:ea typeface="Arial Unicode MS" pitchFamily="34" charset="-128"/>
                <a:cs typeface="Arial Unicode MS" pitchFamily="34" charset="-128"/>
              </a:rPr>
            </a:br>
            <a:r>
              <a:rPr lang="en-US" sz="700" b="0" kern="1200" dirty="0" smtClean="0">
                <a:solidFill>
                  <a:srgbClr val="969696"/>
                </a:solidFill>
                <a:latin typeface="Arial" charset="0"/>
                <a:ea typeface="Arial Unicode MS" pitchFamily="34" charset="-128"/>
                <a:cs typeface="Arial Unicode MS" pitchFamily="34" charset="-128"/>
              </a:rPr>
              <a:t>© 2012 Gartner, Inc. and/or its affiliates. All rights reserved.</a:t>
            </a:r>
          </a:p>
        </p:txBody>
      </p:sp>
      <p:grpSp>
        <p:nvGrpSpPr>
          <p:cNvPr id="6" name="Group 292"/>
          <p:cNvGrpSpPr>
            <a:grpSpLocks noChangeAspect="1"/>
          </p:cNvGrpSpPr>
          <p:nvPr userDrawn="1"/>
        </p:nvGrpSpPr>
        <p:grpSpPr bwMode="auto">
          <a:xfrm>
            <a:off x="7493000" y="6369050"/>
            <a:ext cx="1143000" cy="257175"/>
            <a:chOff x="3020" y="3469"/>
            <a:chExt cx="1440" cy="326"/>
          </a:xfrm>
        </p:grpSpPr>
        <p:sp>
          <p:nvSpPr>
            <p:cNvPr id="7" name="Freeform 293"/>
            <p:cNvSpPr>
              <a:spLocks noChangeAspect="1"/>
            </p:cNvSpPr>
            <p:nvPr userDrawn="1"/>
          </p:nvSpPr>
          <p:spPr bwMode="gray">
            <a:xfrm>
              <a:off x="4322" y="3576"/>
              <a:ext cx="132" cy="211"/>
            </a:xfrm>
            <a:custGeom>
              <a:avLst/>
              <a:gdLst/>
              <a:ahLst/>
              <a:cxnLst>
                <a:cxn ang="0">
                  <a:pos x="132" y="0"/>
                </a:cxn>
                <a:cxn ang="0">
                  <a:pos x="128" y="50"/>
                </a:cxn>
                <a:cxn ang="0">
                  <a:pos x="106" y="50"/>
                </a:cxn>
                <a:cxn ang="0">
                  <a:pos x="106" y="50"/>
                </a:cxn>
                <a:cxn ang="0">
                  <a:pos x="96" y="50"/>
                </a:cxn>
                <a:cxn ang="0">
                  <a:pos x="86" y="54"/>
                </a:cxn>
                <a:cxn ang="0">
                  <a:pos x="78"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78" y="6"/>
                </a:cxn>
                <a:cxn ang="0">
                  <a:pos x="94" y="2"/>
                </a:cxn>
                <a:cxn ang="0">
                  <a:pos x="112" y="0"/>
                </a:cxn>
                <a:cxn ang="0">
                  <a:pos x="132" y="0"/>
                </a:cxn>
              </a:cxnLst>
              <a:rect l="0" t="0" r="r" b="b"/>
              <a:pathLst>
                <a:path w="132" h="212">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8" name="Freeform 294"/>
            <p:cNvSpPr>
              <a:spLocks noChangeAspect="1"/>
            </p:cNvSpPr>
            <p:nvPr userDrawn="1"/>
          </p:nvSpPr>
          <p:spPr bwMode="gray">
            <a:xfrm>
              <a:off x="3860" y="3570"/>
              <a:ext cx="194" cy="217"/>
            </a:xfrm>
            <a:custGeom>
              <a:avLst/>
              <a:gdLst/>
              <a:ahLst/>
              <a:cxnLst>
                <a:cxn ang="0">
                  <a:pos x="194" y="218"/>
                </a:cxn>
                <a:cxn ang="0">
                  <a:pos x="136" y="218"/>
                </a:cxn>
                <a:cxn ang="0">
                  <a:pos x="136" y="106"/>
                </a:cxn>
                <a:cxn ang="0">
                  <a:pos x="136" y="106"/>
                </a:cxn>
                <a:cxn ang="0">
                  <a:pos x="136" y="88"/>
                </a:cxn>
                <a:cxn ang="0">
                  <a:pos x="134" y="78"/>
                </a:cxn>
                <a:cxn ang="0">
                  <a:pos x="132" y="70"/>
                </a:cxn>
                <a:cxn ang="0">
                  <a:pos x="128" y="64"/>
                </a:cxn>
                <a:cxn ang="0">
                  <a:pos x="122" y="58"/>
                </a:cxn>
                <a:cxn ang="0">
                  <a:pos x="112" y="54"/>
                </a:cxn>
                <a:cxn ang="0">
                  <a:pos x="102" y="52"/>
                </a:cxn>
                <a:cxn ang="0">
                  <a:pos x="102" y="52"/>
                </a:cxn>
                <a:cxn ang="0">
                  <a:pos x="90" y="54"/>
                </a:cxn>
                <a:cxn ang="0">
                  <a:pos x="82" y="56"/>
                </a:cxn>
                <a:cxn ang="0">
                  <a:pos x="74" y="62"/>
                </a:cxn>
                <a:cxn ang="0">
                  <a:pos x="68" y="68"/>
                </a:cxn>
                <a:cxn ang="0">
                  <a:pos x="62" y="76"/>
                </a:cxn>
                <a:cxn ang="0">
                  <a:pos x="60" y="84"/>
                </a:cxn>
                <a:cxn ang="0">
                  <a:pos x="58" y="92"/>
                </a:cxn>
                <a:cxn ang="0">
                  <a:pos x="58" y="102"/>
                </a:cxn>
                <a:cxn ang="0">
                  <a:pos x="58" y="218"/>
                </a:cxn>
                <a:cxn ang="0">
                  <a:pos x="0" y="218"/>
                </a:cxn>
                <a:cxn ang="0">
                  <a:pos x="0" y="6"/>
                </a:cxn>
                <a:cxn ang="0">
                  <a:pos x="52" y="6"/>
                </a:cxn>
                <a:cxn ang="0">
                  <a:pos x="54" y="32"/>
                </a:cxn>
                <a:cxn ang="0">
                  <a:pos x="54" y="32"/>
                </a:cxn>
                <a:cxn ang="0">
                  <a:pos x="64" y="20"/>
                </a:cxn>
                <a:cxn ang="0">
                  <a:pos x="78" y="10"/>
                </a:cxn>
                <a:cxn ang="0">
                  <a:pos x="88" y="6"/>
                </a:cxn>
                <a:cxn ang="0">
                  <a:pos x="96" y="4"/>
                </a:cxn>
                <a:cxn ang="0">
                  <a:pos x="106" y="2"/>
                </a:cxn>
                <a:cxn ang="0">
                  <a:pos x="118" y="0"/>
                </a:cxn>
                <a:cxn ang="0">
                  <a:pos x="118" y="0"/>
                </a:cxn>
                <a:cxn ang="0">
                  <a:pos x="138" y="2"/>
                </a:cxn>
                <a:cxn ang="0">
                  <a:pos x="154" y="8"/>
                </a:cxn>
                <a:cxn ang="0">
                  <a:pos x="168" y="16"/>
                </a:cxn>
                <a:cxn ang="0">
                  <a:pos x="178" y="26"/>
                </a:cxn>
                <a:cxn ang="0">
                  <a:pos x="186" y="40"/>
                </a:cxn>
                <a:cxn ang="0">
                  <a:pos x="190" y="54"/>
                </a:cxn>
                <a:cxn ang="0">
                  <a:pos x="194" y="70"/>
                </a:cxn>
                <a:cxn ang="0">
                  <a:pos x="194" y="86"/>
                </a:cxn>
                <a:cxn ang="0">
                  <a:pos x="194" y="218"/>
                </a:cxn>
              </a:cxnLst>
              <a:rect l="0" t="0" r="r" b="b"/>
              <a:pathLst>
                <a:path w="194" h="218">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9" name="Freeform 295"/>
            <p:cNvSpPr>
              <a:spLocks noChangeAspect="1"/>
            </p:cNvSpPr>
            <p:nvPr userDrawn="1"/>
          </p:nvSpPr>
          <p:spPr bwMode="gray">
            <a:xfrm>
              <a:off x="3720" y="3515"/>
              <a:ext cx="114" cy="276"/>
            </a:xfrm>
            <a:custGeom>
              <a:avLst/>
              <a:gdLst/>
              <a:ahLst/>
              <a:cxnLst>
                <a:cxn ang="0">
                  <a:pos x="114" y="224"/>
                </a:cxn>
                <a:cxn ang="0">
                  <a:pos x="110" y="272"/>
                </a:cxn>
                <a:cxn ang="0">
                  <a:pos x="110" y="272"/>
                </a:cxn>
                <a:cxn ang="0">
                  <a:pos x="90" y="276"/>
                </a:cxn>
                <a:cxn ang="0">
                  <a:pos x="70" y="276"/>
                </a:cxn>
                <a:cxn ang="0">
                  <a:pos x="70" y="276"/>
                </a:cxn>
                <a:cxn ang="0">
                  <a:pos x="50" y="276"/>
                </a:cxn>
                <a:cxn ang="0">
                  <a:pos x="36" y="272"/>
                </a:cxn>
                <a:cxn ang="0">
                  <a:pos x="24" y="266"/>
                </a:cxn>
                <a:cxn ang="0">
                  <a:pos x="14" y="258"/>
                </a:cxn>
                <a:cxn ang="0">
                  <a:pos x="8" y="248"/>
                </a:cxn>
                <a:cxn ang="0">
                  <a:pos x="2" y="234"/>
                </a:cxn>
                <a:cxn ang="0">
                  <a:pos x="0" y="220"/>
                </a:cxn>
                <a:cxn ang="0">
                  <a:pos x="0" y="202"/>
                </a:cxn>
                <a:cxn ang="0">
                  <a:pos x="0" y="0"/>
                </a:cxn>
                <a:cxn ang="0">
                  <a:pos x="58" y="0"/>
                </a:cxn>
                <a:cxn ang="0">
                  <a:pos x="58" y="60"/>
                </a:cxn>
                <a:cxn ang="0">
                  <a:pos x="114" y="60"/>
                </a:cxn>
                <a:cxn ang="0">
                  <a:pos x="110" y="110"/>
                </a:cxn>
                <a:cxn ang="0">
                  <a:pos x="58" y="110"/>
                </a:cxn>
                <a:cxn ang="0">
                  <a:pos x="58" y="198"/>
                </a:cxn>
                <a:cxn ang="0">
                  <a:pos x="58" y="198"/>
                </a:cxn>
                <a:cxn ang="0">
                  <a:pos x="58" y="210"/>
                </a:cxn>
                <a:cxn ang="0">
                  <a:pos x="62" y="220"/>
                </a:cxn>
                <a:cxn ang="0">
                  <a:pos x="66" y="224"/>
                </a:cxn>
                <a:cxn ang="0">
                  <a:pos x="70" y="226"/>
                </a:cxn>
                <a:cxn ang="0">
                  <a:pos x="84" y="228"/>
                </a:cxn>
                <a:cxn ang="0">
                  <a:pos x="84" y="228"/>
                </a:cxn>
                <a:cxn ang="0">
                  <a:pos x="98" y="228"/>
                </a:cxn>
                <a:cxn ang="0">
                  <a:pos x="114" y="224"/>
                </a:cxn>
                <a:cxn ang="0">
                  <a:pos x="114" y="224"/>
                </a:cxn>
              </a:cxnLst>
              <a:rect l="0" t="0" r="r" b="b"/>
              <a:pathLst>
                <a:path w="114" h="276">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0" name="Freeform 296"/>
            <p:cNvSpPr>
              <a:spLocks noChangeAspect="1"/>
            </p:cNvSpPr>
            <p:nvPr userDrawn="1"/>
          </p:nvSpPr>
          <p:spPr bwMode="gray">
            <a:xfrm>
              <a:off x="3574" y="3576"/>
              <a:ext cx="126" cy="211"/>
            </a:xfrm>
            <a:custGeom>
              <a:avLst/>
              <a:gdLst/>
              <a:ahLst/>
              <a:cxnLst>
                <a:cxn ang="0">
                  <a:pos x="126" y="0"/>
                </a:cxn>
                <a:cxn ang="0">
                  <a:pos x="122" y="50"/>
                </a:cxn>
                <a:cxn ang="0">
                  <a:pos x="106" y="50"/>
                </a:cxn>
                <a:cxn ang="0">
                  <a:pos x="106" y="50"/>
                </a:cxn>
                <a:cxn ang="0">
                  <a:pos x="96" y="50"/>
                </a:cxn>
                <a:cxn ang="0">
                  <a:pos x="86" y="54"/>
                </a:cxn>
                <a:cxn ang="0">
                  <a:pos x="76"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80" y="6"/>
                </a:cxn>
                <a:cxn ang="0">
                  <a:pos x="94" y="2"/>
                </a:cxn>
                <a:cxn ang="0">
                  <a:pos x="112" y="0"/>
                </a:cxn>
                <a:cxn ang="0">
                  <a:pos x="126" y="0"/>
                </a:cxn>
              </a:cxnLst>
              <a:rect l="0" t="0" r="r" b="b"/>
              <a:pathLst>
                <a:path w="126" h="212">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1" name="Freeform 297"/>
            <p:cNvSpPr>
              <a:spLocks noChangeAspect="1"/>
            </p:cNvSpPr>
            <p:nvPr userDrawn="1"/>
          </p:nvSpPr>
          <p:spPr bwMode="gray">
            <a:xfrm>
              <a:off x="3020" y="3469"/>
              <a:ext cx="294" cy="326"/>
            </a:xfrm>
            <a:custGeom>
              <a:avLst/>
              <a:gdLst/>
              <a:ahLst/>
              <a:cxnLst>
                <a:cxn ang="0">
                  <a:pos x="294" y="296"/>
                </a:cxn>
                <a:cxn ang="0">
                  <a:pos x="234" y="320"/>
                </a:cxn>
                <a:cxn ang="0">
                  <a:pos x="202" y="326"/>
                </a:cxn>
                <a:cxn ang="0">
                  <a:pos x="164" y="326"/>
                </a:cxn>
                <a:cxn ang="0">
                  <a:pos x="148" y="326"/>
                </a:cxn>
                <a:cxn ang="0">
                  <a:pos x="114" y="320"/>
                </a:cxn>
                <a:cxn ang="0">
                  <a:pos x="84" y="308"/>
                </a:cxn>
                <a:cxn ang="0">
                  <a:pos x="58" y="292"/>
                </a:cxn>
                <a:cxn ang="0">
                  <a:pos x="36" y="272"/>
                </a:cxn>
                <a:cxn ang="0">
                  <a:pos x="20" y="246"/>
                </a:cxn>
                <a:cxn ang="0">
                  <a:pos x="8" y="216"/>
                </a:cxn>
                <a:cxn ang="0">
                  <a:pos x="2" y="182"/>
                </a:cxn>
                <a:cxn ang="0">
                  <a:pos x="0" y="164"/>
                </a:cxn>
                <a:cxn ang="0">
                  <a:pos x="4" y="128"/>
                </a:cxn>
                <a:cxn ang="0">
                  <a:pos x="12" y="96"/>
                </a:cxn>
                <a:cxn ang="0">
                  <a:pos x="28" y="68"/>
                </a:cxn>
                <a:cxn ang="0">
                  <a:pos x="48" y="44"/>
                </a:cxn>
                <a:cxn ang="0">
                  <a:pos x="72" y="26"/>
                </a:cxn>
                <a:cxn ang="0">
                  <a:pos x="100" y="12"/>
                </a:cxn>
                <a:cxn ang="0">
                  <a:pos x="130" y="2"/>
                </a:cxn>
                <a:cxn ang="0">
                  <a:pos x="164" y="0"/>
                </a:cxn>
                <a:cxn ang="0">
                  <a:pos x="182" y="0"/>
                </a:cxn>
                <a:cxn ang="0">
                  <a:pos x="216" y="4"/>
                </a:cxn>
                <a:cxn ang="0">
                  <a:pos x="248" y="14"/>
                </a:cxn>
                <a:cxn ang="0">
                  <a:pos x="276" y="30"/>
                </a:cxn>
                <a:cxn ang="0">
                  <a:pos x="250" y="82"/>
                </a:cxn>
                <a:cxn ang="0">
                  <a:pos x="232" y="70"/>
                </a:cxn>
                <a:cxn ang="0">
                  <a:pos x="188" y="56"/>
                </a:cxn>
                <a:cxn ang="0">
                  <a:pos x="162" y="56"/>
                </a:cxn>
                <a:cxn ang="0">
                  <a:pos x="122" y="64"/>
                </a:cxn>
                <a:cxn ang="0">
                  <a:pos x="90" y="86"/>
                </a:cxn>
                <a:cxn ang="0">
                  <a:pos x="72" y="120"/>
                </a:cxn>
                <a:cxn ang="0">
                  <a:pos x="64" y="160"/>
                </a:cxn>
                <a:cxn ang="0">
                  <a:pos x="66" y="184"/>
                </a:cxn>
                <a:cxn ang="0">
                  <a:pos x="80" y="224"/>
                </a:cxn>
                <a:cxn ang="0">
                  <a:pos x="106" y="254"/>
                </a:cxn>
                <a:cxn ang="0">
                  <a:pos x="144" y="270"/>
                </a:cxn>
                <a:cxn ang="0">
                  <a:pos x="166" y="272"/>
                </a:cxn>
                <a:cxn ang="0">
                  <a:pos x="204" y="270"/>
                </a:cxn>
                <a:cxn ang="0">
                  <a:pos x="234" y="260"/>
                </a:cxn>
                <a:cxn ang="0">
                  <a:pos x="170" y="194"/>
                </a:cxn>
                <a:cxn ang="0">
                  <a:pos x="294" y="140"/>
                </a:cxn>
              </a:cxnLst>
              <a:rect l="0" t="0" r="r" b="b"/>
              <a:pathLst>
                <a:path w="294" h="326">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2" name="Freeform 298"/>
            <p:cNvSpPr>
              <a:spLocks noChangeAspect="1" noEditPoints="1"/>
            </p:cNvSpPr>
            <p:nvPr userDrawn="1"/>
          </p:nvSpPr>
          <p:spPr bwMode="gray">
            <a:xfrm>
              <a:off x="4080" y="3570"/>
              <a:ext cx="216" cy="223"/>
            </a:xfrm>
            <a:custGeom>
              <a:avLst/>
              <a:gdLst/>
              <a:ahLst/>
              <a:cxnLst>
                <a:cxn ang="0">
                  <a:pos x="58" y="132"/>
                </a:cxn>
                <a:cxn ang="0">
                  <a:pos x="60" y="142"/>
                </a:cxn>
                <a:cxn ang="0">
                  <a:pos x="70" y="158"/>
                </a:cxn>
                <a:cxn ang="0">
                  <a:pos x="84" y="170"/>
                </a:cxn>
                <a:cxn ang="0">
                  <a:pos x="102" y="176"/>
                </a:cxn>
                <a:cxn ang="0">
                  <a:pos x="112" y="176"/>
                </a:cxn>
                <a:cxn ang="0">
                  <a:pos x="144" y="172"/>
                </a:cxn>
                <a:cxn ang="0">
                  <a:pos x="170" y="150"/>
                </a:cxn>
                <a:cxn ang="0">
                  <a:pos x="208" y="180"/>
                </a:cxn>
                <a:cxn ang="0">
                  <a:pos x="188" y="200"/>
                </a:cxn>
                <a:cxn ang="0">
                  <a:pos x="164" y="214"/>
                </a:cxn>
                <a:cxn ang="0">
                  <a:pos x="140" y="222"/>
                </a:cxn>
                <a:cxn ang="0">
                  <a:pos x="112" y="224"/>
                </a:cxn>
                <a:cxn ang="0">
                  <a:pos x="90" y="222"/>
                </a:cxn>
                <a:cxn ang="0">
                  <a:pos x="50" y="206"/>
                </a:cxn>
                <a:cxn ang="0">
                  <a:pos x="20" y="178"/>
                </a:cxn>
                <a:cxn ang="0">
                  <a:pos x="2" y="136"/>
                </a:cxn>
                <a:cxn ang="0">
                  <a:pos x="0" y="112"/>
                </a:cxn>
                <a:cxn ang="0">
                  <a:pos x="8" y="66"/>
                </a:cxn>
                <a:cxn ang="0">
                  <a:pos x="32" y="32"/>
                </a:cxn>
                <a:cxn ang="0">
                  <a:pos x="68" y="8"/>
                </a:cxn>
                <a:cxn ang="0">
                  <a:pos x="110" y="0"/>
                </a:cxn>
                <a:cxn ang="0">
                  <a:pos x="134" y="2"/>
                </a:cxn>
                <a:cxn ang="0">
                  <a:pos x="174" y="18"/>
                </a:cxn>
                <a:cxn ang="0">
                  <a:pos x="200" y="46"/>
                </a:cxn>
                <a:cxn ang="0">
                  <a:pos x="214" y="90"/>
                </a:cxn>
                <a:cxn ang="0">
                  <a:pos x="216" y="132"/>
                </a:cxn>
                <a:cxn ang="0">
                  <a:pos x="158" y="88"/>
                </a:cxn>
                <a:cxn ang="0">
                  <a:pos x="154" y="70"/>
                </a:cxn>
                <a:cxn ang="0">
                  <a:pos x="144" y="56"/>
                </a:cxn>
                <a:cxn ang="0">
                  <a:pos x="128" y="48"/>
                </a:cxn>
                <a:cxn ang="0">
                  <a:pos x="108" y="46"/>
                </a:cxn>
                <a:cxn ang="0">
                  <a:pos x="98" y="46"/>
                </a:cxn>
                <a:cxn ang="0">
                  <a:pos x="82" y="52"/>
                </a:cxn>
                <a:cxn ang="0">
                  <a:pos x="68" y="64"/>
                </a:cxn>
                <a:cxn ang="0">
                  <a:pos x="60" y="80"/>
                </a:cxn>
                <a:cxn ang="0">
                  <a:pos x="158" y="88"/>
                </a:cxn>
              </a:cxnLst>
              <a:rect l="0" t="0" r="r" b="b"/>
              <a:pathLst>
                <a:path w="216" h="224">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3" name="Freeform 299"/>
            <p:cNvSpPr>
              <a:spLocks noChangeAspect="1" noEditPoints="1"/>
            </p:cNvSpPr>
            <p:nvPr userDrawn="1"/>
          </p:nvSpPr>
          <p:spPr bwMode="gray">
            <a:xfrm>
              <a:off x="3342" y="3570"/>
              <a:ext cx="196" cy="223"/>
            </a:xfrm>
            <a:custGeom>
              <a:avLst/>
              <a:gdLst/>
              <a:ahLst/>
              <a:cxnLst>
                <a:cxn ang="0">
                  <a:pos x="196" y="218"/>
                </a:cxn>
                <a:cxn ang="0">
                  <a:pos x="144" y="198"/>
                </a:cxn>
                <a:cxn ang="0">
                  <a:pos x="138" y="204"/>
                </a:cxn>
                <a:cxn ang="0">
                  <a:pos x="114" y="218"/>
                </a:cxn>
                <a:cxn ang="0">
                  <a:pos x="78" y="224"/>
                </a:cxn>
                <a:cxn ang="0">
                  <a:pos x="62" y="224"/>
                </a:cxn>
                <a:cxn ang="0">
                  <a:pos x="36" y="216"/>
                </a:cxn>
                <a:cxn ang="0">
                  <a:pos x="14" y="200"/>
                </a:cxn>
                <a:cxn ang="0">
                  <a:pos x="2" y="176"/>
                </a:cxn>
                <a:cxn ang="0">
                  <a:pos x="0" y="160"/>
                </a:cxn>
                <a:cxn ang="0">
                  <a:pos x="4" y="136"/>
                </a:cxn>
                <a:cxn ang="0">
                  <a:pos x="12" y="118"/>
                </a:cxn>
                <a:cxn ang="0">
                  <a:pos x="28" y="104"/>
                </a:cxn>
                <a:cxn ang="0">
                  <a:pos x="46" y="96"/>
                </a:cxn>
                <a:cxn ang="0">
                  <a:pos x="88" y="86"/>
                </a:cxn>
                <a:cxn ang="0">
                  <a:pos x="130" y="84"/>
                </a:cxn>
                <a:cxn ang="0">
                  <a:pos x="140" y="82"/>
                </a:cxn>
                <a:cxn ang="0">
                  <a:pos x="140" y="72"/>
                </a:cxn>
                <a:cxn ang="0">
                  <a:pos x="134" y="60"/>
                </a:cxn>
                <a:cxn ang="0">
                  <a:pos x="124" y="50"/>
                </a:cxn>
                <a:cxn ang="0">
                  <a:pos x="106" y="46"/>
                </a:cxn>
                <a:cxn ang="0">
                  <a:pos x="96" y="46"/>
                </a:cxn>
                <a:cxn ang="0">
                  <a:pos x="66" y="52"/>
                </a:cxn>
                <a:cxn ang="0">
                  <a:pos x="40" y="68"/>
                </a:cxn>
                <a:cxn ang="0">
                  <a:pos x="6" y="34"/>
                </a:cxn>
                <a:cxn ang="0">
                  <a:pos x="28" y="18"/>
                </a:cxn>
                <a:cxn ang="0">
                  <a:pos x="76" y="2"/>
                </a:cxn>
                <a:cxn ang="0">
                  <a:pos x="100" y="0"/>
                </a:cxn>
                <a:cxn ang="0">
                  <a:pos x="144" y="6"/>
                </a:cxn>
                <a:cxn ang="0">
                  <a:pos x="174" y="22"/>
                </a:cxn>
                <a:cxn ang="0">
                  <a:pos x="190" y="46"/>
                </a:cxn>
                <a:cxn ang="0">
                  <a:pos x="196" y="80"/>
                </a:cxn>
                <a:cxn ang="0">
                  <a:pos x="140" y="126"/>
                </a:cxn>
                <a:cxn ang="0">
                  <a:pos x="132" y="126"/>
                </a:cxn>
                <a:cxn ang="0">
                  <a:pos x="96" y="128"/>
                </a:cxn>
                <a:cxn ang="0">
                  <a:pos x="74" y="134"/>
                </a:cxn>
                <a:cxn ang="0">
                  <a:pos x="60" y="146"/>
                </a:cxn>
                <a:cxn ang="0">
                  <a:pos x="58" y="156"/>
                </a:cxn>
                <a:cxn ang="0">
                  <a:pos x="62" y="168"/>
                </a:cxn>
                <a:cxn ang="0">
                  <a:pos x="70" y="176"/>
                </a:cxn>
                <a:cxn ang="0">
                  <a:pos x="84" y="180"/>
                </a:cxn>
                <a:cxn ang="0">
                  <a:pos x="114" y="174"/>
                </a:cxn>
                <a:cxn ang="0">
                  <a:pos x="128" y="164"/>
                </a:cxn>
                <a:cxn ang="0">
                  <a:pos x="138" y="152"/>
                </a:cxn>
                <a:cxn ang="0">
                  <a:pos x="140" y="134"/>
                </a:cxn>
              </a:cxnLst>
              <a:rect l="0" t="0" r="r" b="b"/>
              <a:pathLst>
                <a:path w="196" h="224">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4" name="Freeform 300"/>
            <p:cNvSpPr>
              <a:spLocks noChangeAspect="1" noEditPoints="1"/>
            </p:cNvSpPr>
            <p:nvPr userDrawn="1"/>
          </p:nvSpPr>
          <p:spPr bwMode="gray">
            <a:xfrm>
              <a:off x="4402" y="3735"/>
              <a:ext cx="58" cy="56"/>
            </a:xfrm>
            <a:custGeom>
              <a:avLst/>
              <a:gdLst/>
              <a:ahLst/>
              <a:cxnLst>
                <a:cxn ang="0">
                  <a:pos x="6" y="28"/>
                </a:cxn>
                <a:cxn ang="0">
                  <a:pos x="14" y="12"/>
                </a:cxn>
                <a:cxn ang="0">
                  <a:pos x="30" y="4"/>
                </a:cxn>
                <a:cxn ang="0">
                  <a:pos x="38" y="6"/>
                </a:cxn>
                <a:cxn ang="0">
                  <a:pos x="52" y="18"/>
                </a:cxn>
                <a:cxn ang="0">
                  <a:pos x="54" y="28"/>
                </a:cxn>
                <a:cxn ang="0">
                  <a:pos x="46" y="46"/>
                </a:cxn>
                <a:cxn ang="0">
                  <a:pos x="30" y="52"/>
                </a:cxn>
                <a:cxn ang="0">
                  <a:pos x="20" y="50"/>
                </a:cxn>
                <a:cxn ang="0">
                  <a:pos x="8" y="38"/>
                </a:cxn>
                <a:cxn ang="0">
                  <a:pos x="6" y="28"/>
                </a:cxn>
                <a:cxn ang="0">
                  <a:pos x="30" y="56"/>
                </a:cxn>
                <a:cxn ang="0">
                  <a:pos x="50" y="48"/>
                </a:cxn>
                <a:cxn ang="0">
                  <a:pos x="58" y="34"/>
                </a:cxn>
                <a:cxn ang="0">
                  <a:pos x="58" y="28"/>
                </a:cxn>
                <a:cxn ang="0">
                  <a:pos x="56" y="16"/>
                </a:cxn>
                <a:cxn ang="0">
                  <a:pos x="42" y="2"/>
                </a:cxn>
                <a:cxn ang="0">
                  <a:pos x="30" y="0"/>
                </a:cxn>
                <a:cxn ang="0">
                  <a:pos x="10" y="8"/>
                </a:cxn>
                <a:cxn ang="0">
                  <a:pos x="2" y="22"/>
                </a:cxn>
                <a:cxn ang="0">
                  <a:pos x="0" y="28"/>
                </a:cxn>
                <a:cxn ang="0">
                  <a:pos x="4" y="40"/>
                </a:cxn>
                <a:cxn ang="0">
                  <a:pos x="18" y="54"/>
                </a:cxn>
                <a:cxn ang="0">
                  <a:pos x="30" y="56"/>
                </a:cxn>
                <a:cxn ang="0">
                  <a:pos x="30" y="30"/>
                </a:cxn>
                <a:cxn ang="0">
                  <a:pos x="44" y="44"/>
                </a:cxn>
                <a:cxn ang="0">
                  <a:pos x="34" y="30"/>
                </a:cxn>
                <a:cxn ang="0">
                  <a:pos x="42" y="24"/>
                </a:cxn>
                <a:cxn ang="0">
                  <a:pos x="44" y="22"/>
                </a:cxn>
                <a:cxn ang="0">
                  <a:pos x="40" y="14"/>
                </a:cxn>
                <a:cxn ang="0">
                  <a:pos x="32" y="12"/>
                </a:cxn>
                <a:cxn ang="0">
                  <a:pos x="18" y="44"/>
                </a:cxn>
                <a:cxn ang="0">
                  <a:pos x="24" y="30"/>
                </a:cxn>
                <a:cxn ang="0">
                  <a:pos x="24" y="16"/>
                </a:cxn>
                <a:cxn ang="0">
                  <a:pos x="30" y="16"/>
                </a:cxn>
                <a:cxn ang="0">
                  <a:pos x="38" y="18"/>
                </a:cxn>
                <a:cxn ang="0">
                  <a:pos x="38" y="20"/>
                </a:cxn>
                <a:cxn ang="0">
                  <a:pos x="36" y="26"/>
                </a:cxn>
                <a:cxn ang="0">
                  <a:pos x="24" y="26"/>
                </a:cxn>
              </a:cxnLst>
              <a:rect l="0" t="0" r="r" b="b"/>
              <a:pathLst>
                <a:path w="58" h="56">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defRPr/>
              </a:pPr>
              <a:endParaRPr lang="en-US" dirty="0">
                <a:ea typeface="+mn-ea"/>
                <a:cs typeface="+mn-cs"/>
              </a:endParaRPr>
            </a:p>
          </p:txBody>
        </p:sp>
      </p:grpSp>
      <p:sp>
        <p:nvSpPr>
          <p:cNvPr id="280799" name="Rectangle 223"/>
          <p:cNvSpPr>
            <a:spLocks noGrp="1" noChangeArrowheads="1"/>
          </p:cNvSpPr>
          <p:nvPr>
            <p:ph type="subTitle" idx="1"/>
          </p:nvPr>
        </p:nvSpPr>
        <p:spPr>
          <a:xfrm>
            <a:off x="381000" y="3468688"/>
            <a:ext cx="8291513" cy="2203450"/>
          </a:xfrm>
          <a:ln/>
        </p:spPr>
        <p:txBody>
          <a:bodyPr rIns="0"/>
          <a:lstStyle>
            <a:lvl1pPr marL="0" indent="0" algn="r">
              <a:buFont typeface="Times" pitchFamily="18" charset="0"/>
              <a:buNone/>
              <a:defRPr sz="2600"/>
            </a:lvl1pPr>
          </a:lstStyle>
          <a:p>
            <a:r>
              <a:rPr lang="en-US" smtClean="0"/>
              <a:t>Click to edit Master subtitle style</a:t>
            </a:r>
            <a:endParaRPr lang="en-US"/>
          </a:p>
        </p:txBody>
      </p:sp>
      <p:sp>
        <p:nvSpPr>
          <p:cNvPr id="280698" name="Rectangle 122"/>
          <p:cNvSpPr>
            <a:spLocks noGrp="1" noChangeArrowheads="1"/>
          </p:cNvSpPr>
          <p:nvPr>
            <p:ph type="ctrTitle"/>
          </p:nvPr>
        </p:nvSpPr>
        <p:spPr bwMode="black">
          <a:xfrm>
            <a:off x="381000" y="420688"/>
            <a:ext cx="8305800" cy="2352675"/>
          </a:xfrm>
          <a:ln/>
        </p:spPr>
        <p:txBody>
          <a:bodyPr tIns="45720" bIns="45720" anchor="b"/>
          <a:lstStyle>
            <a:lvl1pPr>
              <a:defRPr sz="3800">
                <a:solidFill>
                  <a:schemeClr val="bg1"/>
                </a:solidFill>
              </a:defRPr>
            </a:lvl1pPr>
          </a:lstStyle>
          <a:p>
            <a:r>
              <a:rPr lang="en-US" smtClean="0"/>
              <a:t>Click to edit Master title style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 </a:t>
            </a:r>
            <a:fld id="{6B94FA92-FD85-4028-8A65-25E5DEB3133D}" type="slidenum">
              <a:rPr lang="en-US"/>
              <a:pPr>
                <a:defRPr/>
              </a:pPr>
              <a:t>‹#›</a:t>
            </a:fld>
            <a:endParaRPr lang="en-US" dirty="0"/>
          </a:p>
        </p:txBody>
      </p:sp>
      <p:cxnSp>
        <p:nvCxnSpPr>
          <p:cNvPr id="5"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5750" y="1362075"/>
            <a:ext cx="4102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0250" y="1362075"/>
            <a:ext cx="4102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 </a:t>
            </a:r>
            <a:fld id="{D5E3B240-5227-4A99-994B-07F74ECCACB0}" type="slidenum">
              <a:rPr lang="en-US"/>
              <a:pPr>
                <a:defRPr/>
              </a:pPr>
              <a:t>‹#›</a:t>
            </a:fld>
            <a:endParaRPr lang="en-US" dirty="0"/>
          </a:p>
        </p:txBody>
      </p:sp>
      <p:cxnSp>
        <p:nvCxnSpPr>
          <p:cNvPr id="6"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5"/>
          <p:cNvSpPr>
            <a:spLocks noGrp="1" noChangeArrowheads="1"/>
          </p:cNvSpPr>
          <p:nvPr>
            <p:ph type="ftr" sz="quarter" idx="10"/>
          </p:nvPr>
        </p:nvSpPr>
        <p:spPr>
          <a:ln/>
        </p:spPr>
        <p:txBody>
          <a:bodyPr/>
          <a:lstStyle>
            <a:lvl1pPr>
              <a:defRPr/>
            </a:lvl1pPr>
          </a:lstStyle>
          <a:p>
            <a:pPr>
              <a:defRPr/>
            </a:pPr>
            <a:r>
              <a:rPr lang="en-US" dirty="0"/>
              <a:t> </a:t>
            </a:r>
            <a:fld id="{1AC61E8B-D7D6-4EC1-BA02-1B652BB20EBC}" type="slidenum">
              <a:rPr lang="en-US"/>
              <a:pPr>
                <a:defRPr/>
              </a:pPr>
              <a:t>‹#›</a:t>
            </a:fld>
            <a:endParaRPr lang="en-US" dirty="0"/>
          </a:p>
        </p:txBody>
      </p:sp>
      <p:cxnSp>
        <p:nvCxnSpPr>
          <p:cNvPr id="4"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 </a:t>
            </a:r>
            <a:fld id="{283718F9-5F50-4E65-A3A8-480894E809EE}"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15" name="Picture 14" descr="divider-from-ppt.jpg"/>
          <p:cNvPicPr>
            <a:picLocks noChangeAspect="1"/>
          </p:cNvPicPr>
          <p:nvPr userDrawn="1"/>
        </p:nvPicPr>
        <p:blipFill>
          <a:blip r:embed="rId2" cstate="print"/>
          <a:stretch>
            <a:fillRect/>
          </a:stretch>
        </p:blipFill>
        <p:spPr bwMode="hidden">
          <a:xfrm>
            <a:off x="0" y="0"/>
            <a:ext cx="9144000" cy="6858000"/>
          </a:xfrm>
          <a:prstGeom prst="rect">
            <a:avLst/>
          </a:prstGeom>
        </p:spPr>
      </p:pic>
      <p:grpSp>
        <p:nvGrpSpPr>
          <p:cNvPr id="6" name="Group 11"/>
          <p:cNvGrpSpPr>
            <a:grpSpLocks noChangeAspect="1"/>
          </p:cNvGrpSpPr>
          <p:nvPr userDrawn="1"/>
        </p:nvGrpSpPr>
        <p:grpSpPr bwMode="black">
          <a:xfrm>
            <a:off x="7493000" y="6369050"/>
            <a:ext cx="1143000" cy="257175"/>
            <a:chOff x="3020" y="3469"/>
            <a:chExt cx="1440" cy="326"/>
          </a:xfrm>
        </p:grpSpPr>
        <p:sp>
          <p:nvSpPr>
            <p:cNvPr id="7" name="Freeform 12"/>
            <p:cNvSpPr>
              <a:spLocks noChangeAspect="1"/>
            </p:cNvSpPr>
            <p:nvPr/>
          </p:nvSpPr>
          <p:spPr bwMode="black">
            <a:xfrm>
              <a:off x="4322" y="3575"/>
              <a:ext cx="132" cy="212"/>
            </a:xfrm>
            <a:custGeom>
              <a:avLst/>
              <a:gdLst>
                <a:gd name="T0" fmla="*/ 132 w 132"/>
                <a:gd name="T1" fmla="*/ 0 h 212"/>
                <a:gd name="T2" fmla="*/ 128 w 132"/>
                <a:gd name="T3" fmla="*/ 50 h 212"/>
                <a:gd name="T4" fmla="*/ 106 w 132"/>
                <a:gd name="T5" fmla="*/ 50 h 212"/>
                <a:gd name="T6" fmla="*/ 106 w 132"/>
                <a:gd name="T7" fmla="*/ 50 h 212"/>
                <a:gd name="T8" fmla="*/ 96 w 132"/>
                <a:gd name="T9" fmla="*/ 50 h 212"/>
                <a:gd name="T10" fmla="*/ 86 w 132"/>
                <a:gd name="T11" fmla="*/ 54 h 212"/>
                <a:gd name="T12" fmla="*/ 78 w 132"/>
                <a:gd name="T13" fmla="*/ 60 h 212"/>
                <a:gd name="T14" fmla="*/ 70 w 132"/>
                <a:gd name="T15" fmla="*/ 66 h 212"/>
                <a:gd name="T16" fmla="*/ 64 w 132"/>
                <a:gd name="T17" fmla="*/ 74 h 212"/>
                <a:gd name="T18" fmla="*/ 60 w 132"/>
                <a:gd name="T19" fmla="*/ 82 h 212"/>
                <a:gd name="T20" fmla="*/ 58 w 132"/>
                <a:gd name="T21" fmla="*/ 92 h 212"/>
                <a:gd name="T22" fmla="*/ 58 w 132"/>
                <a:gd name="T23" fmla="*/ 100 h 212"/>
                <a:gd name="T24" fmla="*/ 58 w 132"/>
                <a:gd name="T25" fmla="*/ 212 h 212"/>
                <a:gd name="T26" fmla="*/ 0 w 132"/>
                <a:gd name="T27" fmla="*/ 212 h 212"/>
                <a:gd name="T28" fmla="*/ 0 w 132"/>
                <a:gd name="T29" fmla="*/ 0 h 212"/>
                <a:gd name="T30" fmla="*/ 54 w 132"/>
                <a:gd name="T31" fmla="*/ 0 h 212"/>
                <a:gd name="T32" fmla="*/ 56 w 132"/>
                <a:gd name="T33" fmla="*/ 26 h 212"/>
                <a:gd name="T34" fmla="*/ 56 w 132"/>
                <a:gd name="T35" fmla="*/ 26 h 212"/>
                <a:gd name="T36" fmla="*/ 66 w 132"/>
                <a:gd name="T37" fmla="*/ 14 h 212"/>
                <a:gd name="T38" fmla="*/ 78 w 132"/>
                <a:gd name="T39" fmla="*/ 6 h 212"/>
                <a:gd name="T40" fmla="*/ 94 w 132"/>
                <a:gd name="T41" fmla="*/ 2 h 212"/>
                <a:gd name="T42" fmla="*/ 112 w 132"/>
                <a:gd name="T43" fmla="*/ 0 h 212"/>
                <a:gd name="T44" fmla="*/ 132 w 132"/>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212"/>
                <a:gd name="T71" fmla="*/ 132 w 132"/>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212">
                  <a:moveTo>
                    <a:pt x="132" y="0"/>
                  </a:moveTo>
                  <a:lnTo>
                    <a:pt x="128"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78" y="6"/>
                  </a:lnTo>
                  <a:lnTo>
                    <a:pt x="94" y="2"/>
                  </a:lnTo>
                  <a:lnTo>
                    <a:pt x="112" y="0"/>
                  </a:lnTo>
                  <a:lnTo>
                    <a:pt x="132" y="0"/>
                  </a:lnTo>
                  <a:close/>
                </a:path>
              </a:pathLst>
            </a:custGeom>
            <a:solidFill>
              <a:schemeClr val="bg1"/>
            </a:solidFill>
            <a:ln w="9525">
              <a:noFill/>
              <a:round/>
              <a:headEnd/>
              <a:tailEnd/>
            </a:ln>
          </p:spPr>
          <p:txBody>
            <a:bodyPr/>
            <a:lstStyle/>
            <a:p>
              <a:endParaRPr lang="en-US" dirty="0"/>
            </a:p>
          </p:txBody>
        </p:sp>
        <p:sp>
          <p:nvSpPr>
            <p:cNvPr id="8" name="Freeform 13"/>
            <p:cNvSpPr>
              <a:spLocks noChangeAspect="1"/>
            </p:cNvSpPr>
            <p:nvPr/>
          </p:nvSpPr>
          <p:spPr bwMode="black">
            <a:xfrm>
              <a:off x="3860" y="3569"/>
              <a:ext cx="194" cy="218"/>
            </a:xfrm>
            <a:custGeom>
              <a:avLst/>
              <a:gdLst>
                <a:gd name="T0" fmla="*/ 194 w 194"/>
                <a:gd name="T1" fmla="*/ 218 h 218"/>
                <a:gd name="T2" fmla="*/ 136 w 194"/>
                <a:gd name="T3" fmla="*/ 218 h 218"/>
                <a:gd name="T4" fmla="*/ 136 w 194"/>
                <a:gd name="T5" fmla="*/ 106 h 218"/>
                <a:gd name="T6" fmla="*/ 136 w 194"/>
                <a:gd name="T7" fmla="*/ 106 h 218"/>
                <a:gd name="T8" fmla="*/ 136 w 194"/>
                <a:gd name="T9" fmla="*/ 88 h 218"/>
                <a:gd name="T10" fmla="*/ 134 w 194"/>
                <a:gd name="T11" fmla="*/ 78 h 218"/>
                <a:gd name="T12" fmla="*/ 132 w 194"/>
                <a:gd name="T13" fmla="*/ 70 h 218"/>
                <a:gd name="T14" fmla="*/ 128 w 194"/>
                <a:gd name="T15" fmla="*/ 64 h 218"/>
                <a:gd name="T16" fmla="*/ 122 w 194"/>
                <a:gd name="T17" fmla="*/ 58 h 218"/>
                <a:gd name="T18" fmla="*/ 112 w 194"/>
                <a:gd name="T19" fmla="*/ 54 h 218"/>
                <a:gd name="T20" fmla="*/ 102 w 194"/>
                <a:gd name="T21" fmla="*/ 52 h 218"/>
                <a:gd name="T22" fmla="*/ 102 w 194"/>
                <a:gd name="T23" fmla="*/ 52 h 218"/>
                <a:gd name="T24" fmla="*/ 90 w 194"/>
                <a:gd name="T25" fmla="*/ 54 h 218"/>
                <a:gd name="T26" fmla="*/ 82 w 194"/>
                <a:gd name="T27" fmla="*/ 56 h 218"/>
                <a:gd name="T28" fmla="*/ 74 w 194"/>
                <a:gd name="T29" fmla="*/ 62 h 218"/>
                <a:gd name="T30" fmla="*/ 68 w 194"/>
                <a:gd name="T31" fmla="*/ 68 h 218"/>
                <a:gd name="T32" fmla="*/ 62 w 194"/>
                <a:gd name="T33" fmla="*/ 76 h 218"/>
                <a:gd name="T34" fmla="*/ 60 w 194"/>
                <a:gd name="T35" fmla="*/ 84 h 218"/>
                <a:gd name="T36" fmla="*/ 58 w 194"/>
                <a:gd name="T37" fmla="*/ 92 h 218"/>
                <a:gd name="T38" fmla="*/ 58 w 194"/>
                <a:gd name="T39" fmla="*/ 102 h 218"/>
                <a:gd name="T40" fmla="*/ 58 w 194"/>
                <a:gd name="T41" fmla="*/ 218 h 218"/>
                <a:gd name="T42" fmla="*/ 0 w 194"/>
                <a:gd name="T43" fmla="*/ 218 h 218"/>
                <a:gd name="T44" fmla="*/ 0 w 194"/>
                <a:gd name="T45" fmla="*/ 6 h 218"/>
                <a:gd name="T46" fmla="*/ 52 w 194"/>
                <a:gd name="T47" fmla="*/ 6 h 218"/>
                <a:gd name="T48" fmla="*/ 54 w 194"/>
                <a:gd name="T49" fmla="*/ 32 h 218"/>
                <a:gd name="T50" fmla="*/ 54 w 194"/>
                <a:gd name="T51" fmla="*/ 32 h 218"/>
                <a:gd name="T52" fmla="*/ 64 w 194"/>
                <a:gd name="T53" fmla="*/ 20 h 218"/>
                <a:gd name="T54" fmla="*/ 78 w 194"/>
                <a:gd name="T55" fmla="*/ 10 h 218"/>
                <a:gd name="T56" fmla="*/ 88 w 194"/>
                <a:gd name="T57" fmla="*/ 6 h 218"/>
                <a:gd name="T58" fmla="*/ 96 w 194"/>
                <a:gd name="T59" fmla="*/ 4 h 218"/>
                <a:gd name="T60" fmla="*/ 106 w 194"/>
                <a:gd name="T61" fmla="*/ 2 h 218"/>
                <a:gd name="T62" fmla="*/ 118 w 194"/>
                <a:gd name="T63" fmla="*/ 0 h 218"/>
                <a:gd name="T64" fmla="*/ 118 w 194"/>
                <a:gd name="T65" fmla="*/ 0 h 218"/>
                <a:gd name="T66" fmla="*/ 138 w 194"/>
                <a:gd name="T67" fmla="*/ 2 h 218"/>
                <a:gd name="T68" fmla="*/ 154 w 194"/>
                <a:gd name="T69" fmla="*/ 8 h 218"/>
                <a:gd name="T70" fmla="*/ 168 w 194"/>
                <a:gd name="T71" fmla="*/ 16 h 218"/>
                <a:gd name="T72" fmla="*/ 178 w 194"/>
                <a:gd name="T73" fmla="*/ 26 h 218"/>
                <a:gd name="T74" fmla="*/ 186 w 194"/>
                <a:gd name="T75" fmla="*/ 40 h 218"/>
                <a:gd name="T76" fmla="*/ 190 w 194"/>
                <a:gd name="T77" fmla="*/ 54 h 218"/>
                <a:gd name="T78" fmla="*/ 194 w 194"/>
                <a:gd name="T79" fmla="*/ 70 h 218"/>
                <a:gd name="T80" fmla="*/ 194 w 194"/>
                <a:gd name="T81" fmla="*/ 86 h 218"/>
                <a:gd name="T82" fmla="*/ 194 w 194"/>
                <a:gd name="T83" fmla="*/ 218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18"/>
                <a:gd name="T128" fmla="*/ 194 w 194"/>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18">
                  <a:moveTo>
                    <a:pt x="194" y="218"/>
                  </a:moveTo>
                  <a:lnTo>
                    <a:pt x="136" y="218"/>
                  </a:lnTo>
                  <a:lnTo>
                    <a:pt x="136" y="106"/>
                  </a:lnTo>
                  <a:lnTo>
                    <a:pt x="136" y="88"/>
                  </a:lnTo>
                  <a:lnTo>
                    <a:pt x="134" y="78"/>
                  </a:lnTo>
                  <a:lnTo>
                    <a:pt x="132" y="70"/>
                  </a:lnTo>
                  <a:lnTo>
                    <a:pt x="128" y="64"/>
                  </a:lnTo>
                  <a:lnTo>
                    <a:pt x="122" y="58"/>
                  </a:lnTo>
                  <a:lnTo>
                    <a:pt x="112" y="54"/>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64" y="20"/>
                  </a:lnTo>
                  <a:lnTo>
                    <a:pt x="78" y="10"/>
                  </a:lnTo>
                  <a:lnTo>
                    <a:pt x="88" y="6"/>
                  </a:lnTo>
                  <a:lnTo>
                    <a:pt x="96" y="4"/>
                  </a:lnTo>
                  <a:lnTo>
                    <a:pt x="106" y="2"/>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chemeClr val="bg1"/>
            </a:solidFill>
            <a:ln w="9525">
              <a:noFill/>
              <a:round/>
              <a:headEnd/>
              <a:tailEnd/>
            </a:ln>
          </p:spPr>
          <p:txBody>
            <a:bodyPr/>
            <a:lstStyle/>
            <a:p>
              <a:endParaRPr lang="en-US" dirty="0"/>
            </a:p>
          </p:txBody>
        </p:sp>
        <p:sp>
          <p:nvSpPr>
            <p:cNvPr id="9" name="Freeform 14"/>
            <p:cNvSpPr>
              <a:spLocks noChangeAspect="1"/>
            </p:cNvSpPr>
            <p:nvPr/>
          </p:nvSpPr>
          <p:spPr bwMode="black">
            <a:xfrm>
              <a:off x="3720" y="3515"/>
              <a:ext cx="114" cy="276"/>
            </a:xfrm>
            <a:custGeom>
              <a:avLst/>
              <a:gdLst>
                <a:gd name="T0" fmla="*/ 114 w 114"/>
                <a:gd name="T1" fmla="*/ 224 h 276"/>
                <a:gd name="T2" fmla="*/ 110 w 114"/>
                <a:gd name="T3" fmla="*/ 272 h 276"/>
                <a:gd name="T4" fmla="*/ 110 w 114"/>
                <a:gd name="T5" fmla="*/ 272 h 276"/>
                <a:gd name="T6" fmla="*/ 90 w 114"/>
                <a:gd name="T7" fmla="*/ 276 h 276"/>
                <a:gd name="T8" fmla="*/ 70 w 114"/>
                <a:gd name="T9" fmla="*/ 276 h 276"/>
                <a:gd name="T10" fmla="*/ 70 w 114"/>
                <a:gd name="T11" fmla="*/ 276 h 276"/>
                <a:gd name="T12" fmla="*/ 50 w 114"/>
                <a:gd name="T13" fmla="*/ 276 h 276"/>
                <a:gd name="T14" fmla="*/ 36 w 114"/>
                <a:gd name="T15" fmla="*/ 272 h 276"/>
                <a:gd name="T16" fmla="*/ 24 w 114"/>
                <a:gd name="T17" fmla="*/ 266 h 276"/>
                <a:gd name="T18" fmla="*/ 14 w 114"/>
                <a:gd name="T19" fmla="*/ 258 h 276"/>
                <a:gd name="T20" fmla="*/ 8 w 114"/>
                <a:gd name="T21" fmla="*/ 248 h 276"/>
                <a:gd name="T22" fmla="*/ 2 w 114"/>
                <a:gd name="T23" fmla="*/ 234 h 276"/>
                <a:gd name="T24" fmla="*/ 0 w 114"/>
                <a:gd name="T25" fmla="*/ 220 h 276"/>
                <a:gd name="T26" fmla="*/ 0 w 114"/>
                <a:gd name="T27" fmla="*/ 202 h 276"/>
                <a:gd name="T28" fmla="*/ 0 w 114"/>
                <a:gd name="T29" fmla="*/ 0 h 276"/>
                <a:gd name="T30" fmla="*/ 58 w 114"/>
                <a:gd name="T31" fmla="*/ 0 h 276"/>
                <a:gd name="T32" fmla="*/ 58 w 114"/>
                <a:gd name="T33" fmla="*/ 60 h 276"/>
                <a:gd name="T34" fmla="*/ 114 w 114"/>
                <a:gd name="T35" fmla="*/ 60 h 276"/>
                <a:gd name="T36" fmla="*/ 110 w 114"/>
                <a:gd name="T37" fmla="*/ 110 h 276"/>
                <a:gd name="T38" fmla="*/ 58 w 114"/>
                <a:gd name="T39" fmla="*/ 110 h 276"/>
                <a:gd name="T40" fmla="*/ 58 w 114"/>
                <a:gd name="T41" fmla="*/ 198 h 276"/>
                <a:gd name="T42" fmla="*/ 58 w 114"/>
                <a:gd name="T43" fmla="*/ 198 h 276"/>
                <a:gd name="T44" fmla="*/ 58 w 114"/>
                <a:gd name="T45" fmla="*/ 210 h 276"/>
                <a:gd name="T46" fmla="*/ 62 w 114"/>
                <a:gd name="T47" fmla="*/ 220 h 276"/>
                <a:gd name="T48" fmla="*/ 66 w 114"/>
                <a:gd name="T49" fmla="*/ 224 h 276"/>
                <a:gd name="T50" fmla="*/ 70 w 114"/>
                <a:gd name="T51" fmla="*/ 226 h 276"/>
                <a:gd name="T52" fmla="*/ 84 w 114"/>
                <a:gd name="T53" fmla="*/ 228 h 276"/>
                <a:gd name="T54" fmla="*/ 84 w 114"/>
                <a:gd name="T55" fmla="*/ 228 h 276"/>
                <a:gd name="T56" fmla="*/ 98 w 114"/>
                <a:gd name="T57" fmla="*/ 228 h 276"/>
                <a:gd name="T58" fmla="*/ 114 w 114"/>
                <a:gd name="T59" fmla="*/ 224 h 276"/>
                <a:gd name="T60" fmla="*/ 114 w 114"/>
                <a:gd name="T61" fmla="*/ 224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4"/>
                <a:gd name="T94" fmla="*/ 0 h 276"/>
                <a:gd name="T95" fmla="*/ 114 w 114"/>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4" h="276">
                  <a:moveTo>
                    <a:pt x="114" y="224"/>
                  </a:moveTo>
                  <a:lnTo>
                    <a:pt x="110" y="272"/>
                  </a:lnTo>
                  <a:lnTo>
                    <a:pt x="9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210"/>
                  </a:lnTo>
                  <a:lnTo>
                    <a:pt x="62" y="220"/>
                  </a:lnTo>
                  <a:lnTo>
                    <a:pt x="66" y="224"/>
                  </a:lnTo>
                  <a:lnTo>
                    <a:pt x="70" y="226"/>
                  </a:lnTo>
                  <a:lnTo>
                    <a:pt x="84" y="228"/>
                  </a:lnTo>
                  <a:lnTo>
                    <a:pt x="98" y="228"/>
                  </a:lnTo>
                  <a:lnTo>
                    <a:pt x="114" y="224"/>
                  </a:lnTo>
                  <a:close/>
                </a:path>
              </a:pathLst>
            </a:custGeom>
            <a:solidFill>
              <a:schemeClr val="bg1"/>
            </a:solidFill>
            <a:ln w="9525">
              <a:noFill/>
              <a:round/>
              <a:headEnd/>
              <a:tailEnd/>
            </a:ln>
          </p:spPr>
          <p:txBody>
            <a:bodyPr/>
            <a:lstStyle/>
            <a:p>
              <a:endParaRPr lang="en-US" dirty="0"/>
            </a:p>
          </p:txBody>
        </p:sp>
        <p:sp>
          <p:nvSpPr>
            <p:cNvPr id="10" name="Freeform 15"/>
            <p:cNvSpPr>
              <a:spLocks noChangeAspect="1"/>
            </p:cNvSpPr>
            <p:nvPr/>
          </p:nvSpPr>
          <p:spPr bwMode="black">
            <a:xfrm>
              <a:off x="3574" y="3575"/>
              <a:ext cx="126" cy="212"/>
            </a:xfrm>
            <a:custGeom>
              <a:avLst/>
              <a:gdLst>
                <a:gd name="T0" fmla="*/ 126 w 126"/>
                <a:gd name="T1" fmla="*/ 0 h 212"/>
                <a:gd name="T2" fmla="*/ 122 w 126"/>
                <a:gd name="T3" fmla="*/ 50 h 212"/>
                <a:gd name="T4" fmla="*/ 106 w 126"/>
                <a:gd name="T5" fmla="*/ 50 h 212"/>
                <a:gd name="T6" fmla="*/ 106 w 126"/>
                <a:gd name="T7" fmla="*/ 50 h 212"/>
                <a:gd name="T8" fmla="*/ 96 w 126"/>
                <a:gd name="T9" fmla="*/ 50 h 212"/>
                <a:gd name="T10" fmla="*/ 86 w 126"/>
                <a:gd name="T11" fmla="*/ 54 h 212"/>
                <a:gd name="T12" fmla="*/ 76 w 126"/>
                <a:gd name="T13" fmla="*/ 60 h 212"/>
                <a:gd name="T14" fmla="*/ 70 w 126"/>
                <a:gd name="T15" fmla="*/ 66 h 212"/>
                <a:gd name="T16" fmla="*/ 64 w 126"/>
                <a:gd name="T17" fmla="*/ 74 h 212"/>
                <a:gd name="T18" fmla="*/ 60 w 126"/>
                <a:gd name="T19" fmla="*/ 82 h 212"/>
                <a:gd name="T20" fmla="*/ 58 w 126"/>
                <a:gd name="T21" fmla="*/ 92 h 212"/>
                <a:gd name="T22" fmla="*/ 58 w 126"/>
                <a:gd name="T23" fmla="*/ 100 h 212"/>
                <a:gd name="T24" fmla="*/ 58 w 126"/>
                <a:gd name="T25" fmla="*/ 212 h 212"/>
                <a:gd name="T26" fmla="*/ 0 w 126"/>
                <a:gd name="T27" fmla="*/ 212 h 212"/>
                <a:gd name="T28" fmla="*/ 0 w 126"/>
                <a:gd name="T29" fmla="*/ 0 h 212"/>
                <a:gd name="T30" fmla="*/ 54 w 126"/>
                <a:gd name="T31" fmla="*/ 0 h 212"/>
                <a:gd name="T32" fmla="*/ 56 w 126"/>
                <a:gd name="T33" fmla="*/ 26 h 212"/>
                <a:gd name="T34" fmla="*/ 56 w 126"/>
                <a:gd name="T35" fmla="*/ 26 h 212"/>
                <a:gd name="T36" fmla="*/ 66 w 126"/>
                <a:gd name="T37" fmla="*/ 14 h 212"/>
                <a:gd name="T38" fmla="*/ 80 w 126"/>
                <a:gd name="T39" fmla="*/ 6 h 212"/>
                <a:gd name="T40" fmla="*/ 94 w 126"/>
                <a:gd name="T41" fmla="*/ 2 h 212"/>
                <a:gd name="T42" fmla="*/ 112 w 126"/>
                <a:gd name="T43" fmla="*/ 0 h 212"/>
                <a:gd name="T44" fmla="*/ 126 w 126"/>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212"/>
                <a:gd name="T71" fmla="*/ 126 w 126"/>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212">
                  <a:moveTo>
                    <a:pt x="126" y="0"/>
                  </a:moveTo>
                  <a:lnTo>
                    <a:pt x="122"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80" y="6"/>
                  </a:lnTo>
                  <a:lnTo>
                    <a:pt x="94" y="2"/>
                  </a:lnTo>
                  <a:lnTo>
                    <a:pt x="112" y="0"/>
                  </a:lnTo>
                  <a:lnTo>
                    <a:pt x="126" y="0"/>
                  </a:lnTo>
                  <a:close/>
                </a:path>
              </a:pathLst>
            </a:custGeom>
            <a:solidFill>
              <a:schemeClr val="bg1"/>
            </a:solidFill>
            <a:ln w="9525">
              <a:noFill/>
              <a:round/>
              <a:headEnd/>
              <a:tailEnd/>
            </a:ln>
          </p:spPr>
          <p:txBody>
            <a:bodyPr/>
            <a:lstStyle/>
            <a:p>
              <a:endParaRPr lang="en-US" dirty="0"/>
            </a:p>
          </p:txBody>
        </p:sp>
        <p:sp>
          <p:nvSpPr>
            <p:cNvPr id="11" name="Freeform 16"/>
            <p:cNvSpPr>
              <a:spLocks noChangeAspect="1"/>
            </p:cNvSpPr>
            <p:nvPr/>
          </p:nvSpPr>
          <p:spPr bwMode="black">
            <a:xfrm>
              <a:off x="3020" y="3469"/>
              <a:ext cx="294" cy="326"/>
            </a:xfrm>
            <a:custGeom>
              <a:avLst/>
              <a:gdLst>
                <a:gd name="T0" fmla="*/ 294 w 294"/>
                <a:gd name="T1" fmla="*/ 296 h 326"/>
                <a:gd name="T2" fmla="*/ 234 w 294"/>
                <a:gd name="T3" fmla="*/ 320 h 326"/>
                <a:gd name="T4" fmla="*/ 202 w 294"/>
                <a:gd name="T5" fmla="*/ 326 h 326"/>
                <a:gd name="T6" fmla="*/ 164 w 294"/>
                <a:gd name="T7" fmla="*/ 326 h 326"/>
                <a:gd name="T8" fmla="*/ 148 w 294"/>
                <a:gd name="T9" fmla="*/ 326 h 326"/>
                <a:gd name="T10" fmla="*/ 114 w 294"/>
                <a:gd name="T11" fmla="*/ 320 h 326"/>
                <a:gd name="T12" fmla="*/ 84 w 294"/>
                <a:gd name="T13" fmla="*/ 308 h 326"/>
                <a:gd name="T14" fmla="*/ 58 w 294"/>
                <a:gd name="T15" fmla="*/ 292 h 326"/>
                <a:gd name="T16" fmla="*/ 36 w 294"/>
                <a:gd name="T17" fmla="*/ 272 h 326"/>
                <a:gd name="T18" fmla="*/ 20 w 294"/>
                <a:gd name="T19" fmla="*/ 246 h 326"/>
                <a:gd name="T20" fmla="*/ 8 w 294"/>
                <a:gd name="T21" fmla="*/ 216 h 326"/>
                <a:gd name="T22" fmla="*/ 2 w 294"/>
                <a:gd name="T23" fmla="*/ 182 h 326"/>
                <a:gd name="T24" fmla="*/ 0 w 294"/>
                <a:gd name="T25" fmla="*/ 164 h 326"/>
                <a:gd name="T26" fmla="*/ 4 w 294"/>
                <a:gd name="T27" fmla="*/ 128 h 326"/>
                <a:gd name="T28" fmla="*/ 12 w 294"/>
                <a:gd name="T29" fmla="*/ 96 h 326"/>
                <a:gd name="T30" fmla="*/ 28 w 294"/>
                <a:gd name="T31" fmla="*/ 68 h 326"/>
                <a:gd name="T32" fmla="*/ 48 w 294"/>
                <a:gd name="T33" fmla="*/ 44 h 326"/>
                <a:gd name="T34" fmla="*/ 72 w 294"/>
                <a:gd name="T35" fmla="*/ 26 h 326"/>
                <a:gd name="T36" fmla="*/ 100 w 294"/>
                <a:gd name="T37" fmla="*/ 12 h 326"/>
                <a:gd name="T38" fmla="*/ 130 w 294"/>
                <a:gd name="T39" fmla="*/ 2 h 326"/>
                <a:gd name="T40" fmla="*/ 164 w 294"/>
                <a:gd name="T41" fmla="*/ 0 h 326"/>
                <a:gd name="T42" fmla="*/ 182 w 294"/>
                <a:gd name="T43" fmla="*/ 0 h 326"/>
                <a:gd name="T44" fmla="*/ 216 w 294"/>
                <a:gd name="T45" fmla="*/ 4 h 326"/>
                <a:gd name="T46" fmla="*/ 248 w 294"/>
                <a:gd name="T47" fmla="*/ 14 h 326"/>
                <a:gd name="T48" fmla="*/ 276 w 294"/>
                <a:gd name="T49" fmla="*/ 30 h 326"/>
                <a:gd name="T50" fmla="*/ 250 w 294"/>
                <a:gd name="T51" fmla="*/ 82 h 326"/>
                <a:gd name="T52" fmla="*/ 232 w 294"/>
                <a:gd name="T53" fmla="*/ 70 h 326"/>
                <a:gd name="T54" fmla="*/ 188 w 294"/>
                <a:gd name="T55" fmla="*/ 56 h 326"/>
                <a:gd name="T56" fmla="*/ 162 w 294"/>
                <a:gd name="T57" fmla="*/ 56 h 326"/>
                <a:gd name="T58" fmla="*/ 122 w 294"/>
                <a:gd name="T59" fmla="*/ 64 h 326"/>
                <a:gd name="T60" fmla="*/ 90 w 294"/>
                <a:gd name="T61" fmla="*/ 86 h 326"/>
                <a:gd name="T62" fmla="*/ 72 w 294"/>
                <a:gd name="T63" fmla="*/ 120 h 326"/>
                <a:gd name="T64" fmla="*/ 64 w 294"/>
                <a:gd name="T65" fmla="*/ 160 h 326"/>
                <a:gd name="T66" fmla="*/ 66 w 294"/>
                <a:gd name="T67" fmla="*/ 184 h 326"/>
                <a:gd name="T68" fmla="*/ 80 w 294"/>
                <a:gd name="T69" fmla="*/ 224 h 326"/>
                <a:gd name="T70" fmla="*/ 106 w 294"/>
                <a:gd name="T71" fmla="*/ 254 h 326"/>
                <a:gd name="T72" fmla="*/ 144 w 294"/>
                <a:gd name="T73" fmla="*/ 270 h 326"/>
                <a:gd name="T74" fmla="*/ 166 w 294"/>
                <a:gd name="T75" fmla="*/ 272 h 326"/>
                <a:gd name="T76" fmla="*/ 204 w 294"/>
                <a:gd name="T77" fmla="*/ 270 h 326"/>
                <a:gd name="T78" fmla="*/ 234 w 294"/>
                <a:gd name="T79" fmla="*/ 260 h 326"/>
                <a:gd name="T80" fmla="*/ 170 w 294"/>
                <a:gd name="T81" fmla="*/ 194 h 326"/>
                <a:gd name="T82" fmla="*/ 294 w 294"/>
                <a:gd name="T83" fmla="*/ 140 h 3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26"/>
                <a:gd name="T128" fmla="*/ 294 w 294"/>
                <a:gd name="T129" fmla="*/ 326 h 3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26">
                  <a:moveTo>
                    <a:pt x="294" y="296"/>
                  </a:moveTo>
                  <a:lnTo>
                    <a:pt x="294" y="296"/>
                  </a:lnTo>
                  <a:lnTo>
                    <a:pt x="266" y="310"/>
                  </a:lnTo>
                  <a:lnTo>
                    <a:pt x="234" y="320"/>
                  </a:lnTo>
                  <a:lnTo>
                    <a:pt x="218" y="322"/>
                  </a:lnTo>
                  <a:lnTo>
                    <a:pt x="202" y="326"/>
                  </a:lnTo>
                  <a:lnTo>
                    <a:pt x="18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82" y="0"/>
                  </a:lnTo>
                  <a:lnTo>
                    <a:pt x="200" y="2"/>
                  </a:lnTo>
                  <a:lnTo>
                    <a:pt x="216" y="4"/>
                  </a:lnTo>
                  <a:lnTo>
                    <a:pt x="232" y="8"/>
                  </a:lnTo>
                  <a:lnTo>
                    <a:pt x="248" y="14"/>
                  </a:lnTo>
                  <a:lnTo>
                    <a:pt x="262" y="22"/>
                  </a:lnTo>
                  <a:lnTo>
                    <a:pt x="276" y="30"/>
                  </a:lnTo>
                  <a:lnTo>
                    <a:pt x="290" y="40"/>
                  </a:lnTo>
                  <a:lnTo>
                    <a:pt x="250" y="82"/>
                  </a:lnTo>
                  <a:lnTo>
                    <a:pt x="232" y="70"/>
                  </a:lnTo>
                  <a:lnTo>
                    <a:pt x="212" y="62"/>
                  </a:lnTo>
                  <a:lnTo>
                    <a:pt x="188" y="56"/>
                  </a:lnTo>
                  <a:lnTo>
                    <a:pt x="162" y="56"/>
                  </a:lnTo>
                  <a:lnTo>
                    <a:pt x="140" y="58"/>
                  </a:lnTo>
                  <a:lnTo>
                    <a:pt x="122" y="64"/>
                  </a:lnTo>
                  <a:lnTo>
                    <a:pt x="104" y="74"/>
                  </a:lnTo>
                  <a:lnTo>
                    <a:pt x="90" y="86"/>
                  </a:lnTo>
                  <a:lnTo>
                    <a:pt x="80" y="102"/>
                  </a:lnTo>
                  <a:lnTo>
                    <a:pt x="72" y="120"/>
                  </a:lnTo>
                  <a:lnTo>
                    <a:pt x="66" y="140"/>
                  </a:lnTo>
                  <a:lnTo>
                    <a:pt x="64" y="160"/>
                  </a:lnTo>
                  <a:lnTo>
                    <a:pt x="66" y="184"/>
                  </a:lnTo>
                  <a:lnTo>
                    <a:pt x="72" y="206"/>
                  </a:lnTo>
                  <a:lnTo>
                    <a:pt x="80" y="224"/>
                  </a:lnTo>
                  <a:lnTo>
                    <a:pt x="92" y="240"/>
                  </a:lnTo>
                  <a:lnTo>
                    <a:pt x="106" y="254"/>
                  </a:lnTo>
                  <a:lnTo>
                    <a:pt x="124" y="262"/>
                  </a:lnTo>
                  <a:lnTo>
                    <a:pt x="144" y="270"/>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chemeClr val="bg1"/>
            </a:solidFill>
            <a:ln w="9525">
              <a:noFill/>
              <a:round/>
              <a:headEnd/>
              <a:tailEnd/>
            </a:ln>
          </p:spPr>
          <p:txBody>
            <a:bodyPr/>
            <a:lstStyle/>
            <a:p>
              <a:endParaRPr lang="en-US" dirty="0"/>
            </a:p>
          </p:txBody>
        </p:sp>
        <p:sp>
          <p:nvSpPr>
            <p:cNvPr id="12" name="Freeform 17"/>
            <p:cNvSpPr>
              <a:spLocks noChangeAspect="1" noEditPoints="1"/>
            </p:cNvSpPr>
            <p:nvPr/>
          </p:nvSpPr>
          <p:spPr bwMode="black">
            <a:xfrm>
              <a:off x="4080" y="3569"/>
              <a:ext cx="216" cy="224"/>
            </a:xfrm>
            <a:custGeom>
              <a:avLst/>
              <a:gdLst>
                <a:gd name="T0" fmla="*/ 58 w 216"/>
                <a:gd name="T1" fmla="*/ 132 h 224"/>
                <a:gd name="T2" fmla="*/ 60 w 216"/>
                <a:gd name="T3" fmla="*/ 142 h 224"/>
                <a:gd name="T4" fmla="*/ 70 w 216"/>
                <a:gd name="T5" fmla="*/ 158 h 224"/>
                <a:gd name="T6" fmla="*/ 84 w 216"/>
                <a:gd name="T7" fmla="*/ 170 h 224"/>
                <a:gd name="T8" fmla="*/ 102 w 216"/>
                <a:gd name="T9" fmla="*/ 176 h 224"/>
                <a:gd name="T10" fmla="*/ 112 w 216"/>
                <a:gd name="T11" fmla="*/ 176 h 224"/>
                <a:gd name="T12" fmla="*/ 144 w 216"/>
                <a:gd name="T13" fmla="*/ 172 h 224"/>
                <a:gd name="T14" fmla="*/ 170 w 216"/>
                <a:gd name="T15" fmla="*/ 150 h 224"/>
                <a:gd name="T16" fmla="*/ 208 w 216"/>
                <a:gd name="T17" fmla="*/ 180 h 224"/>
                <a:gd name="T18" fmla="*/ 188 w 216"/>
                <a:gd name="T19" fmla="*/ 200 h 224"/>
                <a:gd name="T20" fmla="*/ 164 w 216"/>
                <a:gd name="T21" fmla="*/ 214 h 224"/>
                <a:gd name="T22" fmla="*/ 140 w 216"/>
                <a:gd name="T23" fmla="*/ 222 h 224"/>
                <a:gd name="T24" fmla="*/ 112 w 216"/>
                <a:gd name="T25" fmla="*/ 224 h 224"/>
                <a:gd name="T26" fmla="*/ 90 w 216"/>
                <a:gd name="T27" fmla="*/ 222 h 224"/>
                <a:gd name="T28" fmla="*/ 50 w 216"/>
                <a:gd name="T29" fmla="*/ 206 h 224"/>
                <a:gd name="T30" fmla="*/ 20 w 216"/>
                <a:gd name="T31" fmla="*/ 178 h 224"/>
                <a:gd name="T32" fmla="*/ 2 w 216"/>
                <a:gd name="T33" fmla="*/ 136 h 224"/>
                <a:gd name="T34" fmla="*/ 0 w 216"/>
                <a:gd name="T35" fmla="*/ 112 h 224"/>
                <a:gd name="T36" fmla="*/ 8 w 216"/>
                <a:gd name="T37" fmla="*/ 66 h 224"/>
                <a:gd name="T38" fmla="*/ 32 w 216"/>
                <a:gd name="T39" fmla="*/ 32 h 224"/>
                <a:gd name="T40" fmla="*/ 68 w 216"/>
                <a:gd name="T41" fmla="*/ 8 h 224"/>
                <a:gd name="T42" fmla="*/ 110 w 216"/>
                <a:gd name="T43" fmla="*/ 0 h 224"/>
                <a:gd name="T44" fmla="*/ 134 w 216"/>
                <a:gd name="T45" fmla="*/ 2 h 224"/>
                <a:gd name="T46" fmla="*/ 174 w 216"/>
                <a:gd name="T47" fmla="*/ 18 h 224"/>
                <a:gd name="T48" fmla="*/ 200 w 216"/>
                <a:gd name="T49" fmla="*/ 46 h 224"/>
                <a:gd name="T50" fmla="*/ 214 w 216"/>
                <a:gd name="T51" fmla="*/ 90 h 224"/>
                <a:gd name="T52" fmla="*/ 216 w 216"/>
                <a:gd name="T53" fmla="*/ 132 h 224"/>
                <a:gd name="T54" fmla="*/ 158 w 216"/>
                <a:gd name="T55" fmla="*/ 88 h 224"/>
                <a:gd name="T56" fmla="*/ 154 w 216"/>
                <a:gd name="T57" fmla="*/ 70 h 224"/>
                <a:gd name="T58" fmla="*/ 144 w 216"/>
                <a:gd name="T59" fmla="*/ 56 h 224"/>
                <a:gd name="T60" fmla="*/ 128 w 216"/>
                <a:gd name="T61" fmla="*/ 48 h 224"/>
                <a:gd name="T62" fmla="*/ 108 w 216"/>
                <a:gd name="T63" fmla="*/ 46 h 224"/>
                <a:gd name="T64" fmla="*/ 98 w 216"/>
                <a:gd name="T65" fmla="*/ 46 h 224"/>
                <a:gd name="T66" fmla="*/ 82 w 216"/>
                <a:gd name="T67" fmla="*/ 52 h 224"/>
                <a:gd name="T68" fmla="*/ 68 w 216"/>
                <a:gd name="T69" fmla="*/ 64 h 224"/>
                <a:gd name="T70" fmla="*/ 60 w 216"/>
                <a:gd name="T71" fmla="*/ 80 h 224"/>
                <a:gd name="T72" fmla="*/ 158 w 216"/>
                <a:gd name="T73" fmla="*/ 8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
                <a:gd name="T112" fmla="*/ 0 h 224"/>
                <a:gd name="T113" fmla="*/ 216 w 216"/>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 h="224">
                  <a:moveTo>
                    <a:pt x="216" y="132"/>
                  </a:moveTo>
                  <a:lnTo>
                    <a:pt x="58" y="132"/>
                  </a:lnTo>
                  <a:lnTo>
                    <a:pt x="60" y="142"/>
                  </a:lnTo>
                  <a:lnTo>
                    <a:pt x="64" y="150"/>
                  </a:lnTo>
                  <a:lnTo>
                    <a:pt x="70" y="158"/>
                  </a:lnTo>
                  <a:lnTo>
                    <a:pt x="76" y="164"/>
                  </a:lnTo>
                  <a:lnTo>
                    <a:pt x="84" y="170"/>
                  </a:lnTo>
                  <a:lnTo>
                    <a:pt x="92" y="174"/>
                  </a:lnTo>
                  <a:lnTo>
                    <a:pt x="102" y="176"/>
                  </a:lnTo>
                  <a:lnTo>
                    <a:pt x="112" y="176"/>
                  </a:lnTo>
                  <a:lnTo>
                    <a:pt x="128" y="176"/>
                  </a:lnTo>
                  <a:lnTo>
                    <a:pt x="144" y="172"/>
                  </a:lnTo>
                  <a:lnTo>
                    <a:pt x="156" y="162"/>
                  </a:lnTo>
                  <a:lnTo>
                    <a:pt x="170" y="150"/>
                  </a:lnTo>
                  <a:lnTo>
                    <a:pt x="208" y="180"/>
                  </a:lnTo>
                  <a:lnTo>
                    <a:pt x="198" y="190"/>
                  </a:lnTo>
                  <a:lnTo>
                    <a:pt x="188" y="200"/>
                  </a:lnTo>
                  <a:lnTo>
                    <a:pt x="176" y="208"/>
                  </a:lnTo>
                  <a:lnTo>
                    <a:pt x="164" y="214"/>
                  </a:lnTo>
                  <a:lnTo>
                    <a:pt x="152" y="218"/>
                  </a:lnTo>
                  <a:lnTo>
                    <a:pt x="140" y="222"/>
                  </a:lnTo>
                  <a:lnTo>
                    <a:pt x="126" y="224"/>
                  </a:lnTo>
                  <a:lnTo>
                    <a:pt x="112" y="224"/>
                  </a:lnTo>
                  <a:lnTo>
                    <a:pt x="90" y="222"/>
                  </a:lnTo>
                  <a:lnTo>
                    <a:pt x="68" y="216"/>
                  </a:lnTo>
                  <a:lnTo>
                    <a:pt x="50" y="206"/>
                  </a:lnTo>
                  <a:lnTo>
                    <a:pt x="32" y="194"/>
                  </a:lnTo>
                  <a:lnTo>
                    <a:pt x="20" y="178"/>
                  </a:lnTo>
                  <a:lnTo>
                    <a:pt x="10" y="158"/>
                  </a:lnTo>
                  <a:lnTo>
                    <a:pt x="2" y="136"/>
                  </a:lnTo>
                  <a:lnTo>
                    <a:pt x="0" y="112"/>
                  </a:lnTo>
                  <a:lnTo>
                    <a:pt x="2" y="88"/>
                  </a:lnTo>
                  <a:lnTo>
                    <a:pt x="8" y="66"/>
                  </a:lnTo>
                  <a:lnTo>
                    <a:pt x="18" y="48"/>
                  </a:lnTo>
                  <a:lnTo>
                    <a:pt x="32" y="32"/>
                  </a:lnTo>
                  <a:lnTo>
                    <a:pt x="48" y="18"/>
                  </a:lnTo>
                  <a:lnTo>
                    <a:pt x="68" y="8"/>
                  </a:lnTo>
                  <a:lnTo>
                    <a:pt x="88" y="2"/>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chemeClr val="bg1"/>
            </a:solidFill>
            <a:ln w="9525">
              <a:noFill/>
              <a:round/>
              <a:headEnd/>
              <a:tailEnd/>
            </a:ln>
          </p:spPr>
          <p:txBody>
            <a:bodyPr/>
            <a:lstStyle/>
            <a:p>
              <a:endParaRPr lang="en-US" dirty="0"/>
            </a:p>
          </p:txBody>
        </p:sp>
        <p:sp>
          <p:nvSpPr>
            <p:cNvPr id="13" name="Freeform 18"/>
            <p:cNvSpPr>
              <a:spLocks noChangeAspect="1" noEditPoints="1"/>
            </p:cNvSpPr>
            <p:nvPr/>
          </p:nvSpPr>
          <p:spPr bwMode="black">
            <a:xfrm>
              <a:off x="3342" y="3569"/>
              <a:ext cx="196" cy="224"/>
            </a:xfrm>
            <a:custGeom>
              <a:avLst/>
              <a:gdLst>
                <a:gd name="T0" fmla="*/ 196 w 196"/>
                <a:gd name="T1" fmla="*/ 218 h 224"/>
                <a:gd name="T2" fmla="*/ 144 w 196"/>
                <a:gd name="T3" fmla="*/ 198 h 224"/>
                <a:gd name="T4" fmla="*/ 138 w 196"/>
                <a:gd name="T5" fmla="*/ 204 h 224"/>
                <a:gd name="T6" fmla="*/ 114 w 196"/>
                <a:gd name="T7" fmla="*/ 218 h 224"/>
                <a:gd name="T8" fmla="*/ 78 w 196"/>
                <a:gd name="T9" fmla="*/ 224 h 224"/>
                <a:gd name="T10" fmla="*/ 62 w 196"/>
                <a:gd name="T11" fmla="*/ 224 h 224"/>
                <a:gd name="T12" fmla="*/ 36 w 196"/>
                <a:gd name="T13" fmla="*/ 216 h 224"/>
                <a:gd name="T14" fmla="*/ 14 w 196"/>
                <a:gd name="T15" fmla="*/ 200 h 224"/>
                <a:gd name="T16" fmla="*/ 2 w 196"/>
                <a:gd name="T17" fmla="*/ 176 h 224"/>
                <a:gd name="T18" fmla="*/ 0 w 196"/>
                <a:gd name="T19" fmla="*/ 160 h 224"/>
                <a:gd name="T20" fmla="*/ 4 w 196"/>
                <a:gd name="T21" fmla="*/ 136 h 224"/>
                <a:gd name="T22" fmla="*/ 12 w 196"/>
                <a:gd name="T23" fmla="*/ 118 h 224"/>
                <a:gd name="T24" fmla="*/ 28 w 196"/>
                <a:gd name="T25" fmla="*/ 104 h 224"/>
                <a:gd name="T26" fmla="*/ 46 w 196"/>
                <a:gd name="T27" fmla="*/ 96 h 224"/>
                <a:gd name="T28" fmla="*/ 88 w 196"/>
                <a:gd name="T29" fmla="*/ 86 h 224"/>
                <a:gd name="T30" fmla="*/ 130 w 196"/>
                <a:gd name="T31" fmla="*/ 84 h 224"/>
                <a:gd name="T32" fmla="*/ 140 w 196"/>
                <a:gd name="T33" fmla="*/ 82 h 224"/>
                <a:gd name="T34" fmla="*/ 140 w 196"/>
                <a:gd name="T35" fmla="*/ 72 h 224"/>
                <a:gd name="T36" fmla="*/ 134 w 196"/>
                <a:gd name="T37" fmla="*/ 60 h 224"/>
                <a:gd name="T38" fmla="*/ 124 w 196"/>
                <a:gd name="T39" fmla="*/ 50 h 224"/>
                <a:gd name="T40" fmla="*/ 106 w 196"/>
                <a:gd name="T41" fmla="*/ 46 h 224"/>
                <a:gd name="T42" fmla="*/ 96 w 196"/>
                <a:gd name="T43" fmla="*/ 46 h 224"/>
                <a:gd name="T44" fmla="*/ 66 w 196"/>
                <a:gd name="T45" fmla="*/ 52 h 224"/>
                <a:gd name="T46" fmla="*/ 40 w 196"/>
                <a:gd name="T47" fmla="*/ 68 h 224"/>
                <a:gd name="T48" fmla="*/ 6 w 196"/>
                <a:gd name="T49" fmla="*/ 34 h 224"/>
                <a:gd name="T50" fmla="*/ 28 w 196"/>
                <a:gd name="T51" fmla="*/ 18 h 224"/>
                <a:gd name="T52" fmla="*/ 76 w 196"/>
                <a:gd name="T53" fmla="*/ 2 h 224"/>
                <a:gd name="T54" fmla="*/ 100 w 196"/>
                <a:gd name="T55" fmla="*/ 0 h 224"/>
                <a:gd name="T56" fmla="*/ 144 w 196"/>
                <a:gd name="T57" fmla="*/ 6 h 224"/>
                <a:gd name="T58" fmla="*/ 174 w 196"/>
                <a:gd name="T59" fmla="*/ 22 h 224"/>
                <a:gd name="T60" fmla="*/ 190 w 196"/>
                <a:gd name="T61" fmla="*/ 46 h 224"/>
                <a:gd name="T62" fmla="*/ 196 w 196"/>
                <a:gd name="T63" fmla="*/ 80 h 224"/>
                <a:gd name="T64" fmla="*/ 140 w 196"/>
                <a:gd name="T65" fmla="*/ 126 h 224"/>
                <a:gd name="T66" fmla="*/ 132 w 196"/>
                <a:gd name="T67" fmla="*/ 126 h 224"/>
                <a:gd name="T68" fmla="*/ 96 w 196"/>
                <a:gd name="T69" fmla="*/ 128 h 224"/>
                <a:gd name="T70" fmla="*/ 74 w 196"/>
                <a:gd name="T71" fmla="*/ 134 h 224"/>
                <a:gd name="T72" fmla="*/ 60 w 196"/>
                <a:gd name="T73" fmla="*/ 146 h 224"/>
                <a:gd name="T74" fmla="*/ 58 w 196"/>
                <a:gd name="T75" fmla="*/ 156 h 224"/>
                <a:gd name="T76" fmla="*/ 62 w 196"/>
                <a:gd name="T77" fmla="*/ 168 h 224"/>
                <a:gd name="T78" fmla="*/ 70 w 196"/>
                <a:gd name="T79" fmla="*/ 176 h 224"/>
                <a:gd name="T80" fmla="*/ 84 w 196"/>
                <a:gd name="T81" fmla="*/ 180 h 224"/>
                <a:gd name="T82" fmla="*/ 114 w 196"/>
                <a:gd name="T83" fmla="*/ 174 h 224"/>
                <a:gd name="T84" fmla="*/ 128 w 196"/>
                <a:gd name="T85" fmla="*/ 164 h 224"/>
                <a:gd name="T86" fmla="*/ 138 w 196"/>
                <a:gd name="T87" fmla="*/ 152 h 224"/>
                <a:gd name="T88" fmla="*/ 140 w 196"/>
                <a:gd name="T89" fmla="*/ 134 h 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6"/>
                <a:gd name="T136" fmla="*/ 0 h 224"/>
                <a:gd name="T137" fmla="*/ 196 w 196"/>
                <a:gd name="T138" fmla="*/ 224 h 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6" h="224">
                  <a:moveTo>
                    <a:pt x="196" y="80"/>
                  </a:moveTo>
                  <a:lnTo>
                    <a:pt x="196" y="218"/>
                  </a:lnTo>
                  <a:lnTo>
                    <a:pt x="146" y="218"/>
                  </a:lnTo>
                  <a:lnTo>
                    <a:pt x="144" y="198"/>
                  </a:lnTo>
                  <a:lnTo>
                    <a:pt x="138" y="204"/>
                  </a:lnTo>
                  <a:lnTo>
                    <a:pt x="130" y="210"/>
                  </a:lnTo>
                  <a:lnTo>
                    <a:pt x="114" y="218"/>
                  </a:lnTo>
                  <a:lnTo>
                    <a:pt x="96" y="222"/>
                  </a:lnTo>
                  <a:lnTo>
                    <a:pt x="78" y="224"/>
                  </a:lnTo>
                  <a:lnTo>
                    <a:pt x="62" y="224"/>
                  </a:lnTo>
                  <a:lnTo>
                    <a:pt x="48" y="220"/>
                  </a:lnTo>
                  <a:lnTo>
                    <a:pt x="36" y="216"/>
                  </a:lnTo>
                  <a:lnTo>
                    <a:pt x="24" y="208"/>
                  </a:lnTo>
                  <a:lnTo>
                    <a:pt x="14" y="200"/>
                  </a:lnTo>
                  <a:lnTo>
                    <a:pt x="8" y="188"/>
                  </a:lnTo>
                  <a:lnTo>
                    <a:pt x="2" y="176"/>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72"/>
                  </a:lnTo>
                  <a:lnTo>
                    <a:pt x="138" y="66"/>
                  </a:lnTo>
                  <a:lnTo>
                    <a:pt x="134" y="60"/>
                  </a:lnTo>
                  <a:lnTo>
                    <a:pt x="130" y="54"/>
                  </a:lnTo>
                  <a:lnTo>
                    <a:pt x="124" y="50"/>
                  </a:lnTo>
                  <a:lnTo>
                    <a:pt x="116" y="48"/>
                  </a:lnTo>
                  <a:lnTo>
                    <a:pt x="106" y="46"/>
                  </a:lnTo>
                  <a:lnTo>
                    <a:pt x="96" y="46"/>
                  </a:lnTo>
                  <a:lnTo>
                    <a:pt x="80" y="46"/>
                  </a:lnTo>
                  <a:lnTo>
                    <a:pt x="66" y="52"/>
                  </a:lnTo>
                  <a:lnTo>
                    <a:pt x="52" y="58"/>
                  </a:lnTo>
                  <a:lnTo>
                    <a:pt x="40" y="68"/>
                  </a:lnTo>
                  <a:lnTo>
                    <a:pt x="6" y="34"/>
                  </a:lnTo>
                  <a:lnTo>
                    <a:pt x="18" y="26"/>
                  </a:lnTo>
                  <a:lnTo>
                    <a:pt x="28" y="18"/>
                  </a:lnTo>
                  <a:lnTo>
                    <a:pt x="52" y="8"/>
                  </a:lnTo>
                  <a:lnTo>
                    <a:pt x="76" y="2"/>
                  </a:lnTo>
                  <a:lnTo>
                    <a:pt x="100" y="0"/>
                  </a:lnTo>
                  <a:lnTo>
                    <a:pt x="124" y="2"/>
                  </a:lnTo>
                  <a:lnTo>
                    <a:pt x="144" y="6"/>
                  </a:lnTo>
                  <a:lnTo>
                    <a:pt x="160" y="12"/>
                  </a:lnTo>
                  <a:lnTo>
                    <a:pt x="174" y="22"/>
                  </a:lnTo>
                  <a:lnTo>
                    <a:pt x="184" y="34"/>
                  </a:lnTo>
                  <a:lnTo>
                    <a:pt x="190" y="46"/>
                  </a:lnTo>
                  <a:lnTo>
                    <a:pt x="194" y="62"/>
                  </a:lnTo>
                  <a:lnTo>
                    <a:pt x="196" y="80"/>
                  </a:lnTo>
                  <a:close/>
                  <a:moveTo>
                    <a:pt x="140" y="126"/>
                  </a:moveTo>
                  <a:lnTo>
                    <a:pt x="132" y="126"/>
                  </a:lnTo>
                  <a:lnTo>
                    <a:pt x="110" y="126"/>
                  </a:lnTo>
                  <a:lnTo>
                    <a:pt x="96" y="128"/>
                  </a:lnTo>
                  <a:lnTo>
                    <a:pt x="84" y="130"/>
                  </a:lnTo>
                  <a:lnTo>
                    <a:pt x="74" y="134"/>
                  </a:lnTo>
                  <a:lnTo>
                    <a:pt x="66" y="140"/>
                  </a:lnTo>
                  <a:lnTo>
                    <a:pt x="60" y="14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chemeClr val="bg1"/>
            </a:solidFill>
            <a:ln w="9525">
              <a:noFill/>
              <a:round/>
              <a:headEnd/>
              <a:tailEnd/>
            </a:ln>
          </p:spPr>
          <p:txBody>
            <a:bodyPr/>
            <a:lstStyle/>
            <a:p>
              <a:endParaRPr lang="en-US" dirty="0"/>
            </a:p>
          </p:txBody>
        </p:sp>
        <p:sp>
          <p:nvSpPr>
            <p:cNvPr id="14" name="Freeform 19"/>
            <p:cNvSpPr>
              <a:spLocks noChangeAspect="1" noEditPoints="1"/>
            </p:cNvSpPr>
            <p:nvPr/>
          </p:nvSpPr>
          <p:spPr bwMode="black">
            <a:xfrm>
              <a:off x="4402" y="3735"/>
              <a:ext cx="58" cy="56"/>
            </a:xfrm>
            <a:custGeom>
              <a:avLst/>
              <a:gdLst>
                <a:gd name="T0" fmla="*/ 6 w 58"/>
                <a:gd name="T1" fmla="*/ 28 h 56"/>
                <a:gd name="T2" fmla="*/ 14 w 58"/>
                <a:gd name="T3" fmla="*/ 12 h 56"/>
                <a:gd name="T4" fmla="*/ 30 w 58"/>
                <a:gd name="T5" fmla="*/ 4 h 56"/>
                <a:gd name="T6" fmla="*/ 38 w 58"/>
                <a:gd name="T7" fmla="*/ 6 h 56"/>
                <a:gd name="T8" fmla="*/ 52 w 58"/>
                <a:gd name="T9" fmla="*/ 18 h 56"/>
                <a:gd name="T10" fmla="*/ 54 w 58"/>
                <a:gd name="T11" fmla="*/ 28 h 56"/>
                <a:gd name="T12" fmla="*/ 46 w 58"/>
                <a:gd name="T13" fmla="*/ 46 h 56"/>
                <a:gd name="T14" fmla="*/ 30 w 58"/>
                <a:gd name="T15" fmla="*/ 52 h 56"/>
                <a:gd name="T16" fmla="*/ 20 w 58"/>
                <a:gd name="T17" fmla="*/ 50 h 56"/>
                <a:gd name="T18" fmla="*/ 8 w 58"/>
                <a:gd name="T19" fmla="*/ 38 h 56"/>
                <a:gd name="T20" fmla="*/ 6 w 58"/>
                <a:gd name="T21" fmla="*/ 28 h 56"/>
                <a:gd name="T22" fmla="*/ 30 w 58"/>
                <a:gd name="T23" fmla="*/ 56 h 56"/>
                <a:gd name="T24" fmla="*/ 50 w 58"/>
                <a:gd name="T25" fmla="*/ 48 h 56"/>
                <a:gd name="T26" fmla="*/ 58 w 58"/>
                <a:gd name="T27" fmla="*/ 34 h 56"/>
                <a:gd name="T28" fmla="*/ 58 w 58"/>
                <a:gd name="T29" fmla="*/ 28 h 56"/>
                <a:gd name="T30" fmla="*/ 56 w 58"/>
                <a:gd name="T31" fmla="*/ 16 h 56"/>
                <a:gd name="T32" fmla="*/ 42 w 58"/>
                <a:gd name="T33" fmla="*/ 2 h 56"/>
                <a:gd name="T34" fmla="*/ 30 w 58"/>
                <a:gd name="T35" fmla="*/ 0 h 56"/>
                <a:gd name="T36" fmla="*/ 10 w 58"/>
                <a:gd name="T37" fmla="*/ 8 h 56"/>
                <a:gd name="T38" fmla="*/ 2 w 58"/>
                <a:gd name="T39" fmla="*/ 22 h 56"/>
                <a:gd name="T40" fmla="*/ 0 w 58"/>
                <a:gd name="T41" fmla="*/ 28 h 56"/>
                <a:gd name="T42" fmla="*/ 4 w 58"/>
                <a:gd name="T43" fmla="*/ 40 h 56"/>
                <a:gd name="T44" fmla="*/ 18 w 58"/>
                <a:gd name="T45" fmla="*/ 54 h 56"/>
                <a:gd name="T46" fmla="*/ 30 w 58"/>
                <a:gd name="T47" fmla="*/ 56 h 56"/>
                <a:gd name="T48" fmla="*/ 30 w 58"/>
                <a:gd name="T49" fmla="*/ 30 h 56"/>
                <a:gd name="T50" fmla="*/ 44 w 58"/>
                <a:gd name="T51" fmla="*/ 44 h 56"/>
                <a:gd name="T52" fmla="*/ 34 w 58"/>
                <a:gd name="T53" fmla="*/ 30 h 56"/>
                <a:gd name="T54" fmla="*/ 42 w 58"/>
                <a:gd name="T55" fmla="*/ 24 h 56"/>
                <a:gd name="T56" fmla="*/ 44 w 58"/>
                <a:gd name="T57" fmla="*/ 22 h 56"/>
                <a:gd name="T58" fmla="*/ 40 w 58"/>
                <a:gd name="T59" fmla="*/ 14 h 56"/>
                <a:gd name="T60" fmla="*/ 32 w 58"/>
                <a:gd name="T61" fmla="*/ 12 h 56"/>
                <a:gd name="T62" fmla="*/ 18 w 58"/>
                <a:gd name="T63" fmla="*/ 44 h 56"/>
                <a:gd name="T64" fmla="*/ 24 w 58"/>
                <a:gd name="T65" fmla="*/ 30 h 56"/>
                <a:gd name="T66" fmla="*/ 24 w 58"/>
                <a:gd name="T67" fmla="*/ 16 h 56"/>
                <a:gd name="T68" fmla="*/ 30 w 58"/>
                <a:gd name="T69" fmla="*/ 16 h 56"/>
                <a:gd name="T70" fmla="*/ 38 w 58"/>
                <a:gd name="T71" fmla="*/ 18 h 56"/>
                <a:gd name="T72" fmla="*/ 38 w 58"/>
                <a:gd name="T73" fmla="*/ 20 h 56"/>
                <a:gd name="T74" fmla="*/ 36 w 58"/>
                <a:gd name="T75" fmla="*/ 26 h 56"/>
                <a:gd name="T76" fmla="*/ 24 w 58"/>
                <a:gd name="T77" fmla="*/ 26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56"/>
                <a:gd name="T119" fmla="*/ 58 w 58"/>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56">
                  <a:moveTo>
                    <a:pt x="6" y="28"/>
                  </a:moveTo>
                  <a:lnTo>
                    <a:pt x="6" y="28"/>
                  </a:lnTo>
                  <a:lnTo>
                    <a:pt x="8" y="18"/>
                  </a:lnTo>
                  <a:lnTo>
                    <a:pt x="14" y="12"/>
                  </a:lnTo>
                  <a:lnTo>
                    <a:pt x="20" y="6"/>
                  </a:lnTo>
                  <a:lnTo>
                    <a:pt x="30" y="4"/>
                  </a:lnTo>
                  <a:lnTo>
                    <a:pt x="38" y="6"/>
                  </a:lnTo>
                  <a:lnTo>
                    <a:pt x="46" y="12"/>
                  </a:lnTo>
                  <a:lnTo>
                    <a:pt x="52" y="18"/>
                  </a:lnTo>
                  <a:lnTo>
                    <a:pt x="54" y="28"/>
                  </a:lnTo>
                  <a:lnTo>
                    <a:pt x="52" y="38"/>
                  </a:lnTo>
                  <a:lnTo>
                    <a:pt x="46" y="46"/>
                  </a:lnTo>
                  <a:lnTo>
                    <a:pt x="38" y="50"/>
                  </a:lnTo>
                  <a:lnTo>
                    <a:pt x="30" y="52"/>
                  </a:lnTo>
                  <a:lnTo>
                    <a:pt x="20" y="50"/>
                  </a:lnTo>
                  <a:lnTo>
                    <a:pt x="14" y="46"/>
                  </a:lnTo>
                  <a:lnTo>
                    <a:pt x="8" y="38"/>
                  </a:lnTo>
                  <a:lnTo>
                    <a:pt x="6" y="28"/>
                  </a:lnTo>
                  <a:close/>
                  <a:moveTo>
                    <a:pt x="30" y="56"/>
                  </a:moveTo>
                  <a:lnTo>
                    <a:pt x="30" y="56"/>
                  </a:lnTo>
                  <a:lnTo>
                    <a:pt x="42" y="54"/>
                  </a:lnTo>
                  <a:lnTo>
                    <a:pt x="50" y="48"/>
                  </a:lnTo>
                  <a:lnTo>
                    <a:pt x="56" y="40"/>
                  </a:lnTo>
                  <a:lnTo>
                    <a:pt x="58" y="34"/>
                  </a:lnTo>
                  <a:lnTo>
                    <a:pt x="58" y="28"/>
                  </a:lnTo>
                  <a:lnTo>
                    <a:pt x="58" y="22"/>
                  </a:lnTo>
                  <a:lnTo>
                    <a:pt x="56" y="16"/>
                  </a:lnTo>
                  <a:lnTo>
                    <a:pt x="50" y="8"/>
                  </a:lnTo>
                  <a:lnTo>
                    <a:pt x="42" y="2"/>
                  </a:lnTo>
                  <a:lnTo>
                    <a:pt x="30" y="0"/>
                  </a:lnTo>
                  <a:lnTo>
                    <a:pt x="18" y="2"/>
                  </a:lnTo>
                  <a:lnTo>
                    <a:pt x="10" y="8"/>
                  </a:lnTo>
                  <a:lnTo>
                    <a:pt x="4" y="16"/>
                  </a:lnTo>
                  <a:lnTo>
                    <a:pt x="2" y="22"/>
                  </a:lnTo>
                  <a:lnTo>
                    <a:pt x="0" y="28"/>
                  </a:lnTo>
                  <a:lnTo>
                    <a:pt x="2" y="34"/>
                  </a:lnTo>
                  <a:lnTo>
                    <a:pt x="4" y="40"/>
                  </a:lnTo>
                  <a:lnTo>
                    <a:pt x="10" y="48"/>
                  </a:lnTo>
                  <a:lnTo>
                    <a:pt x="18" y="54"/>
                  </a:lnTo>
                  <a:lnTo>
                    <a:pt x="30" y="56"/>
                  </a:lnTo>
                  <a:close/>
                  <a:moveTo>
                    <a:pt x="24" y="30"/>
                  </a:moveTo>
                  <a:lnTo>
                    <a:pt x="30" y="30"/>
                  </a:lnTo>
                  <a:lnTo>
                    <a:pt x="38" y="44"/>
                  </a:lnTo>
                  <a:lnTo>
                    <a:pt x="44" y="44"/>
                  </a:lnTo>
                  <a:lnTo>
                    <a:pt x="34" y="30"/>
                  </a:lnTo>
                  <a:lnTo>
                    <a:pt x="40" y="28"/>
                  </a:lnTo>
                  <a:lnTo>
                    <a:pt x="42" y="24"/>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6" y="16"/>
                  </a:lnTo>
                  <a:lnTo>
                    <a:pt x="38" y="18"/>
                  </a:lnTo>
                  <a:lnTo>
                    <a:pt x="38" y="20"/>
                  </a:lnTo>
                  <a:lnTo>
                    <a:pt x="38" y="24"/>
                  </a:lnTo>
                  <a:lnTo>
                    <a:pt x="36" y="26"/>
                  </a:lnTo>
                  <a:lnTo>
                    <a:pt x="30" y="26"/>
                  </a:lnTo>
                  <a:lnTo>
                    <a:pt x="24" y="26"/>
                  </a:lnTo>
                  <a:close/>
                </a:path>
              </a:pathLst>
            </a:custGeom>
            <a:solidFill>
              <a:schemeClr val="bg1"/>
            </a:solidFill>
            <a:ln w="9525">
              <a:noFill/>
              <a:round/>
              <a:headEnd/>
              <a:tailEnd/>
            </a:ln>
          </p:spPr>
          <p:txBody>
            <a:bodyPr/>
            <a:lstStyle/>
            <a:p>
              <a:endParaRPr lang="en-US" dirty="0"/>
            </a:p>
          </p:txBody>
        </p:sp>
      </p:grpSp>
      <p:sp>
        <p:nvSpPr>
          <p:cNvPr id="17" name="Rectangle 223"/>
          <p:cNvSpPr>
            <a:spLocks noGrp="1" noChangeArrowheads="1"/>
          </p:cNvSpPr>
          <p:nvPr>
            <p:ph type="subTitle" idx="1" hasCustomPrompt="1"/>
          </p:nvPr>
        </p:nvSpPr>
        <p:spPr bwMode="black">
          <a:xfrm>
            <a:off x="381000" y="3468688"/>
            <a:ext cx="8291513" cy="2203450"/>
          </a:xfrm>
          <a:noFill/>
          <a:ln w="9525">
            <a:noFill/>
            <a:miter lim="800000"/>
            <a:headEnd/>
            <a:tailEnd/>
          </a:ln>
        </p:spPr>
        <p:txBody>
          <a:bodyPr rIns="0"/>
          <a:lstStyle>
            <a:lvl1pPr marL="347663" marR="0" indent="-347663" algn="l" defTabSz="914400" rtl="0" eaLnBrk="1" fontAlgn="base" latinLnBrk="0" hangingPunct="1">
              <a:lnSpc>
                <a:spcPct val="90000"/>
              </a:lnSpc>
              <a:spcBef>
                <a:spcPct val="30000"/>
              </a:spcBef>
              <a:spcAft>
                <a:spcPct val="10000"/>
              </a:spcAft>
              <a:buClr>
                <a:srgbClr val="00529B"/>
              </a:buClr>
              <a:buSzTx/>
              <a:buFont typeface="Times" pitchFamily="18" charset="0"/>
              <a:buNone/>
              <a:tabLst/>
              <a:defRPr lang="en-US" sz="2600" b="1" kern="1200">
                <a:solidFill>
                  <a:schemeClr val="bg1"/>
                </a:solidFill>
                <a:latin typeface="Arial" charset="0"/>
                <a:ea typeface="Arial Unicode MS" pitchFamily="34" charset="-128"/>
                <a:cs typeface="Arial Unicode MS" pitchFamily="34" charset="-128"/>
              </a:defRPr>
            </a:lvl1pPr>
          </a:lstStyle>
          <a:p>
            <a:r>
              <a:rPr lang="en-US" dirty="0" smtClean="0"/>
              <a:t>Divider Page Subtitle</a:t>
            </a:r>
          </a:p>
        </p:txBody>
      </p:sp>
      <p:sp>
        <p:nvSpPr>
          <p:cNvPr id="18" name="Rectangle 122"/>
          <p:cNvSpPr>
            <a:spLocks noGrp="1" noChangeArrowheads="1"/>
          </p:cNvSpPr>
          <p:nvPr>
            <p:ph type="ctrTitle" hasCustomPrompt="1"/>
          </p:nvPr>
        </p:nvSpPr>
        <p:spPr bwMode="black">
          <a:xfrm>
            <a:off x="381000" y="420688"/>
            <a:ext cx="8305800" cy="2352675"/>
          </a:xfrm>
          <a:ln/>
        </p:spPr>
        <p:txBody>
          <a:bodyPr tIns="45720" bIns="45720" anchor="b"/>
          <a:lstStyle>
            <a:lvl1pPr eaLnBrk="1" hangingPunct="1">
              <a:lnSpc>
                <a:spcPct val="100000"/>
              </a:lnSpc>
              <a:spcBef>
                <a:spcPct val="0"/>
              </a:spcBef>
              <a:spcAft>
                <a:spcPct val="0"/>
              </a:spcAft>
              <a:defRPr sz="3800">
                <a:solidFill>
                  <a:schemeClr val="bg1"/>
                </a:solidFill>
              </a:defRPr>
            </a:lvl1pPr>
          </a:lstStyle>
          <a:p>
            <a:pPr eaLnBrk="1" hangingPunct="1">
              <a:lnSpc>
                <a:spcPct val="100000"/>
              </a:lnSpc>
              <a:spcBef>
                <a:spcPct val="0"/>
              </a:spcBef>
              <a:spcAft>
                <a:spcPct val="0"/>
              </a:spcAft>
            </a:pPr>
            <a:r>
              <a:rPr lang="en-US" sz="3800" b="1" dirty="0" smtClean="0">
                <a:solidFill>
                  <a:schemeClr val="bg1"/>
                </a:solidFill>
              </a:rPr>
              <a:t>Divider Page Title </a:t>
            </a:r>
            <a:endParaRPr lang="en-US" sz="3800" b="1" dirty="0">
              <a:solidFill>
                <a:schemeClr val="bg1"/>
              </a:solidFill>
            </a:endParaRPr>
          </a:p>
        </p:txBody>
      </p:sp>
      <p:sp>
        <p:nvSpPr>
          <p:cNvPr id="22" name="Rectangle 5"/>
          <p:cNvSpPr>
            <a:spLocks noGrp="1" noChangeArrowheads="1"/>
          </p:cNvSpPr>
          <p:nvPr>
            <p:ph type="ftr" sz="quarter" idx="10"/>
          </p:nvPr>
        </p:nvSpPr>
        <p:spPr bwMode="black">
          <a:xfrm>
            <a:off x="4343400" y="6489641"/>
            <a:ext cx="457200" cy="228600"/>
          </a:xfrm>
          <a:ln/>
        </p:spPr>
        <p:txBody>
          <a:bodyPr/>
          <a:lstStyle>
            <a:lvl1pPr>
              <a:defRPr>
                <a:solidFill>
                  <a:schemeClr val="bg1"/>
                </a:solidFill>
              </a:defRPr>
            </a:lvl1pPr>
          </a:lstStyle>
          <a:p>
            <a:pPr>
              <a:defRPr/>
            </a:pPr>
            <a:r>
              <a:rPr lang="en-US" dirty="0" smtClean="0"/>
              <a:t> </a:t>
            </a:r>
            <a:fld id="{6B94FA92-FD85-4028-8A65-25E5DEB3133D}" type="slidenum">
              <a:rPr lang="en-US" smtClean="0"/>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52"/>
          <p:cNvSpPr>
            <a:spLocks noGrp="1" noChangeArrowheads="1"/>
          </p:cNvSpPr>
          <p:nvPr>
            <p:ph type="body" idx="1"/>
          </p:nvPr>
        </p:nvSpPr>
        <p:spPr bwMode="gray">
          <a:xfrm>
            <a:off x="285750" y="1362075"/>
            <a:ext cx="8356600" cy="4419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53"/>
          <p:cNvSpPr>
            <a:spLocks noGrp="1" noChangeArrowheads="1"/>
          </p:cNvSpPr>
          <p:nvPr>
            <p:ph type="title"/>
          </p:nvPr>
        </p:nvSpPr>
        <p:spPr bwMode="auto">
          <a:xfrm>
            <a:off x="277813" y="190500"/>
            <a:ext cx="8362950" cy="885825"/>
          </a:xfrm>
          <a:prstGeom prst="rect">
            <a:avLst/>
          </a:prstGeom>
          <a:noFill/>
          <a:ln w="9525" algn="ctr">
            <a:noFill/>
            <a:miter lim="800000"/>
            <a:headEnd/>
            <a:tailEnd/>
          </a:ln>
        </p:spPr>
        <p:txBody>
          <a:bodyPr vert="horz" wrap="square" lIns="91440" tIns="91440" rIns="91440" bIns="91440" numCol="1" anchor="b" anchorCtr="0" compatLnSpc="1">
            <a:prstTxWarp prst="textNoShape">
              <a:avLst/>
            </a:prstTxWarp>
          </a:bodyPr>
          <a:lstStyle/>
          <a:p>
            <a:pPr lvl="0"/>
            <a:r>
              <a:rPr lang="en-US" smtClean="0"/>
              <a:t>Click to edit Master title style</a:t>
            </a:r>
          </a:p>
        </p:txBody>
      </p:sp>
      <p:grpSp>
        <p:nvGrpSpPr>
          <p:cNvPr id="1028" name="Group 95"/>
          <p:cNvGrpSpPr>
            <a:grpSpLocks noChangeAspect="1"/>
          </p:cNvGrpSpPr>
          <p:nvPr/>
        </p:nvGrpSpPr>
        <p:grpSpPr bwMode="auto">
          <a:xfrm>
            <a:off x="7493000" y="6369050"/>
            <a:ext cx="1143000" cy="257175"/>
            <a:chOff x="3020" y="3469"/>
            <a:chExt cx="1440" cy="326"/>
          </a:xfrm>
        </p:grpSpPr>
        <p:sp>
          <p:nvSpPr>
            <p:cNvPr id="279648" name="Freeform 96"/>
            <p:cNvSpPr>
              <a:spLocks noChangeAspect="1"/>
            </p:cNvSpPr>
            <p:nvPr userDrawn="1"/>
          </p:nvSpPr>
          <p:spPr bwMode="gray">
            <a:xfrm>
              <a:off x="4322" y="3576"/>
              <a:ext cx="132" cy="211"/>
            </a:xfrm>
            <a:custGeom>
              <a:avLst/>
              <a:gdLst/>
              <a:ahLst/>
              <a:cxnLst>
                <a:cxn ang="0">
                  <a:pos x="132" y="0"/>
                </a:cxn>
                <a:cxn ang="0">
                  <a:pos x="128" y="50"/>
                </a:cxn>
                <a:cxn ang="0">
                  <a:pos x="106" y="50"/>
                </a:cxn>
                <a:cxn ang="0">
                  <a:pos x="106" y="50"/>
                </a:cxn>
                <a:cxn ang="0">
                  <a:pos x="96" y="50"/>
                </a:cxn>
                <a:cxn ang="0">
                  <a:pos x="86" y="54"/>
                </a:cxn>
                <a:cxn ang="0">
                  <a:pos x="78"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78" y="6"/>
                </a:cxn>
                <a:cxn ang="0">
                  <a:pos x="94" y="2"/>
                </a:cxn>
                <a:cxn ang="0">
                  <a:pos x="112" y="0"/>
                </a:cxn>
                <a:cxn ang="0">
                  <a:pos x="132" y="0"/>
                </a:cxn>
              </a:cxnLst>
              <a:rect l="0" t="0" r="r" b="b"/>
              <a:pathLst>
                <a:path w="132" h="212">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49" name="Freeform 97"/>
            <p:cNvSpPr>
              <a:spLocks noChangeAspect="1"/>
            </p:cNvSpPr>
            <p:nvPr userDrawn="1"/>
          </p:nvSpPr>
          <p:spPr bwMode="gray">
            <a:xfrm>
              <a:off x="3860" y="3570"/>
              <a:ext cx="194" cy="217"/>
            </a:xfrm>
            <a:custGeom>
              <a:avLst/>
              <a:gdLst/>
              <a:ahLst/>
              <a:cxnLst>
                <a:cxn ang="0">
                  <a:pos x="194" y="218"/>
                </a:cxn>
                <a:cxn ang="0">
                  <a:pos x="136" y="218"/>
                </a:cxn>
                <a:cxn ang="0">
                  <a:pos x="136" y="106"/>
                </a:cxn>
                <a:cxn ang="0">
                  <a:pos x="136" y="106"/>
                </a:cxn>
                <a:cxn ang="0">
                  <a:pos x="136" y="88"/>
                </a:cxn>
                <a:cxn ang="0">
                  <a:pos x="134" y="78"/>
                </a:cxn>
                <a:cxn ang="0">
                  <a:pos x="132" y="70"/>
                </a:cxn>
                <a:cxn ang="0">
                  <a:pos x="128" y="64"/>
                </a:cxn>
                <a:cxn ang="0">
                  <a:pos x="122" y="58"/>
                </a:cxn>
                <a:cxn ang="0">
                  <a:pos x="112" y="54"/>
                </a:cxn>
                <a:cxn ang="0">
                  <a:pos x="102" y="52"/>
                </a:cxn>
                <a:cxn ang="0">
                  <a:pos x="102" y="52"/>
                </a:cxn>
                <a:cxn ang="0">
                  <a:pos x="90" y="54"/>
                </a:cxn>
                <a:cxn ang="0">
                  <a:pos x="82" y="56"/>
                </a:cxn>
                <a:cxn ang="0">
                  <a:pos x="74" y="62"/>
                </a:cxn>
                <a:cxn ang="0">
                  <a:pos x="68" y="68"/>
                </a:cxn>
                <a:cxn ang="0">
                  <a:pos x="62" y="76"/>
                </a:cxn>
                <a:cxn ang="0">
                  <a:pos x="60" y="84"/>
                </a:cxn>
                <a:cxn ang="0">
                  <a:pos x="58" y="92"/>
                </a:cxn>
                <a:cxn ang="0">
                  <a:pos x="58" y="102"/>
                </a:cxn>
                <a:cxn ang="0">
                  <a:pos x="58" y="218"/>
                </a:cxn>
                <a:cxn ang="0">
                  <a:pos x="0" y="218"/>
                </a:cxn>
                <a:cxn ang="0">
                  <a:pos x="0" y="6"/>
                </a:cxn>
                <a:cxn ang="0">
                  <a:pos x="52" y="6"/>
                </a:cxn>
                <a:cxn ang="0">
                  <a:pos x="54" y="32"/>
                </a:cxn>
                <a:cxn ang="0">
                  <a:pos x="54" y="32"/>
                </a:cxn>
                <a:cxn ang="0">
                  <a:pos x="64" y="20"/>
                </a:cxn>
                <a:cxn ang="0">
                  <a:pos x="78" y="10"/>
                </a:cxn>
                <a:cxn ang="0">
                  <a:pos x="88" y="6"/>
                </a:cxn>
                <a:cxn ang="0">
                  <a:pos x="96" y="4"/>
                </a:cxn>
                <a:cxn ang="0">
                  <a:pos x="106" y="2"/>
                </a:cxn>
                <a:cxn ang="0">
                  <a:pos x="118" y="0"/>
                </a:cxn>
                <a:cxn ang="0">
                  <a:pos x="118" y="0"/>
                </a:cxn>
                <a:cxn ang="0">
                  <a:pos x="138" y="2"/>
                </a:cxn>
                <a:cxn ang="0">
                  <a:pos x="154" y="8"/>
                </a:cxn>
                <a:cxn ang="0">
                  <a:pos x="168" y="16"/>
                </a:cxn>
                <a:cxn ang="0">
                  <a:pos x="178" y="26"/>
                </a:cxn>
                <a:cxn ang="0">
                  <a:pos x="186" y="40"/>
                </a:cxn>
                <a:cxn ang="0">
                  <a:pos x="190" y="54"/>
                </a:cxn>
                <a:cxn ang="0">
                  <a:pos x="194" y="70"/>
                </a:cxn>
                <a:cxn ang="0">
                  <a:pos x="194" y="86"/>
                </a:cxn>
                <a:cxn ang="0">
                  <a:pos x="194" y="218"/>
                </a:cxn>
              </a:cxnLst>
              <a:rect l="0" t="0" r="r" b="b"/>
              <a:pathLst>
                <a:path w="194" h="218">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0" name="Freeform 98"/>
            <p:cNvSpPr>
              <a:spLocks noChangeAspect="1"/>
            </p:cNvSpPr>
            <p:nvPr userDrawn="1"/>
          </p:nvSpPr>
          <p:spPr bwMode="gray">
            <a:xfrm>
              <a:off x="3720" y="3515"/>
              <a:ext cx="114" cy="276"/>
            </a:xfrm>
            <a:custGeom>
              <a:avLst/>
              <a:gdLst/>
              <a:ahLst/>
              <a:cxnLst>
                <a:cxn ang="0">
                  <a:pos x="114" y="224"/>
                </a:cxn>
                <a:cxn ang="0">
                  <a:pos x="110" y="272"/>
                </a:cxn>
                <a:cxn ang="0">
                  <a:pos x="110" y="272"/>
                </a:cxn>
                <a:cxn ang="0">
                  <a:pos x="90" y="276"/>
                </a:cxn>
                <a:cxn ang="0">
                  <a:pos x="70" y="276"/>
                </a:cxn>
                <a:cxn ang="0">
                  <a:pos x="70" y="276"/>
                </a:cxn>
                <a:cxn ang="0">
                  <a:pos x="50" y="276"/>
                </a:cxn>
                <a:cxn ang="0">
                  <a:pos x="36" y="272"/>
                </a:cxn>
                <a:cxn ang="0">
                  <a:pos x="24" y="266"/>
                </a:cxn>
                <a:cxn ang="0">
                  <a:pos x="14" y="258"/>
                </a:cxn>
                <a:cxn ang="0">
                  <a:pos x="8" y="248"/>
                </a:cxn>
                <a:cxn ang="0">
                  <a:pos x="2" y="234"/>
                </a:cxn>
                <a:cxn ang="0">
                  <a:pos x="0" y="220"/>
                </a:cxn>
                <a:cxn ang="0">
                  <a:pos x="0" y="202"/>
                </a:cxn>
                <a:cxn ang="0">
                  <a:pos x="0" y="0"/>
                </a:cxn>
                <a:cxn ang="0">
                  <a:pos x="58" y="0"/>
                </a:cxn>
                <a:cxn ang="0">
                  <a:pos x="58" y="60"/>
                </a:cxn>
                <a:cxn ang="0">
                  <a:pos x="114" y="60"/>
                </a:cxn>
                <a:cxn ang="0">
                  <a:pos x="110" y="110"/>
                </a:cxn>
                <a:cxn ang="0">
                  <a:pos x="58" y="110"/>
                </a:cxn>
                <a:cxn ang="0">
                  <a:pos x="58" y="198"/>
                </a:cxn>
                <a:cxn ang="0">
                  <a:pos x="58" y="198"/>
                </a:cxn>
                <a:cxn ang="0">
                  <a:pos x="58" y="210"/>
                </a:cxn>
                <a:cxn ang="0">
                  <a:pos x="62" y="220"/>
                </a:cxn>
                <a:cxn ang="0">
                  <a:pos x="66" y="224"/>
                </a:cxn>
                <a:cxn ang="0">
                  <a:pos x="70" y="226"/>
                </a:cxn>
                <a:cxn ang="0">
                  <a:pos x="84" y="228"/>
                </a:cxn>
                <a:cxn ang="0">
                  <a:pos x="84" y="228"/>
                </a:cxn>
                <a:cxn ang="0">
                  <a:pos x="98" y="228"/>
                </a:cxn>
                <a:cxn ang="0">
                  <a:pos x="114" y="224"/>
                </a:cxn>
                <a:cxn ang="0">
                  <a:pos x="114" y="224"/>
                </a:cxn>
              </a:cxnLst>
              <a:rect l="0" t="0" r="r" b="b"/>
              <a:pathLst>
                <a:path w="114" h="276">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1" name="Freeform 99"/>
            <p:cNvSpPr>
              <a:spLocks noChangeAspect="1"/>
            </p:cNvSpPr>
            <p:nvPr userDrawn="1"/>
          </p:nvSpPr>
          <p:spPr bwMode="gray">
            <a:xfrm>
              <a:off x="3574" y="3576"/>
              <a:ext cx="126" cy="211"/>
            </a:xfrm>
            <a:custGeom>
              <a:avLst/>
              <a:gdLst/>
              <a:ahLst/>
              <a:cxnLst>
                <a:cxn ang="0">
                  <a:pos x="126" y="0"/>
                </a:cxn>
                <a:cxn ang="0">
                  <a:pos x="122" y="50"/>
                </a:cxn>
                <a:cxn ang="0">
                  <a:pos x="106" y="50"/>
                </a:cxn>
                <a:cxn ang="0">
                  <a:pos x="106" y="50"/>
                </a:cxn>
                <a:cxn ang="0">
                  <a:pos x="96" y="50"/>
                </a:cxn>
                <a:cxn ang="0">
                  <a:pos x="86" y="54"/>
                </a:cxn>
                <a:cxn ang="0">
                  <a:pos x="76"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80" y="6"/>
                </a:cxn>
                <a:cxn ang="0">
                  <a:pos x="94" y="2"/>
                </a:cxn>
                <a:cxn ang="0">
                  <a:pos x="112" y="0"/>
                </a:cxn>
                <a:cxn ang="0">
                  <a:pos x="126" y="0"/>
                </a:cxn>
              </a:cxnLst>
              <a:rect l="0" t="0" r="r" b="b"/>
              <a:pathLst>
                <a:path w="126" h="212">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2" name="Freeform 100"/>
            <p:cNvSpPr>
              <a:spLocks noChangeAspect="1"/>
            </p:cNvSpPr>
            <p:nvPr userDrawn="1"/>
          </p:nvSpPr>
          <p:spPr bwMode="gray">
            <a:xfrm>
              <a:off x="3020" y="3469"/>
              <a:ext cx="294" cy="326"/>
            </a:xfrm>
            <a:custGeom>
              <a:avLst/>
              <a:gdLst/>
              <a:ahLst/>
              <a:cxnLst>
                <a:cxn ang="0">
                  <a:pos x="294" y="296"/>
                </a:cxn>
                <a:cxn ang="0">
                  <a:pos x="234" y="320"/>
                </a:cxn>
                <a:cxn ang="0">
                  <a:pos x="202" y="326"/>
                </a:cxn>
                <a:cxn ang="0">
                  <a:pos x="164" y="326"/>
                </a:cxn>
                <a:cxn ang="0">
                  <a:pos x="148" y="326"/>
                </a:cxn>
                <a:cxn ang="0">
                  <a:pos x="114" y="320"/>
                </a:cxn>
                <a:cxn ang="0">
                  <a:pos x="84" y="308"/>
                </a:cxn>
                <a:cxn ang="0">
                  <a:pos x="58" y="292"/>
                </a:cxn>
                <a:cxn ang="0">
                  <a:pos x="36" y="272"/>
                </a:cxn>
                <a:cxn ang="0">
                  <a:pos x="20" y="246"/>
                </a:cxn>
                <a:cxn ang="0">
                  <a:pos x="8" y="216"/>
                </a:cxn>
                <a:cxn ang="0">
                  <a:pos x="2" y="182"/>
                </a:cxn>
                <a:cxn ang="0">
                  <a:pos x="0" y="164"/>
                </a:cxn>
                <a:cxn ang="0">
                  <a:pos x="4" y="128"/>
                </a:cxn>
                <a:cxn ang="0">
                  <a:pos x="12" y="96"/>
                </a:cxn>
                <a:cxn ang="0">
                  <a:pos x="28" y="68"/>
                </a:cxn>
                <a:cxn ang="0">
                  <a:pos x="48" y="44"/>
                </a:cxn>
                <a:cxn ang="0">
                  <a:pos x="72" y="26"/>
                </a:cxn>
                <a:cxn ang="0">
                  <a:pos x="100" y="12"/>
                </a:cxn>
                <a:cxn ang="0">
                  <a:pos x="130" y="2"/>
                </a:cxn>
                <a:cxn ang="0">
                  <a:pos x="164" y="0"/>
                </a:cxn>
                <a:cxn ang="0">
                  <a:pos x="182" y="0"/>
                </a:cxn>
                <a:cxn ang="0">
                  <a:pos x="216" y="4"/>
                </a:cxn>
                <a:cxn ang="0">
                  <a:pos x="248" y="14"/>
                </a:cxn>
                <a:cxn ang="0">
                  <a:pos x="276" y="30"/>
                </a:cxn>
                <a:cxn ang="0">
                  <a:pos x="250" y="82"/>
                </a:cxn>
                <a:cxn ang="0">
                  <a:pos x="232" y="70"/>
                </a:cxn>
                <a:cxn ang="0">
                  <a:pos x="188" y="56"/>
                </a:cxn>
                <a:cxn ang="0">
                  <a:pos x="162" y="56"/>
                </a:cxn>
                <a:cxn ang="0">
                  <a:pos x="122" y="64"/>
                </a:cxn>
                <a:cxn ang="0">
                  <a:pos x="90" y="86"/>
                </a:cxn>
                <a:cxn ang="0">
                  <a:pos x="72" y="120"/>
                </a:cxn>
                <a:cxn ang="0">
                  <a:pos x="64" y="160"/>
                </a:cxn>
                <a:cxn ang="0">
                  <a:pos x="66" y="184"/>
                </a:cxn>
                <a:cxn ang="0">
                  <a:pos x="80" y="224"/>
                </a:cxn>
                <a:cxn ang="0">
                  <a:pos x="106" y="254"/>
                </a:cxn>
                <a:cxn ang="0">
                  <a:pos x="144" y="270"/>
                </a:cxn>
                <a:cxn ang="0">
                  <a:pos x="166" y="272"/>
                </a:cxn>
                <a:cxn ang="0">
                  <a:pos x="204" y="270"/>
                </a:cxn>
                <a:cxn ang="0">
                  <a:pos x="234" y="260"/>
                </a:cxn>
                <a:cxn ang="0">
                  <a:pos x="170" y="194"/>
                </a:cxn>
                <a:cxn ang="0">
                  <a:pos x="294" y="140"/>
                </a:cxn>
              </a:cxnLst>
              <a:rect l="0" t="0" r="r" b="b"/>
              <a:pathLst>
                <a:path w="294" h="326">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3" name="Freeform 101"/>
            <p:cNvSpPr>
              <a:spLocks noChangeAspect="1" noEditPoints="1"/>
            </p:cNvSpPr>
            <p:nvPr userDrawn="1"/>
          </p:nvSpPr>
          <p:spPr bwMode="gray">
            <a:xfrm>
              <a:off x="4080" y="3570"/>
              <a:ext cx="216" cy="223"/>
            </a:xfrm>
            <a:custGeom>
              <a:avLst/>
              <a:gdLst/>
              <a:ahLst/>
              <a:cxnLst>
                <a:cxn ang="0">
                  <a:pos x="58" y="132"/>
                </a:cxn>
                <a:cxn ang="0">
                  <a:pos x="60" y="142"/>
                </a:cxn>
                <a:cxn ang="0">
                  <a:pos x="70" y="158"/>
                </a:cxn>
                <a:cxn ang="0">
                  <a:pos x="84" y="170"/>
                </a:cxn>
                <a:cxn ang="0">
                  <a:pos x="102" y="176"/>
                </a:cxn>
                <a:cxn ang="0">
                  <a:pos x="112" y="176"/>
                </a:cxn>
                <a:cxn ang="0">
                  <a:pos x="144" y="172"/>
                </a:cxn>
                <a:cxn ang="0">
                  <a:pos x="170" y="150"/>
                </a:cxn>
                <a:cxn ang="0">
                  <a:pos x="208" y="180"/>
                </a:cxn>
                <a:cxn ang="0">
                  <a:pos x="188" y="200"/>
                </a:cxn>
                <a:cxn ang="0">
                  <a:pos x="164" y="214"/>
                </a:cxn>
                <a:cxn ang="0">
                  <a:pos x="140" y="222"/>
                </a:cxn>
                <a:cxn ang="0">
                  <a:pos x="112" y="224"/>
                </a:cxn>
                <a:cxn ang="0">
                  <a:pos x="90" y="222"/>
                </a:cxn>
                <a:cxn ang="0">
                  <a:pos x="50" y="206"/>
                </a:cxn>
                <a:cxn ang="0">
                  <a:pos x="20" y="178"/>
                </a:cxn>
                <a:cxn ang="0">
                  <a:pos x="2" y="136"/>
                </a:cxn>
                <a:cxn ang="0">
                  <a:pos x="0" y="112"/>
                </a:cxn>
                <a:cxn ang="0">
                  <a:pos x="8" y="66"/>
                </a:cxn>
                <a:cxn ang="0">
                  <a:pos x="32" y="32"/>
                </a:cxn>
                <a:cxn ang="0">
                  <a:pos x="68" y="8"/>
                </a:cxn>
                <a:cxn ang="0">
                  <a:pos x="110" y="0"/>
                </a:cxn>
                <a:cxn ang="0">
                  <a:pos x="134" y="2"/>
                </a:cxn>
                <a:cxn ang="0">
                  <a:pos x="174" y="18"/>
                </a:cxn>
                <a:cxn ang="0">
                  <a:pos x="200" y="46"/>
                </a:cxn>
                <a:cxn ang="0">
                  <a:pos x="214" y="90"/>
                </a:cxn>
                <a:cxn ang="0">
                  <a:pos x="216" y="132"/>
                </a:cxn>
                <a:cxn ang="0">
                  <a:pos x="158" y="88"/>
                </a:cxn>
                <a:cxn ang="0">
                  <a:pos x="154" y="70"/>
                </a:cxn>
                <a:cxn ang="0">
                  <a:pos x="144" y="56"/>
                </a:cxn>
                <a:cxn ang="0">
                  <a:pos x="128" y="48"/>
                </a:cxn>
                <a:cxn ang="0">
                  <a:pos x="108" y="46"/>
                </a:cxn>
                <a:cxn ang="0">
                  <a:pos x="98" y="46"/>
                </a:cxn>
                <a:cxn ang="0">
                  <a:pos x="82" y="52"/>
                </a:cxn>
                <a:cxn ang="0">
                  <a:pos x="68" y="64"/>
                </a:cxn>
                <a:cxn ang="0">
                  <a:pos x="60" y="80"/>
                </a:cxn>
                <a:cxn ang="0">
                  <a:pos x="158" y="88"/>
                </a:cxn>
              </a:cxnLst>
              <a:rect l="0" t="0" r="r" b="b"/>
              <a:pathLst>
                <a:path w="216" h="224">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4" name="Freeform 102"/>
            <p:cNvSpPr>
              <a:spLocks noChangeAspect="1" noEditPoints="1"/>
            </p:cNvSpPr>
            <p:nvPr userDrawn="1"/>
          </p:nvSpPr>
          <p:spPr bwMode="gray">
            <a:xfrm>
              <a:off x="3342" y="3570"/>
              <a:ext cx="196" cy="223"/>
            </a:xfrm>
            <a:custGeom>
              <a:avLst/>
              <a:gdLst/>
              <a:ahLst/>
              <a:cxnLst>
                <a:cxn ang="0">
                  <a:pos x="196" y="218"/>
                </a:cxn>
                <a:cxn ang="0">
                  <a:pos x="144" y="198"/>
                </a:cxn>
                <a:cxn ang="0">
                  <a:pos x="138" y="204"/>
                </a:cxn>
                <a:cxn ang="0">
                  <a:pos x="114" y="218"/>
                </a:cxn>
                <a:cxn ang="0">
                  <a:pos x="78" y="224"/>
                </a:cxn>
                <a:cxn ang="0">
                  <a:pos x="62" y="224"/>
                </a:cxn>
                <a:cxn ang="0">
                  <a:pos x="36" y="216"/>
                </a:cxn>
                <a:cxn ang="0">
                  <a:pos x="14" y="200"/>
                </a:cxn>
                <a:cxn ang="0">
                  <a:pos x="2" y="176"/>
                </a:cxn>
                <a:cxn ang="0">
                  <a:pos x="0" y="160"/>
                </a:cxn>
                <a:cxn ang="0">
                  <a:pos x="4" y="136"/>
                </a:cxn>
                <a:cxn ang="0">
                  <a:pos x="12" y="118"/>
                </a:cxn>
                <a:cxn ang="0">
                  <a:pos x="28" y="104"/>
                </a:cxn>
                <a:cxn ang="0">
                  <a:pos x="46" y="96"/>
                </a:cxn>
                <a:cxn ang="0">
                  <a:pos x="88" y="86"/>
                </a:cxn>
                <a:cxn ang="0">
                  <a:pos x="130" y="84"/>
                </a:cxn>
                <a:cxn ang="0">
                  <a:pos x="140" y="82"/>
                </a:cxn>
                <a:cxn ang="0">
                  <a:pos x="140" y="72"/>
                </a:cxn>
                <a:cxn ang="0">
                  <a:pos x="134" y="60"/>
                </a:cxn>
                <a:cxn ang="0">
                  <a:pos x="124" y="50"/>
                </a:cxn>
                <a:cxn ang="0">
                  <a:pos x="106" y="46"/>
                </a:cxn>
                <a:cxn ang="0">
                  <a:pos x="96" y="46"/>
                </a:cxn>
                <a:cxn ang="0">
                  <a:pos x="66" y="52"/>
                </a:cxn>
                <a:cxn ang="0">
                  <a:pos x="40" y="68"/>
                </a:cxn>
                <a:cxn ang="0">
                  <a:pos x="6" y="34"/>
                </a:cxn>
                <a:cxn ang="0">
                  <a:pos x="28" y="18"/>
                </a:cxn>
                <a:cxn ang="0">
                  <a:pos x="76" y="2"/>
                </a:cxn>
                <a:cxn ang="0">
                  <a:pos x="100" y="0"/>
                </a:cxn>
                <a:cxn ang="0">
                  <a:pos x="144" y="6"/>
                </a:cxn>
                <a:cxn ang="0">
                  <a:pos x="174" y="22"/>
                </a:cxn>
                <a:cxn ang="0">
                  <a:pos x="190" y="46"/>
                </a:cxn>
                <a:cxn ang="0">
                  <a:pos x="196" y="80"/>
                </a:cxn>
                <a:cxn ang="0">
                  <a:pos x="140" y="126"/>
                </a:cxn>
                <a:cxn ang="0">
                  <a:pos x="132" y="126"/>
                </a:cxn>
                <a:cxn ang="0">
                  <a:pos x="96" y="128"/>
                </a:cxn>
                <a:cxn ang="0">
                  <a:pos x="74" y="134"/>
                </a:cxn>
                <a:cxn ang="0">
                  <a:pos x="60" y="146"/>
                </a:cxn>
                <a:cxn ang="0">
                  <a:pos x="58" y="156"/>
                </a:cxn>
                <a:cxn ang="0">
                  <a:pos x="62" y="168"/>
                </a:cxn>
                <a:cxn ang="0">
                  <a:pos x="70" y="176"/>
                </a:cxn>
                <a:cxn ang="0">
                  <a:pos x="84" y="180"/>
                </a:cxn>
                <a:cxn ang="0">
                  <a:pos x="114" y="174"/>
                </a:cxn>
                <a:cxn ang="0">
                  <a:pos x="128" y="164"/>
                </a:cxn>
                <a:cxn ang="0">
                  <a:pos x="138" y="152"/>
                </a:cxn>
                <a:cxn ang="0">
                  <a:pos x="140" y="134"/>
                </a:cxn>
              </a:cxnLst>
              <a:rect l="0" t="0" r="r" b="b"/>
              <a:pathLst>
                <a:path w="196" h="224">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5" name="Freeform 103"/>
            <p:cNvSpPr>
              <a:spLocks noChangeAspect="1" noEditPoints="1"/>
            </p:cNvSpPr>
            <p:nvPr userDrawn="1"/>
          </p:nvSpPr>
          <p:spPr bwMode="gray">
            <a:xfrm>
              <a:off x="4402" y="3735"/>
              <a:ext cx="58" cy="56"/>
            </a:xfrm>
            <a:custGeom>
              <a:avLst/>
              <a:gdLst/>
              <a:ahLst/>
              <a:cxnLst>
                <a:cxn ang="0">
                  <a:pos x="6" y="28"/>
                </a:cxn>
                <a:cxn ang="0">
                  <a:pos x="14" y="12"/>
                </a:cxn>
                <a:cxn ang="0">
                  <a:pos x="30" y="4"/>
                </a:cxn>
                <a:cxn ang="0">
                  <a:pos x="38" y="6"/>
                </a:cxn>
                <a:cxn ang="0">
                  <a:pos x="52" y="18"/>
                </a:cxn>
                <a:cxn ang="0">
                  <a:pos x="54" y="28"/>
                </a:cxn>
                <a:cxn ang="0">
                  <a:pos x="46" y="46"/>
                </a:cxn>
                <a:cxn ang="0">
                  <a:pos x="30" y="52"/>
                </a:cxn>
                <a:cxn ang="0">
                  <a:pos x="20" y="50"/>
                </a:cxn>
                <a:cxn ang="0">
                  <a:pos x="8" y="38"/>
                </a:cxn>
                <a:cxn ang="0">
                  <a:pos x="6" y="28"/>
                </a:cxn>
                <a:cxn ang="0">
                  <a:pos x="30" y="56"/>
                </a:cxn>
                <a:cxn ang="0">
                  <a:pos x="50" y="48"/>
                </a:cxn>
                <a:cxn ang="0">
                  <a:pos x="58" y="34"/>
                </a:cxn>
                <a:cxn ang="0">
                  <a:pos x="58" y="28"/>
                </a:cxn>
                <a:cxn ang="0">
                  <a:pos x="56" y="16"/>
                </a:cxn>
                <a:cxn ang="0">
                  <a:pos x="42" y="2"/>
                </a:cxn>
                <a:cxn ang="0">
                  <a:pos x="30" y="0"/>
                </a:cxn>
                <a:cxn ang="0">
                  <a:pos x="10" y="8"/>
                </a:cxn>
                <a:cxn ang="0">
                  <a:pos x="2" y="22"/>
                </a:cxn>
                <a:cxn ang="0">
                  <a:pos x="0" y="28"/>
                </a:cxn>
                <a:cxn ang="0">
                  <a:pos x="4" y="40"/>
                </a:cxn>
                <a:cxn ang="0">
                  <a:pos x="18" y="54"/>
                </a:cxn>
                <a:cxn ang="0">
                  <a:pos x="30" y="56"/>
                </a:cxn>
                <a:cxn ang="0">
                  <a:pos x="30" y="30"/>
                </a:cxn>
                <a:cxn ang="0">
                  <a:pos x="44" y="44"/>
                </a:cxn>
                <a:cxn ang="0">
                  <a:pos x="34" y="30"/>
                </a:cxn>
                <a:cxn ang="0">
                  <a:pos x="42" y="24"/>
                </a:cxn>
                <a:cxn ang="0">
                  <a:pos x="44" y="22"/>
                </a:cxn>
                <a:cxn ang="0">
                  <a:pos x="40" y="14"/>
                </a:cxn>
                <a:cxn ang="0">
                  <a:pos x="32" y="12"/>
                </a:cxn>
                <a:cxn ang="0">
                  <a:pos x="18" y="44"/>
                </a:cxn>
                <a:cxn ang="0">
                  <a:pos x="24" y="30"/>
                </a:cxn>
                <a:cxn ang="0">
                  <a:pos x="24" y="16"/>
                </a:cxn>
                <a:cxn ang="0">
                  <a:pos x="30" y="16"/>
                </a:cxn>
                <a:cxn ang="0">
                  <a:pos x="38" y="18"/>
                </a:cxn>
                <a:cxn ang="0">
                  <a:pos x="38" y="20"/>
                </a:cxn>
                <a:cxn ang="0">
                  <a:pos x="36" y="26"/>
                </a:cxn>
                <a:cxn ang="0">
                  <a:pos x="24" y="26"/>
                </a:cxn>
              </a:cxnLst>
              <a:rect l="0" t="0" r="r" b="b"/>
              <a:pathLst>
                <a:path w="58" h="56">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defRPr/>
              </a:pPr>
              <a:endParaRPr lang="en-US" dirty="0">
                <a:ea typeface="+mn-ea"/>
                <a:cs typeface="+mn-cs"/>
              </a:endParaRPr>
            </a:p>
          </p:txBody>
        </p:sp>
      </p:grpSp>
      <p:sp>
        <p:nvSpPr>
          <p:cNvPr id="1029" name="Rectangle 5"/>
          <p:cNvSpPr>
            <a:spLocks noGrp="1" noChangeArrowheads="1"/>
          </p:cNvSpPr>
          <p:nvPr>
            <p:ph type="ftr" sz="quarter" idx="3"/>
          </p:nvPr>
        </p:nvSpPr>
        <p:spPr bwMode="gray">
          <a:xfrm>
            <a:off x="4343400" y="6490389"/>
            <a:ext cx="457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spcAft>
                <a:spcPct val="0"/>
              </a:spcAft>
              <a:defRPr sz="800" b="0">
                <a:solidFill>
                  <a:srgbClr val="00529B"/>
                </a:solidFill>
                <a:ea typeface="+mn-ea"/>
                <a:cs typeface="+mn-cs"/>
              </a:defRPr>
            </a:lvl1pPr>
          </a:lstStyle>
          <a:p>
            <a:pPr>
              <a:defRPr/>
            </a:pPr>
            <a:r>
              <a:rPr lang="en-US" dirty="0"/>
              <a:t> </a:t>
            </a:r>
            <a:fld id="{E1E29525-C903-49F9-BB30-68358B75B68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77" r:id="rId2"/>
    <p:sldLayoutId id="2147483679" r:id="rId3"/>
    <p:sldLayoutId id="2147483681" r:id="rId4"/>
    <p:sldLayoutId id="2147483682" r:id="rId5"/>
    <p:sldLayoutId id="2147483689" r:id="rId6"/>
  </p:sldLayoutIdLst>
  <p:transition/>
  <p:hf sldNum="0" hdr="0" dt="0"/>
  <p:txStyles>
    <p:titleStyle>
      <a:lvl1pPr algn="l" rtl="0" eaLnBrk="1" fontAlgn="base" hangingPunct="1">
        <a:lnSpc>
          <a:spcPct val="90000"/>
        </a:lnSpc>
        <a:spcBef>
          <a:spcPct val="0"/>
        </a:spcBef>
        <a:spcAft>
          <a:spcPct val="0"/>
        </a:spcAft>
        <a:defRPr lang="en-US" sz="3200" b="1" smtClean="0">
          <a:solidFill>
            <a:srgbClr val="00529B"/>
          </a:solidFill>
          <a:latin typeface="+mj-lt"/>
          <a:ea typeface="+mj-ea"/>
          <a:cs typeface="+mj-cs"/>
        </a:defRPr>
      </a:lvl1pPr>
      <a:lvl2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2pPr>
      <a:lvl3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3pPr>
      <a:lvl4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4pPr>
      <a:lvl5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5pPr>
      <a:lvl6pPr marL="4572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6pPr>
      <a:lvl7pPr marL="9144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7pPr>
      <a:lvl8pPr marL="13716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8pPr>
      <a:lvl9pPr marL="18288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9pPr>
    </p:titleStyle>
    <p:bodyStyle>
      <a:lvl1pPr marL="347663" indent="-347663" algn="l" rtl="0" eaLnBrk="1" fontAlgn="base" hangingPunct="1">
        <a:lnSpc>
          <a:spcPct val="90000"/>
        </a:lnSpc>
        <a:spcBef>
          <a:spcPct val="30000"/>
        </a:spcBef>
        <a:spcAft>
          <a:spcPct val="10000"/>
        </a:spcAft>
        <a:buClr>
          <a:srgbClr val="00529B"/>
        </a:buClr>
        <a:buFont typeface="Times" pitchFamily="18" charset="0"/>
        <a:buChar char="•"/>
        <a:defRPr sz="2800">
          <a:solidFill>
            <a:schemeClr val="tx1"/>
          </a:solidFill>
          <a:latin typeface="+mn-lt"/>
          <a:ea typeface="+mn-ea"/>
          <a:cs typeface="+mn-cs"/>
        </a:defRPr>
      </a:lvl1pPr>
      <a:lvl2pPr marL="635000" indent="-173038" algn="l" rtl="0" eaLnBrk="1" fontAlgn="base" hangingPunct="1">
        <a:lnSpc>
          <a:spcPct val="90000"/>
        </a:lnSpc>
        <a:spcBef>
          <a:spcPct val="30000"/>
        </a:spcBef>
        <a:spcAft>
          <a:spcPct val="10000"/>
        </a:spcAft>
        <a:buClr>
          <a:schemeClr val="tx1"/>
        </a:buClr>
        <a:buFont typeface="Arial" charset="0"/>
        <a:buChar char="-"/>
        <a:defRPr sz="2400">
          <a:solidFill>
            <a:schemeClr val="tx1"/>
          </a:solidFill>
          <a:latin typeface="+mn-lt"/>
          <a:ea typeface="+mn-ea"/>
          <a:cs typeface="+mn-cs"/>
        </a:defRPr>
      </a:lvl2pPr>
      <a:lvl3pPr marL="922338"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3pPr>
      <a:lvl4pPr marL="1209675" indent="-173038" algn="l" rtl="0" eaLnBrk="1" fontAlgn="base" hangingPunct="1">
        <a:lnSpc>
          <a:spcPct val="90000"/>
        </a:lnSpc>
        <a:spcBef>
          <a:spcPct val="30000"/>
        </a:spcBef>
        <a:spcAft>
          <a:spcPct val="10000"/>
        </a:spcAft>
        <a:buClr>
          <a:schemeClr val="tx1"/>
        </a:buClr>
        <a:buFont typeface="Arial" charset="0"/>
        <a:buChar char="-"/>
        <a:defRPr sz="2000">
          <a:solidFill>
            <a:schemeClr val="tx1"/>
          </a:solidFill>
          <a:latin typeface="+mn-lt"/>
          <a:ea typeface="+mn-ea"/>
          <a:cs typeface="+mn-cs"/>
        </a:defRPr>
      </a:lvl4pPr>
      <a:lvl5pPr marL="14970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5pPr>
      <a:lvl6pPr marL="19542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6pPr>
      <a:lvl7pPr marL="24114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7pPr>
      <a:lvl8pPr marL="28686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8pPr>
      <a:lvl9pPr marL="33258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92"/>
          <p:cNvSpPr>
            <a:spLocks noGrp="1" noChangeArrowheads="1"/>
          </p:cNvSpPr>
          <p:nvPr>
            <p:ph type="subTitle" idx="1"/>
          </p:nvPr>
        </p:nvSpPr>
        <p:spPr/>
        <p:txBody>
          <a:bodyPr/>
          <a:lstStyle/>
          <a:p>
            <a:r>
              <a:rPr lang="en-US" dirty="0" smtClean="0"/>
              <a:t>Mario de Boer</a:t>
            </a:r>
          </a:p>
          <a:p>
            <a:r>
              <a:rPr lang="en-US" dirty="0" smtClean="0"/>
              <a:t>Eric Maiwald</a:t>
            </a:r>
          </a:p>
        </p:txBody>
      </p:sp>
      <p:sp>
        <p:nvSpPr>
          <p:cNvPr id="3075" name="Rectangle 91"/>
          <p:cNvSpPr>
            <a:spLocks noGrp="1" noChangeArrowheads="1"/>
          </p:cNvSpPr>
          <p:nvPr>
            <p:ph type="ctrTitle"/>
          </p:nvPr>
        </p:nvSpPr>
        <p:spPr/>
        <p:txBody>
          <a:bodyPr/>
          <a:lstStyle/>
          <a:p>
            <a:r>
              <a:rPr lang="en-US" dirty="0" smtClean="0"/>
              <a:t>Comparing Security Controls for Handheld Devices</a:t>
            </a:r>
            <a:br>
              <a:rPr lang="en-US" dirty="0" smtClean="0"/>
            </a:br>
            <a:r>
              <a:rPr lang="en-US" sz="2800" dirty="0" smtClean="0"/>
              <a:t>Summary of Findings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099"/>
            <a:ext cx="8356600" cy="3600451"/>
          </a:xfrm>
        </p:spPr>
        <p:txBody>
          <a:bodyPr/>
          <a:lstStyle/>
          <a:p>
            <a:r>
              <a:rPr lang="en-US" b="1" dirty="0" smtClean="0"/>
              <a:t>Take-Aways</a:t>
            </a:r>
            <a:endParaRPr lang="en-US" dirty="0" smtClean="0"/>
          </a:p>
          <a:p>
            <a:pPr lvl="1"/>
            <a:r>
              <a:rPr lang="en-US" dirty="0" smtClean="0"/>
              <a:t>Future considerations:</a:t>
            </a:r>
          </a:p>
          <a:p>
            <a:pPr lvl="2"/>
            <a:r>
              <a:rPr lang="en-US" dirty="0" smtClean="0"/>
              <a:t>Changes to devices and controls; expect new devices and features</a:t>
            </a:r>
          </a:p>
          <a:p>
            <a:pPr lvl="2"/>
            <a:r>
              <a:rPr lang="en-US" dirty="0" smtClean="0"/>
              <a:t>Increase in number and sophistication of malware attacks due to limitations in application vetting, increased capabilities for all devices, and increased attacker interest</a:t>
            </a:r>
          </a:p>
          <a:p>
            <a:pPr lvl="2"/>
            <a:r>
              <a:rPr lang="en-US" dirty="0" smtClean="0"/>
              <a:t>Client virtualization; hypervisors already exist for handheld devices and can be used to separate business and user data in the near future</a:t>
            </a:r>
            <a:endParaRPr lang="en-US" sz="8800" dirty="0" smtClean="0">
              <a:solidFill>
                <a:srgbClr val="969696"/>
              </a:solidFill>
            </a:endParaRP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9</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099"/>
            <a:ext cx="8356600" cy="3781426"/>
          </a:xfrm>
        </p:spPr>
        <p:txBody>
          <a:bodyPr/>
          <a:lstStyle/>
          <a:p>
            <a:r>
              <a:rPr lang="en-US" b="1" dirty="0" smtClean="0"/>
              <a:t>Take-Aways</a:t>
            </a:r>
            <a:endParaRPr lang="en-US" dirty="0" smtClean="0"/>
          </a:p>
          <a:p>
            <a:pPr lvl="1"/>
            <a:r>
              <a:rPr lang="en-US" dirty="0" smtClean="0"/>
              <a:t>Recommendations:</a:t>
            </a:r>
          </a:p>
          <a:p>
            <a:pPr lvl="2"/>
            <a:r>
              <a:rPr lang="en-US" dirty="0" smtClean="0"/>
              <a:t>Make decisions about handheld devices:</a:t>
            </a:r>
          </a:p>
          <a:p>
            <a:pPr lvl="3"/>
            <a:r>
              <a:rPr lang="en-US" sz="1800" dirty="0" smtClean="0"/>
              <a:t>Handheld devices are in use within every enterprise.</a:t>
            </a:r>
          </a:p>
          <a:p>
            <a:pPr lvl="3"/>
            <a:r>
              <a:rPr lang="en-US" sz="1800" dirty="0" smtClean="0"/>
              <a:t>If an enterprise does not define the policy, employees will create a policy by default.</a:t>
            </a:r>
          </a:p>
          <a:p>
            <a:pPr lvl="2"/>
            <a:r>
              <a:rPr lang="en-US" dirty="0" smtClean="0"/>
              <a:t>Identify the use cases for devices within the enterprise and understand implications of choices between organization-owned and employee-owned, managed and unmanaged, and single platform and multiple platforms.</a:t>
            </a: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10</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100"/>
            <a:ext cx="8356600" cy="4524376"/>
          </a:xfrm>
        </p:spPr>
        <p:txBody>
          <a:bodyPr/>
          <a:lstStyle/>
          <a:p>
            <a:r>
              <a:rPr lang="en-US" b="1" dirty="0" smtClean="0"/>
              <a:t>Take-Aways</a:t>
            </a:r>
            <a:endParaRPr lang="en-US" dirty="0" smtClean="0"/>
          </a:p>
          <a:p>
            <a:pPr lvl="1"/>
            <a:r>
              <a:rPr lang="en-US" dirty="0" smtClean="0"/>
              <a:t>Recommendations:</a:t>
            </a:r>
          </a:p>
          <a:p>
            <a:pPr lvl="2"/>
            <a:r>
              <a:rPr lang="en-US" dirty="0" smtClean="0"/>
              <a:t>Define policies for governance of organization-owned and employee-owned handheld devices:</a:t>
            </a:r>
          </a:p>
          <a:p>
            <a:pPr lvl="3"/>
            <a:r>
              <a:rPr lang="en-US" sz="1800" dirty="0" smtClean="0"/>
              <a:t>Define the security controls.</a:t>
            </a:r>
          </a:p>
          <a:p>
            <a:pPr lvl="3"/>
            <a:r>
              <a:rPr lang="en-US" sz="1800" dirty="0" smtClean="0"/>
              <a:t>Define the management controls.</a:t>
            </a:r>
          </a:p>
          <a:p>
            <a:pPr lvl="3"/>
            <a:r>
              <a:rPr lang="en-US" sz="1800" dirty="0" smtClean="0"/>
              <a:t>Include nontechnical processes such as provisioning and deprovisioning.</a:t>
            </a:r>
          </a:p>
          <a:p>
            <a:pPr lvl="2"/>
            <a:r>
              <a:rPr lang="en-US" dirty="0" smtClean="0"/>
              <a:t>Develop a plan to manage the devices:</a:t>
            </a:r>
          </a:p>
          <a:p>
            <a:pPr lvl="3"/>
            <a:r>
              <a:rPr lang="en-US" sz="1800" dirty="0" smtClean="0"/>
              <a:t>Identify management solutions that support the allowed devices.</a:t>
            </a:r>
          </a:p>
          <a:p>
            <a:pPr lvl="3"/>
            <a:r>
              <a:rPr lang="en-US" sz="1800" dirty="0" smtClean="0"/>
              <a:t>Consider heterogeneous vs. homogeneous device populations.</a:t>
            </a:r>
          </a:p>
          <a:p>
            <a:pPr lvl="3"/>
            <a:r>
              <a:rPr lang="en-US" sz="1800" dirty="0" smtClean="0"/>
              <a:t>Consider the controls needed on the devices.</a:t>
            </a:r>
            <a:endParaRPr lang="en-US" sz="1800" dirty="0" smtClean="0">
              <a:solidFill>
                <a:srgbClr val="969696"/>
              </a:solidFill>
            </a:endParaRP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11</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100"/>
            <a:ext cx="8356600" cy="5162550"/>
          </a:xfrm>
        </p:spPr>
        <p:txBody>
          <a:bodyPr/>
          <a:lstStyle/>
          <a:p>
            <a:pPr lvl="0"/>
            <a:r>
              <a:rPr lang="en-US" b="1" dirty="0" smtClean="0"/>
              <a:t>Conclusion</a:t>
            </a:r>
          </a:p>
          <a:p>
            <a:pPr lvl="1"/>
            <a:r>
              <a:rPr lang="en-US" dirty="0" smtClean="0"/>
              <a:t>Handheld devices such as smartphones and tablets are being used by enterprises and employees. These devices contain sensitive information.</a:t>
            </a:r>
          </a:p>
          <a:p>
            <a:pPr lvl="1"/>
            <a:r>
              <a:rPr lang="en-US" dirty="0" smtClean="0"/>
              <a:t>Handheld devices are no longer just toys; they contain powerful processors, memory, and communications capabilities that make them, in reality, small versions of desktop computers.</a:t>
            </a:r>
          </a:p>
          <a:p>
            <a:pPr lvl="1"/>
            <a:r>
              <a:rPr lang="en-US" dirty="0" smtClean="0"/>
              <a:t>Devices vary in the security controls they offer and the available systems for managing them.</a:t>
            </a:r>
          </a:p>
          <a:p>
            <a:pPr lvl="1"/>
            <a:r>
              <a:rPr lang="en-US" dirty="0" smtClean="0"/>
              <a:t>Third-party products are available to augment the controls and to provide management over heterogeneous device populations.</a:t>
            </a:r>
            <a:endParaRPr lang="en-US" dirty="0" smtClean="0">
              <a:solidFill>
                <a:srgbClr val="969696"/>
              </a:solidFill>
            </a:endParaRP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12</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099"/>
            <a:ext cx="8356600" cy="5267325"/>
          </a:xfrm>
        </p:spPr>
        <p:txBody>
          <a:bodyPr/>
          <a:lstStyle/>
          <a:p>
            <a:pPr lvl="0"/>
            <a:r>
              <a:rPr lang="en-US" b="1" dirty="0" smtClean="0"/>
              <a:t>Bottom Line</a:t>
            </a:r>
          </a:p>
          <a:p>
            <a:pPr lvl="1"/>
            <a:r>
              <a:rPr lang="en-US" dirty="0" smtClean="0"/>
              <a:t>Handheld devices, such as smartphones and tablets, are no longer toys. These devices contain powerful processors, memory, persistent storage, and communications capabilities that make them, in reality, small versions of desktop computers.</a:t>
            </a:r>
          </a:p>
          <a:p>
            <a:pPr lvl="1"/>
            <a:r>
              <a:rPr lang="en-US" dirty="0" smtClean="0"/>
              <a:t>Enterprises see the benefits of deploying handheld devices; likewise, employees see the benefits of their own devices. Nevertheless, these devices likely contain sensitive information that must be protected.</a:t>
            </a:r>
          </a:p>
          <a:p>
            <a:pPr lvl="1"/>
            <a:r>
              <a:rPr lang="en-US" dirty="0" smtClean="0"/>
              <a:t>Controls on the devices and management for the controls vary. Third-party products are available to augment the controls and to provide management over heterogeneous device populations.</a:t>
            </a:r>
            <a:endParaRPr lang="en-US" dirty="0" smtClean="0">
              <a:solidFill>
                <a:srgbClr val="969696"/>
              </a:solidFill>
            </a:endParaRP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099"/>
            <a:ext cx="8356600" cy="5124451"/>
          </a:xfrm>
        </p:spPr>
        <p:txBody>
          <a:bodyPr/>
          <a:lstStyle/>
          <a:p>
            <a:pPr lvl="0"/>
            <a:r>
              <a:rPr lang="en-US" sz="2600" b="1" dirty="0" smtClean="0"/>
              <a:t>Context</a:t>
            </a:r>
          </a:p>
          <a:p>
            <a:pPr lvl="1"/>
            <a:r>
              <a:rPr lang="en-US" sz="2200" dirty="0" smtClean="0"/>
              <a:t>Enterprise mobility is driven by the need for seamless access to information — anytime, anywhere, and from any device. Mobility can facilitate business continuity, improve collaboration, simplify teleworking, and increase employee retention.</a:t>
            </a:r>
          </a:p>
          <a:p>
            <a:pPr lvl="1"/>
            <a:r>
              <a:rPr lang="en-US" sz="2200" dirty="0" smtClean="0"/>
              <a:t>Originally, many younger workers pushed enterprises to embrace mobility solutions; today, the demand is becoming increasingly widespread. But consumerization of mobile devices, changes in wireless technology, and demands from vocal users outpace the ability of many enterprises to keep up.</a:t>
            </a:r>
          </a:p>
          <a:p>
            <a:pPr lvl="1"/>
            <a:r>
              <a:rPr lang="en-US" sz="2200" dirty="0" smtClean="0"/>
              <a:t>IT staffers struggle to balance enterprise need for security and manageability with user demand for flexibility and accessibility.</a:t>
            </a:r>
            <a:endParaRPr lang="en-US" sz="2200" dirty="0" smtClean="0">
              <a:solidFill>
                <a:srgbClr val="969696"/>
              </a:solidFill>
            </a:endParaRP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2</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099"/>
            <a:ext cx="8356600" cy="4991101"/>
          </a:xfrm>
        </p:spPr>
        <p:txBody>
          <a:bodyPr/>
          <a:lstStyle/>
          <a:p>
            <a:r>
              <a:rPr lang="en-US" sz="2600" b="1" dirty="0" smtClean="0"/>
              <a:t>Take-Aways</a:t>
            </a:r>
            <a:endParaRPr lang="en-US" sz="2600" dirty="0" smtClean="0"/>
          </a:p>
          <a:p>
            <a:pPr lvl="1"/>
            <a:r>
              <a:rPr lang="en-US" sz="2200" dirty="0" smtClean="0"/>
              <a:t>Handheld devices contain powerful processors, memory, persistent storage, and communications capabilities and are increasingly used for business functions.</a:t>
            </a:r>
          </a:p>
          <a:p>
            <a:pPr lvl="1"/>
            <a:r>
              <a:rPr lang="en-US" sz="2200" dirty="0" smtClean="0"/>
              <a:t>Employees have interest in using devices for business and nonbusiness functions.</a:t>
            </a:r>
          </a:p>
          <a:p>
            <a:pPr lvl="1"/>
            <a:r>
              <a:rPr lang="en-US" sz="2200" dirty="0" smtClean="0"/>
              <a:t>Devices likely contain sensitive information if they are used within the enterprise.</a:t>
            </a:r>
          </a:p>
          <a:p>
            <a:pPr lvl="1"/>
            <a:r>
              <a:rPr lang="en-US" sz="2200" dirty="0" smtClean="0"/>
              <a:t>Many handheld-device models exist in the market. Device platforms that are most popular include iOS, Android, BlackBerry, Windows Phone, and Symbian.</a:t>
            </a:r>
          </a:p>
          <a:p>
            <a:pPr lvl="1"/>
            <a:r>
              <a:rPr lang="en-US" sz="2200" dirty="0" smtClean="0"/>
              <a:t>The different platforms include different security controls.</a:t>
            </a:r>
          </a:p>
          <a:p>
            <a:pPr lvl="1"/>
            <a:r>
              <a:rPr lang="en-US" sz="2200" dirty="0" smtClean="0"/>
              <a:t>Third-party security product availability varies by platform.</a:t>
            </a:r>
            <a:endParaRPr lang="en-US" sz="2200" dirty="0" smtClean="0">
              <a:solidFill>
                <a:srgbClr val="969696"/>
              </a:solidFill>
            </a:endParaRP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3</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100"/>
            <a:ext cx="8356600" cy="3419476"/>
          </a:xfrm>
        </p:spPr>
        <p:txBody>
          <a:bodyPr/>
          <a:lstStyle/>
          <a:p>
            <a:r>
              <a:rPr lang="en-US" b="1" dirty="0" smtClean="0"/>
              <a:t>Take-Aways</a:t>
            </a:r>
            <a:endParaRPr lang="en-US" dirty="0" smtClean="0"/>
          </a:p>
          <a:p>
            <a:pPr lvl="1"/>
            <a:r>
              <a:rPr lang="en-US" dirty="0" smtClean="0"/>
              <a:t>Drivers for handheld-device security:</a:t>
            </a:r>
          </a:p>
          <a:p>
            <a:pPr lvl="2"/>
            <a:r>
              <a:rPr lang="en-US" dirty="0" smtClean="0"/>
              <a:t>Sensitive information exists on the devices, and some of the devices serve critical business functions with access to key information.</a:t>
            </a:r>
          </a:p>
          <a:p>
            <a:pPr lvl="2"/>
            <a:r>
              <a:rPr lang="en-US" dirty="0" smtClean="0"/>
              <a:t>Handheld devices are personal devices, and the move toward consumerization has occurred quickly.</a:t>
            </a:r>
          </a:p>
          <a:p>
            <a:pPr lvl="2"/>
            <a:r>
              <a:rPr lang="en-US" dirty="0" smtClean="0"/>
              <a:t>Regulations associated with sensitive information drive the need for certain controls.</a:t>
            </a:r>
            <a:endParaRPr lang="en-US" sz="5800" dirty="0" smtClean="0">
              <a:solidFill>
                <a:srgbClr val="969696"/>
              </a:solidFill>
            </a:endParaRP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4</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100"/>
            <a:ext cx="8356600" cy="3419476"/>
          </a:xfrm>
        </p:spPr>
        <p:txBody>
          <a:bodyPr/>
          <a:lstStyle/>
          <a:p>
            <a:r>
              <a:rPr lang="en-US" b="1" dirty="0" smtClean="0"/>
              <a:t>Take-Aways</a:t>
            </a:r>
            <a:endParaRPr lang="en-US" dirty="0" smtClean="0"/>
          </a:p>
          <a:p>
            <a:pPr lvl="1"/>
            <a:r>
              <a:rPr lang="en-US" dirty="0" smtClean="0"/>
              <a:t>Risks to the confidentiality of data on handheld devices include:</a:t>
            </a:r>
          </a:p>
          <a:p>
            <a:pPr lvl="2"/>
            <a:r>
              <a:rPr lang="en-US" dirty="0" smtClean="0"/>
              <a:t>Insiders and their ability to copy information to the devices or send information from the devices</a:t>
            </a:r>
          </a:p>
          <a:p>
            <a:pPr lvl="2"/>
            <a:r>
              <a:rPr lang="en-US" dirty="0" smtClean="0"/>
              <a:t>Direct attack over a network connection</a:t>
            </a:r>
          </a:p>
          <a:p>
            <a:pPr lvl="2"/>
            <a:r>
              <a:rPr lang="en-US" dirty="0" smtClean="0"/>
              <a:t>Malicious software</a:t>
            </a:r>
          </a:p>
          <a:p>
            <a:pPr lvl="2"/>
            <a:r>
              <a:rPr lang="en-US" dirty="0" smtClean="0"/>
              <a:t>Physical loss or theft of the device</a:t>
            </a:r>
            <a:endParaRPr lang="en-US" sz="8800" dirty="0" smtClean="0">
              <a:solidFill>
                <a:srgbClr val="969696"/>
              </a:solidFill>
            </a:endParaRP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5</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099"/>
            <a:ext cx="8356600" cy="3914775"/>
          </a:xfrm>
        </p:spPr>
        <p:txBody>
          <a:bodyPr/>
          <a:lstStyle/>
          <a:p>
            <a:r>
              <a:rPr lang="en-US" b="1" dirty="0" smtClean="0"/>
              <a:t>Take-Aways</a:t>
            </a:r>
            <a:endParaRPr lang="en-US" dirty="0" smtClean="0"/>
          </a:p>
          <a:p>
            <a:pPr lvl="1"/>
            <a:r>
              <a:rPr lang="en-US" dirty="0" smtClean="0"/>
              <a:t>Controls:</a:t>
            </a:r>
          </a:p>
          <a:p>
            <a:pPr lvl="2"/>
            <a:r>
              <a:rPr lang="en-US" dirty="0" smtClean="0"/>
              <a:t>Controls to manage the risk to information on handheld devices are available within the platforms and from third-party vendors.</a:t>
            </a:r>
          </a:p>
          <a:p>
            <a:pPr lvl="2"/>
            <a:r>
              <a:rPr lang="en-US" dirty="0" smtClean="0"/>
              <a:t>Controls for handheld devices are not as mature as those for desktop computer systems.</a:t>
            </a:r>
          </a:p>
          <a:p>
            <a:pPr lvl="2"/>
            <a:r>
              <a:rPr lang="en-US" dirty="0" smtClean="0"/>
              <a:t>Controls include authentication, encryption, device wipe, device firewall, secure browsing, anti-malware, backup and restore, jailbreak detection, isolation, privacy controls, secure remote access, application vetting, and application monitoring and control.</a:t>
            </a:r>
            <a:endParaRPr lang="en-US" sz="8800" dirty="0" smtClean="0">
              <a:solidFill>
                <a:srgbClr val="969696"/>
              </a:solidFill>
            </a:endParaRP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6</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099"/>
            <a:ext cx="8356600" cy="4495801"/>
          </a:xfrm>
        </p:spPr>
        <p:txBody>
          <a:bodyPr/>
          <a:lstStyle/>
          <a:p>
            <a:r>
              <a:rPr lang="en-US" b="1" dirty="0" smtClean="0"/>
              <a:t>Take-Aways</a:t>
            </a:r>
            <a:endParaRPr lang="en-US" dirty="0" smtClean="0"/>
          </a:p>
          <a:p>
            <a:pPr lvl="1"/>
            <a:r>
              <a:rPr lang="en-US" dirty="0" smtClean="0"/>
              <a:t>Solution approaches:</a:t>
            </a:r>
          </a:p>
          <a:p>
            <a:pPr lvl="2"/>
            <a:r>
              <a:rPr lang="en-US" dirty="0" smtClean="0"/>
              <a:t>Platform security controls implemented as part of the handheld OS; typical examples of such controls are isolation, least privilege, encryption, and access control</a:t>
            </a:r>
          </a:p>
          <a:p>
            <a:pPr lvl="2"/>
            <a:r>
              <a:rPr lang="en-US" dirty="0" smtClean="0"/>
              <a:t>Client solutions that implement security functionality:</a:t>
            </a:r>
          </a:p>
          <a:p>
            <a:pPr lvl="3"/>
            <a:r>
              <a:rPr lang="en-US" sz="1800" dirty="0" smtClean="0"/>
              <a:t>Endpoint protection clients may provide controls such as remote wipe, encryption, and anti-malware.</a:t>
            </a:r>
          </a:p>
          <a:p>
            <a:pPr lvl="3"/>
            <a:r>
              <a:rPr lang="en-US" sz="1800" dirty="0" smtClean="0"/>
              <a:t>Application containers may provide extra isolation capabilities, typically including encryption and access control.</a:t>
            </a:r>
          </a:p>
          <a:p>
            <a:pPr lvl="3"/>
            <a:r>
              <a:rPr lang="en-US" sz="1800" dirty="0" smtClean="0"/>
              <a:t>Device management agents often include extra functionality — such as jailbreak detection — on top of what's provided by the platform's device management APIs.</a:t>
            </a: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7</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277813" y="114300"/>
            <a:ext cx="8362950" cy="962025"/>
          </a:xfrm>
        </p:spPr>
        <p:txBody>
          <a:bodyPr/>
          <a:lstStyle/>
          <a:p>
            <a:r>
              <a:rPr lang="en-US" dirty="0"/>
              <a:t>Comparing Security Controls for Handheld Devices</a:t>
            </a:r>
            <a:endParaRPr lang="en-US" dirty="0" smtClean="0"/>
          </a:p>
        </p:txBody>
      </p:sp>
      <p:sp>
        <p:nvSpPr>
          <p:cNvPr id="6148" name="Rectangle 19"/>
          <p:cNvSpPr>
            <a:spLocks noGrp="1" noChangeArrowheads="1"/>
          </p:cNvSpPr>
          <p:nvPr>
            <p:ph idx="1"/>
          </p:nvPr>
        </p:nvSpPr>
        <p:spPr>
          <a:xfrm>
            <a:off x="285750" y="1181100"/>
            <a:ext cx="8356600" cy="3343276"/>
          </a:xfrm>
        </p:spPr>
        <p:txBody>
          <a:bodyPr/>
          <a:lstStyle/>
          <a:p>
            <a:r>
              <a:rPr lang="en-US" b="1" dirty="0" smtClean="0"/>
              <a:t>Take-Aways</a:t>
            </a:r>
            <a:endParaRPr lang="en-US" dirty="0" smtClean="0"/>
          </a:p>
          <a:p>
            <a:pPr lvl="1"/>
            <a:r>
              <a:rPr lang="en-US" dirty="0" smtClean="0"/>
              <a:t>Solution approaches:</a:t>
            </a:r>
          </a:p>
          <a:p>
            <a:pPr lvl="2"/>
            <a:r>
              <a:rPr lang="en-US" dirty="0" smtClean="0"/>
              <a:t>Management solutions for configuration and verification of controls on the devices; options include:</a:t>
            </a:r>
          </a:p>
          <a:p>
            <a:pPr lvl="3"/>
            <a:r>
              <a:rPr lang="en-US" sz="1800" dirty="0" smtClean="0"/>
              <a:t>Management through a device-specific system such as BlackBerry Enterprise Server (BES)</a:t>
            </a:r>
          </a:p>
          <a:p>
            <a:pPr lvl="3"/>
            <a:r>
              <a:rPr lang="en-US" sz="1800" dirty="0" smtClean="0"/>
              <a:t>Management via ActiveSync through Microsoft Exchange Server</a:t>
            </a:r>
          </a:p>
          <a:p>
            <a:pPr lvl="3"/>
            <a:r>
              <a:rPr lang="en-US" sz="1800" dirty="0" smtClean="0"/>
              <a:t>Management through a third-party mobile device management (MDM) solution</a:t>
            </a:r>
            <a:endParaRPr lang="en-US" sz="1800" dirty="0"/>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8</a:t>
            </a:fld>
            <a:endParaRPr lang="en-US"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Gartner">
      <a:dk1>
        <a:srgbClr val="000000"/>
      </a:dk1>
      <a:lt1>
        <a:srgbClr val="FFFFFF"/>
      </a:lt1>
      <a:dk2>
        <a:srgbClr val="FFFFFF"/>
      </a:dk2>
      <a:lt2>
        <a:srgbClr val="CDCDCD"/>
      </a:lt2>
      <a:accent1>
        <a:srgbClr val="00529B"/>
      </a:accent1>
      <a:accent2>
        <a:srgbClr val="6E96D5"/>
      </a:accent2>
      <a:accent3>
        <a:srgbClr val="B9D0DC"/>
      </a:accent3>
      <a:accent4>
        <a:srgbClr val="374B6A"/>
      </a:accent4>
      <a:accent5>
        <a:srgbClr val="969696"/>
      </a:accent5>
      <a:accent6>
        <a:srgbClr val="CDCDCD"/>
      </a:accent6>
      <a:hlink>
        <a:srgbClr val="FF9900"/>
      </a:hlink>
      <a:folHlink>
        <a:srgbClr val="92D050"/>
      </a:folHlink>
    </a:clrScheme>
    <a:fontScheme name="Gartner">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E96D5"/>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solidFill>
          <a:srgbClr val="00529B"/>
        </a:solidFill>
        <a:ln w="12700" cap="flat" cmpd="sng" algn="ctr">
          <a:solidFill>
            <a:schemeClr val="tx1"/>
          </a:solidFill>
          <a:prstDash val="solid"/>
          <a:round/>
          <a:headEnd type="none" w="med" len="med"/>
          <a:tailEnd type="none" w="lg" len="lg"/>
        </a:ln>
        <a:effectLst/>
      </a:spPr>
      <a:bodyPr/>
      <a:lstStyle/>
    </a:lnDef>
  </a:objectDefaults>
  <a:extraClrSchemeLst/>
  <a:custClrLst>
    <a:custClr name="Blue 1">
      <a:srgbClr val="6E96D5"/>
    </a:custClr>
    <a:custClr name="Blue 2">
      <a:srgbClr val="00529B"/>
    </a:custClr>
    <a:custClr name="Light Green">
      <a:srgbClr val="99CC00"/>
    </a:custClr>
    <a:custClr name="Orange">
      <a:srgbClr val="FF9900"/>
    </a:custClr>
    <a:custClr name="Light Gray">
      <a:srgbClr val="CDCDCD"/>
    </a:custClr>
    <a:custClr name="Dark Gray">
      <a:srgbClr val="969696"/>
    </a:custClr>
    <a:custClr name="Dark Green">
      <a:srgbClr val="336600"/>
    </a:custClr>
    <a:custClr name="Yellow">
      <a:srgbClr val="FFFF00"/>
    </a:custClr>
    <a:custClr name="Red">
      <a:srgbClr val="FF0000"/>
    </a:custClr>
    <a:custClr name="Purple">
      <a:srgbClr val="993366"/>
    </a:custClr>
    <a:custClr name="Dark Red">
      <a:srgbClr val="AC0000"/>
    </a:custClr>
    <a:custClr name="Red 50%">
      <a:srgbClr val="FFAAAA"/>
    </a:custClr>
    <a:custClr name="Orange 50%">
      <a:srgbClr val="FFE164"/>
    </a:custClr>
    <a:custClr name="Light Green 50%">
      <a:srgbClr val="CDE678"/>
    </a:custClr>
    <a:custClr name="Blue 3">
      <a:srgbClr val="B9D0DC"/>
    </a:custClr>
    <a:custClr name="Blue 4">
      <a:srgbClr val="374B6A"/>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0033CC"/>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Pages>22</Pages>
  <Words>1272</Words>
  <Application>Microsoft Office PowerPoint</Application>
  <PresentationFormat>On-screen Show (4:3)</PresentationFormat>
  <Paragraphs>119</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blank</vt:lpstr>
      <vt:lpstr>Comparing Security Controls for Handheld Devices Summary of Findings</vt:lpstr>
      <vt:lpstr>Comparing Security Controls for Handheld Devices</vt:lpstr>
      <vt:lpstr>Comparing Security Controls for Handheld Devices</vt:lpstr>
      <vt:lpstr>Comparing Security Controls for Handheld Devices</vt:lpstr>
      <vt:lpstr>Comparing Security Controls for Handheld Devices</vt:lpstr>
      <vt:lpstr>Comparing Security Controls for Handheld Devices</vt:lpstr>
      <vt:lpstr>Comparing Security Controls for Handheld Devices</vt:lpstr>
      <vt:lpstr>Comparing Security Controls for Handheld Devices</vt:lpstr>
      <vt:lpstr>Comparing Security Controls for Handheld Devices</vt:lpstr>
      <vt:lpstr>Comparing Security Controls for Handheld Devices</vt:lpstr>
      <vt:lpstr>Comparing Security Controls for Handheld Devices</vt:lpstr>
      <vt:lpstr>Comparing Security Controls for Handheld Devices</vt:lpstr>
      <vt:lpstr>Comparing Security Controls for Handheld Devices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2012-01-23T15:03:59Z</dcterms:created>
  <dcterms:modified xsi:type="dcterms:W3CDTF">2012-01-23T15:04:00Z</dcterms:modified>
</cp:coreProperties>
</file>