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73C0-27C2-4905-A19E-A16A04E8DC98}" type="datetimeFigureOut">
              <a:rPr lang="zh-TW" altLang="en-US" smtClean="0"/>
              <a:pPr/>
              <a:t>2012/4/3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28C8-CE24-4926-B1E2-CB60B84685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73C0-27C2-4905-A19E-A16A04E8DC98}" type="datetimeFigureOut">
              <a:rPr lang="zh-TW" altLang="en-US" smtClean="0"/>
              <a:pPr/>
              <a:t>2012/4/3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28C8-CE24-4926-B1E2-CB60B84685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73C0-27C2-4905-A19E-A16A04E8DC98}" type="datetimeFigureOut">
              <a:rPr lang="zh-TW" altLang="en-US" smtClean="0"/>
              <a:pPr/>
              <a:t>2012/4/3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28C8-CE24-4926-B1E2-CB60B84685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73C0-27C2-4905-A19E-A16A04E8DC98}" type="datetimeFigureOut">
              <a:rPr lang="zh-TW" altLang="en-US" smtClean="0"/>
              <a:pPr/>
              <a:t>2012/4/3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28C8-CE24-4926-B1E2-CB60B84685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73C0-27C2-4905-A19E-A16A04E8DC98}" type="datetimeFigureOut">
              <a:rPr lang="zh-TW" altLang="en-US" smtClean="0"/>
              <a:pPr/>
              <a:t>2012/4/3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28C8-CE24-4926-B1E2-CB60B84685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73C0-27C2-4905-A19E-A16A04E8DC98}" type="datetimeFigureOut">
              <a:rPr lang="zh-TW" altLang="en-US" smtClean="0"/>
              <a:pPr/>
              <a:t>2012/4/3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28C8-CE24-4926-B1E2-CB60B84685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73C0-27C2-4905-A19E-A16A04E8DC98}" type="datetimeFigureOut">
              <a:rPr lang="zh-TW" altLang="en-US" smtClean="0"/>
              <a:pPr/>
              <a:t>2012/4/3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28C8-CE24-4926-B1E2-CB60B84685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73C0-27C2-4905-A19E-A16A04E8DC98}" type="datetimeFigureOut">
              <a:rPr lang="zh-TW" altLang="en-US" smtClean="0"/>
              <a:pPr/>
              <a:t>2012/4/3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28C8-CE24-4926-B1E2-CB60B84685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73C0-27C2-4905-A19E-A16A04E8DC98}" type="datetimeFigureOut">
              <a:rPr lang="zh-TW" altLang="en-US" smtClean="0"/>
              <a:pPr/>
              <a:t>2012/4/3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28C8-CE24-4926-B1E2-CB60B84685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73C0-27C2-4905-A19E-A16A04E8DC98}" type="datetimeFigureOut">
              <a:rPr lang="zh-TW" altLang="en-US" smtClean="0"/>
              <a:pPr/>
              <a:t>2012/4/3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28C8-CE24-4926-B1E2-CB60B84685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73C0-27C2-4905-A19E-A16A04E8DC98}" type="datetimeFigureOut">
              <a:rPr lang="zh-TW" altLang="en-US" smtClean="0"/>
              <a:pPr/>
              <a:t>2012/4/3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28C8-CE24-4926-B1E2-CB60B84685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773C0-27C2-4905-A19E-A16A04E8DC98}" type="datetimeFigureOut">
              <a:rPr lang="zh-TW" altLang="en-US" smtClean="0"/>
              <a:pPr/>
              <a:t>2012/4/3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628C8-CE24-4926-B1E2-CB60B84685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95242" y="908720"/>
            <a:ext cx="310515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圖片 3" descr="hea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692696"/>
            <a:ext cx="4029794" cy="52839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1520" y="692696"/>
            <a:ext cx="864096" cy="525658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32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Left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Mask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19872" y="692696"/>
            <a:ext cx="864096" cy="525658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32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Right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Mask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692696"/>
            <a:ext cx="4032448" cy="10801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32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Top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Mask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4869160"/>
            <a:ext cx="4032448" cy="10801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32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Bottom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Mask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899592" y="1196752"/>
            <a:ext cx="2664296" cy="4032448"/>
          </a:xfrm>
          <a:prstGeom prst="ellipse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644008" y="692696"/>
            <a:ext cx="864096" cy="525658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32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Left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Mask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812360" y="692696"/>
            <a:ext cx="864096" cy="525658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32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Right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Mask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44008" y="692696"/>
            <a:ext cx="4032448" cy="10801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32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Top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Mask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44008" y="4869160"/>
            <a:ext cx="4032448" cy="10801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32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Bottom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Mask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5292080" y="1196752"/>
            <a:ext cx="2664296" cy="4032448"/>
          </a:xfrm>
          <a:prstGeom prst="ellipse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/>
          <p:nvPr/>
        </p:nvCxnSpPr>
        <p:spPr>
          <a:xfrm>
            <a:off x="1187624" y="2852936"/>
            <a:ext cx="2304256" cy="57606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5436096" y="3068960"/>
            <a:ext cx="252028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 rot="855455">
            <a:off x="1574741" y="2386420"/>
            <a:ext cx="1728192" cy="1008112"/>
            <a:chOff x="1547664" y="2501280"/>
            <a:chExt cx="1728192" cy="1008112"/>
          </a:xfrm>
        </p:grpSpPr>
        <p:sp>
          <p:nvSpPr>
            <p:cNvPr id="22" name="矩形 21"/>
            <p:cNvSpPr/>
            <p:nvPr/>
          </p:nvSpPr>
          <p:spPr>
            <a:xfrm>
              <a:off x="1547664" y="2501280"/>
              <a:ext cx="864096" cy="1008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411760" y="2501280"/>
              <a:ext cx="864096" cy="1008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4644008" y="692696"/>
            <a:ext cx="4032448" cy="5256584"/>
            <a:chOff x="4067944" y="692696"/>
            <a:chExt cx="5184576" cy="6048672"/>
          </a:xfrm>
        </p:grpSpPr>
        <p:sp>
          <p:nvSpPr>
            <p:cNvPr id="63" name="矩形 62"/>
            <p:cNvSpPr/>
            <p:nvPr/>
          </p:nvSpPr>
          <p:spPr>
            <a:xfrm>
              <a:off x="5796136" y="1700808"/>
              <a:ext cx="864096" cy="100811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6660232" y="1700808"/>
              <a:ext cx="864096" cy="100811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6660232" y="2708920"/>
              <a:ext cx="864096" cy="100811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5796136" y="2708920"/>
              <a:ext cx="864096" cy="100811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6660232" y="3717032"/>
              <a:ext cx="864096" cy="100811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5796136" y="3717032"/>
              <a:ext cx="864096" cy="100811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6660232" y="4725144"/>
              <a:ext cx="864096" cy="100811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5796136" y="4725144"/>
              <a:ext cx="864096" cy="100811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6660232" y="5733256"/>
              <a:ext cx="864096" cy="100811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5796136" y="5733256"/>
              <a:ext cx="864096" cy="100811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7524328" y="1700808"/>
              <a:ext cx="864096" cy="100811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388424" y="1700808"/>
              <a:ext cx="864096" cy="100811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8388424" y="2708920"/>
              <a:ext cx="864096" cy="100811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7524328" y="2708920"/>
              <a:ext cx="864096" cy="100811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8388424" y="3717032"/>
              <a:ext cx="864096" cy="100811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7524328" y="3717032"/>
              <a:ext cx="864096" cy="100811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8388424" y="4725144"/>
              <a:ext cx="864096" cy="100811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7524328" y="4725144"/>
              <a:ext cx="864096" cy="100811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8388424" y="5733256"/>
              <a:ext cx="864096" cy="100811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7524328" y="5733256"/>
              <a:ext cx="864096" cy="100811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4067944" y="1700808"/>
              <a:ext cx="864096" cy="100811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4932040" y="1700808"/>
              <a:ext cx="864096" cy="100811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85" name="群組 84"/>
            <p:cNvGrpSpPr/>
            <p:nvPr/>
          </p:nvGrpSpPr>
          <p:grpSpPr>
            <a:xfrm>
              <a:off x="4067944" y="692696"/>
              <a:ext cx="5184576" cy="1008112"/>
              <a:chOff x="4067944" y="692696"/>
              <a:chExt cx="5184576" cy="1008112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6660232" y="692696"/>
                <a:ext cx="864096" cy="1008112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5796136" y="692696"/>
                <a:ext cx="864096" cy="1008112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8388424" y="692696"/>
                <a:ext cx="864096" cy="1008112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7524328" y="692696"/>
                <a:ext cx="864096" cy="1008112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4932040" y="692696"/>
                <a:ext cx="864096" cy="1008112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4067944" y="692696"/>
                <a:ext cx="864096" cy="1008112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6" name="矩形 85"/>
            <p:cNvSpPr/>
            <p:nvPr/>
          </p:nvSpPr>
          <p:spPr>
            <a:xfrm>
              <a:off x="4932040" y="2708920"/>
              <a:ext cx="864096" cy="100811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4067944" y="2708920"/>
              <a:ext cx="864096" cy="100811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4932040" y="3717032"/>
              <a:ext cx="864096" cy="100811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4067944" y="3717032"/>
              <a:ext cx="864096" cy="100811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4932040" y="4725144"/>
              <a:ext cx="864096" cy="100811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4067944" y="4725144"/>
              <a:ext cx="864096" cy="100811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4932040" y="5733256"/>
              <a:ext cx="864096" cy="100811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4067944" y="5733256"/>
              <a:ext cx="864096" cy="100811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067944" y="692696"/>
            <a:ext cx="5184576" cy="6048672"/>
            <a:chOff x="4067944" y="692696"/>
            <a:chExt cx="5184576" cy="6048672"/>
          </a:xfrm>
        </p:grpSpPr>
        <p:sp>
          <p:nvSpPr>
            <p:cNvPr id="11" name="矩形 10"/>
            <p:cNvSpPr/>
            <p:nvPr/>
          </p:nvSpPr>
          <p:spPr>
            <a:xfrm>
              <a:off x="5796136" y="1700808"/>
              <a:ext cx="864096" cy="1008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660232" y="1700808"/>
              <a:ext cx="864096" cy="1008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6660232" y="2708920"/>
              <a:ext cx="864096" cy="1008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796136" y="2708920"/>
              <a:ext cx="864096" cy="1008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660232" y="3717032"/>
              <a:ext cx="864096" cy="1008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796136" y="3717032"/>
              <a:ext cx="864096" cy="1008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660232" y="4725144"/>
              <a:ext cx="864096" cy="1008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796136" y="4725144"/>
              <a:ext cx="864096" cy="1008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660232" y="5733256"/>
              <a:ext cx="864096" cy="1008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796136" y="5733256"/>
              <a:ext cx="864096" cy="1008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7524328" y="1700808"/>
              <a:ext cx="864096" cy="1008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8388424" y="1700808"/>
              <a:ext cx="864096" cy="1008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8388424" y="2708920"/>
              <a:ext cx="864096" cy="1008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7524328" y="2708920"/>
              <a:ext cx="864096" cy="1008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8388424" y="3717032"/>
              <a:ext cx="864096" cy="1008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7524328" y="3717032"/>
              <a:ext cx="864096" cy="1008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8388424" y="4725144"/>
              <a:ext cx="864096" cy="1008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7524328" y="4725144"/>
              <a:ext cx="864096" cy="1008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8388424" y="5733256"/>
              <a:ext cx="864096" cy="1008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7524328" y="5733256"/>
              <a:ext cx="864096" cy="1008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067944" y="1700808"/>
              <a:ext cx="864096" cy="1008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4932040" y="1700808"/>
              <a:ext cx="864096" cy="1008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3" name="群組 32"/>
            <p:cNvGrpSpPr/>
            <p:nvPr/>
          </p:nvGrpSpPr>
          <p:grpSpPr>
            <a:xfrm>
              <a:off x="4067944" y="692696"/>
              <a:ext cx="5184576" cy="1008112"/>
              <a:chOff x="4067944" y="692696"/>
              <a:chExt cx="5184576" cy="1008112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6660232" y="692696"/>
                <a:ext cx="864096" cy="10081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796136" y="692696"/>
                <a:ext cx="864096" cy="10081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8388424" y="692696"/>
                <a:ext cx="864096" cy="10081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7524328" y="692696"/>
                <a:ext cx="864096" cy="10081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4932040" y="692696"/>
                <a:ext cx="864096" cy="10081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067944" y="692696"/>
                <a:ext cx="864096" cy="10081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4932040" y="2708920"/>
              <a:ext cx="864096" cy="1008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4067944" y="2708920"/>
              <a:ext cx="864096" cy="1008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932040" y="3717032"/>
              <a:ext cx="864096" cy="1008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4067944" y="3717032"/>
              <a:ext cx="864096" cy="1008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4932040" y="4725144"/>
              <a:ext cx="864096" cy="1008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4067944" y="4725144"/>
              <a:ext cx="864096" cy="1008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932040" y="5733256"/>
              <a:ext cx="864096" cy="1008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4067944" y="5733256"/>
              <a:ext cx="864096" cy="1008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16</Words>
  <Application>Microsoft Office PowerPoint</Application>
  <PresentationFormat>如螢幕大小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投影片 1</vt:lpstr>
      <vt:lpstr>投影片 2</vt:lpstr>
    </vt:vector>
  </TitlesOfParts>
  <Company>The Government of HKSAR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Eric KS WONG</dc:creator>
  <cp:lastModifiedBy>Eric KS WONG</cp:lastModifiedBy>
  <cp:revision>5</cp:revision>
  <dcterms:created xsi:type="dcterms:W3CDTF">2012-04-02T03:46:44Z</dcterms:created>
  <dcterms:modified xsi:type="dcterms:W3CDTF">2012-04-03T03:35:34Z</dcterms:modified>
</cp:coreProperties>
</file>