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73C0-27C2-4905-A19E-A16A04E8DC98}" type="datetimeFigureOut">
              <a:rPr lang="zh-TW" altLang="en-US" smtClean="0"/>
              <a:t>2012/4/2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28C8-CE24-4926-B1E2-CB60B84685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he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692696"/>
            <a:ext cx="4029794" cy="52839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11760" y="692696"/>
            <a:ext cx="864096" cy="52565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Left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0112" y="692696"/>
            <a:ext cx="864096" cy="52565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Right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692696"/>
            <a:ext cx="4032448" cy="10801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Top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1760" y="4869160"/>
            <a:ext cx="4032448" cy="10801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Bottom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Mask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059832" y="1196752"/>
            <a:ext cx="2664296" cy="4032448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如螢幕大小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The Government of HKSAR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Eric KS WONG</dc:creator>
  <cp:lastModifiedBy>Eric KS WONG</cp:lastModifiedBy>
  <cp:revision>1</cp:revision>
  <dcterms:created xsi:type="dcterms:W3CDTF">2012-04-02T03:46:44Z</dcterms:created>
  <dcterms:modified xsi:type="dcterms:W3CDTF">2012-04-02T03:53:45Z</dcterms:modified>
</cp:coreProperties>
</file>