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8.xml" ContentType="application/vnd.openxmlformats-officedocument.presentationml.tag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256" r:id="rId3"/>
    <p:sldId id="29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69" r:id="rId17"/>
    <p:sldId id="300" r:id="rId18"/>
    <p:sldId id="270" r:id="rId19"/>
    <p:sldId id="271" r:id="rId20"/>
    <p:sldId id="273" r:id="rId21"/>
    <p:sldId id="274" r:id="rId22"/>
    <p:sldId id="301" r:id="rId23"/>
    <p:sldId id="275" r:id="rId24"/>
    <p:sldId id="272" r:id="rId25"/>
    <p:sldId id="276" r:id="rId26"/>
    <p:sldId id="277" r:id="rId27"/>
    <p:sldId id="282" r:id="rId28"/>
    <p:sldId id="279" r:id="rId29"/>
    <p:sldId id="280" r:id="rId30"/>
    <p:sldId id="283" r:id="rId31"/>
    <p:sldId id="281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F191B3-813D-4192-9F1C-827B5C70A8B2}">
          <p14:sldIdLst>
            <p14:sldId id="256"/>
            <p14:sldId id="29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  <p14:sldId id="268"/>
            <p14:sldId id="269"/>
            <p14:sldId id="300"/>
            <p14:sldId id="270"/>
            <p14:sldId id="271"/>
            <p14:sldId id="273"/>
            <p14:sldId id="274"/>
            <p14:sldId id="301"/>
            <p14:sldId id="275"/>
            <p14:sldId id="272"/>
            <p14:sldId id="276"/>
            <p14:sldId id="277"/>
            <p14:sldId id="282"/>
          </p14:sldIdLst>
        </p14:section>
        <p14:section name="TrajectoryOptimization" id="{5B38EB34-9D24-4DB4-B7BE-02A56374CE18}">
          <p14:sldIdLst>
            <p14:sldId id="279"/>
            <p14:sldId id="280"/>
            <p14:sldId id="283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E7D17-29F9-4F1D-A397-0E76503F7E6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26E5A0-C970-4AE2-BD05-C6006DA13F6B}">
      <dgm:prSet phldrT="[Text]"/>
      <dgm:spPr/>
      <dgm:t>
        <a:bodyPr/>
        <a:lstStyle/>
        <a:p>
          <a:r>
            <a:rPr lang="en-US" dirty="0" err="1" smtClean="0"/>
            <a:t>SymExpression</a:t>
          </a:r>
          <a:endParaRPr lang="en-US" dirty="0"/>
        </a:p>
      </dgm:t>
    </dgm:pt>
    <dgm:pt modelId="{D9B211B6-9255-4F41-9079-5D1A2D1CF7D8}" type="parTrans" cxnId="{F5D9E93E-605B-47E1-BF79-D80948BCAF05}">
      <dgm:prSet/>
      <dgm:spPr/>
      <dgm:t>
        <a:bodyPr/>
        <a:lstStyle/>
        <a:p>
          <a:endParaRPr lang="en-US"/>
        </a:p>
      </dgm:t>
    </dgm:pt>
    <dgm:pt modelId="{32C92F0A-57D1-4346-B164-4AF0F820247F}" type="sibTrans" cxnId="{F5D9E93E-605B-47E1-BF79-D80948BCAF05}">
      <dgm:prSet/>
      <dgm:spPr/>
      <dgm:t>
        <a:bodyPr/>
        <a:lstStyle/>
        <a:p>
          <a:endParaRPr lang="en-US" dirty="0"/>
        </a:p>
      </dgm:t>
    </dgm:pt>
    <dgm:pt modelId="{7924E0DE-72D0-491D-9939-FD819F335EDA}">
      <dgm:prSet phldrT="[Text]"/>
      <dgm:spPr/>
      <dgm:t>
        <a:bodyPr/>
        <a:lstStyle/>
        <a:p>
          <a:r>
            <a:rPr lang="en-US" dirty="0" err="1" smtClean="0"/>
            <a:t>SymVariable</a:t>
          </a:r>
          <a:endParaRPr lang="en-US" dirty="0"/>
        </a:p>
      </dgm:t>
    </dgm:pt>
    <dgm:pt modelId="{DD2F8D8E-0915-457B-900E-B3B4175F712A}" type="parTrans" cxnId="{183A188E-4969-4FF8-81FD-CC9F6881B8B9}">
      <dgm:prSet/>
      <dgm:spPr/>
      <dgm:t>
        <a:bodyPr/>
        <a:lstStyle/>
        <a:p>
          <a:endParaRPr lang="en-US"/>
        </a:p>
      </dgm:t>
    </dgm:pt>
    <dgm:pt modelId="{5B93AF3A-7BE5-49FF-8211-1DB680DC8897}" type="sibTrans" cxnId="{183A188E-4969-4FF8-81FD-CC9F6881B8B9}">
      <dgm:prSet/>
      <dgm:spPr/>
      <dgm:t>
        <a:bodyPr/>
        <a:lstStyle/>
        <a:p>
          <a:endParaRPr lang="en-US"/>
        </a:p>
      </dgm:t>
    </dgm:pt>
    <dgm:pt modelId="{56DB3966-7DD7-4742-9863-F4FFAAC436FB}">
      <dgm:prSet phldrT="[Text]"/>
      <dgm:spPr/>
      <dgm:t>
        <a:bodyPr/>
        <a:lstStyle/>
        <a:p>
          <a:r>
            <a:rPr lang="en-US" dirty="0" err="1" smtClean="0"/>
            <a:t>SymFunction</a:t>
          </a:r>
          <a:endParaRPr lang="en-US" dirty="0"/>
        </a:p>
      </dgm:t>
    </dgm:pt>
    <dgm:pt modelId="{26D40EA8-062F-4F10-9C6A-660A0E8D8ABC}" type="parTrans" cxnId="{0905734B-ACBB-490B-9009-8E5F468BBBC8}">
      <dgm:prSet/>
      <dgm:spPr/>
      <dgm:t>
        <a:bodyPr/>
        <a:lstStyle/>
        <a:p>
          <a:endParaRPr lang="en-US"/>
        </a:p>
      </dgm:t>
    </dgm:pt>
    <dgm:pt modelId="{B0EB0D77-D495-46AC-91A6-741578699709}" type="sibTrans" cxnId="{0905734B-ACBB-490B-9009-8E5F468BBBC8}">
      <dgm:prSet/>
      <dgm:spPr/>
      <dgm:t>
        <a:bodyPr/>
        <a:lstStyle/>
        <a:p>
          <a:endParaRPr lang="en-US"/>
        </a:p>
      </dgm:t>
    </dgm:pt>
    <dgm:pt modelId="{A7EB20F3-12E2-4235-A284-A181FEA543F0}" type="pres">
      <dgm:prSet presAssocID="{0D0E7D17-29F9-4F1D-A397-0E76503F7E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056722-99A6-4EEC-B3BF-001B18383F92}" type="pres">
      <dgm:prSet presAssocID="{5626E5A0-C970-4AE2-BD05-C6006DA13F6B}" presName="root" presStyleCnt="0"/>
      <dgm:spPr/>
    </dgm:pt>
    <dgm:pt modelId="{BC809B95-4BAD-47C1-92A5-9F8B06DA0530}" type="pres">
      <dgm:prSet presAssocID="{5626E5A0-C970-4AE2-BD05-C6006DA13F6B}" presName="rootComposite" presStyleCnt="0"/>
      <dgm:spPr/>
    </dgm:pt>
    <dgm:pt modelId="{4F1F34B4-ED7F-4A96-8CD0-E97F1F57DBE4}" type="pres">
      <dgm:prSet presAssocID="{5626E5A0-C970-4AE2-BD05-C6006DA13F6B}" presName="rootText" presStyleLbl="node1" presStyleIdx="0" presStyleCnt="1"/>
      <dgm:spPr/>
      <dgm:t>
        <a:bodyPr/>
        <a:lstStyle/>
        <a:p>
          <a:endParaRPr lang="en-US"/>
        </a:p>
      </dgm:t>
    </dgm:pt>
    <dgm:pt modelId="{C9D09340-9343-405B-AF19-952C6418FB71}" type="pres">
      <dgm:prSet presAssocID="{5626E5A0-C970-4AE2-BD05-C6006DA13F6B}" presName="rootConnector" presStyleLbl="node1" presStyleIdx="0" presStyleCnt="1"/>
      <dgm:spPr/>
      <dgm:t>
        <a:bodyPr/>
        <a:lstStyle/>
        <a:p>
          <a:endParaRPr lang="en-US"/>
        </a:p>
      </dgm:t>
    </dgm:pt>
    <dgm:pt modelId="{0B691BE9-55BB-4E82-9808-A9EE81D936FF}" type="pres">
      <dgm:prSet presAssocID="{5626E5A0-C970-4AE2-BD05-C6006DA13F6B}" presName="childShape" presStyleCnt="0"/>
      <dgm:spPr/>
    </dgm:pt>
    <dgm:pt modelId="{AFCFF45C-4943-4E07-AE88-0C9223260707}" type="pres">
      <dgm:prSet presAssocID="{DD2F8D8E-0915-457B-900E-B3B4175F712A}" presName="Name13" presStyleLbl="parChTrans1D2" presStyleIdx="0" presStyleCnt="2"/>
      <dgm:spPr/>
      <dgm:t>
        <a:bodyPr/>
        <a:lstStyle/>
        <a:p>
          <a:endParaRPr lang="en-US"/>
        </a:p>
      </dgm:t>
    </dgm:pt>
    <dgm:pt modelId="{5010F35C-FB09-4BFD-BCE7-52A7C647796D}" type="pres">
      <dgm:prSet presAssocID="{7924E0DE-72D0-491D-9939-FD819F335EDA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EDC38-C52D-46A2-A46C-4BC41C7CB92C}" type="pres">
      <dgm:prSet presAssocID="{26D40EA8-062F-4F10-9C6A-660A0E8D8AB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27D60709-6F04-403E-92B6-5048367C9454}" type="pres">
      <dgm:prSet presAssocID="{56DB3966-7DD7-4742-9863-F4FFAAC436FB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D9E93E-605B-47E1-BF79-D80948BCAF05}" srcId="{0D0E7D17-29F9-4F1D-A397-0E76503F7E69}" destId="{5626E5A0-C970-4AE2-BD05-C6006DA13F6B}" srcOrd="0" destOrd="0" parTransId="{D9B211B6-9255-4F41-9079-5D1A2D1CF7D8}" sibTransId="{32C92F0A-57D1-4346-B164-4AF0F820247F}"/>
    <dgm:cxn modelId="{BFDE183D-B124-4FE5-81DB-06EF9CD47DAF}" type="presOf" srcId="{7924E0DE-72D0-491D-9939-FD819F335EDA}" destId="{5010F35C-FB09-4BFD-BCE7-52A7C647796D}" srcOrd="0" destOrd="0" presId="urn:microsoft.com/office/officeart/2005/8/layout/hierarchy3"/>
    <dgm:cxn modelId="{76D18E57-A35A-4B99-960A-58F35C60AF00}" type="presOf" srcId="{26D40EA8-062F-4F10-9C6A-660A0E8D8ABC}" destId="{72BEDC38-C52D-46A2-A46C-4BC41C7CB92C}" srcOrd="0" destOrd="0" presId="urn:microsoft.com/office/officeart/2005/8/layout/hierarchy3"/>
    <dgm:cxn modelId="{0905734B-ACBB-490B-9009-8E5F468BBBC8}" srcId="{5626E5A0-C970-4AE2-BD05-C6006DA13F6B}" destId="{56DB3966-7DD7-4742-9863-F4FFAAC436FB}" srcOrd="1" destOrd="0" parTransId="{26D40EA8-062F-4F10-9C6A-660A0E8D8ABC}" sibTransId="{B0EB0D77-D495-46AC-91A6-741578699709}"/>
    <dgm:cxn modelId="{183A188E-4969-4FF8-81FD-CC9F6881B8B9}" srcId="{5626E5A0-C970-4AE2-BD05-C6006DA13F6B}" destId="{7924E0DE-72D0-491D-9939-FD819F335EDA}" srcOrd="0" destOrd="0" parTransId="{DD2F8D8E-0915-457B-900E-B3B4175F712A}" sibTransId="{5B93AF3A-7BE5-49FF-8211-1DB680DC8897}"/>
    <dgm:cxn modelId="{2AE5F62B-C61B-4F8F-A4BD-DF66F86421AA}" type="presOf" srcId="{5626E5A0-C970-4AE2-BD05-C6006DA13F6B}" destId="{C9D09340-9343-405B-AF19-952C6418FB71}" srcOrd="1" destOrd="0" presId="urn:microsoft.com/office/officeart/2005/8/layout/hierarchy3"/>
    <dgm:cxn modelId="{738B44EC-77F4-448A-96D8-B68614848157}" type="presOf" srcId="{56DB3966-7DD7-4742-9863-F4FFAAC436FB}" destId="{27D60709-6F04-403E-92B6-5048367C9454}" srcOrd="0" destOrd="0" presId="urn:microsoft.com/office/officeart/2005/8/layout/hierarchy3"/>
    <dgm:cxn modelId="{5D6115F5-E502-4234-BEC8-67B4E55E840D}" type="presOf" srcId="{DD2F8D8E-0915-457B-900E-B3B4175F712A}" destId="{AFCFF45C-4943-4E07-AE88-0C9223260707}" srcOrd="0" destOrd="0" presId="urn:microsoft.com/office/officeart/2005/8/layout/hierarchy3"/>
    <dgm:cxn modelId="{3C3BA1B1-E81E-4700-A880-CEBC313D88C5}" type="presOf" srcId="{0D0E7D17-29F9-4F1D-A397-0E76503F7E69}" destId="{A7EB20F3-12E2-4235-A284-A181FEA543F0}" srcOrd="0" destOrd="0" presId="urn:microsoft.com/office/officeart/2005/8/layout/hierarchy3"/>
    <dgm:cxn modelId="{89BD2055-97C5-4714-9C09-3CD46988E234}" type="presOf" srcId="{5626E5A0-C970-4AE2-BD05-C6006DA13F6B}" destId="{4F1F34B4-ED7F-4A96-8CD0-E97F1F57DBE4}" srcOrd="0" destOrd="0" presId="urn:microsoft.com/office/officeart/2005/8/layout/hierarchy3"/>
    <dgm:cxn modelId="{711EC707-CA45-4E8D-8212-9B331572570E}" type="presParOf" srcId="{A7EB20F3-12E2-4235-A284-A181FEA543F0}" destId="{46056722-99A6-4EEC-B3BF-001B18383F92}" srcOrd="0" destOrd="0" presId="urn:microsoft.com/office/officeart/2005/8/layout/hierarchy3"/>
    <dgm:cxn modelId="{98AFD95E-4A45-42EC-B6B4-ABA6F2103DB4}" type="presParOf" srcId="{46056722-99A6-4EEC-B3BF-001B18383F92}" destId="{BC809B95-4BAD-47C1-92A5-9F8B06DA0530}" srcOrd="0" destOrd="0" presId="urn:microsoft.com/office/officeart/2005/8/layout/hierarchy3"/>
    <dgm:cxn modelId="{CACCA469-F680-4757-A568-3E9D52935ADB}" type="presParOf" srcId="{BC809B95-4BAD-47C1-92A5-9F8B06DA0530}" destId="{4F1F34B4-ED7F-4A96-8CD0-E97F1F57DBE4}" srcOrd="0" destOrd="0" presId="urn:microsoft.com/office/officeart/2005/8/layout/hierarchy3"/>
    <dgm:cxn modelId="{0C3B55C9-9C53-4CA6-A00C-32DDD9A285E3}" type="presParOf" srcId="{BC809B95-4BAD-47C1-92A5-9F8B06DA0530}" destId="{C9D09340-9343-405B-AF19-952C6418FB71}" srcOrd="1" destOrd="0" presId="urn:microsoft.com/office/officeart/2005/8/layout/hierarchy3"/>
    <dgm:cxn modelId="{AED271D1-EE57-4FD4-BDD2-F481EBB4E2EB}" type="presParOf" srcId="{46056722-99A6-4EEC-B3BF-001B18383F92}" destId="{0B691BE9-55BB-4E82-9808-A9EE81D936FF}" srcOrd="1" destOrd="0" presId="urn:microsoft.com/office/officeart/2005/8/layout/hierarchy3"/>
    <dgm:cxn modelId="{FE136FDB-6C56-4E0F-A6D3-418E51525255}" type="presParOf" srcId="{0B691BE9-55BB-4E82-9808-A9EE81D936FF}" destId="{AFCFF45C-4943-4E07-AE88-0C9223260707}" srcOrd="0" destOrd="0" presId="urn:microsoft.com/office/officeart/2005/8/layout/hierarchy3"/>
    <dgm:cxn modelId="{13A3A474-F964-4174-BF89-95F4B3E238FC}" type="presParOf" srcId="{0B691BE9-55BB-4E82-9808-A9EE81D936FF}" destId="{5010F35C-FB09-4BFD-BCE7-52A7C647796D}" srcOrd="1" destOrd="0" presId="urn:microsoft.com/office/officeart/2005/8/layout/hierarchy3"/>
    <dgm:cxn modelId="{49365CFB-503E-4D3B-969A-BED54D80193E}" type="presParOf" srcId="{0B691BE9-55BB-4E82-9808-A9EE81D936FF}" destId="{72BEDC38-C52D-46A2-A46C-4BC41C7CB92C}" srcOrd="2" destOrd="0" presId="urn:microsoft.com/office/officeart/2005/8/layout/hierarchy3"/>
    <dgm:cxn modelId="{3A289C68-F9A0-4346-AB4A-1BAFE386BE2B}" type="presParOf" srcId="{0B691BE9-55BB-4E82-9808-A9EE81D936FF}" destId="{27D60709-6F04-403E-92B6-5048367C945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A2CCEC-C62D-4EDA-9DEA-FCF8CA935D17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A8A0-5677-4CD5-9906-DF73EBE9CCCA}">
      <dgm:prSet phldrT="[Text]"/>
      <dgm:spPr/>
      <dgm:t>
        <a:bodyPr/>
        <a:lstStyle/>
        <a:p>
          <a:r>
            <a:rPr lang="en-US" dirty="0" smtClean="0"/>
            <a:t>NLP</a:t>
          </a:r>
          <a:endParaRPr lang="en-US" dirty="0"/>
        </a:p>
      </dgm:t>
    </dgm:pt>
    <dgm:pt modelId="{91B2BBFD-99AF-4A22-84B9-73380FC89BDC}" type="parTrans" cxnId="{F8831FE0-5ED4-4818-BC2B-1F0FB00864F0}">
      <dgm:prSet/>
      <dgm:spPr/>
      <dgm:t>
        <a:bodyPr/>
        <a:lstStyle/>
        <a:p>
          <a:endParaRPr lang="en-US"/>
        </a:p>
      </dgm:t>
    </dgm:pt>
    <dgm:pt modelId="{93BA625D-86A3-4F45-B5F5-BCCB5CF8C234}" type="sibTrans" cxnId="{F8831FE0-5ED4-4818-BC2B-1F0FB00864F0}">
      <dgm:prSet/>
      <dgm:spPr/>
      <dgm:t>
        <a:bodyPr/>
        <a:lstStyle/>
        <a:p>
          <a:endParaRPr lang="en-US"/>
        </a:p>
      </dgm:t>
    </dgm:pt>
    <dgm:pt modelId="{CEE7963E-31D7-40A7-9681-4BB2281B6EA5}">
      <dgm:prSet phldrT="[Text]" custT="1"/>
      <dgm:spPr/>
      <dgm:t>
        <a:bodyPr/>
        <a:lstStyle/>
        <a:p>
          <a:r>
            <a:rPr lang="en-US" sz="1400" dirty="0" err="1" smtClean="0"/>
            <a:t>Ipopt</a:t>
          </a:r>
          <a:endParaRPr lang="en-US" sz="1400" dirty="0" smtClean="0"/>
        </a:p>
        <a:p>
          <a:r>
            <a:rPr lang="en-US" sz="1400" dirty="0" smtClean="0"/>
            <a:t>Application</a:t>
          </a:r>
          <a:endParaRPr lang="en-US" sz="800" dirty="0"/>
        </a:p>
      </dgm:t>
    </dgm:pt>
    <dgm:pt modelId="{37DCBA20-5F1C-4619-85E6-339B19B138E1}" type="parTrans" cxnId="{8B122266-59CA-4090-82A8-9E74C5ACB959}">
      <dgm:prSet/>
      <dgm:spPr/>
      <dgm:t>
        <a:bodyPr/>
        <a:lstStyle/>
        <a:p>
          <a:endParaRPr lang="en-US"/>
        </a:p>
      </dgm:t>
    </dgm:pt>
    <dgm:pt modelId="{B6249CF3-08F3-40EA-B9D1-8CB16BC4B7F2}" type="sibTrans" cxnId="{8B122266-59CA-4090-82A8-9E74C5ACB959}">
      <dgm:prSet/>
      <dgm:spPr/>
      <dgm:t>
        <a:bodyPr/>
        <a:lstStyle/>
        <a:p>
          <a:endParaRPr lang="en-US"/>
        </a:p>
      </dgm:t>
    </dgm:pt>
    <dgm:pt modelId="{4B78175B-9816-486A-91B6-7B73D73389F9}">
      <dgm:prSet phldrT="[Text]" custT="1"/>
      <dgm:spPr/>
      <dgm:t>
        <a:bodyPr/>
        <a:lstStyle/>
        <a:p>
          <a:r>
            <a:rPr lang="en-US" sz="1400" dirty="0" err="1" smtClean="0"/>
            <a:t>Fmincon</a:t>
          </a:r>
          <a:endParaRPr lang="en-US" sz="1400" dirty="0" smtClean="0"/>
        </a:p>
        <a:p>
          <a:r>
            <a:rPr lang="en-US" sz="1400" dirty="0" smtClean="0"/>
            <a:t>Application</a:t>
          </a:r>
          <a:endParaRPr lang="en-US" sz="800" dirty="0"/>
        </a:p>
      </dgm:t>
    </dgm:pt>
    <dgm:pt modelId="{8A682DB9-DF42-4808-8AB5-A65C4C917E7E}" type="parTrans" cxnId="{001C7E58-A170-49DF-B498-DC294F5BC4B5}">
      <dgm:prSet/>
      <dgm:spPr/>
      <dgm:t>
        <a:bodyPr/>
        <a:lstStyle/>
        <a:p>
          <a:endParaRPr lang="en-US"/>
        </a:p>
      </dgm:t>
    </dgm:pt>
    <dgm:pt modelId="{BD1E39D1-BBD5-444E-9CDD-475B598C641B}" type="sibTrans" cxnId="{001C7E58-A170-49DF-B498-DC294F5BC4B5}">
      <dgm:prSet/>
      <dgm:spPr/>
      <dgm:t>
        <a:bodyPr/>
        <a:lstStyle/>
        <a:p>
          <a:endParaRPr lang="en-US"/>
        </a:p>
      </dgm:t>
    </dgm:pt>
    <dgm:pt modelId="{88773DC1-F31F-474F-8B7D-AC71008177AF}">
      <dgm:prSet phldrT="[Text]" custT="1"/>
      <dgm:spPr/>
      <dgm:t>
        <a:bodyPr/>
        <a:lstStyle/>
        <a:p>
          <a:r>
            <a:rPr lang="en-US" sz="1400" dirty="0" err="1" smtClean="0"/>
            <a:t>Snopt</a:t>
          </a:r>
          <a:endParaRPr lang="en-US" sz="1400" dirty="0" smtClean="0"/>
        </a:p>
        <a:p>
          <a:r>
            <a:rPr lang="en-US" sz="1400" dirty="0" smtClean="0"/>
            <a:t>Application</a:t>
          </a:r>
          <a:endParaRPr lang="en-US" sz="800" dirty="0"/>
        </a:p>
      </dgm:t>
    </dgm:pt>
    <dgm:pt modelId="{3BF08C66-ADFA-4718-B376-094C59E6328F}" type="parTrans" cxnId="{47C6F9AD-62A0-4AA7-8751-77A47D0D8964}">
      <dgm:prSet/>
      <dgm:spPr/>
      <dgm:t>
        <a:bodyPr/>
        <a:lstStyle/>
        <a:p>
          <a:endParaRPr lang="en-US"/>
        </a:p>
      </dgm:t>
    </dgm:pt>
    <dgm:pt modelId="{8B94E753-9C87-47A1-8205-2F80450E2571}" type="sibTrans" cxnId="{47C6F9AD-62A0-4AA7-8751-77A47D0D8964}">
      <dgm:prSet/>
      <dgm:spPr/>
      <dgm:t>
        <a:bodyPr/>
        <a:lstStyle/>
        <a:p>
          <a:endParaRPr lang="en-US"/>
        </a:p>
      </dgm:t>
    </dgm:pt>
    <dgm:pt modelId="{A4484888-62CE-46ED-A738-B8FA1BD7B0C0}" type="pres">
      <dgm:prSet presAssocID="{BFA2CCEC-C62D-4EDA-9DEA-FCF8CA935D1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8C4C8A-C2F8-4BEE-92DB-AB04391FC58A}" type="pres">
      <dgm:prSet presAssocID="{0498A8A0-5677-4CD5-9906-DF73EBE9CCCA}" presName="centerShape" presStyleLbl="node0" presStyleIdx="0" presStyleCnt="1"/>
      <dgm:spPr/>
      <dgm:t>
        <a:bodyPr/>
        <a:lstStyle/>
        <a:p>
          <a:endParaRPr lang="en-US"/>
        </a:p>
      </dgm:t>
    </dgm:pt>
    <dgm:pt modelId="{BFBCD9F2-8255-465D-9FA9-807324B98A20}" type="pres">
      <dgm:prSet presAssocID="{37DCBA20-5F1C-4619-85E6-339B19B138E1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C12F8619-83A0-46B3-AF8C-B8E292DAFA2F}" type="pres">
      <dgm:prSet presAssocID="{CEE7963E-31D7-40A7-9681-4BB2281B6E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E1B96-AF64-4649-AE10-5563346E2FFA}" type="pres">
      <dgm:prSet presAssocID="{8A682DB9-DF42-4808-8AB5-A65C4C917E7E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AF91557E-6F0C-4548-B526-CF2823FD1D26}" type="pres">
      <dgm:prSet presAssocID="{4B78175B-9816-486A-91B6-7B73D73389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1B6C0-A82D-480A-879B-50A93920B648}" type="pres">
      <dgm:prSet presAssocID="{3BF08C66-ADFA-4718-B376-094C59E6328F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C1E0DD6-160A-4DBF-B10A-2E91BC37AA4C}" type="pres">
      <dgm:prSet presAssocID="{88773DC1-F31F-474F-8B7D-AC71008177A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92CFE-5933-43D1-95CB-EBD1C479E2BF}" type="presOf" srcId="{0498A8A0-5677-4CD5-9906-DF73EBE9CCCA}" destId="{228C4C8A-C2F8-4BEE-92DB-AB04391FC58A}" srcOrd="0" destOrd="0" presId="urn:microsoft.com/office/officeart/2005/8/layout/radial4"/>
    <dgm:cxn modelId="{8EA6F999-27F7-4F1C-B5F8-C19B7AC60DD7}" type="presOf" srcId="{4B78175B-9816-486A-91B6-7B73D73389F9}" destId="{AF91557E-6F0C-4548-B526-CF2823FD1D26}" srcOrd="0" destOrd="0" presId="urn:microsoft.com/office/officeart/2005/8/layout/radial4"/>
    <dgm:cxn modelId="{147D27D9-3F69-4E03-B593-A8B87A8E4945}" type="presOf" srcId="{37DCBA20-5F1C-4619-85E6-339B19B138E1}" destId="{BFBCD9F2-8255-465D-9FA9-807324B98A20}" srcOrd="0" destOrd="0" presId="urn:microsoft.com/office/officeart/2005/8/layout/radial4"/>
    <dgm:cxn modelId="{D8ED523A-6E6E-4A56-9E9F-49C5B3102CCB}" type="presOf" srcId="{8A682DB9-DF42-4808-8AB5-A65C4C917E7E}" destId="{B46E1B96-AF64-4649-AE10-5563346E2FFA}" srcOrd="0" destOrd="0" presId="urn:microsoft.com/office/officeart/2005/8/layout/radial4"/>
    <dgm:cxn modelId="{20177D30-1352-44B5-BF67-AF39A2492CF9}" type="presOf" srcId="{88773DC1-F31F-474F-8B7D-AC71008177AF}" destId="{2C1E0DD6-160A-4DBF-B10A-2E91BC37AA4C}" srcOrd="0" destOrd="0" presId="urn:microsoft.com/office/officeart/2005/8/layout/radial4"/>
    <dgm:cxn modelId="{81FE61BC-CD7C-471A-83CE-9AB18D57F46E}" type="presOf" srcId="{BFA2CCEC-C62D-4EDA-9DEA-FCF8CA935D17}" destId="{A4484888-62CE-46ED-A738-B8FA1BD7B0C0}" srcOrd="0" destOrd="0" presId="urn:microsoft.com/office/officeart/2005/8/layout/radial4"/>
    <dgm:cxn modelId="{8B122266-59CA-4090-82A8-9E74C5ACB959}" srcId="{0498A8A0-5677-4CD5-9906-DF73EBE9CCCA}" destId="{CEE7963E-31D7-40A7-9681-4BB2281B6EA5}" srcOrd="0" destOrd="0" parTransId="{37DCBA20-5F1C-4619-85E6-339B19B138E1}" sibTransId="{B6249CF3-08F3-40EA-B9D1-8CB16BC4B7F2}"/>
    <dgm:cxn modelId="{47C6F9AD-62A0-4AA7-8751-77A47D0D8964}" srcId="{0498A8A0-5677-4CD5-9906-DF73EBE9CCCA}" destId="{88773DC1-F31F-474F-8B7D-AC71008177AF}" srcOrd="2" destOrd="0" parTransId="{3BF08C66-ADFA-4718-B376-094C59E6328F}" sibTransId="{8B94E753-9C87-47A1-8205-2F80450E2571}"/>
    <dgm:cxn modelId="{001C7E58-A170-49DF-B498-DC294F5BC4B5}" srcId="{0498A8A0-5677-4CD5-9906-DF73EBE9CCCA}" destId="{4B78175B-9816-486A-91B6-7B73D73389F9}" srcOrd="1" destOrd="0" parTransId="{8A682DB9-DF42-4808-8AB5-A65C4C917E7E}" sibTransId="{BD1E39D1-BBD5-444E-9CDD-475B598C641B}"/>
    <dgm:cxn modelId="{F8831FE0-5ED4-4818-BC2B-1F0FB00864F0}" srcId="{BFA2CCEC-C62D-4EDA-9DEA-FCF8CA935D17}" destId="{0498A8A0-5677-4CD5-9906-DF73EBE9CCCA}" srcOrd="0" destOrd="0" parTransId="{91B2BBFD-99AF-4A22-84B9-73380FC89BDC}" sibTransId="{93BA625D-86A3-4F45-B5F5-BCCB5CF8C234}"/>
    <dgm:cxn modelId="{DCFB97C1-62CA-4D9A-B159-F4C99D6800F3}" type="presOf" srcId="{CEE7963E-31D7-40A7-9681-4BB2281B6EA5}" destId="{C12F8619-83A0-46B3-AF8C-B8E292DAFA2F}" srcOrd="0" destOrd="0" presId="urn:microsoft.com/office/officeart/2005/8/layout/radial4"/>
    <dgm:cxn modelId="{7FA2C5F3-9173-4660-941C-51A743F19F2E}" type="presOf" srcId="{3BF08C66-ADFA-4718-B376-094C59E6328F}" destId="{EA91B6C0-A82D-480A-879B-50A93920B648}" srcOrd="0" destOrd="0" presId="urn:microsoft.com/office/officeart/2005/8/layout/radial4"/>
    <dgm:cxn modelId="{50F1DA18-B78F-4484-A53A-ADF7E8F09C9B}" type="presParOf" srcId="{A4484888-62CE-46ED-A738-B8FA1BD7B0C0}" destId="{228C4C8A-C2F8-4BEE-92DB-AB04391FC58A}" srcOrd="0" destOrd="0" presId="urn:microsoft.com/office/officeart/2005/8/layout/radial4"/>
    <dgm:cxn modelId="{5A73D550-413A-40A6-BFD5-C2470A9D3106}" type="presParOf" srcId="{A4484888-62CE-46ED-A738-B8FA1BD7B0C0}" destId="{BFBCD9F2-8255-465D-9FA9-807324B98A20}" srcOrd="1" destOrd="0" presId="urn:microsoft.com/office/officeart/2005/8/layout/radial4"/>
    <dgm:cxn modelId="{3B85A530-C471-4C5F-B0C2-86238F626521}" type="presParOf" srcId="{A4484888-62CE-46ED-A738-B8FA1BD7B0C0}" destId="{C12F8619-83A0-46B3-AF8C-B8E292DAFA2F}" srcOrd="2" destOrd="0" presId="urn:microsoft.com/office/officeart/2005/8/layout/radial4"/>
    <dgm:cxn modelId="{3C6FD3AB-27FD-4F70-A596-9EBFB7859CB2}" type="presParOf" srcId="{A4484888-62CE-46ED-A738-B8FA1BD7B0C0}" destId="{B46E1B96-AF64-4649-AE10-5563346E2FFA}" srcOrd="3" destOrd="0" presId="urn:microsoft.com/office/officeart/2005/8/layout/radial4"/>
    <dgm:cxn modelId="{7099B731-70A4-403B-89E9-5C79ABA72CEB}" type="presParOf" srcId="{A4484888-62CE-46ED-A738-B8FA1BD7B0C0}" destId="{AF91557E-6F0C-4548-B526-CF2823FD1D26}" srcOrd="4" destOrd="0" presId="urn:microsoft.com/office/officeart/2005/8/layout/radial4"/>
    <dgm:cxn modelId="{462BE515-15BC-4F75-A753-E2E25B3656BA}" type="presParOf" srcId="{A4484888-62CE-46ED-A738-B8FA1BD7B0C0}" destId="{EA91B6C0-A82D-480A-879B-50A93920B648}" srcOrd="5" destOrd="0" presId="urn:microsoft.com/office/officeart/2005/8/layout/radial4"/>
    <dgm:cxn modelId="{0D262917-C2B9-41EE-9692-80A16AA2056E}" type="presParOf" srcId="{A4484888-62CE-46ED-A738-B8FA1BD7B0C0}" destId="{2C1E0DD6-160A-4DBF-B10A-2E91BC37AA4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584F15-4D63-49FD-9390-767FADE40FD2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5CB81-29F9-463F-AF2D-AE79C58E036B}">
      <dgm:prSet phldrT="[Text]" custT="1"/>
      <dgm:spPr/>
      <dgm:t>
        <a:bodyPr/>
        <a:lstStyle/>
        <a:p>
          <a:r>
            <a:rPr lang="en-US" sz="1200" dirty="0" smtClean="0"/>
            <a:t>Right</a:t>
          </a:r>
        </a:p>
        <a:p>
          <a:r>
            <a:rPr lang="en-US" sz="1200" dirty="0" smtClean="0"/>
            <a:t>Stance</a:t>
          </a:r>
          <a:endParaRPr lang="en-US" sz="900" dirty="0"/>
        </a:p>
      </dgm:t>
    </dgm:pt>
    <dgm:pt modelId="{3E432307-8200-44E2-A91A-8FA405DC26D9}" type="parTrans" cxnId="{D4B6CB59-E429-472D-B071-CE47702049E5}">
      <dgm:prSet/>
      <dgm:spPr/>
      <dgm:t>
        <a:bodyPr/>
        <a:lstStyle/>
        <a:p>
          <a:endParaRPr lang="en-US"/>
        </a:p>
      </dgm:t>
    </dgm:pt>
    <dgm:pt modelId="{6836C104-903B-4AE2-8479-FEB303057F32}" type="sibTrans" cxnId="{D4B6CB59-E429-472D-B071-CE47702049E5}">
      <dgm:prSet/>
      <dgm:spPr/>
      <dgm:t>
        <a:bodyPr/>
        <a:lstStyle/>
        <a:p>
          <a:endParaRPr lang="en-US"/>
        </a:p>
      </dgm:t>
    </dgm:pt>
    <dgm:pt modelId="{DA4E91AB-B8FB-4197-8C56-16C9E134FB3B}">
      <dgm:prSet phldrT="[Text]"/>
      <dgm:spPr/>
      <dgm:t>
        <a:bodyPr/>
        <a:lstStyle/>
        <a:p>
          <a:r>
            <a:rPr lang="en-US" dirty="0" smtClean="0"/>
            <a:t>Jump</a:t>
          </a:r>
          <a:endParaRPr lang="en-US" dirty="0"/>
        </a:p>
      </dgm:t>
    </dgm:pt>
    <dgm:pt modelId="{28F01169-4D0C-424D-A8CC-DCB639B5D0D7}" type="parTrans" cxnId="{64D9635D-257F-4D18-A05C-D6699BFEC1CE}">
      <dgm:prSet/>
      <dgm:spPr/>
      <dgm:t>
        <a:bodyPr/>
        <a:lstStyle/>
        <a:p>
          <a:endParaRPr lang="en-US"/>
        </a:p>
      </dgm:t>
    </dgm:pt>
    <dgm:pt modelId="{5BFD943E-00E3-4339-A8ED-576AC41E500F}" type="sibTrans" cxnId="{64D9635D-257F-4D18-A05C-D6699BFEC1CE}">
      <dgm:prSet/>
      <dgm:spPr/>
      <dgm:t>
        <a:bodyPr/>
        <a:lstStyle/>
        <a:p>
          <a:endParaRPr lang="en-US"/>
        </a:p>
      </dgm:t>
    </dgm:pt>
    <dgm:pt modelId="{B65E5272-A555-4014-95E1-179AE992421B}">
      <dgm:prSet phldrT="[Text]" custT="1"/>
      <dgm:spPr/>
      <dgm:t>
        <a:bodyPr/>
        <a:lstStyle/>
        <a:p>
          <a:r>
            <a:rPr lang="en-US" sz="1200" dirty="0" smtClean="0"/>
            <a:t>Left</a:t>
          </a:r>
        </a:p>
        <a:p>
          <a:r>
            <a:rPr lang="en-US" sz="1200" dirty="0" smtClean="0"/>
            <a:t>Impact</a:t>
          </a:r>
          <a:endParaRPr lang="en-US" sz="900" dirty="0"/>
        </a:p>
      </dgm:t>
    </dgm:pt>
    <dgm:pt modelId="{63E21C76-25EC-4EB0-8409-FAB538F3920C}" type="parTrans" cxnId="{8BE0A839-71CE-4CF5-87DB-BD952A3FC428}">
      <dgm:prSet/>
      <dgm:spPr/>
      <dgm:t>
        <a:bodyPr/>
        <a:lstStyle/>
        <a:p>
          <a:endParaRPr lang="en-US"/>
        </a:p>
      </dgm:t>
    </dgm:pt>
    <dgm:pt modelId="{AD6DA5D7-A77E-4770-A4B3-00D07A57488D}" type="sibTrans" cxnId="{8BE0A839-71CE-4CF5-87DB-BD952A3FC428}">
      <dgm:prSet/>
      <dgm:spPr/>
      <dgm:t>
        <a:bodyPr/>
        <a:lstStyle/>
        <a:p>
          <a:endParaRPr lang="en-US"/>
        </a:p>
      </dgm:t>
    </dgm:pt>
    <dgm:pt modelId="{F18D71CF-9457-4880-A116-74AC218FF37C}">
      <dgm:prSet phldrT="[Text]"/>
      <dgm:spPr/>
      <dgm:t>
        <a:bodyPr/>
        <a:lstStyle/>
        <a:p>
          <a:r>
            <a:rPr lang="en-US" dirty="0" smtClean="0"/>
            <a:t>Jump</a:t>
          </a:r>
          <a:endParaRPr lang="en-US" dirty="0"/>
        </a:p>
      </dgm:t>
    </dgm:pt>
    <dgm:pt modelId="{46DD1743-B7EC-403C-9734-CFBBC2B55D75}" type="parTrans" cxnId="{D7AB8040-588E-4EA2-A8A6-161AF07C35D0}">
      <dgm:prSet/>
      <dgm:spPr/>
      <dgm:t>
        <a:bodyPr/>
        <a:lstStyle/>
        <a:p>
          <a:endParaRPr lang="en-US"/>
        </a:p>
      </dgm:t>
    </dgm:pt>
    <dgm:pt modelId="{F799C0EA-ADF7-47A1-BBD9-D2BDB5EC82F9}" type="sibTrans" cxnId="{D7AB8040-588E-4EA2-A8A6-161AF07C35D0}">
      <dgm:prSet/>
      <dgm:spPr/>
      <dgm:t>
        <a:bodyPr/>
        <a:lstStyle/>
        <a:p>
          <a:endParaRPr lang="en-US"/>
        </a:p>
      </dgm:t>
    </dgm:pt>
    <dgm:pt modelId="{C1478BDD-9E31-4D39-83FB-8E8DF0CBEF17}">
      <dgm:prSet phldrT="[Text]" custT="1"/>
      <dgm:spPr/>
      <dgm:t>
        <a:bodyPr/>
        <a:lstStyle/>
        <a:p>
          <a:r>
            <a:rPr lang="en-US" sz="1200" dirty="0" smtClean="0"/>
            <a:t>Left</a:t>
          </a:r>
        </a:p>
        <a:p>
          <a:r>
            <a:rPr lang="en-US" sz="1200" dirty="0" smtClean="0"/>
            <a:t>Stance</a:t>
          </a:r>
          <a:endParaRPr lang="en-US" sz="900" dirty="0"/>
        </a:p>
      </dgm:t>
    </dgm:pt>
    <dgm:pt modelId="{277495D3-8290-465E-B321-0C418A1DB4D3}" type="parTrans" cxnId="{29ADCA83-7351-4B00-9EB5-6B9D13C8EAB1}">
      <dgm:prSet/>
      <dgm:spPr/>
      <dgm:t>
        <a:bodyPr/>
        <a:lstStyle/>
        <a:p>
          <a:endParaRPr lang="en-US"/>
        </a:p>
      </dgm:t>
    </dgm:pt>
    <dgm:pt modelId="{2D32F40A-9036-45C0-B748-C297754935ED}" type="sibTrans" cxnId="{29ADCA83-7351-4B00-9EB5-6B9D13C8EAB1}">
      <dgm:prSet/>
      <dgm:spPr/>
      <dgm:t>
        <a:bodyPr/>
        <a:lstStyle/>
        <a:p>
          <a:endParaRPr lang="en-US"/>
        </a:p>
      </dgm:t>
    </dgm:pt>
    <dgm:pt modelId="{80C034B0-C75F-4E4E-BF4E-19296CBE2ED3}">
      <dgm:prSet phldrT="[Text]"/>
      <dgm:spPr/>
      <dgm:t>
        <a:bodyPr/>
        <a:lstStyle/>
        <a:p>
          <a:r>
            <a:rPr lang="en-US" dirty="0" smtClean="0"/>
            <a:t>Jump</a:t>
          </a:r>
          <a:endParaRPr lang="en-US" dirty="0"/>
        </a:p>
      </dgm:t>
    </dgm:pt>
    <dgm:pt modelId="{37007D56-C9CA-4B62-BD3F-08197D141ACF}" type="parTrans" cxnId="{75B4D774-E812-496E-AFDA-46E45E4D8A0F}">
      <dgm:prSet/>
      <dgm:spPr/>
      <dgm:t>
        <a:bodyPr/>
        <a:lstStyle/>
        <a:p>
          <a:endParaRPr lang="en-US"/>
        </a:p>
      </dgm:t>
    </dgm:pt>
    <dgm:pt modelId="{551CE96A-F58A-4F64-8B63-262E23AE0C0B}" type="sibTrans" cxnId="{75B4D774-E812-496E-AFDA-46E45E4D8A0F}">
      <dgm:prSet/>
      <dgm:spPr/>
      <dgm:t>
        <a:bodyPr/>
        <a:lstStyle/>
        <a:p>
          <a:endParaRPr lang="en-US"/>
        </a:p>
      </dgm:t>
    </dgm:pt>
    <dgm:pt modelId="{C9DBA6E2-1389-4B80-9891-7C6AB312893E}">
      <dgm:prSet phldrT="[Text]" custT="1"/>
      <dgm:spPr/>
      <dgm:t>
        <a:bodyPr/>
        <a:lstStyle/>
        <a:p>
          <a:r>
            <a:rPr lang="en-US" sz="1200" dirty="0" smtClean="0"/>
            <a:t>Right</a:t>
          </a:r>
        </a:p>
        <a:p>
          <a:r>
            <a:rPr lang="en-US" sz="1200" dirty="0" smtClean="0"/>
            <a:t>Impact</a:t>
          </a:r>
          <a:endParaRPr lang="en-US" sz="900" dirty="0"/>
        </a:p>
      </dgm:t>
    </dgm:pt>
    <dgm:pt modelId="{C1380C19-E322-41B2-86F2-AB44B158CCA5}" type="parTrans" cxnId="{2C7F6489-54A3-43D0-8D42-A548F78101BB}">
      <dgm:prSet/>
      <dgm:spPr/>
      <dgm:t>
        <a:bodyPr/>
        <a:lstStyle/>
        <a:p>
          <a:endParaRPr lang="en-US"/>
        </a:p>
      </dgm:t>
    </dgm:pt>
    <dgm:pt modelId="{BCE81B94-8EDD-433F-81F9-1A7C824DA816}" type="sibTrans" cxnId="{2C7F6489-54A3-43D0-8D42-A548F78101BB}">
      <dgm:prSet/>
      <dgm:spPr/>
      <dgm:t>
        <a:bodyPr/>
        <a:lstStyle/>
        <a:p>
          <a:endParaRPr lang="en-US"/>
        </a:p>
      </dgm:t>
    </dgm:pt>
    <dgm:pt modelId="{D26CF511-83CF-486A-B995-B6543D2DD9F9}" type="pres">
      <dgm:prSet presAssocID="{76584F15-4D63-49FD-9390-767FADE40FD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8AA2DF4B-082A-4C0F-B029-92ECCD473505}" type="pres">
      <dgm:prSet presAssocID="{BFF5CB81-29F9-463F-AF2D-AE79C58E036B}" presName="parTx1" presStyleLbl="node1" presStyleIdx="0" presStyleCnt="4"/>
      <dgm:spPr/>
      <dgm:t>
        <a:bodyPr/>
        <a:lstStyle/>
        <a:p>
          <a:endParaRPr lang="en-US"/>
        </a:p>
      </dgm:t>
    </dgm:pt>
    <dgm:pt modelId="{00F10F6B-D470-4B45-9BEF-81A898F8CB59}" type="pres">
      <dgm:prSet presAssocID="{BFF5CB81-29F9-463F-AF2D-AE79C58E036B}" presName="spPre1" presStyleCnt="0"/>
      <dgm:spPr/>
    </dgm:pt>
    <dgm:pt modelId="{42D66A55-68BA-4986-B37C-37E91F55E212}" type="pres">
      <dgm:prSet presAssocID="{BFF5CB81-29F9-463F-AF2D-AE79C58E036B}" presName="chLin1" presStyleCnt="0"/>
      <dgm:spPr/>
    </dgm:pt>
    <dgm:pt modelId="{C11015B2-64D7-4CC8-8C26-698C28C329D8}" type="pres">
      <dgm:prSet presAssocID="{28F01169-4D0C-424D-A8CC-DCB639B5D0D7}" presName="Name11" presStyleLbl="parChTrans1D1" presStyleIdx="0" presStyleCnt="12"/>
      <dgm:spPr/>
    </dgm:pt>
    <dgm:pt modelId="{899B22E8-8E5F-4865-80CA-E0C64A381D63}" type="pres">
      <dgm:prSet presAssocID="{28F01169-4D0C-424D-A8CC-DCB639B5D0D7}" presName="Name31" presStyleLbl="parChTrans1D1" presStyleIdx="1" presStyleCnt="12"/>
      <dgm:spPr/>
    </dgm:pt>
    <dgm:pt modelId="{8255178E-0180-4274-AC26-6EB1C36F0E3D}" type="pres">
      <dgm:prSet presAssocID="{DA4E91AB-B8FB-4197-8C56-16C9E134FB3B}" presName="top1" presStyleCnt="0"/>
      <dgm:spPr/>
    </dgm:pt>
    <dgm:pt modelId="{FBBA9BEB-269B-489A-9B03-D7154A4CA338}" type="pres">
      <dgm:prSet presAssocID="{DA4E91AB-B8FB-4197-8C56-16C9E134FB3B}" presName="txAndLines1" presStyleCnt="0"/>
      <dgm:spPr/>
    </dgm:pt>
    <dgm:pt modelId="{3B0E857A-1AA7-4B17-A252-74CF9CD15B53}" type="pres">
      <dgm:prSet presAssocID="{DA4E91AB-B8FB-4197-8C56-16C9E134FB3B}" presName="anchor1" presStyleCnt="0"/>
      <dgm:spPr/>
    </dgm:pt>
    <dgm:pt modelId="{8BBA1BE4-00DA-41DE-82E0-F37F3A8DF205}" type="pres">
      <dgm:prSet presAssocID="{DA4E91AB-B8FB-4197-8C56-16C9E134FB3B}" presName="backup1" presStyleCnt="0"/>
      <dgm:spPr/>
    </dgm:pt>
    <dgm:pt modelId="{D694F304-717F-474D-857B-167745CF58A2}" type="pres">
      <dgm:prSet presAssocID="{DA4E91AB-B8FB-4197-8C56-16C9E134FB3B}" presName="preLine1" presStyleLbl="parChTrans1D1" presStyleIdx="2" presStyleCnt="12"/>
      <dgm:spPr/>
    </dgm:pt>
    <dgm:pt modelId="{05924FA9-E3BC-4806-BFE7-7C80CA7720C1}" type="pres">
      <dgm:prSet presAssocID="{DA4E91AB-B8FB-4197-8C56-16C9E134FB3B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5B1C4-8A7C-413C-9AA8-7EED75191EE7}" type="pres">
      <dgm:prSet presAssocID="{DA4E91AB-B8FB-4197-8C56-16C9E134FB3B}" presName="postLine1" presStyleLbl="parChTrans1D1" presStyleIdx="3" presStyleCnt="12"/>
      <dgm:spPr/>
    </dgm:pt>
    <dgm:pt modelId="{8A148183-7B1D-4A41-9127-626A1D3CB305}" type="pres">
      <dgm:prSet presAssocID="{BFF5CB81-29F9-463F-AF2D-AE79C58E036B}" presName="spPost1" presStyleCnt="0"/>
      <dgm:spPr/>
    </dgm:pt>
    <dgm:pt modelId="{6893C854-D901-44EC-AC07-0B5DD06AAC01}" type="pres">
      <dgm:prSet presAssocID="{B65E5272-A555-4014-95E1-179AE992421B}" presName="parTx2" presStyleLbl="node1" presStyleIdx="1" presStyleCnt="4"/>
      <dgm:spPr/>
      <dgm:t>
        <a:bodyPr/>
        <a:lstStyle/>
        <a:p>
          <a:endParaRPr lang="en-US"/>
        </a:p>
      </dgm:t>
    </dgm:pt>
    <dgm:pt modelId="{83D9CDF2-9B9D-49C0-A855-3938BED65540}" type="pres">
      <dgm:prSet presAssocID="{B65E5272-A555-4014-95E1-179AE992421B}" presName="spPre2" presStyleCnt="0"/>
      <dgm:spPr/>
    </dgm:pt>
    <dgm:pt modelId="{56286532-1E0D-4306-A151-F29A95E313AA}" type="pres">
      <dgm:prSet presAssocID="{B65E5272-A555-4014-95E1-179AE992421B}" presName="chLin2" presStyleCnt="0"/>
      <dgm:spPr/>
    </dgm:pt>
    <dgm:pt modelId="{1530EDCA-D71B-4457-8C96-954E8FB3BB49}" type="pres">
      <dgm:prSet presAssocID="{46DD1743-B7EC-403C-9734-CFBBC2B55D75}" presName="Name45" presStyleLbl="parChTrans1D1" presStyleIdx="4" presStyleCnt="12"/>
      <dgm:spPr/>
    </dgm:pt>
    <dgm:pt modelId="{1E2DC2B5-7A8D-4C09-9DA7-EC7724AF2C64}" type="pres">
      <dgm:prSet presAssocID="{46DD1743-B7EC-403C-9734-CFBBC2B55D75}" presName="Name65" presStyleLbl="parChTrans1D1" presStyleIdx="5" presStyleCnt="12"/>
      <dgm:spPr/>
    </dgm:pt>
    <dgm:pt modelId="{9FDC04D7-14D5-400F-9529-5C81C063882D}" type="pres">
      <dgm:prSet presAssocID="{F18D71CF-9457-4880-A116-74AC218FF37C}" presName="top2" presStyleCnt="0"/>
      <dgm:spPr/>
    </dgm:pt>
    <dgm:pt modelId="{2E22359F-6A93-4043-85FD-5231F236518A}" type="pres">
      <dgm:prSet presAssocID="{F18D71CF-9457-4880-A116-74AC218FF37C}" presName="txAndLines2" presStyleCnt="0"/>
      <dgm:spPr/>
    </dgm:pt>
    <dgm:pt modelId="{BBC913C7-E280-4AF2-94B8-63F1B5AF198A}" type="pres">
      <dgm:prSet presAssocID="{F18D71CF-9457-4880-A116-74AC218FF37C}" presName="anchor2" presStyleCnt="0"/>
      <dgm:spPr/>
    </dgm:pt>
    <dgm:pt modelId="{A51EC461-6084-4200-92F9-1BE7DCCAA5BC}" type="pres">
      <dgm:prSet presAssocID="{F18D71CF-9457-4880-A116-74AC218FF37C}" presName="backup2" presStyleCnt="0"/>
      <dgm:spPr/>
    </dgm:pt>
    <dgm:pt modelId="{2F2756CC-1E7F-4DAD-9D46-98BF11A69114}" type="pres">
      <dgm:prSet presAssocID="{F18D71CF-9457-4880-A116-74AC218FF37C}" presName="preLine2" presStyleLbl="parChTrans1D1" presStyleIdx="6" presStyleCnt="12"/>
      <dgm:spPr/>
    </dgm:pt>
    <dgm:pt modelId="{DAF92DA9-C09E-420C-824B-133046F47B5F}" type="pres">
      <dgm:prSet presAssocID="{F18D71CF-9457-4880-A116-74AC218FF37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C22EA-2D15-44DB-BD8E-783B36AA30C1}" type="pres">
      <dgm:prSet presAssocID="{F18D71CF-9457-4880-A116-74AC218FF37C}" presName="postLine2" presStyleLbl="parChTrans1D1" presStyleIdx="7" presStyleCnt="12"/>
      <dgm:spPr/>
    </dgm:pt>
    <dgm:pt modelId="{4F6D3D0B-B77D-47CA-9F66-8E44811B897F}" type="pres">
      <dgm:prSet presAssocID="{B65E5272-A555-4014-95E1-179AE992421B}" presName="spPost2" presStyleCnt="0"/>
      <dgm:spPr/>
    </dgm:pt>
    <dgm:pt modelId="{8BF1019B-FE60-48ED-8284-861F00C639BF}" type="pres">
      <dgm:prSet presAssocID="{C1478BDD-9E31-4D39-83FB-8E8DF0CBEF17}" presName="parTx3" presStyleLbl="node1" presStyleIdx="2" presStyleCnt="4"/>
      <dgm:spPr/>
      <dgm:t>
        <a:bodyPr/>
        <a:lstStyle/>
        <a:p>
          <a:endParaRPr lang="en-US"/>
        </a:p>
      </dgm:t>
    </dgm:pt>
    <dgm:pt modelId="{AF40D48F-2B85-46B8-BE1E-B48CD6BDD17E}" type="pres">
      <dgm:prSet presAssocID="{C1478BDD-9E31-4D39-83FB-8E8DF0CBEF17}" presName="spPre3" presStyleCnt="0"/>
      <dgm:spPr/>
    </dgm:pt>
    <dgm:pt modelId="{6336A8A4-0F91-4C8D-9A03-78E16D92A4E9}" type="pres">
      <dgm:prSet presAssocID="{C1478BDD-9E31-4D39-83FB-8E8DF0CBEF17}" presName="chLin3" presStyleCnt="0"/>
      <dgm:spPr/>
    </dgm:pt>
    <dgm:pt modelId="{43565BE1-3A24-4D6C-AE63-DADFB59F10BE}" type="pres">
      <dgm:prSet presAssocID="{37007D56-C9CA-4B62-BD3F-08197D141ACF}" presName="Name79" presStyleLbl="parChTrans1D1" presStyleIdx="8" presStyleCnt="12"/>
      <dgm:spPr/>
    </dgm:pt>
    <dgm:pt modelId="{D2F25E1B-B947-4250-9D58-0F4729D7B56D}" type="pres">
      <dgm:prSet presAssocID="{37007D56-C9CA-4B62-BD3F-08197D141ACF}" presName="Name99" presStyleLbl="parChTrans1D1" presStyleIdx="9" presStyleCnt="12"/>
      <dgm:spPr/>
    </dgm:pt>
    <dgm:pt modelId="{D2EDBD48-6CAD-439C-8274-161E68CFAAFF}" type="pres">
      <dgm:prSet presAssocID="{80C034B0-C75F-4E4E-BF4E-19296CBE2ED3}" presName="top3" presStyleCnt="0"/>
      <dgm:spPr/>
    </dgm:pt>
    <dgm:pt modelId="{45CA888F-ECE7-4ED5-8FD8-75FD9412BF19}" type="pres">
      <dgm:prSet presAssocID="{80C034B0-C75F-4E4E-BF4E-19296CBE2ED3}" presName="txAndLines3" presStyleCnt="0"/>
      <dgm:spPr/>
    </dgm:pt>
    <dgm:pt modelId="{4ED9160C-2681-4A2E-8079-57F6C705D370}" type="pres">
      <dgm:prSet presAssocID="{80C034B0-C75F-4E4E-BF4E-19296CBE2ED3}" presName="anchor3" presStyleCnt="0"/>
      <dgm:spPr/>
    </dgm:pt>
    <dgm:pt modelId="{68338FD6-5143-4887-9F8F-07D2996A02BD}" type="pres">
      <dgm:prSet presAssocID="{80C034B0-C75F-4E4E-BF4E-19296CBE2ED3}" presName="backup3" presStyleCnt="0"/>
      <dgm:spPr/>
    </dgm:pt>
    <dgm:pt modelId="{0AB0C0CF-2FE5-4606-9071-1CFA6C5B9326}" type="pres">
      <dgm:prSet presAssocID="{80C034B0-C75F-4E4E-BF4E-19296CBE2ED3}" presName="preLine3" presStyleLbl="parChTrans1D1" presStyleIdx="10" presStyleCnt="12"/>
      <dgm:spPr/>
    </dgm:pt>
    <dgm:pt modelId="{5AEC5130-698C-4DAB-ACB0-253EC262CE05}" type="pres">
      <dgm:prSet presAssocID="{80C034B0-C75F-4E4E-BF4E-19296CBE2ED3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9C62E-1FD4-4AD0-B23C-D82BADF00CDC}" type="pres">
      <dgm:prSet presAssocID="{80C034B0-C75F-4E4E-BF4E-19296CBE2ED3}" presName="postLine3" presStyleLbl="parChTrans1D1" presStyleIdx="11" presStyleCnt="12"/>
      <dgm:spPr/>
    </dgm:pt>
    <dgm:pt modelId="{5A4C7342-D87E-4D00-8369-8EBC727A4BB0}" type="pres">
      <dgm:prSet presAssocID="{C1478BDD-9E31-4D39-83FB-8E8DF0CBEF17}" presName="spPost3" presStyleCnt="0"/>
      <dgm:spPr/>
    </dgm:pt>
    <dgm:pt modelId="{7406D35A-2085-44BE-876B-75195407F5BC}" type="pres">
      <dgm:prSet presAssocID="{C9DBA6E2-1389-4B80-9891-7C6AB312893E}" presName="parTx4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5B4D774-E812-496E-AFDA-46E45E4D8A0F}" srcId="{C1478BDD-9E31-4D39-83FB-8E8DF0CBEF17}" destId="{80C034B0-C75F-4E4E-BF4E-19296CBE2ED3}" srcOrd="0" destOrd="0" parTransId="{37007D56-C9CA-4B62-BD3F-08197D141ACF}" sibTransId="{551CE96A-F58A-4F64-8B63-262E23AE0C0B}"/>
    <dgm:cxn modelId="{D4B6CB59-E429-472D-B071-CE47702049E5}" srcId="{76584F15-4D63-49FD-9390-767FADE40FD2}" destId="{BFF5CB81-29F9-463F-AF2D-AE79C58E036B}" srcOrd="0" destOrd="0" parTransId="{3E432307-8200-44E2-A91A-8FA405DC26D9}" sibTransId="{6836C104-903B-4AE2-8479-FEB303057F32}"/>
    <dgm:cxn modelId="{278B950B-165D-4EDD-8FC3-3E585DEB9873}" type="presOf" srcId="{C9DBA6E2-1389-4B80-9891-7C6AB312893E}" destId="{7406D35A-2085-44BE-876B-75195407F5BC}" srcOrd="0" destOrd="0" presId="urn:microsoft.com/office/officeart/2009/3/layout/SubStepProcess"/>
    <dgm:cxn modelId="{64D9635D-257F-4D18-A05C-D6699BFEC1CE}" srcId="{BFF5CB81-29F9-463F-AF2D-AE79C58E036B}" destId="{DA4E91AB-B8FB-4197-8C56-16C9E134FB3B}" srcOrd="0" destOrd="0" parTransId="{28F01169-4D0C-424D-A8CC-DCB639B5D0D7}" sibTransId="{5BFD943E-00E3-4339-A8ED-576AC41E500F}"/>
    <dgm:cxn modelId="{D7AB8040-588E-4EA2-A8A6-161AF07C35D0}" srcId="{B65E5272-A555-4014-95E1-179AE992421B}" destId="{F18D71CF-9457-4880-A116-74AC218FF37C}" srcOrd="0" destOrd="0" parTransId="{46DD1743-B7EC-403C-9734-CFBBC2B55D75}" sibTransId="{F799C0EA-ADF7-47A1-BBD9-D2BDB5EC82F9}"/>
    <dgm:cxn modelId="{525ED490-4D9C-4BFF-A1BE-7F2B8E0B96D5}" type="presOf" srcId="{80C034B0-C75F-4E4E-BF4E-19296CBE2ED3}" destId="{5AEC5130-698C-4DAB-ACB0-253EC262CE05}" srcOrd="0" destOrd="0" presId="urn:microsoft.com/office/officeart/2009/3/layout/SubStepProcess"/>
    <dgm:cxn modelId="{2E213F62-6DBB-4A35-A203-DFDAE0FD4DF6}" type="presOf" srcId="{B65E5272-A555-4014-95E1-179AE992421B}" destId="{6893C854-D901-44EC-AC07-0B5DD06AAC01}" srcOrd="0" destOrd="0" presId="urn:microsoft.com/office/officeart/2009/3/layout/SubStepProcess"/>
    <dgm:cxn modelId="{8BE0A839-71CE-4CF5-87DB-BD952A3FC428}" srcId="{76584F15-4D63-49FD-9390-767FADE40FD2}" destId="{B65E5272-A555-4014-95E1-179AE992421B}" srcOrd="1" destOrd="0" parTransId="{63E21C76-25EC-4EB0-8409-FAB538F3920C}" sibTransId="{AD6DA5D7-A77E-4770-A4B3-00D07A57488D}"/>
    <dgm:cxn modelId="{21366FDC-1EA3-4B15-91AC-1057C8F78D0A}" type="presOf" srcId="{C1478BDD-9E31-4D39-83FB-8E8DF0CBEF17}" destId="{8BF1019B-FE60-48ED-8284-861F00C639BF}" srcOrd="0" destOrd="0" presId="urn:microsoft.com/office/officeart/2009/3/layout/SubStepProcess"/>
    <dgm:cxn modelId="{BD771685-20DC-48E9-9D3E-A6316205C0B6}" type="presOf" srcId="{F18D71CF-9457-4880-A116-74AC218FF37C}" destId="{DAF92DA9-C09E-420C-824B-133046F47B5F}" srcOrd="0" destOrd="0" presId="urn:microsoft.com/office/officeart/2009/3/layout/SubStepProcess"/>
    <dgm:cxn modelId="{ED59D449-8AC0-45A5-92E9-7B85CED697A4}" type="presOf" srcId="{BFF5CB81-29F9-463F-AF2D-AE79C58E036B}" destId="{8AA2DF4B-082A-4C0F-B029-92ECCD473505}" srcOrd="0" destOrd="0" presId="urn:microsoft.com/office/officeart/2009/3/layout/SubStepProcess"/>
    <dgm:cxn modelId="{2C7F6489-54A3-43D0-8D42-A548F78101BB}" srcId="{76584F15-4D63-49FD-9390-767FADE40FD2}" destId="{C9DBA6E2-1389-4B80-9891-7C6AB312893E}" srcOrd="3" destOrd="0" parTransId="{C1380C19-E322-41B2-86F2-AB44B158CCA5}" sibTransId="{BCE81B94-8EDD-433F-81F9-1A7C824DA816}"/>
    <dgm:cxn modelId="{D130646B-E764-4C26-9612-8AC4E883AD47}" type="presOf" srcId="{DA4E91AB-B8FB-4197-8C56-16C9E134FB3B}" destId="{05924FA9-E3BC-4806-BFE7-7C80CA7720C1}" srcOrd="0" destOrd="0" presId="urn:microsoft.com/office/officeart/2009/3/layout/SubStepProcess"/>
    <dgm:cxn modelId="{6BD43181-2110-4389-A3FB-0D87B5B57B46}" type="presOf" srcId="{76584F15-4D63-49FD-9390-767FADE40FD2}" destId="{D26CF511-83CF-486A-B995-B6543D2DD9F9}" srcOrd="0" destOrd="0" presId="urn:microsoft.com/office/officeart/2009/3/layout/SubStepProcess"/>
    <dgm:cxn modelId="{29ADCA83-7351-4B00-9EB5-6B9D13C8EAB1}" srcId="{76584F15-4D63-49FD-9390-767FADE40FD2}" destId="{C1478BDD-9E31-4D39-83FB-8E8DF0CBEF17}" srcOrd="2" destOrd="0" parTransId="{277495D3-8290-465E-B321-0C418A1DB4D3}" sibTransId="{2D32F40A-9036-45C0-B748-C297754935ED}"/>
    <dgm:cxn modelId="{EE746952-5574-456C-AC86-231FD675C210}" type="presParOf" srcId="{D26CF511-83CF-486A-B995-B6543D2DD9F9}" destId="{8AA2DF4B-082A-4C0F-B029-92ECCD473505}" srcOrd="0" destOrd="0" presId="urn:microsoft.com/office/officeart/2009/3/layout/SubStepProcess"/>
    <dgm:cxn modelId="{D0E38F5C-F7BE-47FC-9E7A-AC7BCC033B77}" type="presParOf" srcId="{D26CF511-83CF-486A-B995-B6543D2DD9F9}" destId="{00F10F6B-D470-4B45-9BEF-81A898F8CB59}" srcOrd="1" destOrd="0" presId="urn:microsoft.com/office/officeart/2009/3/layout/SubStepProcess"/>
    <dgm:cxn modelId="{658C503D-9F04-4157-8F5F-CCDF156C114B}" type="presParOf" srcId="{D26CF511-83CF-486A-B995-B6543D2DD9F9}" destId="{42D66A55-68BA-4986-B37C-37E91F55E212}" srcOrd="2" destOrd="0" presId="urn:microsoft.com/office/officeart/2009/3/layout/SubStepProcess"/>
    <dgm:cxn modelId="{467299DF-0FD2-4304-9BEB-2900D593697B}" type="presParOf" srcId="{42D66A55-68BA-4986-B37C-37E91F55E212}" destId="{C11015B2-64D7-4CC8-8C26-698C28C329D8}" srcOrd="0" destOrd="0" presId="urn:microsoft.com/office/officeart/2009/3/layout/SubStepProcess"/>
    <dgm:cxn modelId="{BD6596DB-4C12-497E-A9A1-E8023E9512C6}" type="presParOf" srcId="{42D66A55-68BA-4986-B37C-37E91F55E212}" destId="{899B22E8-8E5F-4865-80CA-E0C64A381D63}" srcOrd="1" destOrd="0" presId="urn:microsoft.com/office/officeart/2009/3/layout/SubStepProcess"/>
    <dgm:cxn modelId="{75FAB440-807C-4879-94DE-8CE4BA1D5916}" type="presParOf" srcId="{42D66A55-68BA-4986-B37C-37E91F55E212}" destId="{8255178E-0180-4274-AC26-6EB1C36F0E3D}" srcOrd="2" destOrd="0" presId="urn:microsoft.com/office/officeart/2009/3/layout/SubStepProcess"/>
    <dgm:cxn modelId="{4F285954-D935-47C9-B9DB-2E2052A9CB5B}" type="presParOf" srcId="{42D66A55-68BA-4986-B37C-37E91F55E212}" destId="{FBBA9BEB-269B-489A-9B03-D7154A4CA338}" srcOrd="3" destOrd="0" presId="urn:microsoft.com/office/officeart/2009/3/layout/SubStepProcess"/>
    <dgm:cxn modelId="{6699C6EC-1381-4245-8748-D3F977325210}" type="presParOf" srcId="{FBBA9BEB-269B-489A-9B03-D7154A4CA338}" destId="{3B0E857A-1AA7-4B17-A252-74CF9CD15B53}" srcOrd="0" destOrd="0" presId="urn:microsoft.com/office/officeart/2009/3/layout/SubStepProcess"/>
    <dgm:cxn modelId="{9A59766F-6A55-4137-9EF7-820D8BBC8DD7}" type="presParOf" srcId="{FBBA9BEB-269B-489A-9B03-D7154A4CA338}" destId="{8BBA1BE4-00DA-41DE-82E0-F37F3A8DF205}" srcOrd="1" destOrd="0" presId="urn:microsoft.com/office/officeart/2009/3/layout/SubStepProcess"/>
    <dgm:cxn modelId="{F20463FF-CF17-4B43-862E-50D512A85E3A}" type="presParOf" srcId="{FBBA9BEB-269B-489A-9B03-D7154A4CA338}" destId="{D694F304-717F-474D-857B-167745CF58A2}" srcOrd="2" destOrd="0" presId="urn:microsoft.com/office/officeart/2009/3/layout/SubStepProcess"/>
    <dgm:cxn modelId="{7878DEA9-0BC6-45DE-8747-D3BC33288DAD}" type="presParOf" srcId="{FBBA9BEB-269B-489A-9B03-D7154A4CA338}" destId="{05924FA9-E3BC-4806-BFE7-7C80CA7720C1}" srcOrd="3" destOrd="0" presId="urn:microsoft.com/office/officeart/2009/3/layout/SubStepProcess"/>
    <dgm:cxn modelId="{D848E79B-732E-4E2D-9726-46F382D0297B}" type="presParOf" srcId="{FBBA9BEB-269B-489A-9B03-D7154A4CA338}" destId="{0165B1C4-8A7C-413C-9AA8-7EED75191EE7}" srcOrd="4" destOrd="0" presId="urn:microsoft.com/office/officeart/2009/3/layout/SubStepProcess"/>
    <dgm:cxn modelId="{B33196F2-9FB5-477E-9B06-4C31766D9DA9}" type="presParOf" srcId="{D26CF511-83CF-486A-B995-B6543D2DD9F9}" destId="{8A148183-7B1D-4A41-9127-626A1D3CB305}" srcOrd="3" destOrd="0" presId="urn:microsoft.com/office/officeart/2009/3/layout/SubStepProcess"/>
    <dgm:cxn modelId="{35C4E0DF-B861-499D-814F-BAF76EA750F4}" type="presParOf" srcId="{D26CF511-83CF-486A-B995-B6543D2DD9F9}" destId="{6893C854-D901-44EC-AC07-0B5DD06AAC01}" srcOrd="4" destOrd="0" presId="urn:microsoft.com/office/officeart/2009/3/layout/SubStepProcess"/>
    <dgm:cxn modelId="{34DE4F0D-C272-41EF-A9A6-ED6FA3F40F9F}" type="presParOf" srcId="{D26CF511-83CF-486A-B995-B6543D2DD9F9}" destId="{83D9CDF2-9B9D-49C0-A855-3938BED65540}" srcOrd="5" destOrd="0" presId="urn:microsoft.com/office/officeart/2009/3/layout/SubStepProcess"/>
    <dgm:cxn modelId="{C69A9276-AF50-4E11-A67C-4C562EF062BD}" type="presParOf" srcId="{D26CF511-83CF-486A-B995-B6543D2DD9F9}" destId="{56286532-1E0D-4306-A151-F29A95E313AA}" srcOrd="6" destOrd="0" presId="urn:microsoft.com/office/officeart/2009/3/layout/SubStepProcess"/>
    <dgm:cxn modelId="{D9550F52-36D8-406C-AA14-C43C1D3F7A14}" type="presParOf" srcId="{56286532-1E0D-4306-A151-F29A95E313AA}" destId="{1530EDCA-D71B-4457-8C96-954E8FB3BB49}" srcOrd="0" destOrd="0" presId="urn:microsoft.com/office/officeart/2009/3/layout/SubStepProcess"/>
    <dgm:cxn modelId="{288E8885-0777-470E-824E-74AA99B2089D}" type="presParOf" srcId="{56286532-1E0D-4306-A151-F29A95E313AA}" destId="{1E2DC2B5-7A8D-4C09-9DA7-EC7724AF2C64}" srcOrd="1" destOrd="0" presId="urn:microsoft.com/office/officeart/2009/3/layout/SubStepProcess"/>
    <dgm:cxn modelId="{1E672C6A-5E67-4FC3-94CF-B4EB5816135E}" type="presParOf" srcId="{56286532-1E0D-4306-A151-F29A95E313AA}" destId="{9FDC04D7-14D5-400F-9529-5C81C063882D}" srcOrd="2" destOrd="0" presId="urn:microsoft.com/office/officeart/2009/3/layout/SubStepProcess"/>
    <dgm:cxn modelId="{16924302-37A0-4379-87D5-4B7158D300D1}" type="presParOf" srcId="{56286532-1E0D-4306-A151-F29A95E313AA}" destId="{2E22359F-6A93-4043-85FD-5231F236518A}" srcOrd="3" destOrd="0" presId="urn:microsoft.com/office/officeart/2009/3/layout/SubStepProcess"/>
    <dgm:cxn modelId="{6199838F-2B68-41E0-B41D-7628C75EB1C0}" type="presParOf" srcId="{2E22359F-6A93-4043-85FD-5231F236518A}" destId="{BBC913C7-E280-4AF2-94B8-63F1B5AF198A}" srcOrd="0" destOrd="0" presId="urn:microsoft.com/office/officeart/2009/3/layout/SubStepProcess"/>
    <dgm:cxn modelId="{FA1B2F8E-A9F8-4E6C-88BE-3E3A63BCF169}" type="presParOf" srcId="{2E22359F-6A93-4043-85FD-5231F236518A}" destId="{A51EC461-6084-4200-92F9-1BE7DCCAA5BC}" srcOrd="1" destOrd="0" presId="urn:microsoft.com/office/officeart/2009/3/layout/SubStepProcess"/>
    <dgm:cxn modelId="{D9CF3C4E-FEC2-40BE-AFE0-6F0F935FEB0D}" type="presParOf" srcId="{2E22359F-6A93-4043-85FD-5231F236518A}" destId="{2F2756CC-1E7F-4DAD-9D46-98BF11A69114}" srcOrd="2" destOrd="0" presId="urn:microsoft.com/office/officeart/2009/3/layout/SubStepProcess"/>
    <dgm:cxn modelId="{FC5E5053-1E33-43DE-9AFB-33BB268EAC84}" type="presParOf" srcId="{2E22359F-6A93-4043-85FD-5231F236518A}" destId="{DAF92DA9-C09E-420C-824B-133046F47B5F}" srcOrd="3" destOrd="0" presId="urn:microsoft.com/office/officeart/2009/3/layout/SubStepProcess"/>
    <dgm:cxn modelId="{3A6E52A4-FEEC-4C7E-88BC-D3A0188E2958}" type="presParOf" srcId="{2E22359F-6A93-4043-85FD-5231F236518A}" destId="{AEDC22EA-2D15-44DB-BD8E-783B36AA30C1}" srcOrd="4" destOrd="0" presId="urn:microsoft.com/office/officeart/2009/3/layout/SubStepProcess"/>
    <dgm:cxn modelId="{FBF2D34B-1CA7-4FB5-BFAE-8D812DC81CBD}" type="presParOf" srcId="{D26CF511-83CF-486A-B995-B6543D2DD9F9}" destId="{4F6D3D0B-B77D-47CA-9F66-8E44811B897F}" srcOrd="7" destOrd="0" presId="urn:microsoft.com/office/officeart/2009/3/layout/SubStepProcess"/>
    <dgm:cxn modelId="{3710896E-B51F-4D9D-A050-0E46135CB3DE}" type="presParOf" srcId="{D26CF511-83CF-486A-B995-B6543D2DD9F9}" destId="{8BF1019B-FE60-48ED-8284-861F00C639BF}" srcOrd="8" destOrd="0" presId="urn:microsoft.com/office/officeart/2009/3/layout/SubStepProcess"/>
    <dgm:cxn modelId="{EC62B56A-1FAE-4631-A0A1-F3D4F58CD2B3}" type="presParOf" srcId="{D26CF511-83CF-486A-B995-B6543D2DD9F9}" destId="{AF40D48F-2B85-46B8-BE1E-B48CD6BDD17E}" srcOrd="9" destOrd="0" presId="urn:microsoft.com/office/officeart/2009/3/layout/SubStepProcess"/>
    <dgm:cxn modelId="{B2E4B92C-9ECB-4565-9445-F5A96DC3D7A3}" type="presParOf" srcId="{D26CF511-83CF-486A-B995-B6543D2DD9F9}" destId="{6336A8A4-0F91-4C8D-9A03-78E16D92A4E9}" srcOrd="10" destOrd="0" presId="urn:microsoft.com/office/officeart/2009/3/layout/SubStepProcess"/>
    <dgm:cxn modelId="{65C7E53D-2C27-44DC-A191-D1117651F31C}" type="presParOf" srcId="{6336A8A4-0F91-4C8D-9A03-78E16D92A4E9}" destId="{43565BE1-3A24-4D6C-AE63-DADFB59F10BE}" srcOrd="0" destOrd="0" presId="urn:microsoft.com/office/officeart/2009/3/layout/SubStepProcess"/>
    <dgm:cxn modelId="{1614A8A7-C5CE-43B2-83BC-362DF0F1EBF3}" type="presParOf" srcId="{6336A8A4-0F91-4C8D-9A03-78E16D92A4E9}" destId="{D2F25E1B-B947-4250-9D58-0F4729D7B56D}" srcOrd="1" destOrd="0" presId="urn:microsoft.com/office/officeart/2009/3/layout/SubStepProcess"/>
    <dgm:cxn modelId="{EDCFED5C-B196-4448-9736-4FE4E5490796}" type="presParOf" srcId="{6336A8A4-0F91-4C8D-9A03-78E16D92A4E9}" destId="{D2EDBD48-6CAD-439C-8274-161E68CFAAFF}" srcOrd="2" destOrd="0" presId="urn:microsoft.com/office/officeart/2009/3/layout/SubStepProcess"/>
    <dgm:cxn modelId="{EC3EF600-8AD9-4145-BABC-B7974F854256}" type="presParOf" srcId="{6336A8A4-0F91-4C8D-9A03-78E16D92A4E9}" destId="{45CA888F-ECE7-4ED5-8FD8-75FD9412BF19}" srcOrd="3" destOrd="0" presId="urn:microsoft.com/office/officeart/2009/3/layout/SubStepProcess"/>
    <dgm:cxn modelId="{6AA25E4F-1B57-45D4-9781-96CD91C400D2}" type="presParOf" srcId="{45CA888F-ECE7-4ED5-8FD8-75FD9412BF19}" destId="{4ED9160C-2681-4A2E-8079-57F6C705D370}" srcOrd="0" destOrd="0" presId="urn:microsoft.com/office/officeart/2009/3/layout/SubStepProcess"/>
    <dgm:cxn modelId="{5F930E33-4FAE-4DB8-858E-995FC8D158F5}" type="presParOf" srcId="{45CA888F-ECE7-4ED5-8FD8-75FD9412BF19}" destId="{68338FD6-5143-4887-9F8F-07D2996A02BD}" srcOrd="1" destOrd="0" presId="urn:microsoft.com/office/officeart/2009/3/layout/SubStepProcess"/>
    <dgm:cxn modelId="{C5AB9D74-0283-44DB-A47C-A3A0B41AC829}" type="presParOf" srcId="{45CA888F-ECE7-4ED5-8FD8-75FD9412BF19}" destId="{0AB0C0CF-2FE5-4606-9071-1CFA6C5B9326}" srcOrd="2" destOrd="0" presId="urn:microsoft.com/office/officeart/2009/3/layout/SubStepProcess"/>
    <dgm:cxn modelId="{C550153E-8C21-4E69-A97B-21D577D981F4}" type="presParOf" srcId="{45CA888F-ECE7-4ED5-8FD8-75FD9412BF19}" destId="{5AEC5130-698C-4DAB-ACB0-253EC262CE05}" srcOrd="3" destOrd="0" presId="urn:microsoft.com/office/officeart/2009/3/layout/SubStepProcess"/>
    <dgm:cxn modelId="{AA48C80A-880F-4B1C-82FE-83CC714026FE}" type="presParOf" srcId="{45CA888F-ECE7-4ED5-8FD8-75FD9412BF19}" destId="{83A9C62E-1FD4-4AD0-B23C-D82BADF00CDC}" srcOrd="4" destOrd="0" presId="urn:microsoft.com/office/officeart/2009/3/layout/SubStepProcess"/>
    <dgm:cxn modelId="{FF594292-5ACB-44AA-9E7A-16064A28CAF2}" type="presParOf" srcId="{D26CF511-83CF-486A-B995-B6543D2DD9F9}" destId="{5A4C7342-D87E-4D00-8369-8EBC727A4BB0}" srcOrd="11" destOrd="0" presId="urn:microsoft.com/office/officeart/2009/3/layout/SubStepProcess"/>
    <dgm:cxn modelId="{7E11D020-80C5-4A10-8C97-AFF3E937E857}" type="presParOf" srcId="{D26CF511-83CF-486A-B995-B6543D2DD9F9}" destId="{7406D35A-2085-44BE-876B-75195407F5BC}" srcOrd="1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A2CCEC-C62D-4EDA-9DEA-FCF8CA935D17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A8A0-5677-4CD5-9906-DF73EBE9CCCA}">
      <dgm:prSet phldrT="[Text]"/>
      <dgm:spPr/>
      <dgm:t>
        <a:bodyPr/>
        <a:lstStyle/>
        <a:p>
          <a:r>
            <a:rPr lang="en-US" dirty="0" smtClean="0"/>
            <a:t>NLP</a:t>
          </a:r>
          <a:endParaRPr lang="en-US" dirty="0"/>
        </a:p>
      </dgm:t>
    </dgm:pt>
    <dgm:pt modelId="{91B2BBFD-99AF-4A22-84B9-73380FC89BDC}" type="parTrans" cxnId="{F8831FE0-5ED4-4818-BC2B-1F0FB00864F0}">
      <dgm:prSet/>
      <dgm:spPr/>
      <dgm:t>
        <a:bodyPr/>
        <a:lstStyle/>
        <a:p>
          <a:endParaRPr lang="en-US"/>
        </a:p>
      </dgm:t>
    </dgm:pt>
    <dgm:pt modelId="{93BA625D-86A3-4F45-B5F5-BCCB5CF8C234}" type="sibTrans" cxnId="{F8831FE0-5ED4-4818-BC2B-1F0FB00864F0}">
      <dgm:prSet/>
      <dgm:spPr/>
      <dgm:t>
        <a:bodyPr/>
        <a:lstStyle/>
        <a:p>
          <a:endParaRPr lang="en-US"/>
        </a:p>
      </dgm:t>
    </dgm:pt>
    <dgm:pt modelId="{CEE7963E-31D7-40A7-9681-4BB2281B6EA5}">
      <dgm:prSet phldrT="[Text]" custT="1"/>
      <dgm:spPr/>
      <dgm:t>
        <a:bodyPr/>
        <a:lstStyle/>
        <a:p>
          <a:r>
            <a:rPr lang="en-US" sz="1400" dirty="0" err="1" smtClean="0"/>
            <a:t>Ipopt</a:t>
          </a:r>
          <a:endParaRPr lang="en-US" sz="1400" dirty="0" smtClean="0"/>
        </a:p>
        <a:p>
          <a:r>
            <a:rPr lang="en-US" sz="1400" dirty="0" smtClean="0"/>
            <a:t>Application</a:t>
          </a:r>
          <a:endParaRPr lang="en-US" sz="800" dirty="0"/>
        </a:p>
      </dgm:t>
    </dgm:pt>
    <dgm:pt modelId="{37DCBA20-5F1C-4619-85E6-339B19B138E1}" type="parTrans" cxnId="{8B122266-59CA-4090-82A8-9E74C5ACB959}">
      <dgm:prSet/>
      <dgm:spPr/>
      <dgm:t>
        <a:bodyPr/>
        <a:lstStyle/>
        <a:p>
          <a:endParaRPr lang="en-US"/>
        </a:p>
      </dgm:t>
    </dgm:pt>
    <dgm:pt modelId="{B6249CF3-08F3-40EA-B9D1-8CB16BC4B7F2}" type="sibTrans" cxnId="{8B122266-59CA-4090-82A8-9E74C5ACB959}">
      <dgm:prSet/>
      <dgm:spPr/>
      <dgm:t>
        <a:bodyPr/>
        <a:lstStyle/>
        <a:p>
          <a:endParaRPr lang="en-US"/>
        </a:p>
      </dgm:t>
    </dgm:pt>
    <dgm:pt modelId="{4B78175B-9816-486A-91B6-7B73D73389F9}">
      <dgm:prSet phldrT="[Text]" custT="1"/>
      <dgm:spPr/>
      <dgm:t>
        <a:bodyPr/>
        <a:lstStyle/>
        <a:p>
          <a:r>
            <a:rPr lang="en-US" sz="1400" dirty="0" err="1" smtClean="0"/>
            <a:t>Fmincon</a:t>
          </a:r>
          <a:endParaRPr lang="en-US" sz="1400" dirty="0" smtClean="0"/>
        </a:p>
        <a:p>
          <a:r>
            <a:rPr lang="en-US" sz="1400" dirty="0" smtClean="0"/>
            <a:t>Application</a:t>
          </a:r>
          <a:endParaRPr lang="en-US" sz="800" dirty="0"/>
        </a:p>
      </dgm:t>
    </dgm:pt>
    <dgm:pt modelId="{8A682DB9-DF42-4808-8AB5-A65C4C917E7E}" type="parTrans" cxnId="{001C7E58-A170-49DF-B498-DC294F5BC4B5}">
      <dgm:prSet/>
      <dgm:spPr/>
      <dgm:t>
        <a:bodyPr/>
        <a:lstStyle/>
        <a:p>
          <a:endParaRPr lang="en-US"/>
        </a:p>
      </dgm:t>
    </dgm:pt>
    <dgm:pt modelId="{BD1E39D1-BBD5-444E-9CDD-475B598C641B}" type="sibTrans" cxnId="{001C7E58-A170-49DF-B498-DC294F5BC4B5}">
      <dgm:prSet/>
      <dgm:spPr/>
      <dgm:t>
        <a:bodyPr/>
        <a:lstStyle/>
        <a:p>
          <a:endParaRPr lang="en-US"/>
        </a:p>
      </dgm:t>
    </dgm:pt>
    <dgm:pt modelId="{88773DC1-F31F-474F-8B7D-AC71008177AF}">
      <dgm:prSet phldrT="[Text]" custT="1"/>
      <dgm:spPr/>
      <dgm:t>
        <a:bodyPr/>
        <a:lstStyle/>
        <a:p>
          <a:r>
            <a:rPr lang="en-US" sz="1400" dirty="0" err="1" smtClean="0"/>
            <a:t>Snopt</a:t>
          </a:r>
          <a:endParaRPr lang="en-US" sz="1400" dirty="0" smtClean="0"/>
        </a:p>
        <a:p>
          <a:r>
            <a:rPr lang="en-US" sz="1400" dirty="0" smtClean="0"/>
            <a:t>Application</a:t>
          </a:r>
          <a:endParaRPr lang="en-US" sz="800" dirty="0"/>
        </a:p>
      </dgm:t>
    </dgm:pt>
    <dgm:pt modelId="{3BF08C66-ADFA-4718-B376-094C59E6328F}" type="parTrans" cxnId="{47C6F9AD-62A0-4AA7-8751-77A47D0D8964}">
      <dgm:prSet/>
      <dgm:spPr/>
      <dgm:t>
        <a:bodyPr/>
        <a:lstStyle/>
        <a:p>
          <a:endParaRPr lang="en-US"/>
        </a:p>
      </dgm:t>
    </dgm:pt>
    <dgm:pt modelId="{8B94E753-9C87-47A1-8205-2F80450E2571}" type="sibTrans" cxnId="{47C6F9AD-62A0-4AA7-8751-77A47D0D8964}">
      <dgm:prSet/>
      <dgm:spPr/>
      <dgm:t>
        <a:bodyPr/>
        <a:lstStyle/>
        <a:p>
          <a:endParaRPr lang="en-US"/>
        </a:p>
      </dgm:t>
    </dgm:pt>
    <dgm:pt modelId="{A4484888-62CE-46ED-A738-B8FA1BD7B0C0}" type="pres">
      <dgm:prSet presAssocID="{BFA2CCEC-C62D-4EDA-9DEA-FCF8CA935D1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8C4C8A-C2F8-4BEE-92DB-AB04391FC58A}" type="pres">
      <dgm:prSet presAssocID="{0498A8A0-5677-4CD5-9906-DF73EBE9CCCA}" presName="centerShape" presStyleLbl="node0" presStyleIdx="0" presStyleCnt="1"/>
      <dgm:spPr/>
      <dgm:t>
        <a:bodyPr/>
        <a:lstStyle/>
        <a:p>
          <a:endParaRPr lang="en-US"/>
        </a:p>
      </dgm:t>
    </dgm:pt>
    <dgm:pt modelId="{BFBCD9F2-8255-465D-9FA9-807324B98A20}" type="pres">
      <dgm:prSet presAssocID="{37DCBA20-5F1C-4619-85E6-339B19B138E1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C12F8619-83A0-46B3-AF8C-B8E292DAFA2F}" type="pres">
      <dgm:prSet presAssocID="{CEE7963E-31D7-40A7-9681-4BB2281B6E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E1B96-AF64-4649-AE10-5563346E2FFA}" type="pres">
      <dgm:prSet presAssocID="{8A682DB9-DF42-4808-8AB5-A65C4C917E7E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AF91557E-6F0C-4548-B526-CF2823FD1D26}" type="pres">
      <dgm:prSet presAssocID="{4B78175B-9816-486A-91B6-7B73D73389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1B6C0-A82D-480A-879B-50A93920B648}" type="pres">
      <dgm:prSet presAssocID="{3BF08C66-ADFA-4718-B376-094C59E6328F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C1E0DD6-160A-4DBF-B10A-2E91BC37AA4C}" type="pres">
      <dgm:prSet presAssocID="{88773DC1-F31F-474F-8B7D-AC71008177A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92CFE-5933-43D1-95CB-EBD1C479E2BF}" type="presOf" srcId="{0498A8A0-5677-4CD5-9906-DF73EBE9CCCA}" destId="{228C4C8A-C2F8-4BEE-92DB-AB04391FC58A}" srcOrd="0" destOrd="0" presId="urn:microsoft.com/office/officeart/2005/8/layout/radial4"/>
    <dgm:cxn modelId="{8EA6F999-27F7-4F1C-B5F8-C19B7AC60DD7}" type="presOf" srcId="{4B78175B-9816-486A-91B6-7B73D73389F9}" destId="{AF91557E-6F0C-4548-B526-CF2823FD1D26}" srcOrd="0" destOrd="0" presId="urn:microsoft.com/office/officeart/2005/8/layout/radial4"/>
    <dgm:cxn modelId="{147D27D9-3F69-4E03-B593-A8B87A8E4945}" type="presOf" srcId="{37DCBA20-5F1C-4619-85E6-339B19B138E1}" destId="{BFBCD9F2-8255-465D-9FA9-807324B98A20}" srcOrd="0" destOrd="0" presId="urn:microsoft.com/office/officeart/2005/8/layout/radial4"/>
    <dgm:cxn modelId="{D8ED523A-6E6E-4A56-9E9F-49C5B3102CCB}" type="presOf" srcId="{8A682DB9-DF42-4808-8AB5-A65C4C917E7E}" destId="{B46E1B96-AF64-4649-AE10-5563346E2FFA}" srcOrd="0" destOrd="0" presId="urn:microsoft.com/office/officeart/2005/8/layout/radial4"/>
    <dgm:cxn modelId="{20177D30-1352-44B5-BF67-AF39A2492CF9}" type="presOf" srcId="{88773DC1-F31F-474F-8B7D-AC71008177AF}" destId="{2C1E0DD6-160A-4DBF-B10A-2E91BC37AA4C}" srcOrd="0" destOrd="0" presId="urn:microsoft.com/office/officeart/2005/8/layout/radial4"/>
    <dgm:cxn modelId="{81FE61BC-CD7C-471A-83CE-9AB18D57F46E}" type="presOf" srcId="{BFA2CCEC-C62D-4EDA-9DEA-FCF8CA935D17}" destId="{A4484888-62CE-46ED-A738-B8FA1BD7B0C0}" srcOrd="0" destOrd="0" presId="urn:microsoft.com/office/officeart/2005/8/layout/radial4"/>
    <dgm:cxn modelId="{8B122266-59CA-4090-82A8-9E74C5ACB959}" srcId="{0498A8A0-5677-4CD5-9906-DF73EBE9CCCA}" destId="{CEE7963E-31D7-40A7-9681-4BB2281B6EA5}" srcOrd="0" destOrd="0" parTransId="{37DCBA20-5F1C-4619-85E6-339B19B138E1}" sibTransId="{B6249CF3-08F3-40EA-B9D1-8CB16BC4B7F2}"/>
    <dgm:cxn modelId="{47C6F9AD-62A0-4AA7-8751-77A47D0D8964}" srcId="{0498A8A0-5677-4CD5-9906-DF73EBE9CCCA}" destId="{88773DC1-F31F-474F-8B7D-AC71008177AF}" srcOrd="2" destOrd="0" parTransId="{3BF08C66-ADFA-4718-B376-094C59E6328F}" sibTransId="{8B94E753-9C87-47A1-8205-2F80450E2571}"/>
    <dgm:cxn modelId="{001C7E58-A170-49DF-B498-DC294F5BC4B5}" srcId="{0498A8A0-5677-4CD5-9906-DF73EBE9CCCA}" destId="{4B78175B-9816-486A-91B6-7B73D73389F9}" srcOrd="1" destOrd="0" parTransId="{8A682DB9-DF42-4808-8AB5-A65C4C917E7E}" sibTransId="{BD1E39D1-BBD5-444E-9CDD-475B598C641B}"/>
    <dgm:cxn modelId="{F8831FE0-5ED4-4818-BC2B-1F0FB00864F0}" srcId="{BFA2CCEC-C62D-4EDA-9DEA-FCF8CA935D17}" destId="{0498A8A0-5677-4CD5-9906-DF73EBE9CCCA}" srcOrd="0" destOrd="0" parTransId="{91B2BBFD-99AF-4A22-84B9-73380FC89BDC}" sibTransId="{93BA625D-86A3-4F45-B5F5-BCCB5CF8C234}"/>
    <dgm:cxn modelId="{DCFB97C1-62CA-4D9A-B159-F4C99D6800F3}" type="presOf" srcId="{CEE7963E-31D7-40A7-9681-4BB2281B6EA5}" destId="{C12F8619-83A0-46B3-AF8C-B8E292DAFA2F}" srcOrd="0" destOrd="0" presId="urn:microsoft.com/office/officeart/2005/8/layout/radial4"/>
    <dgm:cxn modelId="{7FA2C5F3-9173-4660-941C-51A743F19F2E}" type="presOf" srcId="{3BF08C66-ADFA-4718-B376-094C59E6328F}" destId="{EA91B6C0-A82D-480A-879B-50A93920B648}" srcOrd="0" destOrd="0" presId="urn:microsoft.com/office/officeart/2005/8/layout/radial4"/>
    <dgm:cxn modelId="{50F1DA18-B78F-4484-A53A-ADF7E8F09C9B}" type="presParOf" srcId="{A4484888-62CE-46ED-A738-B8FA1BD7B0C0}" destId="{228C4C8A-C2F8-4BEE-92DB-AB04391FC58A}" srcOrd="0" destOrd="0" presId="urn:microsoft.com/office/officeart/2005/8/layout/radial4"/>
    <dgm:cxn modelId="{5A73D550-413A-40A6-BFD5-C2470A9D3106}" type="presParOf" srcId="{A4484888-62CE-46ED-A738-B8FA1BD7B0C0}" destId="{BFBCD9F2-8255-465D-9FA9-807324B98A20}" srcOrd="1" destOrd="0" presId="urn:microsoft.com/office/officeart/2005/8/layout/radial4"/>
    <dgm:cxn modelId="{3B85A530-C471-4C5F-B0C2-86238F626521}" type="presParOf" srcId="{A4484888-62CE-46ED-A738-B8FA1BD7B0C0}" destId="{C12F8619-83A0-46B3-AF8C-B8E292DAFA2F}" srcOrd="2" destOrd="0" presId="urn:microsoft.com/office/officeart/2005/8/layout/radial4"/>
    <dgm:cxn modelId="{3C6FD3AB-27FD-4F70-A596-9EBFB7859CB2}" type="presParOf" srcId="{A4484888-62CE-46ED-A738-B8FA1BD7B0C0}" destId="{B46E1B96-AF64-4649-AE10-5563346E2FFA}" srcOrd="3" destOrd="0" presId="urn:microsoft.com/office/officeart/2005/8/layout/radial4"/>
    <dgm:cxn modelId="{7099B731-70A4-403B-89E9-5C79ABA72CEB}" type="presParOf" srcId="{A4484888-62CE-46ED-A738-B8FA1BD7B0C0}" destId="{AF91557E-6F0C-4548-B526-CF2823FD1D26}" srcOrd="4" destOrd="0" presId="urn:microsoft.com/office/officeart/2005/8/layout/radial4"/>
    <dgm:cxn modelId="{462BE515-15BC-4F75-A753-E2E25B3656BA}" type="presParOf" srcId="{A4484888-62CE-46ED-A738-B8FA1BD7B0C0}" destId="{EA91B6C0-A82D-480A-879B-50A93920B648}" srcOrd="5" destOrd="0" presId="urn:microsoft.com/office/officeart/2005/8/layout/radial4"/>
    <dgm:cxn modelId="{0D262917-C2B9-41EE-9692-80A16AA2056E}" type="presParOf" srcId="{A4484888-62CE-46ED-A738-B8FA1BD7B0C0}" destId="{2C1E0DD6-160A-4DBF-B10A-2E91BC37AA4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CE9663-48C9-44CB-975D-E31A448CD3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44B71A-8B6B-42B8-B547-1847870A36C4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6CCC9A68-1460-46F6-A402-A93DF26D8366}" type="parTrans" cxnId="{F9FF8414-2823-477E-84A3-449B3C1C1F8D}">
      <dgm:prSet/>
      <dgm:spPr/>
      <dgm:t>
        <a:bodyPr/>
        <a:lstStyle/>
        <a:p>
          <a:endParaRPr lang="en-US"/>
        </a:p>
      </dgm:t>
    </dgm:pt>
    <dgm:pt modelId="{A959264D-CA82-438F-B174-9EF1A3ADCF47}" type="sibTrans" cxnId="{F9FF8414-2823-477E-84A3-449B3C1C1F8D}">
      <dgm:prSet/>
      <dgm:spPr/>
      <dgm:t>
        <a:bodyPr/>
        <a:lstStyle/>
        <a:p>
          <a:endParaRPr lang="en-US"/>
        </a:p>
      </dgm:t>
    </dgm:pt>
    <dgm:pt modelId="{E6BC15FB-8A57-4D83-86DF-3B04A355EB6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 err="1" smtClean="0"/>
            <a:t>IOFeedback</a:t>
          </a:r>
          <a:r>
            <a:rPr lang="en-US" dirty="0" smtClean="0"/>
            <a:t>*</a:t>
          </a:r>
          <a:endParaRPr lang="en-US" dirty="0"/>
        </a:p>
      </dgm:t>
    </dgm:pt>
    <dgm:pt modelId="{5930581B-5062-4B33-BB8A-BED82586E417}" type="parTrans" cxnId="{45CDC1B5-9EA0-42E0-835E-10D10A199628}">
      <dgm:prSet/>
      <dgm:spPr/>
      <dgm:t>
        <a:bodyPr/>
        <a:lstStyle/>
        <a:p>
          <a:endParaRPr lang="en-US"/>
        </a:p>
      </dgm:t>
    </dgm:pt>
    <dgm:pt modelId="{06EB44F6-53F2-4E5D-A8CD-A25A03C133A0}" type="sibTrans" cxnId="{45CDC1B5-9EA0-42E0-835E-10D10A199628}">
      <dgm:prSet/>
      <dgm:spPr/>
      <dgm:t>
        <a:bodyPr/>
        <a:lstStyle/>
        <a:p>
          <a:endParaRPr lang="en-US"/>
        </a:p>
      </dgm:t>
    </dgm:pt>
    <dgm:pt modelId="{83B5A089-AF28-4F6E-A01C-AAF3B4B81266}">
      <dgm:prSet phldrT="[Text]" custT="1"/>
      <dgm:spPr/>
      <dgm:t>
        <a:bodyPr/>
        <a:lstStyle/>
        <a:p>
          <a:r>
            <a:rPr lang="en-US" sz="1200" dirty="0" smtClean="0"/>
            <a:t>CLFQP</a:t>
          </a:r>
          <a:endParaRPr lang="en-US" sz="1300" dirty="0"/>
        </a:p>
      </dgm:t>
    </dgm:pt>
    <dgm:pt modelId="{14786499-B51A-4773-98EA-135ADDDD904F}" type="parTrans" cxnId="{D56FB2E7-1853-439C-B0AC-A9E1DDF8B7C2}">
      <dgm:prSet/>
      <dgm:spPr/>
      <dgm:t>
        <a:bodyPr/>
        <a:lstStyle/>
        <a:p>
          <a:endParaRPr lang="en-US"/>
        </a:p>
      </dgm:t>
    </dgm:pt>
    <dgm:pt modelId="{FC1ADABC-5E4C-4A50-8AB8-B0BE06D6A681}" type="sibTrans" cxnId="{D56FB2E7-1853-439C-B0AC-A9E1DDF8B7C2}">
      <dgm:prSet/>
      <dgm:spPr/>
      <dgm:t>
        <a:bodyPr/>
        <a:lstStyle/>
        <a:p>
          <a:endParaRPr lang="en-US"/>
        </a:p>
      </dgm:t>
    </dgm:pt>
    <dgm:pt modelId="{766C87DD-6034-46E0-92A7-F56CA68D94A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200" dirty="0" err="1" smtClean="0"/>
            <a:t>OutputPD</a:t>
          </a:r>
          <a:endParaRPr lang="en-US" sz="1300" dirty="0"/>
        </a:p>
      </dgm:t>
    </dgm:pt>
    <dgm:pt modelId="{E11C975A-B524-4E69-9644-3F3BCAA2E2F3}" type="parTrans" cxnId="{65D54077-1F99-498E-AFC7-2F136D7A58BE}">
      <dgm:prSet/>
      <dgm:spPr/>
      <dgm:t>
        <a:bodyPr/>
        <a:lstStyle/>
        <a:p>
          <a:endParaRPr lang="en-US"/>
        </a:p>
      </dgm:t>
    </dgm:pt>
    <dgm:pt modelId="{C1C1CB35-E728-485B-AD02-3ED628EF9326}" type="sibTrans" cxnId="{65D54077-1F99-498E-AFC7-2F136D7A58BE}">
      <dgm:prSet/>
      <dgm:spPr/>
      <dgm:t>
        <a:bodyPr/>
        <a:lstStyle/>
        <a:p>
          <a:endParaRPr lang="en-US"/>
        </a:p>
      </dgm:t>
    </dgm:pt>
    <dgm:pt modelId="{063AA4E7-6F9E-4ABC-9D32-F36019B2DEF3}">
      <dgm:prSet phldrT="[Text]" custT="1"/>
      <dgm:spPr/>
      <dgm:t>
        <a:bodyPr/>
        <a:lstStyle/>
        <a:p>
          <a:r>
            <a:rPr lang="en-US" sz="1200" dirty="0" err="1" smtClean="0"/>
            <a:t>JointPD</a:t>
          </a:r>
          <a:endParaRPr lang="en-US" sz="1300" dirty="0"/>
        </a:p>
      </dgm:t>
    </dgm:pt>
    <dgm:pt modelId="{EEDEF3E8-1CD1-4B4C-8123-DAAA396444E7}" type="parTrans" cxnId="{94665E93-3701-4CD2-A525-E49ED84ED8C7}">
      <dgm:prSet/>
      <dgm:spPr/>
      <dgm:t>
        <a:bodyPr/>
        <a:lstStyle/>
        <a:p>
          <a:endParaRPr lang="en-US"/>
        </a:p>
      </dgm:t>
    </dgm:pt>
    <dgm:pt modelId="{0D70E4C6-33E2-4C7A-BAD1-12D724ABE85C}" type="sibTrans" cxnId="{94665E93-3701-4CD2-A525-E49ED84ED8C7}">
      <dgm:prSet/>
      <dgm:spPr/>
      <dgm:t>
        <a:bodyPr/>
        <a:lstStyle/>
        <a:p>
          <a:endParaRPr lang="en-US"/>
        </a:p>
      </dgm:t>
    </dgm:pt>
    <dgm:pt modelId="{345EF0CC-F830-4DC4-AB74-2D6211E8A9A2}" type="pres">
      <dgm:prSet presAssocID="{1CCE9663-48C9-44CB-975D-E31A448CD3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117791-A58D-4D2C-BF4C-4A1E23133695}" type="pres">
      <dgm:prSet presAssocID="{D444B71A-8B6B-42B8-B547-1847870A36C4}" presName="hierRoot1" presStyleCnt="0"/>
      <dgm:spPr/>
    </dgm:pt>
    <dgm:pt modelId="{D2E5D687-09DE-4B00-987E-E5DED74088A1}" type="pres">
      <dgm:prSet presAssocID="{D444B71A-8B6B-42B8-B547-1847870A36C4}" presName="composite" presStyleCnt="0"/>
      <dgm:spPr/>
    </dgm:pt>
    <dgm:pt modelId="{5DA0BB49-E6E3-43D9-A2C0-4F9874A0C184}" type="pres">
      <dgm:prSet presAssocID="{D444B71A-8B6B-42B8-B547-1847870A36C4}" presName="background" presStyleLbl="node0" presStyleIdx="0" presStyleCnt="1"/>
      <dgm:spPr/>
    </dgm:pt>
    <dgm:pt modelId="{1940CA7F-1B69-4D31-A862-A2159D5778C0}" type="pres">
      <dgm:prSet presAssocID="{D444B71A-8B6B-42B8-B547-1847870A36C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DB55B1-B92B-4B8D-9CD4-0835520A31C9}" type="pres">
      <dgm:prSet presAssocID="{D444B71A-8B6B-42B8-B547-1847870A36C4}" presName="hierChild2" presStyleCnt="0"/>
      <dgm:spPr/>
    </dgm:pt>
    <dgm:pt modelId="{BE2BDA38-17F3-42CB-A6E1-53B68C611093}" type="pres">
      <dgm:prSet presAssocID="{5930581B-5062-4B33-BB8A-BED82586E417}" presName="Name10" presStyleLbl="parChTrans1D2" presStyleIdx="0" presStyleCnt="4"/>
      <dgm:spPr/>
      <dgm:t>
        <a:bodyPr/>
        <a:lstStyle/>
        <a:p>
          <a:endParaRPr lang="en-US"/>
        </a:p>
      </dgm:t>
    </dgm:pt>
    <dgm:pt modelId="{4D4B918D-A37E-42DD-8322-B6C5A0EBB86C}" type="pres">
      <dgm:prSet presAssocID="{E6BC15FB-8A57-4D83-86DF-3B04A355EB61}" presName="hierRoot2" presStyleCnt="0"/>
      <dgm:spPr/>
    </dgm:pt>
    <dgm:pt modelId="{BD95946C-7232-453B-85CE-206BCD757460}" type="pres">
      <dgm:prSet presAssocID="{E6BC15FB-8A57-4D83-86DF-3B04A355EB61}" presName="composite2" presStyleCnt="0"/>
      <dgm:spPr/>
    </dgm:pt>
    <dgm:pt modelId="{FF7A70EA-DE74-49DE-85D6-CC39579454C7}" type="pres">
      <dgm:prSet presAssocID="{E6BC15FB-8A57-4D83-86DF-3B04A355EB61}" presName="background2" presStyleLbl="node2" presStyleIdx="0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505A35D8-83DA-4C75-B1E1-543BD35EF474}" type="pres">
      <dgm:prSet presAssocID="{E6BC15FB-8A57-4D83-86DF-3B04A355EB6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4C762-ABAE-4DD8-B044-33E237AC8809}" type="pres">
      <dgm:prSet presAssocID="{E6BC15FB-8A57-4D83-86DF-3B04A355EB61}" presName="hierChild3" presStyleCnt="0"/>
      <dgm:spPr/>
    </dgm:pt>
    <dgm:pt modelId="{28124318-0816-4400-ABEA-86D4FDD60F79}" type="pres">
      <dgm:prSet presAssocID="{14786499-B51A-4773-98EA-135ADDDD904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38202B23-7C6D-46D4-B957-DB0B3C5CA5AC}" type="pres">
      <dgm:prSet presAssocID="{83B5A089-AF28-4F6E-A01C-AAF3B4B81266}" presName="hierRoot2" presStyleCnt="0"/>
      <dgm:spPr/>
    </dgm:pt>
    <dgm:pt modelId="{39D1BC44-6279-4F99-9FE3-25EA1E8CA9A0}" type="pres">
      <dgm:prSet presAssocID="{83B5A089-AF28-4F6E-A01C-AAF3B4B81266}" presName="composite2" presStyleCnt="0"/>
      <dgm:spPr/>
    </dgm:pt>
    <dgm:pt modelId="{2DC83126-A6D0-4122-91E7-84B29818E063}" type="pres">
      <dgm:prSet presAssocID="{83B5A089-AF28-4F6E-A01C-AAF3B4B81266}" presName="background2" presStyleLbl="node2" presStyleIdx="1" presStyleCnt="4"/>
      <dgm:spPr/>
    </dgm:pt>
    <dgm:pt modelId="{5F1C256B-DC65-4125-BD11-0593A84EF7CB}" type="pres">
      <dgm:prSet presAssocID="{83B5A089-AF28-4F6E-A01C-AAF3B4B81266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D972F-B8D8-4FD6-A5D9-A76D4E3BEAEF}" type="pres">
      <dgm:prSet presAssocID="{83B5A089-AF28-4F6E-A01C-AAF3B4B81266}" presName="hierChild3" presStyleCnt="0"/>
      <dgm:spPr/>
    </dgm:pt>
    <dgm:pt modelId="{30CD2F9F-C34C-4E7B-87B3-F18844C21188}" type="pres">
      <dgm:prSet presAssocID="{E11C975A-B524-4E69-9644-3F3BCAA2E2F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9F88F922-9845-4BE5-85F3-C654BA17743C}" type="pres">
      <dgm:prSet presAssocID="{766C87DD-6034-46E0-92A7-F56CA68D94AC}" presName="hierRoot2" presStyleCnt="0"/>
      <dgm:spPr/>
    </dgm:pt>
    <dgm:pt modelId="{EEA825C9-B071-4F7E-B5C7-353012CDAF5F}" type="pres">
      <dgm:prSet presAssocID="{766C87DD-6034-46E0-92A7-F56CA68D94AC}" presName="composite2" presStyleCnt="0"/>
      <dgm:spPr/>
    </dgm:pt>
    <dgm:pt modelId="{9F101429-D6E0-456A-BE75-4F0F76A1FE10}" type="pres">
      <dgm:prSet presAssocID="{766C87DD-6034-46E0-92A7-F56CA68D94AC}" presName="background2" presStyleLbl="node2" presStyleIdx="2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95A38628-5893-44F9-975D-CA467FE02600}" type="pres">
      <dgm:prSet presAssocID="{766C87DD-6034-46E0-92A7-F56CA68D94AC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BD6603-1CD4-4EF0-86D6-031BA0C10D12}" type="pres">
      <dgm:prSet presAssocID="{766C87DD-6034-46E0-92A7-F56CA68D94AC}" presName="hierChild3" presStyleCnt="0"/>
      <dgm:spPr/>
    </dgm:pt>
    <dgm:pt modelId="{700CF310-A30B-4BD2-82D6-1E9650F0E781}" type="pres">
      <dgm:prSet presAssocID="{EEDEF3E8-1CD1-4B4C-8123-DAAA396444E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E3491EF8-D1E3-45F3-9EF5-9CEA7FF6402D}" type="pres">
      <dgm:prSet presAssocID="{063AA4E7-6F9E-4ABC-9D32-F36019B2DEF3}" presName="hierRoot2" presStyleCnt="0"/>
      <dgm:spPr/>
    </dgm:pt>
    <dgm:pt modelId="{584C891B-24A9-41B8-8218-36CEDE639938}" type="pres">
      <dgm:prSet presAssocID="{063AA4E7-6F9E-4ABC-9D32-F36019B2DEF3}" presName="composite2" presStyleCnt="0"/>
      <dgm:spPr/>
    </dgm:pt>
    <dgm:pt modelId="{2DE23FB6-92A0-4676-8DB9-79C24BF53765}" type="pres">
      <dgm:prSet presAssocID="{063AA4E7-6F9E-4ABC-9D32-F36019B2DEF3}" presName="background2" presStyleLbl="node2" presStyleIdx="3" presStyleCnt="4"/>
      <dgm:spPr/>
    </dgm:pt>
    <dgm:pt modelId="{94BCDD41-D7E7-426E-8E2C-9AD53F68990B}" type="pres">
      <dgm:prSet presAssocID="{063AA4E7-6F9E-4ABC-9D32-F36019B2DEF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16768-0479-4967-BD59-90914AFFA01B}" type="pres">
      <dgm:prSet presAssocID="{063AA4E7-6F9E-4ABC-9D32-F36019B2DEF3}" presName="hierChild3" presStyleCnt="0"/>
      <dgm:spPr/>
    </dgm:pt>
  </dgm:ptLst>
  <dgm:cxnLst>
    <dgm:cxn modelId="{E6648944-E442-483D-808D-F8EFFDAAAE20}" type="presOf" srcId="{83B5A089-AF28-4F6E-A01C-AAF3B4B81266}" destId="{5F1C256B-DC65-4125-BD11-0593A84EF7CB}" srcOrd="0" destOrd="0" presId="urn:microsoft.com/office/officeart/2005/8/layout/hierarchy1"/>
    <dgm:cxn modelId="{94665E93-3701-4CD2-A525-E49ED84ED8C7}" srcId="{D444B71A-8B6B-42B8-B547-1847870A36C4}" destId="{063AA4E7-6F9E-4ABC-9D32-F36019B2DEF3}" srcOrd="3" destOrd="0" parTransId="{EEDEF3E8-1CD1-4B4C-8123-DAAA396444E7}" sibTransId="{0D70E4C6-33E2-4C7A-BAD1-12D724ABE85C}"/>
    <dgm:cxn modelId="{B43E8934-21C7-4343-BB84-2F125C30DF25}" type="presOf" srcId="{1CCE9663-48C9-44CB-975D-E31A448CD317}" destId="{345EF0CC-F830-4DC4-AB74-2D6211E8A9A2}" srcOrd="0" destOrd="0" presId="urn:microsoft.com/office/officeart/2005/8/layout/hierarchy1"/>
    <dgm:cxn modelId="{F9FF8414-2823-477E-84A3-449B3C1C1F8D}" srcId="{1CCE9663-48C9-44CB-975D-E31A448CD317}" destId="{D444B71A-8B6B-42B8-B547-1847870A36C4}" srcOrd="0" destOrd="0" parTransId="{6CCC9A68-1460-46F6-A402-A93DF26D8366}" sibTransId="{A959264D-CA82-438F-B174-9EF1A3ADCF47}"/>
    <dgm:cxn modelId="{45CDC1B5-9EA0-42E0-835E-10D10A199628}" srcId="{D444B71A-8B6B-42B8-B547-1847870A36C4}" destId="{E6BC15FB-8A57-4D83-86DF-3B04A355EB61}" srcOrd="0" destOrd="0" parTransId="{5930581B-5062-4B33-BB8A-BED82586E417}" sibTransId="{06EB44F6-53F2-4E5D-A8CD-A25A03C133A0}"/>
    <dgm:cxn modelId="{678B981F-0469-4F0C-A727-E38D9D7BF02F}" type="presOf" srcId="{D444B71A-8B6B-42B8-B547-1847870A36C4}" destId="{1940CA7F-1B69-4D31-A862-A2159D5778C0}" srcOrd="0" destOrd="0" presId="urn:microsoft.com/office/officeart/2005/8/layout/hierarchy1"/>
    <dgm:cxn modelId="{6F35663D-9590-441F-9C57-CDF4A45E668C}" type="presOf" srcId="{5930581B-5062-4B33-BB8A-BED82586E417}" destId="{BE2BDA38-17F3-42CB-A6E1-53B68C611093}" srcOrd="0" destOrd="0" presId="urn:microsoft.com/office/officeart/2005/8/layout/hierarchy1"/>
    <dgm:cxn modelId="{FC131E39-B565-41AA-8254-B48C61809A76}" type="presOf" srcId="{EEDEF3E8-1CD1-4B4C-8123-DAAA396444E7}" destId="{700CF310-A30B-4BD2-82D6-1E9650F0E781}" srcOrd="0" destOrd="0" presId="urn:microsoft.com/office/officeart/2005/8/layout/hierarchy1"/>
    <dgm:cxn modelId="{D3192C28-8F76-4D12-BDA3-AD8FB85A4174}" type="presOf" srcId="{063AA4E7-6F9E-4ABC-9D32-F36019B2DEF3}" destId="{94BCDD41-D7E7-426E-8E2C-9AD53F68990B}" srcOrd="0" destOrd="0" presId="urn:microsoft.com/office/officeart/2005/8/layout/hierarchy1"/>
    <dgm:cxn modelId="{D1C3D696-5A87-4E44-BAE7-145CF7F85F07}" type="presOf" srcId="{E11C975A-B524-4E69-9644-3F3BCAA2E2F3}" destId="{30CD2F9F-C34C-4E7B-87B3-F18844C21188}" srcOrd="0" destOrd="0" presId="urn:microsoft.com/office/officeart/2005/8/layout/hierarchy1"/>
    <dgm:cxn modelId="{D56FB2E7-1853-439C-B0AC-A9E1DDF8B7C2}" srcId="{D444B71A-8B6B-42B8-B547-1847870A36C4}" destId="{83B5A089-AF28-4F6E-A01C-AAF3B4B81266}" srcOrd="1" destOrd="0" parTransId="{14786499-B51A-4773-98EA-135ADDDD904F}" sibTransId="{FC1ADABC-5E4C-4A50-8AB8-B0BE06D6A681}"/>
    <dgm:cxn modelId="{0F0948FB-5E11-451F-AAE5-C9FB1CBE173A}" type="presOf" srcId="{E6BC15FB-8A57-4D83-86DF-3B04A355EB61}" destId="{505A35D8-83DA-4C75-B1E1-543BD35EF474}" srcOrd="0" destOrd="0" presId="urn:microsoft.com/office/officeart/2005/8/layout/hierarchy1"/>
    <dgm:cxn modelId="{5FA8420D-1EF7-476C-8AEB-71896F7DAD1C}" type="presOf" srcId="{14786499-B51A-4773-98EA-135ADDDD904F}" destId="{28124318-0816-4400-ABEA-86D4FDD60F79}" srcOrd="0" destOrd="0" presId="urn:microsoft.com/office/officeart/2005/8/layout/hierarchy1"/>
    <dgm:cxn modelId="{65D54077-1F99-498E-AFC7-2F136D7A58BE}" srcId="{D444B71A-8B6B-42B8-B547-1847870A36C4}" destId="{766C87DD-6034-46E0-92A7-F56CA68D94AC}" srcOrd="2" destOrd="0" parTransId="{E11C975A-B524-4E69-9644-3F3BCAA2E2F3}" sibTransId="{C1C1CB35-E728-485B-AD02-3ED628EF9326}"/>
    <dgm:cxn modelId="{B508E9BE-75B3-4461-98F4-825BF3ABF892}" type="presOf" srcId="{766C87DD-6034-46E0-92A7-F56CA68D94AC}" destId="{95A38628-5893-44F9-975D-CA467FE02600}" srcOrd="0" destOrd="0" presId="urn:microsoft.com/office/officeart/2005/8/layout/hierarchy1"/>
    <dgm:cxn modelId="{7F47F7AF-A3A3-417F-A9EC-57835E881B31}" type="presParOf" srcId="{345EF0CC-F830-4DC4-AB74-2D6211E8A9A2}" destId="{AD117791-A58D-4D2C-BF4C-4A1E23133695}" srcOrd="0" destOrd="0" presId="urn:microsoft.com/office/officeart/2005/8/layout/hierarchy1"/>
    <dgm:cxn modelId="{0CB26EE4-5ED9-48A6-B21D-C031B4CEDCC4}" type="presParOf" srcId="{AD117791-A58D-4D2C-BF4C-4A1E23133695}" destId="{D2E5D687-09DE-4B00-987E-E5DED74088A1}" srcOrd="0" destOrd="0" presId="urn:microsoft.com/office/officeart/2005/8/layout/hierarchy1"/>
    <dgm:cxn modelId="{875EF5AA-3ED8-4798-9F82-1328FBB16610}" type="presParOf" srcId="{D2E5D687-09DE-4B00-987E-E5DED74088A1}" destId="{5DA0BB49-E6E3-43D9-A2C0-4F9874A0C184}" srcOrd="0" destOrd="0" presId="urn:microsoft.com/office/officeart/2005/8/layout/hierarchy1"/>
    <dgm:cxn modelId="{CFCE4028-7D74-48E8-8A86-9A637A32FED4}" type="presParOf" srcId="{D2E5D687-09DE-4B00-987E-E5DED74088A1}" destId="{1940CA7F-1B69-4D31-A862-A2159D5778C0}" srcOrd="1" destOrd="0" presId="urn:microsoft.com/office/officeart/2005/8/layout/hierarchy1"/>
    <dgm:cxn modelId="{7E60DB2A-7B18-4269-A9A1-BE3F7820140B}" type="presParOf" srcId="{AD117791-A58D-4D2C-BF4C-4A1E23133695}" destId="{34DB55B1-B92B-4B8D-9CD4-0835520A31C9}" srcOrd="1" destOrd="0" presId="urn:microsoft.com/office/officeart/2005/8/layout/hierarchy1"/>
    <dgm:cxn modelId="{0430C9A7-55C2-4769-9B16-56C706F246A5}" type="presParOf" srcId="{34DB55B1-B92B-4B8D-9CD4-0835520A31C9}" destId="{BE2BDA38-17F3-42CB-A6E1-53B68C611093}" srcOrd="0" destOrd="0" presId="urn:microsoft.com/office/officeart/2005/8/layout/hierarchy1"/>
    <dgm:cxn modelId="{B8232BB0-2AF5-488A-B9EC-8057BD6CD690}" type="presParOf" srcId="{34DB55B1-B92B-4B8D-9CD4-0835520A31C9}" destId="{4D4B918D-A37E-42DD-8322-B6C5A0EBB86C}" srcOrd="1" destOrd="0" presId="urn:microsoft.com/office/officeart/2005/8/layout/hierarchy1"/>
    <dgm:cxn modelId="{18999E3D-3205-46C1-90DC-333A860BA6A7}" type="presParOf" srcId="{4D4B918D-A37E-42DD-8322-B6C5A0EBB86C}" destId="{BD95946C-7232-453B-85CE-206BCD757460}" srcOrd="0" destOrd="0" presId="urn:microsoft.com/office/officeart/2005/8/layout/hierarchy1"/>
    <dgm:cxn modelId="{F6AEEF26-5728-4D8C-8532-D793452E7893}" type="presParOf" srcId="{BD95946C-7232-453B-85CE-206BCD757460}" destId="{FF7A70EA-DE74-49DE-85D6-CC39579454C7}" srcOrd="0" destOrd="0" presId="urn:microsoft.com/office/officeart/2005/8/layout/hierarchy1"/>
    <dgm:cxn modelId="{ED615ED4-AE45-43B7-97F7-B6EDC86FF8CA}" type="presParOf" srcId="{BD95946C-7232-453B-85CE-206BCD757460}" destId="{505A35D8-83DA-4C75-B1E1-543BD35EF474}" srcOrd="1" destOrd="0" presId="urn:microsoft.com/office/officeart/2005/8/layout/hierarchy1"/>
    <dgm:cxn modelId="{3F913226-16D8-4DD4-80A5-F0BDBDE34361}" type="presParOf" srcId="{4D4B918D-A37E-42DD-8322-B6C5A0EBB86C}" destId="{CEC4C762-ABAE-4DD8-B044-33E237AC8809}" srcOrd="1" destOrd="0" presId="urn:microsoft.com/office/officeart/2005/8/layout/hierarchy1"/>
    <dgm:cxn modelId="{349AA0C4-C2AA-45EC-9D61-C14641D78AE5}" type="presParOf" srcId="{34DB55B1-B92B-4B8D-9CD4-0835520A31C9}" destId="{28124318-0816-4400-ABEA-86D4FDD60F79}" srcOrd="2" destOrd="0" presId="urn:microsoft.com/office/officeart/2005/8/layout/hierarchy1"/>
    <dgm:cxn modelId="{83713225-9C18-405F-B3A7-033B50C0643A}" type="presParOf" srcId="{34DB55B1-B92B-4B8D-9CD4-0835520A31C9}" destId="{38202B23-7C6D-46D4-B957-DB0B3C5CA5AC}" srcOrd="3" destOrd="0" presId="urn:microsoft.com/office/officeart/2005/8/layout/hierarchy1"/>
    <dgm:cxn modelId="{DD584545-B3C1-417B-A41E-1ADAD9D80413}" type="presParOf" srcId="{38202B23-7C6D-46D4-B957-DB0B3C5CA5AC}" destId="{39D1BC44-6279-4F99-9FE3-25EA1E8CA9A0}" srcOrd="0" destOrd="0" presId="urn:microsoft.com/office/officeart/2005/8/layout/hierarchy1"/>
    <dgm:cxn modelId="{C52ABD81-F6C9-4836-9E91-F335F1C55608}" type="presParOf" srcId="{39D1BC44-6279-4F99-9FE3-25EA1E8CA9A0}" destId="{2DC83126-A6D0-4122-91E7-84B29818E063}" srcOrd="0" destOrd="0" presId="urn:microsoft.com/office/officeart/2005/8/layout/hierarchy1"/>
    <dgm:cxn modelId="{6AFD0427-4B2B-4819-AC29-A46F71D651C1}" type="presParOf" srcId="{39D1BC44-6279-4F99-9FE3-25EA1E8CA9A0}" destId="{5F1C256B-DC65-4125-BD11-0593A84EF7CB}" srcOrd="1" destOrd="0" presId="urn:microsoft.com/office/officeart/2005/8/layout/hierarchy1"/>
    <dgm:cxn modelId="{49C97163-F39F-4CB5-A1EF-66E91C2C65A9}" type="presParOf" srcId="{38202B23-7C6D-46D4-B957-DB0B3C5CA5AC}" destId="{91ED972F-B8D8-4FD6-A5D9-A76D4E3BEAEF}" srcOrd="1" destOrd="0" presId="urn:microsoft.com/office/officeart/2005/8/layout/hierarchy1"/>
    <dgm:cxn modelId="{A1C751C8-B799-45A4-8C93-7CAF9CAF8747}" type="presParOf" srcId="{34DB55B1-B92B-4B8D-9CD4-0835520A31C9}" destId="{30CD2F9F-C34C-4E7B-87B3-F18844C21188}" srcOrd="4" destOrd="0" presId="urn:microsoft.com/office/officeart/2005/8/layout/hierarchy1"/>
    <dgm:cxn modelId="{192C9204-886C-4372-8A8C-8AF2FA94DD20}" type="presParOf" srcId="{34DB55B1-B92B-4B8D-9CD4-0835520A31C9}" destId="{9F88F922-9845-4BE5-85F3-C654BA17743C}" srcOrd="5" destOrd="0" presId="urn:microsoft.com/office/officeart/2005/8/layout/hierarchy1"/>
    <dgm:cxn modelId="{380AB756-5542-4BF6-AC7B-19822BBAE237}" type="presParOf" srcId="{9F88F922-9845-4BE5-85F3-C654BA17743C}" destId="{EEA825C9-B071-4F7E-B5C7-353012CDAF5F}" srcOrd="0" destOrd="0" presId="urn:microsoft.com/office/officeart/2005/8/layout/hierarchy1"/>
    <dgm:cxn modelId="{007A2B8A-BA1E-4716-B44A-09559C5EE768}" type="presParOf" srcId="{EEA825C9-B071-4F7E-B5C7-353012CDAF5F}" destId="{9F101429-D6E0-456A-BE75-4F0F76A1FE10}" srcOrd="0" destOrd="0" presId="urn:microsoft.com/office/officeart/2005/8/layout/hierarchy1"/>
    <dgm:cxn modelId="{9156F268-2842-4A03-A92B-4895EF068F50}" type="presParOf" srcId="{EEA825C9-B071-4F7E-B5C7-353012CDAF5F}" destId="{95A38628-5893-44F9-975D-CA467FE02600}" srcOrd="1" destOrd="0" presId="urn:microsoft.com/office/officeart/2005/8/layout/hierarchy1"/>
    <dgm:cxn modelId="{B3506B16-20C0-47BC-8E2E-79C4FB21E53A}" type="presParOf" srcId="{9F88F922-9845-4BE5-85F3-C654BA17743C}" destId="{2DBD6603-1CD4-4EF0-86D6-031BA0C10D12}" srcOrd="1" destOrd="0" presId="urn:microsoft.com/office/officeart/2005/8/layout/hierarchy1"/>
    <dgm:cxn modelId="{C49BFC4B-CD95-4DB3-B86E-8CDE0D5E12F4}" type="presParOf" srcId="{34DB55B1-B92B-4B8D-9CD4-0835520A31C9}" destId="{700CF310-A30B-4BD2-82D6-1E9650F0E781}" srcOrd="6" destOrd="0" presId="urn:microsoft.com/office/officeart/2005/8/layout/hierarchy1"/>
    <dgm:cxn modelId="{48F88DAD-E6B6-40B2-85A9-172EE7D40B50}" type="presParOf" srcId="{34DB55B1-B92B-4B8D-9CD4-0835520A31C9}" destId="{E3491EF8-D1E3-45F3-9EF5-9CEA7FF6402D}" srcOrd="7" destOrd="0" presId="urn:microsoft.com/office/officeart/2005/8/layout/hierarchy1"/>
    <dgm:cxn modelId="{45F01453-3E92-4AEE-A3D0-3EA7CB325DFF}" type="presParOf" srcId="{E3491EF8-D1E3-45F3-9EF5-9CEA7FF6402D}" destId="{584C891B-24A9-41B8-8218-36CEDE639938}" srcOrd="0" destOrd="0" presId="urn:microsoft.com/office/officeart/2005/8/layout/hierarchy1"/>
    <dgm:cxn modelId="{51ACAE27-299C-46DD-99F7-D0DDACC35B74}" type="presParOf" srcId="{584C891B-24A9-41B8-8218-36CEDE639938}" destId="{2DE23FB6-92A0-4676-8DB9-79C24BF53765}" srcOrd="0" destOrd="0" presId="urn:microsoft.com/office/officeart/2005/8/layout/hierarchy1"/>
    <dgm:cxn modelId="{342BAE3A-6158-4E16-B508-8E15221E873D}" type="presParOf" srcId="{584C891B-24A9-41B8-8218-36CEDE639938}" destId="{94BCDD41-D7E7-426E-8E2C-9AD53F68990B}" srcOrd="1" destOrd="0" presId="urn:microsoft.com/office/officeart/2005/8/layout/hierarchy1"/>
    <dgm:cxn modelId="{D7AFCE55-646A-496A-A180-B21A5B015D25}" type="presParOf" srcId="{E3491EF8-D1E3-45F3-9EF5-9CEA7FF6402D}" destId="{C8716768-0479-4967-BD59-90914AFFA0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3D9A2-30B5-4261-9909-28802BF5E0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BB73E-0741-4775-8987-D1C6C459B08D}">
      <dgm:prSet phldrT="[Text]"/>
      <dgm:spPr/>
      <dgm:t>
        <a:bodyPr/>
        <a:lstStyle/>
        <a:p>
          <a:endParaRPr lang="en-US" dirty="0"/>
        </a:p>
      </dgm:t>
    </dgm:pt>
    <dgm:pt modelId="{1C801176-3DB7-416A-AC33-B41D7CF5FAAC}" type="parTrans" cxnId="{08949B88-6C23-4EB4-AC4D-D8EBE93536A7}">
      <dgm:prSet/>
      <dgm:spPr/>
      <dgm:t>
        <a:bodyPr/>
        <a:lstStyle/>
        <a:p>
          <a:endParaRPr lang="en-US"/>
        </a:p>
      </dgm:t>
    </dgm:pt>
    <dgm:pt modelId="{51C8F722-6F5F-4B51-9CAD-68A425563D18}" type="sibTrans" cxnId="{08949B88-6C23-4EB4-AC4D-D8EBE93536A7}">
      <dgm:prSet/>
      <dgm:spPr/>
      <dgm:t>
        <a:bodyPr/>
        <a:lstStyle/>
        <a:p>
          <a:endParaRPr lang="en-US"/>
        </a:p>
      </dgm:t>
    </dgm:pt>
    <dgm:pt modelId="{0CF61A80-AD1F-42E7-B1F3-5D2B6678A48A}">
      <dgm:prSet phldrT="[Text]"/>
      <dgm:spPr/>
      <dgm:t>
        <a:bodyPr/>
        <a:lstStyle/>
        <a:p>
          <a:endParaRPr lang="en-US" dirty="0"/>
        </a:p>
      </dgm:t>
    </dgm:pt>
    <dgm:pt modelId="{B5152126-33CD-4D6F-95E0-CC67C36F92DE}" type="parTrans" cxnId="{D3379CBD-E6F2-4416-818B-40F4BFF9DAFB}">
      <dgm:prSet/>
      <dgm:spPr/>
      <dgm:t>
        <a:bodyPr/>
        <a:lstStyle/>
        <a:p>
          <a:endParaRPr lang="en-US"/>
        </a:p>
      </dgm:t>
    </dgm:pt>
    <dgm:pt modelId="{26BB3ED5-F53A-47D8-821C-61AE4EA7CEAD}" type="sibTrans" cxnId="{D3379CBD-E6F2-4416-818B-40F4BFF9DAFB}">
      <dgm:prSet/>
      <dgm:spPr/>
      <dgm:t>
        <a:bodyPr/>
        <a:lstStyle/>
        <a:p>
          <a:endParaRPr lang="en-US"/>
        </a:p>
      </dgm:t>
    </dgm:pt>
    <dgm:pt modelId="{975686A6-A88C-492E-AAF8-57D3C1108396}">
      <dgm:prSet phldrT="[Text]"/>
      <dgm:spPr/>
      <dgm:t>
        <a:bodyPr/>
        <a:lstStyle/>
        <a:p>
          <a:endParaRPr lang="en-US" dirty="0"/>
        </a:p>
      </dgm:t>
    </dgm:pt>
    <dgm:pt modelId="{2F2348E6-0BD7-4567-8189-37E2F8E44B2F}" type="parTrans" cxnId="{34E70A08-2C49-4CCC-B660-D92351EFB81D}">
      <dgm:prSet/>
      <dgm:spPr/>
      <dgm:t>
        <a:bodyPr/>
        <a:lstStyle/>
        <a:p>
          <a:endParaRPr lang="en-US"/>
        </a:p>
      </dgm:t>
    </dgm:pt>
    <dgm:pt modelId="{9837C8C4-503C-45B9-B94F-9E5ABE5D8E08}" type="sibTrans" cxnId="{34E70A08-2C49-4CCC-B660-D92351EFB81D}">
      <dgm:prSet/>
      <dgm:spPr/>
      <dgm:t>
        <a:bodyPr/>
        <a:lstStyle/>
        <a:p>
          <a:endParaRPr lang="en-US"/>
        </a:p>
      </dgm:t>
    </dgm:pt>
    <dgm:pt modelId="{77CF2111-57BD-45DF-BCE4-52ACA2E0E130}">
      <dgm:prSet phldrT="[Text]"/>
      <dgm:spPr/>
      <dgm:t>
        <a:bodyPr/>
        <a:lstStyle/>
        <a:p>
          <a:endParaRPr lang="en-US" dirty="0"/>
        </a:p>
      </dgm:t>
    </dgm:pt>
    <dgm:pt modelId="{1CB9F82C-0FE8-4204-9CEC-DF9EF35BAF83}" type="parTrans" cxnId="{79FCA284-11F2-45C2-9A1E-AE8D095F1EC6}">
      <dgm:prSet/>
      <dgm:spPr/>
      <dgm:t>
        <a:bodyPr/>
        <a:lstStyle/>
        <a:p>
          <a:endParaRPr lang="en-US"/>
        </a:p>
      </dgm:t>
    </dgm:pt>
    <dgm:pt modelId="{D0756025-6A18-4DCB-BC9A-1CD2C8D51551}" type="sibTrans" cxnId="{79FCA284-11F2-45C2-9A1E-AE8D095F1EC6}">
      <dgm:prSet/>
      <dgm:spPr/>
      <dgm:t>
        <a:bodyPr/>
        <a:lstStyle/>
        <a:p>
          <a:endParaRPr lang="en-US"/>
        </a:p>
      </dgm:t>
    </dgm:pt>
    <dgm:pt modelId="{320C1CC0-4285-414D-B3D4-772F1769BCDC}">
      <dgm:prSet phldrT="[Text]"/>
      <dgm:spPr/>
      <dgm:t>
        <a:bodyPr/>
        <a:lstStyle/>
        <a:p>
          <a:endParaRPr lang="en-US" dirty="0"/>
        </a:p>
      </dgm:t>
    </dgm:pt>
    <dgm:pt modelId="{03C507B5-AD56-4197-AE8F-3E6DB97974E0}" type="parTrans" cxnId="{05AD0E98-1DC4-467C-BDCE-FF8C6A126BBE}">
      <dgm:prSet/>
      <dgm:spPr/>
      <dgm:t>
        <a:bodyPr/>
        <a:lstStyle/>
        <a:p>
          <a:endParaRPr lang="en-US"/>
        </a:p>
      </dgm:t>
    </dgm:pt>
    <dgm:pt modelId="{8E910855-DC3E-4424-A125-54418674B547}" type="sibTrans" cxnId="{05AD0E98-1DC4-467C-BDCE-FF8C6A126BBE}">
      <dgm:prSet/>
      <dgm:spPr/>
      <dgm:t>
        <a:bodyPr/>
        <a:lstStyle/>
        <a:p>
          <a:endParaRPr lang="en-US"/>
        </a:p>
      </dgm:t>
    </dgm:pt>
    <dgm:pt modelId="{FEB73150-7D50-477E-82E2-439935013348}" type="pres">
      <dgm:prSet presAssocID="{3863D9A2-30B5-4261-9909-28802BF5E0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F3BE6-CE88-4E65-8D9E-478A1D47E3F3}" type="pres">
      <dgm:prSet presAssocID="{DCABB73E-0741-4775-8987-D1C6C459B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03E0F-26C8-4463-8A18-4DBAD5A957DE}" type="pres">
      <dgm:prSet presAssocID="{51C8F722-6F5F-4B51-9CAD-68A425563D1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207D21A-4CDA-4D17-BC64-01C987C29700}" type="pres">
      <dgm:prSet presAssocID="{51C8F722-6F5F-4B51-9CAD-68A425563D1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D76591C-9855-4B95-9E4C-2D5E23437AAC}" type="pres">
      <dgm:prSet presAssocID="{320C1CC0-4285-414D-B3D4-772F1769BC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2A66D-3D9C-4BD6-BBF7-5E6A9E46CECA}" type="pres">
      <dgm:prSet presAssocID="{8E910855-DC3E-4424-A125-54418674B54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7DE19C8-F040-4983-973E-816D7D0E3020}" type="pres">
      <dgm:prSet presAssocID="{8E910855-DC3E-4424-A125-54418674B5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33A3621-1857-4BF8-9F9D-65330FBA7535}" type="pres">
      <dgm:prSet presAssocID="{0CF61A80-AD1F-42E7-B1F3-5D2B6678A48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78B41-D394-46CE-8CFA-936F90C9D8D1}" type="pres">
      <dgm:prSet presAssocID="{26BB3ED5-F53A-47D8-821C-61AE4EA7CEA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9C5668-7DF6-49F7-815E-E67CEB8ED38B}" type="pres">
      <dgm:prSet presAssocID="{26BB3ED5-F53A-47D8-821C-61AE4EA7CEA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1F6252-E3AA-4839-9599-F2A69A52D764}" type="pres">
      <dgm:prSet presAssocID="{975686A6-A88C-492E-AAF8-57D3C11083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4998C-C8B2-463D-891F-82AF8D3FD7E9}" type="pres">
      <dgm:prSet presAssocID="{9837C8C4-503C-45B9-B94F-9E5ABE5D8E0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B5DC570-1CE4-44DF-A4F9-42293B9D27D9}" type="pres">
      <dgm:prSet presAssocID="{9837C8C4-503C-45B9-B94F-9E5ABE5D8E0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7AD31F1-EBF9-468F-87D1-362405810FEA}" type="pres">
      <dgm:prSet presAssocID="{77CF2111-57BD-45DF-BCE4-52ACA2E0E13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6A392-F58A-45B9-856F-435565855404}" type="pres">
      <dgm:prSet presAssocID="{D0756025-6A18-4DCB-BC9A-1CD2C8D5155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FBE555E-7DB4-4FA1-9C9E-0BC9DFB5C096}" type="pres">
      <dgm:prSet presAssocID="{D0756025-6A18-4DCB-BC9A-1CD2C8D5155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3379CBD-E6F2-4416-818B-40F4BFF9DAFB}" srcId="{3863D9A2-30B5-4261-9909-28802BF5E0B0}" destId="{0CF61A80-AD1F-42E7-B1F3-5D2B6678A48A}" srcOrd="2" destOrd="0" parTransId="{B5152126-33CD-4D6F-95E0-CC67C36F92DE}" sibTransId="{26BB3ED5-F53A-47D8-821C-61AE4EA7CEAD}"/>
    <dgm:cxn modelId="{05AD0E98-1DC4-467C-BDCE-FF8C6A126BBE}" srcId="{3863D9A2-30B5-4261-9909-28802BF5E0B0}" destId="{320C1CC0-4285-414D-B3D4-772F1769BCDC}" srcOrd="1" destOrd="0" parTransId="{03C507B5-AD56-4197-AE8F-3E6DB97974E0}" sibTransId="{8E910855-DC3E-4424-A125-54418674B547}"/>
    <dgm:cxn modelId="{FDCB04F0-5975-4E7F-9ECB-1737820D7A56}" type="presOf" srcId="{8E910855-DC3E-4424-A125-54418674B547}" destId="{10F2A66D-3D9C-4BD6-BBF7-5E6A9E46CECA}" srcOrd="0" destOrd="0" presId="urn:microsoft.com/office/officeart/2005/8/layout/cycle2"/>
    <dgm:cxn modelId="{08949B88-6C23-4EB4-AC4D-D8EBE93536A7}" srcId="{3863D9A2-30B5-4261-9909-28802BF5E0B0}" destId="{DCABB73E-0741-4775-8987-D1C6C459B08D}" srcOrd="0" destOrd="0" parTransId="{1C801176-3DB7-416A-AC33-B41D7CF5FAAC}" sibTransId="{51C8F722-6F5F-4B51-9CAD-68A425563D18}"/>
    <dgm:cxn modelId="{82F14967-EF85-4E3C-97CA-54F1CC502FB6}" type="presOf" srcId="{51C8F722-6F5F-4B51-9CAD-68A425563D18}" destId="{2207D21A-4CDA-4D17-BC64-01C987C29700}" srcOrd="1" destOrd="0" presId="urn:microsoft.com/office/officeart/2005/8/layout/cycle2"/>
    <dgm:cxn modelId="{CECBE83F-8703-46FE-B579-F74D3DE39C61}" type="presOf" srcId="{9837C8C4-503C-45B9-B94F-9E5ABE5D8E08}" destId="{7114998C-C8B2-463D-891F-82AF8D3FD7E9}" srcOrd="0" destOrd="0" presId="urn:microsoft.com/office/officeart/2005/8/layout/cycle2"/>
    <dgm:cxn modelId="{39211826-DACD-4DEA-A5A5-5813CBDD1C8F}" type="presOf" srcId="{DCABB73E-0741-4775-8987-D1C6C459B08D}" destId="{11EF3BE6-CE88-4E65-8D9E-478A1D47E3F3}" srcOrd="0" destOrd="0" presId="urn:microsoft.com/office/officeart/2005/8/layout/cycle2"/>
    <dgm:cxn modelId="{642F36D8-0611-4B3C-BD59-B3512EC53569}" type="presOf" srcId="{51C8F722-6F5F-4B51-9CAD-68A425563D18}" destId="{77103E0F-26C8-4463-8A18-4DBAD5A957DE}" srcOrd="0" destOrd="0" presId="urn:microsoft.com/office/officeart/2005/8/layout/cycle2"/>
    <dgm:cxn modelId="{222D5369-FA10-4EC6-A232-6D503DA9FC70}" type="presOf" srcId="{9837C8C4-503C-45B9-B94F-9E5ABE5D8E08}" destId="{5B5DC570-1CE4-44DF-A4F9-42293B9D27D9}" srcOrd="1" destOrd="0" presId="urn:microsoft.com/office/officeart/2005/8/layout/cycle2"/>
    <dgm:cxn modelId="{01356D4D-FE4C-4F11-A4AF-3BA84CA9B396}" type="presOf" srcId="{8E910855-DC3E-4424-A125-54418674B547}" destId="{C7DE19C8-F040-4983-973E-816D7D0E3020}" srcOrd="1" destOrd="0" presId="urn:microsoft.com/office/officeart/2005/8/layout/cycle2"/>
    <dgm:cxn modelId="{79FCA284-11F2-45C2-9A1E-AE8D095F1EC6}" srcId="{3863D9A2-30B5-4261-9909-28802BF5E0B0}" destId="{77CF2111-57BD-45DF-BCE4-52ACA2E0E130}" srcOrd="4" destOrd="0" parTransId="{1CB9F82C-0FE8-4204-9CEC-DF9EF35BAF83}" sibTransId="{D0756025-6A18-4DCB-BC9A-1CD2C8D51551}"/>
    <dgm:cxn modelId="{CCFE70AD-565E-4030-9CAC-EFA47449DC56}" type="presOf" srcId="{26BB3ED5-F53A-47D8-821C-61AE4EA7CEAD}" destId="{0B9C5668-7DF6-49F7-815E-E67CEB8ED38B}" srcOrd="1" destOrd="0" presId="urn:microsoft.com/office/officeart/2005/8/layout/cycle2"/>
    <dgm:cxn modelId="{DA23E594-D892-4FD1-AB4E-C8D9040B1965}" type="presOf" srcId="{26BB3ED5-F53A-47D8-821C-61AE4EA7CEAD}" destId="{A0678B41-D394-46CE-8CFA-936F90C9D8D1}" srcOrd="0" destOrd="0" presId="urn:microsoft.com/office/officeart/2005/8/layout/cycle2"/>
    <dgm:cxn modelId="{FEC6B5F7-B2B3-4193-B0FF-A95D275FA66B}" type="presOf" srcId="{77CF2111-57BD-45DF-BCE4-52ACA2E0E130}" destId="{97AD31F1-EBF9-468F-87D1-362405810FEA}" srcOrd="0" destOrd="0" presId="urn:microsoft.com/office/officeart/2005/8/layout/cycle2"/>
    <dgm:cxn modelId="{34E70A08-2C49-4CCC-B660-D92351EFB81D}" srcId="{3863D9A2-30B5-4261-9909-28802BF5E0B0}" destId="{975686A6-A88C-492E-AAF8-57D3C1108396}" srcOrd="3" destOrd="0" parTransId="{2F2348E6-0BD7-4567-8189-37E2F8E44B2F}" sibTransId="{9837C8C4-503C-45B9-B94F-9E5ABE5D8E08}"/>
    <dgm:cxn modelId="{7A7BD09A-068F-4A22-B24C-7AE860A4E449}" type="presOf" srcId="{975686A6-A88C-492E-AAF8-57D3C1108396}" destId="{2D1F6252-E3AA-4839-9599-F2A69A52D764}" srcOrd="0" destOrd="0" presId="urn:microsoft.com/office/officeart/2005/8/layout/cycle2"/>
    <dgm:cxn modelId="{A502C9C6-B59D-4594-AC59-935DA79DA661}" type="presOf" srcId="{3863D9A2-30B5-4261-9909-28802BF5E0B0}" destId="{FEB73150-7D50-477E-82E2-439935013348}" srcOrd="0" destOrd="0" presId="urn:microsoft.com/office/officeart/2005/8/layout/cycle2"/>
    <dgm:cxn modelId="{42B6DDBD-BD56-4C92-96EE-5DBCD7BBE205}" type="presOf" srcId="{0CF61A80-AD1F-42E7-B1F3-5D2B6678A48A}" destId="{C33A3621-1857-4BF8-9F9D-65330FBA7535}" srcOrd="0" destOrd="0" presId="urn:microsoft.com/office/officeart/2005/8/layout/cycle2"/>
    <dgm:cxn modelId="{5B5585AF-8E13-4694-87ED-E8DE902203B8}" type="presOf" srcId="{D0756025-6A18-4DCB-BC9A-1CD2C8D51551}" destId="{7FBE555E-7DB4-4FA1-9C9E-0BC9DFB5C096}" srcOrd="1" destOrd="0" presId="urn:microsoft.com/office/officeart/2005/8/layout/cycle2"/>
    <dgm:cxn modelId="{C176529C-7DBF-427C-8BCE-4D13CF9ABBFC}" type="presOf" srcId="{320C1CC0-4285-414D-B3D4-772F1769BCDC}" destId="{1D76591C-9855-4B95-9E4C-2D5E23437AAC}" srcOrd="0" destOrd="0" presId="urn:microsoft.com/office/officeart/2005/8/layout/cycle2"/>
    <dgm:cxn modelId="{B1DD003A-CD17-446A-B62E-9C04BF43DADC}" type="presOf" srcId="{D0756025-6A18-4DCB-BC9A-1CD2C8D51551}" destId="{E876A392-F58A-45B9-856F-435565855404}" srcOrd="0" destOrd="0" presId="urn:microsoft.com/office/officeart/2005/8/layout/cycle2"/>
    <dgm:cxn modelId="{3F4B06F3-864E-433B-BF97-9B3819FC54F0}" type="presParOf" srcId="{FEB73150-7D50-477E-82E2-439935013348}" destId="{11EF3BE6-CE88-4E65-8D9E-478A1D47E3F3}" srcOrd="0" destOrd="0" presId="urn:microsoft.com/office/officeart/2005/8/layout/cycle2"/>
    <dgm:cxn modelId="{A38151BD-EDCA-4537-9977-132A6F3C85EA}" type="presParOf" srcId="{FEB73150-7D50-477E-82E2-439935013348}" destId="{77103E0F-26C8-4463-8A18-4DBAD5A957DE}" srcOrd="1" destOrd="0" presId="urn:microsoft.com/office/officeart/2005/8/layout/cycle2"/>
    <dgm:cxn modelId="{CFF80041-5023-4FA7-A7DF-115958ACA9AC}" type="presParOf" srcId="{77103E0F-26C8-4463-8A18-4DBAD5A957DE}" destId="{2207D21A-4CDA-4D17-BC64-01C987C29700}" srcOrd="0" destOrd="0" presId="urn:microsoft.com/office/officeart/2005/8/layout/cycle2"/>
    <dgm:cxn modelId="{7A75F1EA-478E-4AC0-B5DB-3CE573497411}" type="presParOf" srcId="{FEB73150-7D50-477E-82E2-439935013348}" destId="{1D76591C-9855-4B95-9E4C-2D5E23437AAC}" srcOrd="2" destOrd="0" presId="urn:microsoft.com/office/officeart/2005/8/layout/cycle2"/>
    <dgm:cxn modelId="{A882E85A-8F53-4A14-9F28-A3DFC11D8E53}" type="presParOf" srcId="{FEB73150-7D50-477E-82E2-439935013348}" destId="{10F2A66D-3D9C-4BD6-BBF7-5E6A9E46CECA}" srcOrd="3" destOrd="0" presId="urn:microsoft.com/office/officeart/2005/8/layout/cycle2"/>
    <dgm:cxn modelId="{9FFDCC03-C81B-494E-82EA-B8AA5EA42825}" type="presParOf" srcId="{10F2A66D-3D9C-4BD6-BBF7-5E6A9E46CECA}" destId="{C7DE19C8-F040-4983-973E-816D7D0E3020}" srcOrd="0" destOrd="0" presId="urn:microsoft.com/office/officeart/2005/8/layout/cycle2"/>
    <dgm:cxn modelId="{CA96C892-7995-4E60-A2FD-B0AAB3C005BC}" type="presParOf" srcId="{FEB73150-7D50-477E-82E2-439935013348}" destId="{C33A3621-1857-4BF8-9F9D-65330FBA7535}" srcOrd="4" destOrd="0" presId="urn:microsoft.com/office/officeart/2005/8/layout/cycle2"/>
    <dgm:cxn modelId="{DBBFB3AC-3B2A-44C4-82CD-13A35D3A3B5D}" type="presParOf" srcId="{FEB73150-7D50-477E-82E2-439935013348}" destId="{A0678B41-D394-46CE-8CFA-936F90C9D8D1}" srcOrd="5" destOrd="0" presId="urn:microsoft.com/office/officeart/2005/8/layout/cycle2"/>
    <dgm:cxn modelId="{A4F27020-FD01-4ED5-953D-592047B84F14}" type="presParOf" srcId="{A0678B41-D394-46CE-8CFA-936F90C9D8D1}" destId="{0B9C5668-7DF6-49F7-815E-E67CEB8ED38B}" srcOrd="0" destOrd="0" presId="urn:microsoft.com/office/officeart/2005/8/layout/cycle2"/>
    <dgm:cxn modelId="{53811890-2C60-48D3-A834-9FC8F1938AF7}" type="presParOf" srcId="{FEB73150-7D50-477E-82E2-439935013348}" destId="{2D1F6252-E3AA-4839-9599-F2A69A52D764}" srcOrd="6" destOrd="0" presId="urn:microsoft.com/office/officeart/2005/8/layout/cycle2"/>
    <dgm:cxn modelId="{60D2439D-7643-49E4-94EA-85638D168ED5}" type="presParOf" srcId="{FEB73150-7D50-477E-82E2-439935013348}" destId="{7114998C-C8B2-463D-891F-82AF8D3FD7E9}" srcOrd="7" destOrd="0" presId="urn:microsoft.com/office/officeart/2005/8/layout/cycle2"/>
    <dgm:cxn modelId="{73C3D9CB-DC74-4837-8ACF-CB5666BE23FD}" type="presParOf" srcId="{7114998C-C8B2-463D-891F-82AF8D3FD7E9}" destId="{5B5DC570-1CE4-44DF-A4F9-42293B9D27D9}" srcOrd="0" destOrd="0" presId="urn:microsoft.com/office/officeart/2005/8/layout/cycle2"/>
    <dgm:cxn modelId="{02B8638B-0D7F-41BF-8E3B-5A2543084F06}" type="presParOf" srcId="{FEB73150-7D50-477E-82E2-439935013348}" destId="{97AD31F1-EBF9-468F-87D1-362405810FEA}" srcOrd="8" destOrd="0" presId="urn:microsoft.com/office/officeart/2005/8/layout/cycle2"/>
    <dgm:cxn modelId="{5DC7270F-862E-4E37-9884-40F91D64879A}" type="presParOf" srcId="{FEB73150-7D50-477E-82E2-439935013348}" destId="{E876A392-F58A-45B9-856F-435565855404}" srcOrd="9" destOrd="0" presId="urn:microsoft.com/office/officeart/2005/8/layout/cycle2"/>
    <dgm:cxn modelId="{5F1BE247-B550-4880-8BEC-0243C992458E}" type="presParOf" srcId="{E876A392-F58A-45B9-856F-435565855404}" destId="{7FBE555E-7DB4-4FA1-9C9E-0BC9DFB5C0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63D9A2-30B5-4261-9909-28802BF5E0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BB73E-0741-4775-8987-D1C6C459B08D}">
      <dgm:prSet phldrT="[Text]"/>
      <dgm:spPr/>
      <dgm:t>
        <a:bodyPr/>
        <a:lstStyle/>
        <a:p>
          <a:endParaRPr lang="en-US" dirty="0"/>
        </a:p>
      </dgm:t>
    </dgm:pt>
    <dgm:pt modelId="{1C801176-3DB7-416A-AC33-B41D7CF5FAAC}" type="parTrans" cxnId="{08949B88-6C23-4EB4-AC4D-D8EBE93536A7}">
      <dgm:prSet/>
      <dgm:spPr/>
      <dgm:t>
        <a:bodyPr/>
        <a:lstStyle/>
        <a:p>
          <a:endParaRPr lang="en-US"/>
        </a:p>
      </dgm:t>
    </dgm:pt>
    <dgm:pt modelId="{51C8F722-6F5F-4B51-9CAD-68A425563D18}" type="sibTrans" cxnId="{08949B88-6C23-4EB4-AC4D-D8EBE93536A7}">
      <dgm:prSet/>
      <dgm:spPr/>
      <dgm:t>
        <a:bodyPr/>
        <a:lstStyle/>
        <a:p>
          <a:endParaRPr lang="en-US"/>
        </a:p>
      </dgm:t>
    </dgm:pt>
    <dgm:pt modelId="{0CF61A80-AD1F-42E7-B1F3-5D2B6678A48A}">
      <dgm:prSet phldrT="[Text]"/>
      <dgm:spPr/>
      <dgm:t>
        <a:bodyPr/>
        <a:lstStyle/>
        <a:p>
          <a:endParaRPr lang="en-US" dirty="0"/>
        </a:p>
      </dgm:t>
    </dgm:pt>
    <dgm:pt modelId="{B5152126-33CD-4D6F-95E0-CC67C36F92DE}" type="parTrans" cxnId="{D3379CBD-E6F2-4416-818B-40F4BFF9DAFB}">
      <dgm:prSet/>
      <dgm:spPr/>
      <dgm:t>
        <a:bodyPr/>
        <a:lstStyle/>
        <a:p>
          <a:endParaRPr lang="en-US"/>
        </a:p>
      </dgm:t>
    </dgm:pt>
    <dgm:pt modelId="{26BB3ED5-F53A-47D8-821C-61AE4EA7CEAD}" type="sibTrans" cxnId="{D3379CBD-E6F2-4416-818B-40F4BFF9DAFB}">
      <dgm:prSet/>
      <dgm:spPr/>
      <dgm:t>
        <a:bodyPr/>
        <a:lstStyle/>
        <a:p>
          <a:endParaRPr lang="en-US"/>
        </a:p>
      </dgm:t>
    </dgm:pt>
    <dgm:pt modelId="{320C1CC0-4285-414D-B3D4-772F1769BCDC}">
      <dgm:prSet phldrT="[Text]"/>
      <dgm:spPr/>
      <dgm:t>
        <a:bodyPr/>
        <a:lstStyle/>
        <a:p>
          <a:endParaRPr lang="en-US" dirty="0"/>
        </a:p>
      </dgm:t>
    </dgm:pt>
    <dgm:pt modelId="{03C507B5-AD56-4197-AE8F-3E6DB97974E0}" type="parTrans" cxnId="{05AD0E98-1DC4-467C-BDCE-FF8C6A126BBE}">
      <dgm:prSet/>
      <dgm:spPr/>
      <dgm:t>
        <a:bodyPr/>
        <a:lstStyle/>
        <a:p>
          <a:endParaRPr lang="en-US"/>
        </a:p>
      </dgm:t>
    </dgm:pt>
    <dgm:pt modelId="{8E910855-DC3E-4424-A125-54418674B547}" type="sibTrans" cxnId="{05AD0E98-1DC4-467C-BDCE-FF8C6A126BBE}">
      <dgm:prSet/>
      <dgm:spPr/>
      <dgm:t>
        <a:bodyPr/>
        <a:lstStyle/>
        <a:p>
          <a:endParaRPr lang="en-US"/>
        </a:p>
      </dgm:t>
    </dgm:pt>
    <dgm:pt modelId="{975686A6-A88C-492E-AAF8-57D3C1108396}">
      <dgm:prSet phldrT="[Text]"/>
      <dgm:spPr/>
      <dgm:t>
        <a:bodyPr/>
        <a:lstStyle/>
        <a:p>
          <a:endParaRPr lang="en-US" dirty="0"/>
        </a:p>
      </dgm:t>
    </dgm:pt>
    <dgm:pt modelId="{9837C8C4-503C-45B9-B94F-9E5ABE5D8E08}" type="sibTrans" cxnId="{34E70A08-2C49-4CCC-B660-D92351EFB81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F2348E6-0BD7-4567-8189-37E2F8E44B2F}" type="parTrans" cxnId="{34E70A08-2C49-4CCC-B660-D92351EFB81D}">
      <dgm:prSet/>
      <dgm:spPr/>
      <dgm:t>
        <a:bodyPr/>
        <a:lstStyle/>
        <a:p>
          <a:endParaRPr lang="en-US"/>
        </a:p>
      </dgm:t>
    </dgm:pt>
    <dgm:pt modelId="{77CF2111-57BD-45DF-BCE4-52ACA2E0E13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D0756025-6A18-4DCB-BC9A-1CD2C8D51551}" type="sibTrans" cxnId="{79FCA284-11F2-45C2-9A1E-AE8D095F1E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1CB9F82C-0FE8-4204-9CEC-DF9EF35BAF83}" type="parTrans" cxnId="{79FCA284-11F2-45C2-9A1E-AE8D095F1EC6}">
      <dgm:prSet/>
      <dgm:spPr/>
      <dgm:t>
        <a:bodyPr/>
        <a:lstStyle/>
        <a:p>
          <a:endParaRPr lang="en-US"/>
        </a:p>
      </dgm:t>
    </dgm:pt>
    <dgm:pt modelId="{FEB73150-7D50-477E-82E2-439935013348}" type="pres">
      <dgm:prSet presAssocID="{3863D9A2-30B5-4261-9909-28802BF5E0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F3BE6-CE88-4E65-8D9E-478A1D47E3F3}" type="pres">
      <dgm:prSet presAssocID="{DCABB73E-0741-4775-8987-D1C6C459B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03E0F-26C8-4463-8A18-4DBAD5A957DE}" type="pres">
      <dgm:prSet presAssocID="{51C8F722-6F5F-4B51-9CAD-68A425563D1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207D21A-4CDA-4D17-BC64-01C987C29700}" type="pres">
      <dgm:prSet presAssocID="{51C8F722-6F5F-4B51-9CAD-68A425563D1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D76591C-9855-4B95-9E4C-2D5E23437AAC}" type="pres">
      <dgm:prSet presAssocID="{320C1CC0-4285-414D-B3D4-772F1769BC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2A66D-3D9C-4BD6-BBF7-5E6A9E46CECA}" type="pres">
      <dgm:prSet presAssocID="{8E910855-DC3E-4424-A125-54418674B54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7DE19C8-F040-4983-973E-816D7D0E3020}" type="pres">
      <dgm:prSet presAssocID="{8E910855-DC3E-4424-A125-54418674B5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33A3621-1857-4BF8-9F9D-65330FBA7535}" type="pres">
      <dgm:prSet presAssocID="{0CF61A80-AD1F-42E7-B1F3-5D2B6678A48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78B41-D394-46CE-8CFA-936F90C9D8D1}" type="pres">
      <dgm:prSet presAssocID="{26BB3ED5-F53A-47D8-821C-61AE4EA7CEA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9C5668-7DF6-49F7-815E-E67CEB8ED38B}" type="pres">
      <dgm:prSet presAssocID="{26BB3ED5-F53A-47D8-821C-61AE4EA7CEA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1F6252-E3AA-4839-9599-F2A69A52D764}" type="pres">
      <dgm:prSet presAssocID="{975686A6-A88C-492E-AAF8-57D3C11083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4998C-C8B2-463D-891F-82AF8D3FD7E9}" type="pres">
      <dgm:prSet presAssocID="{9837C8C4-503C-45B9-B94F-9E5ABE5D8E0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B5DC570-1CE4-44DF-A4F9-42293B9D27D9}" type="pres">
      <dgm:prSet presAssocID="{9837C8C4-503C-45B9-B94F-9E5ABE5D8E0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7AD31F1-EBF9-468F-87D1-362405810FEA}" type="pres">
      <dgm:prSet presAssocID="{77CF2111-57BD-45DF-BCE4-52ACA2E0E13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6A392-F58A-45B9-856F-435565855404}" type="pres">
      <dgm:prSet presAssocID="{D0756025-6A18-4DCB-BC9A-1CD2C8D5155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FBE555E-7DB4-4FA1-9C9E-0BC9DFB5C096}" type="pres">
      <dgm:prSet presAssocID="{D0756025-6A18-4DCB-BC9A-1CD2C8D5155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3379CBD-E6F2-4416-818B-40F4BFF9DAFB}" srcId="{3863D9A2-30B5-4261-9909-28802BF5E0B0}" destId="{0CF61A80-AD1F-42E7-B1F3-5D2B6678A48A}" srcOrd="2" destOrd="0" parTransId="{B5152126-33CD-4D6F-95E0-CC67C36F92DE}" sibTransId="{26BB3ED5-F53A-47D8-821C-61AE4EA7CEAD}"/>
    <dgm:cxn modelId="{05AD0E98-1DC4-467C-BDCE-FF8C6A126BBE}" srcId="{3863D9A2-30B5-4261-9909-28802BF5E0B0}" destId="{320C1CC0-4285-414D-B3D4-772F1769BCDC}" srcOrd="1" destOrd="0" parTransId="{03C507B5-AD56-4197-AE8F-3E6DB97974E0}" sibTransId="{8E910855-DC3E-4424-A125-54418674B547}"/>
    <dgm:cxn modelId="{FDCB04F0-5975-4E7F-9ECB-1737820D7A56}" type="presOf" srcId="{8E910855-DC3E-4424-A125-54418674B547}" destId="{10F2A66D-3D9C-4BD6-BBF7-5E6A9E46CECA}" srcOrd="0" destOrd="0" presId="urn:microsoft.com/office/officeart/2005/8/layout/cycle2"/>
    <dgm:cxn modelId="{08949B88-6C23-4EB4-AC4D-D8EBE93536A7}" srcId="{3863D9A2-30B5-4261-9909-28802BF5E0B0}" destId="{DCABB73E-0741-4775-8987-D1C6C459B08D}" srcOrd="0" destOrd="0" parTransId="{1C801176-3DB7-416A-AC33-B41D7CF5FAAC}" sibTransId="{51C8F722-6F5F-4B51-9CAD-68A425563D18}"/>
    <dgm:cxn modelId="{82F14967-EF85-4E3C-97CA-54F1CC502FB6}" type="presOf" srcId="{51C8F722-6F5F-4B51-9CAD-68A425563D18}" destId="{2207D21A-4CDA-4D17-BC64-01C987C29700}" srcOrd="1" destOrd="0" presId="urn:microsoft.com/office/officeart/2005/8/layout/cycle2"/>
    <dgm:cxn modelId="{CECBE83F-8703-46FE-B579-F74D3DE39C61}" type="presOf" srcId="{9837C8C4-503C-45B9-B94F-9E5ABE5D8E08}" destId="{7114998C-C8B2-463D-891F-82AF8D3FD7E9}" srcOrd="0" destOrd="0" presId="urn:microsoft.com/office/officeart/2005/8/layout/cycle2"/>
    <dgm:cxn modelId="{39211826-DACD-4DEA-A5A5-5813CBDD1C8F}" type="presOf" srcId="{DCABB73E-0741-4775-8987-D1C6C459B08D}" destId="{11EF3BE6-CE88-4E65-8D9E-478A1D47E3F3}" srcOrd="0" destOrd="0" presId="urn:microsoft.com/office/officeart/2005/8/layout/cycle2"/>
    <dgm:cxn modelId="{642F36D8-0611-4B3C-BD59-B3512EC53569}" type="presOf" srcId="{51C8F722-6F5F-4B51-9CAD-68A425563D18}" destId="{77103E0F-26C8-4463-8A18-4DBAD5A957DE}" srcOrd="0" destOrd="0" presId="urn:microsoft.com/office/officeart/2005/8/layout/cycle2"/>
    <dgm:cxn modelId="{222D5369-FA10-4EC6-A232-6D503DA9FC70}" type="presOf" srcId="{9837C8C4-503C-45B9-B94F-9E5ABE5D8E08}" destId="{5B5DC570-1CE4-44DF-A4F9-42293B9D27D9}" srcOrd="1" destOrd="0" presId="urn:microsoft.com/office/officeart/2005/8/layout/cycle2"/>
    <dgm:cxn modelId="{01356D4D-FE4C-4F11-A4AF-3BA84CA9B396}" type="presOf" srcId="{8E910855-DC3E-4424-A125-54418674B547}" destId="{C7DE19C8-F040-4983-973E-816D7D0E3020}" srcOrd="1" destOrd="0" presId="urn:microsoft.com/office/officeart/2005/8/layout/cycle2"/>
    <dgm:cxn modelId="{79FCA284-11F2-45C2-9A1E-AE8D095F1EC6}" srcId="{3863D9A2-30B5-4261-9909-28802BF5E0B0}" destId="{77CF2111-57BD-45DF-BCE4-52ACA2E0E130}" srcOrd="4" destOrd="0" parTransId="{1CB9F82C-0FE8-4204-9CEC-DF9EF35BAF83}" sibTransId="{D0756025-6A18-4DCB-BC9A-1CD2C8D51551}"/>
    <dgm:cxn modelId="{CCFE70AD-565E-4030-9CAC-EFA47449DC56}" type="presOf" srcId="{26BB3ED5-F53A-47D8-821C-61AE4EA7CEAD}" destId="{0B9C5668-7DF6-49F7-815E-E67CEB8ED38B}" srcOrd="1" destOrd="0" presId="urn:microsoft.com/office/officeart/2005/8/layout/cycle2"/>
    <dgm:cxn modelId="{DA23E594-D892-4FD1-AB4E-C8D9040B1965}" type="presOf" srcId="{26BB3ED5-F53A-47D8-821C-61AE4EA7CEAD}" destId="{A0678B41-D394-46CE-8CFA-936F90C9D8D1}" srcOrd="0" destOrd="0" presId="urn:microsoft.com/office/officeart/2005/8/layout/cycle2"/>
    <dgm:cxn modelId="{FEC6B5F7-B2B3-4193-B0FF-A95D275FA66B}" type="presOf" srcId="{77CF2111-57BD-45DF-BCE4-52ACA2E0E130}" destId="{97AD31F1-EBF9-468F-87D1-362405810FEA}" srcOrd="0" destOrd="0" presId="urn:microsoft.com/office/officeart/2005/8/layout/cycle2"/>
    <dgm:cxn modelId="{34E70A08-2C49-4CCC-B660-D92351EFB81D}" srcId="{3863D9A2-30B5-4261-9909-28802BF5E0B0}" destId="{975686A6-A88C-492E-AAF8-57D3C1108396}" srcOrd="3" destOrd="0" parTransId="{2F2348E6-0BD7-4567-8189-37E2F8E44B2F}" sibTransId="{9837C8C4-503C-45B9-B94F-9E5ABE5D8E08}"/>
    <dgm:cxn modelId="{7A7BD09A-068F-4A22-B24C-7AE860A4E449}" type="presOf" srcId="{975686A6-A88C-492E-AAF8-57D3C1108396}" destId="{2D1F6252-E3AA-4839-9599-F2A69A52D764}" srcOrd="0" destOrd="0" presId="urn:microsoft.com/office/officeart/2005/8/layout/cycle2"/>
    <dgm:cxn modelId="{A502C9C6-B59D-4594-AC59-935DA79DA661}" type="presOf" srcId="{3863D9A2-30B5-4261-9909-28802BF5E0B0}" destId="{FEB73150-7D50-477E-82E2-439935013348}" srcOrd="0" destOrd="0" presId="urn:microsoft.com/office/officeart/2005/8/layout/cycle2"/>
    <dgm:cxn modelId="{42B6DDBD-BD56-4C92-96EE-5DBCD7BBE205}" type="presOf" srcId="{0CF61A80-AD1F-42E7-B1F3-5D2B6678A48A}" destId="{C33A3621-1857-4BF8-9F9D-65330FBA7535}" srcOrd="0" destOrd="0" presId="urn:microsoft.com/office/officeart/2005/8/layout/cycle2"/>
    <dgm:cxn modelId="{5B5585AF-8E13-4694-87ED-E8DE902203B8}" type="presOf" srcId="{D0756025-6A18-4DCB-BC9A-1CD2C8D51551}" destId="{7FBE555E-7DB4-4FA1-9C9E-0BC9DFB5C096}" srcOrd="1" destOrd="0" presId="urn:microsoft.com/office/officeart/2005/8/layout/cycle2"/>
    <dgm:cxn modelId="{C176529C-7DBF-427C-8BCE-4D13CF9ABBFC}" type="presOf" srcId="{320C1CC0-4285-414D-B3D4-772F1769BCDC}" destId="{1D76591C-9855-4B95-9E4C-2D5E23437AAC}" srcOrd="0" destOrd="0" presId="urn:microsoft.com/office/officeart/2005/8/layout/cycle2"/>
    <dgm:cxn modelId="{B1DD003A-CD17-446A-B62E-9C04BF43DADC}" type="presOf" srcId="{D0756025-6A18-4DCB-BC9A-1CD2C8D51551}" destId="{E876A392-F58A-45B9-856F-435565855404}" srcOrd="0" destOrd="0" presId="urn:microsoft.com/office/officeart/2005/8/layout/cycle2"/>
    <dgm:cxn modelId="{3F4B06F3-864E-433B-BF97-9B3819FC54F0}" type="presParOf" srcId="{FEB73150-7D50-477E-82E2-439935013348}" destId="{11EF3BE6-CE88-4E65-8D9E-478A1D47E3F3}" srcOrd="0" destOrd="0" presId="urn:microsoft.com/office/officeart/2005/8/layout/cycle2"/>
    <dgm:cxn modelId="{A38151BD-EDCA-4537-9977-132A6F3C85EA}" type="presParOf" srcId="{FEB73150-7D50-477E-82E2-439935013348}" destId="{77103E0F-26C8-4463-8A18-4DBAD5A957DE}" srcOrd="1" destOrd="0" presId="urn:microsoft.com/office/officeart/2005/8/layout/cycle2"/>
    <dgm:cxn modelId="{CFF80041-5023-4FA7-A7DF-115958ACA9AC}" type="presParOf" srcId="{77103E0F-26C8-4463-8A18-4DBAD5A957DE}" destId="{2207D21A-4CDA-4D17-BC64-01C987C29700}" srcOrd="0" destOrd="0" presId="urn:microsoft.com/office/officeart/2005/8/layout/cycle2"/>
    <dgm:cxn modelId="{7A75F1EA-478E-4AC0-B5DB-3CE573497411}" type="presParOf" srcId="{FEB73150-7D50-477E-82E2-439935013348}" destId="{1D76591C-9855-4B95-9E4C-2D5E23437AAC}" srcOrd="2" destOrd="0" presId="urn:microsoft.com/office/officeart/2005/8/layout/cycle2"/>
    <dgm:cxn modelId="{A882E85A-8F53-4A14-9F28-A3DFC11D8E53}" type="presParOf" srcId="{FEB73150-7D50-477E-82E2-439935013348}" destId="{10F2A66D-3D9C-4BD6-BBF7-5E6A9E46CECA}" srcOrd="3" destOrd="0" presId="urn:microsoft.com/office/officeart/2005/8/layout/cycle2"/>
    <dgm:cxn modelId="{9FFDCC03-C81B-494E-82EA-B8AA5EA42825}" type="presParOf" srcId="{10F2A66D-3D9C-4BD6-BBF7-5E6A9E46CECA}" destId="{C7DE19C8-F040-4983-973E-816D7D0E3020}" srcOrd="0" destOrd="0" presId="urn:microsoft.com/office/officeart/2005/8/layout/cycle2"/>
    <dgm:cxn modelId="{CA96C892-7995-4E60-A2FD-B0AAB3C005BC}" type="presParOf" srcId="{FEB73150-7D50-477E-82E2-439935013348}" destId="{C33A3621-1857-4BF8-9F9D-65330FBA7535}" srcOrd="4" destOrd="0" presId="urn:microsoft.com/office/officeart/2005/8/layout/cycle2"/>
    <dgm:cxn modelId="{DBBFB3AC-3B2A-44C4-82CD-13A35D3A3B5D}" type="presParOf" srcId="{FEB73150-7D50-477E-82E2-439935013348}" destId="{A0678B41-D394-46CE-8CFA-936F90C9D8D1}" srcOrd="5" destOrd="0" presId="urn:microsoft.com/office/officeart/2005/8/layout/cycle2"/>
    <dgm:cxn modelId="{A4F27020-FD01-4ED5-953D-592047B84F14}" type="presParOf" srcId="{A0678B41-D394-46CE-8CFA-936F90C9D8D1}" destId="{0B9C5668-7DF6-49F7-815E-E67CEB8ED38B}" srcOrd="0" destOrd="0" presId="urn:microsoft.com/office/officeart/2005/8/layout/cycle2"/>
    <dgm:cxn modelId="{53811890-2C60-48D3-A834-9FC8F1938AF7}" type="presParOf" srcId="{FEB73150-7D50-477E-82E2-439935013348}" destId="{2D1F6252-E3AA-4839-9599-F2A69A52D764}" srcOrd="6" destOrd="0" presId="urn:microsoft.com/office/officeart/2005/8/layout/cycle2"/>
    <dgm:cxn modelId="{60D2439D-7643-49E4-94EA-85638D168ED5}" type="presParOf" srcId="{FEB73150-7D50-477E-82E2-439935013348}" destId="{7114998C-C8B2-463D-891F-82AF8D3FD7E9}" srcOrd="7" destOrd="0" presId="urn:microsoft.com/office/officeart/2005/8/layout/cycle2"/>
    <dgm:cxn modelId="{73C3D9CB-DC74-4837-8ACF-CB5666BE23FD}" type="presParOf" srcId="{7114998C-C8B2-463D-891F-82AF8D3FD7E9}" destId="{5B5DC570-1CE4-44DF-A4F9-42293B9D27D9}" srcOrd="0" destOrd="0" presId="urn:microsoft.com/office/officeart/2005/8/layout/cycle2"/>
    <dgm:cxn modelId="{02B8638B-0D7F-41BF-8E3B-5A2543084F06}" type="presParOf" srcId="{FEB73150-7D50-477E-82E2-439935013348}" destId="{97AD31F1-EBF9-468F-87D1-362405810FEA}" srcOrd="8" destOrd="0" presId="urn:microsoft.com/office/officeart/2005/8/layout/cycle2"/>
    <dgm:cxn modelId="{5DC7270F-862E-4E37-9884-40F91D64879A}" type="presParOf" srcId="{FEB73150-7D50-477E-82E2-439935013348}" destId="{E876A392-F58A-45B9-856F-435565855404}" srcOrd="9" destOrd="0" presId="urn:microsoft.com/office/officeart/2005/8/layout/cycle2"/>
    <dgm:cxn modelId="{5F1BE247-B550-4880-8BEC-0243C992458E}" type="presParOf" srcId="{E876A392-F58A-45B9-856F-435565855404}" destId="{7FBE555E-7DB4-4FA1-9C9E-0BC9DFB5C0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63D9A2-30B5-4261-9909-28802BF5E0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BB73E-0741-4775-8987-D1C6C459B08D}">
      <dgm:prSet phldrT="[Text]"/>
      <dgm:spPr/>
      <dgm:t>
        <a:bodyPr/>
        <a:lstStyle/>
        <a:p>
          <a:endParaRPr lang="en-US" dirty="0"/>
        </a:p>
      </dgm:t>
    </dgm:pt>
    <dgm:pt modelId="{1C801176-3DB7-416A-AC33-B41D7CF5FAAC}" type="parTrans" cxnId="{08949B88-6C23-4EB4-AC4D-D8EBE93536A7}">
      <dgm:prSet/>
      <dgm:spPr/>
      <dgm:t>
        <a:bodyPr/>
        <a:lstStyle/>
        <a:p>
          <a:endParaRPr lang="en-US"/>
        </a:p>
      </dgm:t>
    </dgm:pt>
    <dgm:pt modelId="{51C8F722-6F5F-4B51-9CAD-68A425563D18}" type="sibTrans" cxnId="{08949B88-6C23-4EB4-AC4D-D8EBE93536A7}">
      <dgm:prSet/>
      <dgm:spPr/>
      <dgm:t>
        <a:bodyPr/>
        <a:lstStyle/>
        <a:p>
          <a:endParaRPr lang="en-US"/>
        </a:p>
      </dgm:t>
    </dgm:pt>
    <dgm:pt modelId="{0CF61A80-AD1F-42E7-B1F3-5D2B6678A48A}">
      <dgm:prSet phldrT="[Text]"/>
      <dgm:spPr/>
      <dgm:t>
        <a:bodyPr/>
        <a:lstStyle/>
        <a:p>
          <a:endParaRPr lang="en-US" dirty="0"/>
        </a:p>
      </dgm:t>
    </dgm:pt>
    <dgm:pt modelId="{B5152126-33CD-4D6F-95E0-CC67C36F92DE}" type="parTrans" cxnId="{D3379CBD-E6F2-4416-818B-40F4BFF9DAFB}">
      <dgm:prSet/>
      <dgm:spPr/>
      <dgm:t>
        <a:bodyPr/>
        <a:lstStyle/>
        <a:p>
          <a:endParaRPr lang="en-US"/>
        </a:p>
      </dgm:t>
    </dgm:pt>
    <dgm:pt modelId="{26BB3ED5-F53A-47D8-821C-61AE4EA7CEAD}" type="sibTrans" cxnId="{D3379CBD-E6F2-4416-818B-40F4BFF9DAFB}">
      <dgm:prSet/>
      <dgm:spPr/>
      <dgm:t>
        <a:bodyPr/>
        <a:lstStyle/>
        <a:p>
          <a:endParaRPr lang="en-US"/>
        </a:p>
      </dgm:t>
    </dgm:pt>
    <dgm:pt modelId="{975686A6-A88C-492E-AAF8-57D3C1108396}">
      <dgm:prSet phldrT="[Text]"/>
      <dgm:spPr/>
      <dgm:t>
        <a:bodyPr/>
        <a:lstStyle/>
        <a:p>
          <a:endParaRPr lang="en-US" dirty="0"/>
        </a:p>
      </dgm:t>
    </dgm:pt>
    <dgm:pt modelId="{2F2348E6-0BD7-4567-8189-37E2F8E44B2F}" type="parTrans" cxnId="{34E70A08-2C49-4CCC-B660-D92351EFB81D}">
      <dgm:prSet/>
      <dgm:spPr/>
      <dgm:t>
        <a:bodyPr/>
        <a:lstStyle/>
        <a:p>
          <a:endParaRPr lang="en-US"/>
        </a:p>
      </dgm:t>
    </dgm:pt>
    <dgm:pt modelId="{9837C8C4-503C-45B9-B94F-9E5ABE5D8E08}" type="sibTrans" cxnId="{34E70A08-2C49-4CCC-B660-D92351EFB81D}">
      <dgm:prSet/>
      <dgm:spPr/>
      <dgm:t>
        <a:bodyPr/>
        <a:lstStyle/>
        <a:p>
          <a:endParaRPr lang="en-US"/>
        </a:p>
      </dgm:t>
    </dgm:pt>
    <dgm:pt modelId="{77CF2111-57BD-45DF-BCE4-52ACA2E0E130}">
      <dgm:prSet phldrT="[Text]"/>
      <dgm:spPr/>
      <dgm:t>
        <a:bodyPr/>
        <a:lstStyle/>
        <a:p>
          <a:endParaRPr lang="en-US" dirty="0"/>
        </a:p>
      </dgm:t>
    </dgm:pt>
    <dgm:pt modelId="{1CB9F82C-0FE8-4204-9CEC-DF9EF35BAF83}" type="parTrans" cxnId="{79FCA284-11F2-45C2-9A1E-AE8D095F1EC6}">
      <dgm:prSet/>
      <dgm:spPr/>
      <dgm:t>
        <a:bodyPr/>
        <a:lstStyle/>
        <a:p>
          <a:endParaRPr lang="en-US"/>
        </a:p>
      </dgm:t>
    </dgm:pt>
    <dgm:pt modelId="{D0756025-6A18-4DCB-BC9A-1CD2C8D51551}" type="sibTrans" cxnId="{79FCA284-11F2-45C2-9A1E-AE8D095F1EC6}">
      <dgm:prSet/>
      <dgm:spPr/>
      <dgm:t>
        <a:bodyPr/>
        <a:lstStyle/>
        <a:p>
          <a:endParaRPr lang="en-US"/>
        </a:p>
      </dgm:t>
    </dgm:pt>
    <dgm:pt modelId="{320C1CC0-4285-414D-B3D4-772F1769BCDC}">
      <dgm:prSet phldrT="[Text]"/>
      <dgm:spPr/>
      <dgm:t>
        <a:bodyPr/>
        <a:lstStyle/>
        <a:p>
          <a:endParaRPr lang="en-US" dirty="0"/>
        </a:p>
      </dgm:t>
    </dgm:pt>
    <dgm:pt modelId="{03C507B5-AD56-4197-AE8F-3E6DB97974E0}" type="parTrans" cxnId="{05AD0E98-1DC4-467C-BDCE-FF8C6A126BBE}">
      <dgm:prSet/>
      <dgm:spPr/>
      <dgm:t>
        <a:bodyPr/>
        <a:lstStyle/>
        <a:p>
          <a:endParaRPr lang="en-US"/>
        </a:p>
      </dgm:t>
    </dgm:pt>
    <dgm:pt modelId="{8E910855-DC3E-4424-A125-54418674B547}" type="sibTrans" cxnId="{05AD0E98-1DC4-467C-BDCE-FF8C6A126BBE}">
      <dgm:prSet/>
      <dgm:spPr/>
      <dgm:t>
        <a:bodyPr/>
        <a:lstStyle/>
        <a:p>
          <a:endParaRPr lang="en-US"/>
        </a:p>
      </dgm:t>
    </dgm:pt>
    <dgm:pt modelId="{FEB73150-7D50-477E-82E2-439935013348}" type="pres">
      <dgm:prSet presAssocID="{3863D9A2-30B5-4261-9909-28802BF5E0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F3BE6-CE88-4E65-8D9E-478A1D47E3F3}" type="pres">
      <dgm:prSet presAssocID="{DCABB73E-0741-4775-8987-D1C6C459B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03E0F-26C8-4463-8A18-4DBAD5A957DE}" type="pres">
      <dgm:prSet presAssocID="{51C8F722-6F5F-4B51-9CAD-68A425563D1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207D21A-4CDA-4D17-BC64-01C987C29700}" type="pres">
      <dgm:prSet presAssocID="{51C8F722-6F5F-4B51-9CAD-68A425563D1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D76591C-9855-4B95-9E4C-2D5E23437AAC}" type="pres">
      <dgm:prSet presAssocID="{320C1CC0-4285-414D-B3D4-772F1769BC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2A66D-3D9C-4BD6-BBF7-5E6A9E46CECA}" type="pres">
      <dgm:prSet presAssocID="{8E910855-DC3E-4424-A125-54418674B54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7DE19C8-F040-4983-973E-816D7D0E3020}" type="pres">
      <dgm:prSet presAssocID="{8E910855-DC3E-4424-A125-54418674B5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33A3621-1857-4BF8-9F9D-65330FBA7535}" type="pres">
      <dgm:prSet presAssocID="{0CF61A80-AD1F-42E7-B1F3-5D2B6678A48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78B41-D394-46CE-8CFA-936F90C9D8D1}" type="pres">
      <dgm:prSet presAssocID="{26BB3ED5-F53A-47D8-821C-61AE4EA7CEA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9C5668-7DF6-49F7-815E-E67CEB8ED38B}" type="pres">
      <dgm:prSet presAssocID="{26BB3ED5-F53A-47D8-821C-61AE4EA7CEA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1F6252-E3AA-4839-9599-F2A69A52D764}" type="pres">
      <dgm:prSet presAssocID="{975686A6-A88C-492E-AAF8-57D3C11083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4998C-C8B2-463D-891F-82AF8D3FD7E9}" type="pres">
      <dgm:prSet presAssocID="{9837C8C4-503C-45B9-B94F-9E5ABE5D8E0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B5DC570-1CE4-44DF-A4F9-42293B9D27D9}" type="pres">
      <dgm:prSet presAssocID="{9837C8C4-503C-45B9-B94F-9E5ABE5D8E0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7AD31F1-EBF9-468F-87D1-362405810FEA}" type="pres">
      <dgm:prSet presAssocID="{77CF2111-57BD-45DF-BCE4-52ACA2E0E13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6A392-F58A-45B9-856F-435565855404}" type="pres">
      <dgm:prSet presAssocID="{D0756025-6A18-4DCB-BC9A-1CD2C8D5155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FBE555E-7DB4-4FA1-9C9E-0BC9DFB5C096}" type="pres">
      <dgm:prSet presAssocID="{D0756025-6A18-4DCB-BC9A-1CD2C8D5155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3379CBD-E6F2-4416-818B-40F4BFF9DAFB}" srcId="{3863D9A2-30B5-4261-9909-28802BF5E0B0}" destId="{0CF61A80-AD1F-42E7-B1F3-5D2B6678A48A}" srcOrd="2" destOrd="0" parTransId="{B5152126-33CD-4D6F-95E0-CC67C36F92DE}" sibTransId="{26BB3ED5-F53A-47D8-821C-61AE4EA7CEAD}"/>
    <dgm:cxn modelId="{05AD0E98-1DC4-467C-BDCE-FF8C6A126BBE}" srcId="{3863D9A2-30B5-4261-9909-28802BF5E0B0}" destId="{320C1CC0-4285-414D-B3D4-772F1769BCDC}" srcOrd="1" destOrd="0" parTransId="{03C507B5-AD56-4197-AE8F-3E6DB97974E0}" sibTransId="{8E910855-DC3E-4424-A125-54418674B547}"/>
    <dgm:cxn modelId="{FDCB04F0-5975-4E7F-9ECB-1737820D7A56}" type="presOf" srcId="{8E910855-DC3E-4424-A125-54418674B547}" destId="{10F2A66D-3D9C-4BD6-BBF7-5E6A9E46CECA}" srcOrd="0" destOrd="0" presId="urn:microsoft.com/office/officeart/2005/8/layout/cycle2"/>
    <dgm:cxn modelId="{08949B88-6C23-4EB4-AC4D-D8EBE93536A7}" srcId="{3863D9A2-30B5-4261-9909-28802BF5E0B0}" destId="{DCABB73E-0741-4775-8987-D1C6C459B08D}" srcOrd="0" destOrd="0" parTransId="{1C801176-3DB7-416A-AC33-B41D7CF5FAAC}" sibTransId="{51C8F722-6F5F-4B51-9CAD-68A425563D18}"/>
    <dgm:cxn modelId="{82F14967-EF85-4E3C-97CA-54F1CC502FB6}" type="presOf" srcId="{51C8F722-6F5F-4B51-9CAD-68A425563D18}" destId="{2207D21A-4CDA-4D17-BC64-01C987C29700}" srcOrd="1" destOrd="0" presId="urn:microsoft.com/office/officeart/2005/8/layout/cycle2"/>
    <dgm:cxn modelId="{CECBE83F-8703-46FE-B579-F74D3DE39C61}" type="presOf" srcId="{9837C8C4-503C-45B9-B94F-9E5ABE5D8E08}" destId="{7114998C-C8B2-463D-891F-82AF8D3FD7E9}" srcOrd="0" destOrd="0" presId="urn:microsoft.com/office/officeart/2005/8/layout/cycle2"/>
    <dgm:cxn modelId="{39211826-DACD-4DEA-A5A5-5813CBDD1C8F}" type="presOf" srcId="{DCABB73E-0741-4775-8987-D1C6C459B08D}" destId="{11EF3BE6-CE88-4E65-8D9E-478A1D47E3F3}" srcOrd="0" destOrd="0" presId="urn:microsoft.com/office/officeart/2005/8/layout/cycle2"/>
    <dgm:cxn modelId="{642F36D8-0611-4B3C-BD59-B3512EC53569}" type="presOf" srcId="{51C8F722-6F5F-4B51-9CAD-68A425563D18}" destId="{77103E0F-26C8-4463-8A18-4DBAD5A957DE}" srcOrd="0" destOrd="0" presId="urn:microsoft.com/office/officeart/2005/8/layout/cycle2"/>
    <dgm:cxn modelId="{222D5369-FA10-4EC6-A232-6D503DA9FC70}" type="presOf" srcId="{9837C8C4-503C-45B9-B94F-9E5ABE5D8E08}" destId="{5B5DC570-1CE4-44DF-A4F9-42293B9D27D9}" srcOrd="1" destOrd="0" presId="urn:microsoft.com/office/officeart/2005/8/layout/cycle2"/>
    <dgm:cxn modelId="{01356D4D-FE4C-4F11-A4AF-3BA84CA9B396}" type="presOf" srcId="{8E910855-DC3E-4424-A125-54418674B547}" destId="{C7DE19C8-F040-4983-973E-816D7D0E3020}" srcOrd="1" destOrd="0" presId="urn:microsoft.com/office/officeart/2005/8/layout/cycle2"/>
    <dgm:cxn modelId="{79FCA284-11F2-45C2-9A1E-AE8D095F1EC6}" srcId="{3863D9A2-30B5-4261-9909-28802BF5E0B0}" destId="{77CF2111-57BD-45DF-BCE4-52ACA2E0E130}" srcOrd="4" destOrd="0" parTransId="{1CB9F82C-0FE8-4204-9CEC-DF9EF35BAF83}" sibTransId="{D0756025-6A18-4DCB-BC9A-1CD2C8D51551}"/>
    <dgm:cxn modelId="{CCFE70AD-565E-4030-9CAC-EFA47449DC56}" type="presOf" srcId="{26BB3ED5-F53A-47D8-821C-61AE4EA7CEAD}" destId="{0B9C5668-7DF6-49F7-815E-E67CEB8ED38B}" srcOrd="1" destOrd="0" presId="urn:microsoft.com/office/officeart/2005/8/layout/cycle2"/>
    <dgm:cxn modelId="{DA23E594-D892-4FD1-AB4E-C8D9040B1965}" type="presOf" srcId="{26BB3ED5-F53A-47D8-821C-61AE4EA7CEAD}" destId="{A0678B41-D394-46CE-8CFA-936F90C9D8D1}" srcOrd="0" destOrd="0" presId="urn:microsoft.com/office/officeart/2005/8/layout/cycle2"/>
    <dgm:cxn modelId="{FEC6B5F7-B2B3-4193-B0FF-A95D275FA66B}" type="presOf" srcId="{77CF2111-57BD-45DF-BCE4-52ACA2E0E130}" destId="{97AD31F1-EBF9-468F-87D1-362405810FEA}" srcOrd="0" destOrd="0" presId="urn:microsoft.com/office/officeart/2005/8/layout/cycle2"/>
    <dgm:cxn modelId="{34E70A08-2C49-4CCC-B660-D92351EFB81D}" srcId="{3863D9A2-30B5-4261-9909-28802BF5E0B0}" destId="{975686A6-A88C-492E-AAF8-57D3C1108396}" srcOrd="3" destOrd="0" parTransId="{2F2348E6-0BD7-4567-8189-37E2F8E44B2F}" sibTransId="{9837C8C4-503C-45B9-B94F-9E5ABE5D8E08}"/>
    <dgm:cxn modelId="{7A7BD09A-068F-4A22-B24C-7AE860A4E449}" type="presOf" srcId="{975686A6-A88C-492E-AAF8-57D3C1108396}" destId="{2D1F6252-E3AA-4839-9599-F2A69A52D764}" srcOrd="0" destOrd="0" presId="urn:microsoft.com/office/officeart/2005/8/layout/cycle2"/>
    <dgm:cxn modelId="{A502C9C6-B59D-4594-AC59-935DA79DA661}" type="presOf" srcId="{3863D9A2-30B5-4261-9909-28802BF5E0B0}" destId="{FEB73150-7D50-477E-82E2-439935013348}" srcOrd="0" destOrd="0" presId="urn:microsoft.com/office/officeart/2005/8/layout/cycle2"/>
    <dgm:cxn modelId="{42B6DDBD-BD56-4C92-96EE-5DBCD7BBE205}" type="presOf" srcId="{0CF61A80-AD1F-42E7-B1F3-5D2B6678A48A}" destId="{C33A3621-1857-4BF8-9F9D-65330FBA7535}" srcOrd="0" destOrd="0" presId="urn:microsoft.com/office/officeart/2005/8/layout/cycle2"/>
    <dgm:cxn modelId="{5B5585AF-8E13-4694-87ED-E8DE902203B8}" type="presOf" srcId="{D0756025-6A18-4DCB-BC9A-1CD2C8D51551}" destId="{7FBE555E-7DB4-4FA1-9C9E-0BC9DFB5C096}" srcOrd="1" destOrd="0" presId="urn:microsoft.com/office/officeart/2005/8/layout/cycle2"/>
    <dgm:cxn modelId="{C176529C-7DBF-427C-8BCE-4D13CF9ABBFC}" type="presOf" srcId="{320C1CC0-4285-414D-B3D4-772F1769BCDC}" destId="{1D76591C-9855-4B95-9E4C-2D5E23437AAC}" srcOrd="0" destOrd="0" presId="urn:microsoft.com/office/officeart/2005/8/layout/cycle2"/>
    <dgm:cxn modelId="{B1DD003A-CD17-446A-B62E-9C04BF43DADC}" type="presOf" srcId="{D0756025-6A18-4DCB-BC9A-1CD2C8D51551}" destId="{E876A392-F58A-45B9-856F-435565855404}" srcOrd="0" destOrd="0" presId="urn:microsoft.com/office/officeart/2005/8/layout/cycle2"/>
    <dgm:cxn modelId="{3F4B06F3-864E-433B-BF97-9B3819FC54F0}" type="presParOf" srcId="{FEB73150-7D50-477E-82E2-439935013348}" destId="{11EF3BE6-CE88-4E65-8D9E-478A1D47E3F3}" srcOrd="0" destOrd="0" presId="urn:microsoft.com/office/officeart/2005/8/layout/cycle2"/>
    <dgm:cxn modelId="{A38151BD-EDCA-4537-9977-132A6F3C85EA}" type="presParOf" srcId="{FEB73150-7D50-477E-82E2-439935013348}" destId="{77103E0F-26C8-4463-8A18-4DBAD5A957DE}" srcOrd="1" destOrd="0" presId="urn:microsoft.com/office/officeart/2005/8/layout/cycle2"/>
    <dgm:cxn modelId="{CFF80041-5023-4FA7-A7DF-115958ACA9AC}" type="presParOf" srcId="{77103E0F-26C8-4463-8A18-4DBAD5A957DE}" destId="{2207D21A-4CDA-4D17-BC64-01C987C29700}" srcOrd="0" destOrd="0" presId="urn:microsoft.com/office/officeart/2005/8/layout/cycle2"/>
    <dgm:cxn modelId="{7A75F1EA-478E-4AC0-B5DB-3CE573497411}" type="presParOf" srcId="{FEB73150-7D50-477E-82E2-439935013348}" destId="{1D76591C-9855-4B95-9E4C-2D5E23437AAC}" srcOrd="2" destOrd="0" presId="urn:microsoft.com/office/officeart/2005/8/layout/cycle2"/>
    <dgm:cxn modelId="{A882E85A-8F53-4A14-9F28-A3DFC11D8E53}" type="presParOf" srcId="{FEB73150-7D50-477E-82E2-439935013348}" destId="{10F2A66D-3D9C-4BD6-BBF7-5E6A9E46CECA}" srcOrd="3" destOrd="0" presId="urn:microsoft.com/office/officeart/2005/8/layout/cycle2"/>
    <dgm:cxn modelId="{9FFDCC03-C81B-494E-82EA-B8AA5EA42825}" type="presParOf" srcId="{10F2A66D-3D9C-4BD6-BBF7-5E6A9E46CECA}" destId="{C7DE19C8-F040-4983-973E-816D7D0E3020}" srcOrd="0" destOrd="0" presId="urn:microsoft.com/office/officeart/2005/8/layout/cycle2"/>
    <dgm:cxn modelId="{CA96C892-7995-4E60-A2FD-B0AAB3C005BC}" type="presParOf" srcId="{FEB73150-7D50-477E-82E2-439935013348}" destId="{C33A3621-1857-4BF8-9F9D-65330FBA7535}" srcOrd="4" destOrd="0" presId="urn:microsoft.com/office/officeart/2005/8/layout/cycle2"/>
    <dgm:cxn modelId="{DBBFB3AC-3B2A-44C4-82CD-13A35D3A3B5D}" type="presParOf" srcId="{FEB73150-7D50-477E-82E2-439935013348}" destId="{A0678B41-D394-46CE-8CFA-936F90C9D8D1}" srcOrd="5" destOrd="0" presId="urn:microsoft.com/office/officeart/2005/8/layout/cycle2"/>
    <dgm:cxn modelId="{A4F27020-FD01-4ED5-953D-592047B84F14}" type="presParOf" srcId="{A0678B41-D394-46CE-8CFA-936F90C9D8D1}" destId="{0B9C5668-7DF6-49F7-815E-E67CEB8ED38B}" srcOrd="0" destOrd="0" presId="urn:microsoft.com/office/officeart/2005/8/layout/cycle2"/>
    <dgm:cxn modelId="{53811890-2C60-48D3-A834-9FC8F1938AF7}" type="presParOf" srcId="{FEB73150-7D50-477E-82E2-439935013348}" destId="{2D1F6252-E3AA-4839-9599-F2A69A52D764}" srcOrd="6" destOrd="0" presId="urn:microsoft.com/office/officeart/2005/8/layout/cycle2"/>
    <dgm:cxn modelId="{60D2439D-7643-49E4-94EA-85638D168ED5}" type="presParOf" srcId="{FEB73150-7D50-477E-82E2-439935013348}" destId="{7114998C-C8B2-463D-891F-82AF8D3FD7E9}" srcOrd="7" destOrd="0" presId="urn:microsoft.com/office/officeart/2005/8/layout/cycle2"/>
    <dgm:cxn modelId="{73C3D9CB-DC74-4837-8ACF-CB5666BE23FD}" type="presParOf" srcId="{7114998C-C8B2-463D-891F-82AF8D3FD7E9}" destId="{5B5DC570-1CE4-44DF-A4F9-42293B9D27D9}" srcOrd="0" destOrd="0" presId="urn:microsoft.com/office/officeart/2005/8/layout/cycle2"/>
    <dgm:cxn modelId="{02B8638B-0D7F-41BF-8E3B-5A2543084F06}" type="presParOf" srcId="{FEB73150-7D50-477E-82E2-439935013348}" destId="{97AD31F1-EBF9-468F-87D1-362405810FEA}" srcOrd="8" destOrd="0" presId="urn:microsoft.com/office/officeart/2005/8/layout/cycle2"/>
    <dgm:cxn modelId="{5DC7270F-862E-4E37-9884-40F91D64879A}" type="presParOf" srcId="{FEB73150-7D50-477E-82E2-439935013348}" destId="{E876A392-F58A-45B9-856F-435565855404}" srcOrd="9" destOrd="0" presId="urn:microsoft.com/office/officeart/2005/8/layout/cycle2"/>
    <dgm:cxn modelId="{5F1BE247-B550-4880-8BEC-0243C992458E}" type="presParOf" srcId="{E876A392-F58A-45B9-856F-435565855404}" destId="{7FBE555E-7DB4-4FA1-9C9E-0BC9DFB5C0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63D9A2-30B5-4261-9909-28802BF5E0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BB73E-0741-4775-8987-D1C6C459B08D}">
      <dgm:prSet phldrT="[Text]"/>
      <dgm:spPr/>
      <dgm:t>
        <a:bodyPr/>
        <a:lstStyle/>
        <a:p>
          <a:endParaRPr lang="en-US" dirty="0"/>
        </a:p>
      </dgm:t>
    </dgm:pt>
    <dgm:pt modelId="{1C801176-3DB7-416A-AC33-B41D7CF5FAAC}" type="parTrans" cxnId="{08949B88-6C23-4EB4-AC4D-D8EBE93536A7}">
      <dgm:prSet/>
      <dgm:spPr/>
      <dgm:t>
        <a:bodyPr/>
        <a:lstStyle/>
        <a:p>
          <a:endParaRPr lang="en-US"/>
        </a:p>
      </dgm:t>
    </dgm:pt>
    <dgm:pt modelId="{51C8F722-6F5F-4B51-9CAD-68A425563D18}" type="sibTrans" cxnId="{08949B88-6C23-4EB4-AC4D-D8EBE93536A7}">
      <dgm:prSet/>
      <dgm:spPr/>
      <dgm:t>
        <a:bodyPr/>
        <a:lstStyle/>
        <a:p>
          <a:endParaRPr lang="en-US"/>
        </a:p>
      </dgm:t>
    </dgm:pt>
    <dgm:pt modelId="{0CF61A80-AD1F-42E7-B1F3-5D2B6678A48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B5152126-33CD-4D6F-95E0-CC67C36F92DE}" type="parTrans" cxnId="{D3379CBD-E6F2-4416-818B-40F4BFF9DAFB}">
      <dgm:prSet/>
      <dgm:spPr/>
      <dgm:t>
        <a:bodyPr/>
        <a:lstStyle/>
        <a:p>
          <a:endParaRPr lang="en-US"/>
        </a:p>
      </dgm:t>
    </dgm:pt>
    <dgm:pt modelId="{26BB3ED5-F53A-47D8-821C-61AE4EA7CEAD}" type="sibTrans" cxnId="{D3379CBD-E6F2-4416-818B-40F4BFF9DAF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20C1CC0-4285-414D-B3D4-772F1769BCDC}">
      <dgm:prSet phldrT="[Text]"/>
      <dgm:spPr/>
      <dgm:t>
        <a:bodyPr/>
        <a:lstStyle/>
        <a:p>
          <a:endParaRPr lang="en-US" dirty="0"/>
        </a:p>
      </dgm:t>
    </dgm:pt>
    <dgm:pt modelId="{03C507B5-AD56-4197-AE8F-3E6DB97974E0}" type="parTrans" cxnId="{05AD0E98-1DC4-467C-BDCE-FF8C6A126BBE}">
      <dgm:prSet/>
      <dgm:spPr/>
      <dgm:t>
        <a:bodyPr/>
        <a:lstStyle/>
        <a:p>
          <a:endParaRPr lang="en-US"/>
        </a:p>
      </dgm:t>
    </dgm:pt>
    <dgm:pt modelId="{8E910855-DC3E-4424-A125-54418674B547}" type="sibTrans" cxnId="{05AD0E98-1DC4-467C-BDCE-FF8C6A126BB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75686A6-A88C-492E-AAF8-57D3C110839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9837C8C4-503C-45B9-B94F-9E5ABE5D8E08}" type="sibTrans" cxnId="{34E70A08-2C49-4CCC-B660-D92351EFB81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F2348E6-0BD7-4567-8189-37E2F8E44B2F}" type="parTrans" cxnId="{34E70A08-2C49-4CCC-B660-D92351EFB81D}">
      <dgm:prSet/>
      <dgm:spPr/>
      <dgm:t>
        <a:bodyPr/>
        <a:lstStyle/>
        <a:p>
          <a:endParaRPr lang="en-US"/>
        </a:p>
      </dgm:t>
    </dgm:pt>
    <dgm:pt modelId="{77CF2111-57BD-45DF-BCE4-52ACA2E0E13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D0756025-6A18-4DCB-BC9A-1CD2C8D51551}" type="sibTrans" cxnId="{79FCA284-11F2-45C2-9A1E-AE8D095F1E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1CB9F82C-0FE8-4204-9CEC-DF9EF35BAF83}" type="parTrans" cxnId="{79FCA284-11F2-45C2-9A1E-AE8D095F1EC6}">
      <dgm:prSet/>
      <dgm:spPr/>
      <dgm:t>
        <a:bodyPr/>
        <a:lstStyle/>
        <a:p>
          <a:endParaRPr lang="en-US"/>
        </a:p>
      </dgm:t>
    </dgm:pt>
    <dgm:pt modelId="{FEB73150-7D50-477E-82E2-439935013348}" type="pres">
      <dgm:prSet presAssocID="{3863D9A2-30B5-4261-9909-28802BF5E0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F3BE6-CE88-4E65-8D9E-478A1D47E3F3}" type="pres">
      <dgm:prSet presAssocID="{DCABB73E-0741-4775-8987-D1C6C459B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03E0F-26C8-4463-8A18-4DBAD5A957DE}" type="pres">
      <dgm:prSet presAssocID="{51C8F722-6F5F-4B51-9CAD-68A425563D1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207D21A-4CDA-4D17-BC64-01C987C29700}" type="pres">
      <dgm:prSet presAssocID="{51C8F722-6F5F-4B51-9CAD-68A425563D1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D76591C-9855-4B95-9E4C-2D5E23437AAC}" type="pres">
      <dgm:prSet presAssocID="{320C1CC0-4285-414D-B3D4-772F1769BC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2A66D-3D9C-4BD6-BBF7-5E6A9E46CECA}" type="pres">
      <dgm:prSet presAssocID="{8E910855-DC3E-4424-A125-54418674B54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7DE19C8-F040-4983-973E-816D7D0E3020}" type="pres">
      <dgm:prSet presAssocID="{8E910855-DC3E-4424-A125-54418674B5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33A3621-1857-4BF8-9F9D-65330FBA7535}" type="pres">
      <dgm:prSet presAssocID="{0CF61A80-AD1F-42E7-B1F3-5D2B6678A48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78B41-D394-46CE-8CFA-936F90C9D8D1}" type="pres">
      <dgm:prSet presAssocID="{26BB3ED5-F53A-47D8-821C-61AE4EA7CEA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9C5668-7DF6-49F7-815E-E67CEB8ED38B}" type="pres">
      <dgm:prSet presAssocID="{26BB3ED5-F53A-47D8-821C-61AE4EA7CEA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1F6252-E3AA-4839-9599-F2A69A52D764}" type="pres">
      <dgm:prSet presAssocID="{975686A6-A88C-492E-AAF8-57D3C11083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4998C-C8B2-463D-891F-82AF8D3FD7E9}" type="pres">
      <dgm:prSet presAssocID="{9837C8C4-503C-45B9-B94F-9E5ABE5D8E0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B5DC570-1CE4-44DF-A4F9-42293B9D27D9}" type="pres">
      <dgm:prSet presAssocID="{9837C8C4-503C-45B9-B94F-9E5ABE5D8E0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7AD31F1-EBF9-468F-87D1-362405810FEA}" type="pres">
      <dgm:prSet presAssocID="{77CF2111-57BD-45DF-BCE4-52ACA2E0E13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6A392-F58A-45B9-856F-435565855404}" type="pres">
      <dgm:prSet presAssocID="{D0756025-6A18-4DCB-BC9A-1CD2C8D5155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FBE555E-7DB4-4FA1-9C9E-0BC9DFB5C096}" type="pres">
      <dgm:prSet presAssocID="{D0756025-6A18-4DCB-BC9A-1CD2C8D5155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3379CBD-E6F2-4416-818B-40F4BFF9DAFB}" srcId="{3863D9A2-30B5-4261-9909-28802BF5E0B0}" destId="{0CF61A80-AD1F-42E7-B1F3-5D2B6678A48A}" srcOrd="2" destOrd="0" parTransId="{B5152126-33CD-4D6F-95E0-CC67C36F92DE}" sibTransId="{26BB3ED5-F53A-47D8-821C-61AE4EA7CEAD}"/>
    <dgm:cxn modelId="{05AD0E98-1DC4-467C-BDCE-FF8C6A126BBE}" srcId="{3863D9A2-30B5-4261-9909-28802BF5E0B0}" destId="{320C1CC0-4285-414D-B3D4-772F1769BCDC}" srcOrd="1" destOrd="0" parTransId="{03C507B5-AD56-4197-AE8F-3E6DB97974E0}" sibTransId="{8E910855-DC3E-4424-A125-54418674B547}"/>
    <dgm:cxn modelId="{FDCB04F0-5975-4E7F-9ECB-1737820D7A56}" type="presOf" srcId="{8E910855-DC3E-4424-A125-54418674B547}" destId="{10F2A66D-3D9C-4BD6-BBF7-5E6A9E46CECA}" srcOrd="0" destOrd="0" presId="urn:microsoft.com/office/officeart/2005/8/layout/cycle2"/>
    <dgm:cxn modelId="{08949B88-6C23-4EB4-AC4D-D8EBE93536A7}" srcId="{3863D9A2-30B5-4261-9909-28802BF5E0B0}" destId="{DCABB73E-0741-4775-8987-D1C6C459B08D}" srcOrd="0" destOrd="0" parTransId="{1C801176-3DB7-416A-AC33-B41D7CF5FAAC}" sibTransId="{51C8F722-6F5F-4B51-9CAD-68A425563D18}"/>
    <dgm:cxn modelId="{82F14967-EF85-4E3C-97CA-54F1CC502FB6}" type="presOf" srcId="{51C8F722-6F5F-4B51-9CAD-68A425563D18}" destId="{2207D21A-4CDA-4D17-BC64-01C987C29700}" srcOrd="1" destOrd="0" presId="urn:microsoft.com/office/officeart/2005/8/layout/cycle2"/>
    <dgm:cxn modelId="{CECBE83F-8703-46FE-B579-F74D3DE39C61}" type="presOf" srcId="{9837C8C4-503C-45B9-B94F-9E5ABE5D8E08}" destId="{7114998C-C8B2-463D-891F-82AF8D3FD7E9}" srcOrd="0" destOrd="0" presId="urn:microsoft.com/office/officeart/2005/8/layout/cycle2"/>
    <dgm:cxn modelId="{39211826-DACD-4DEA-A5A5-5813CBDD1C8F}" type="presOf" srcId="{DCABB73E-0741-4775-8987-D1C6C459B08D}" destId="{11EF3BE6-CE88-4E65-8D9E-478A1D47E3F3}" srcOrd="0" destOrd="0" presId="urn:microsoft.com/office/officeart/2005/8/layout/cycle2"/>
    <dgm:cxn modelId="{642F36D8-0611-4B3C-BD59-B3512EC53569}" type="presOf" srcId="{51C8F722-6F5F-4B51-9CAD-68A425563D18}" destId="{77103E0F-26C8-4463-8A18-4DBAD5A957DE}" srcOrd="0" destOrd="0" presId="urn:microsoft.com/office/officeart/2005/8/layout/cycle2"/>
    <dgm:cxn modelId="{222D5369-FA10-4EC6-A232-6D503DA9FC70}" type="presOf" srcId="{9837C8C4-503C-45B9-B94F-9E5ABE5D8E08}" destId="{5B5DC570-1CE4-44DF-A4F9-42293B9D27D9}" srcOrd="1" destOrd="0" presId="urn:microsoft.com/office/officeart/2005/8/layout/cycle2"/>
    <dgm:cxn modelId="{01356D4D-FE4C-4F11-A4AF-3BA84CA9B396}" type="presOf" srcId="{8E910855-DC3E-4424-A125-54418674B547}" destId="{C7DE19C8-F040-4983-973E-816D7D0E3020}" srcOrd="1" destOrd="0" presId="urn:microsoft.com/office/officeart/2005/8/layout/cycle2"/>
    <dgm:cxn modelId="{79FCA284-11F2-45C2-9A1E-AE8D095F1EC6}" srcId="{3863D9A2-30B5-4261-9909-28802BF5E0B0}" destId="{77CF2111-57BD-45DF-BCE4-52ACA2E0E130}" srcOrd="4" destOrd="0" parTransId="{1CB9F82C-0FE8-4204-9CEC-DF9EF35BAF83}" sibTransId="{D0756025-6A18-4DCB-BC9A-1CD2C8D51551}"/>
    <dgm:cxn modelId="{CCFE70AD-565E-4030-9CAC-EFA47449DC56}" type="presOf" srcId="{26BB3ED5-F53A-47D8-821C-61AE4EA7CEAD}" destId="{0B9C5668-7DF6-49F7-815E-E67CEB8ED38B}" srcOrd="1" destOrd="0" presId="urn:microsoft.com/office/officeart/2005/8/layout/cycle2"/>
    <dgm:cxn modelId="{DA23E594-D892-4FD1-AB4E-C8D9040B1965}" type="presOf" srcId="{26BB3ED5-F53A-47D8-821C-61AE4EA7CEAD}" destId="{A0678B41-D394-46CE-8CFA-936F90C9D8D1}" srcOrd="0" destOrd="0" presId="urn:microsoft.com/office/officeart/2005/8/layout/cycle2"/>
    <dgm:cxn modelId="{FEC6B5F7-B2B3-4193-B0FF-A95D275FA66B}" type="presOf" srcId="{77CF2111-57BD-45DF-BCE4-52ACA2E0E130}" destId="{97AD31F1-EBF9-468F-87D1-362405810FEA}" srcOrd="0" destOrd="0" presId="urn:microsoft.com/office/officeart/2005/8/layout/cycle2"/>
    <dgm:cxn modelId="{34E70A08-2C49-4CCC-B660-D92351EFB81D}" srcId="{3863D9A2-30B5-4261-9909-28802BF5E0B0}" destId="{975686A6-A88C-492E-AAF8-57D3C1108396}" srcOrd="3" destOrd="0" parTransId="{2F2348E6-0BD7-4567-8189-37E2F8E44B2F}" sibTransId="{9837C8C4-503C-45B9-B94F-9E5ABE5D8E08}"/>
    <dgm:cxn modelId="{7A7BD09A-068F-4A22-B24C-7AE860A4E449}" type="presOf" srcId="{975686A6-A88C-492E-AAF8-57D3C1108396}" destId="{2D1F6252-E3AA-4839-9599-F2A69A52D764}" srcOrd="0" destOrd="0" presId="urn:microsoft.com/office/officeart/2005/8/layout/cycle2"/>
    <dgm:cxn modelId="{A502C9C6-B59D-4594-AC59-935DA79DA661}" type="presOf" srcId="{3863D9A2-30B5-4261-9909-28802BF5E0B0}" destId="{FEB73150-7D50-477E-82E2-439935013348}" srcOrd="0" destOrd="0" presId="urn:microsoft.com/office/officeart/2005/8/layout/cycle2"/>
    <dgm:cxn modelId="{42B6DDBD-BD56-4C92-96EE-5DBCD7BBE205}" type="presOf" srcId="{0CF61A80-AD1F-42E7-B1F3-5D2B6678A48A}" destId="{C33A3621-1857-4BF8-9F9D-65330FBA7535}" srcOrd="0" destOrd="0" presId="urn:microsoft.com/office/officeart/2005/8/layout/cycle2"/>
    <dgm:cxn modelId="{5B5585AF-8E13-4694-87ED-E8DE902203B8}" type="presOf" srcId="{D0756025-6A18-4DCB-BC9A-1CD2C8D51551}" destId="{7FBE555E-7DB4-4FA1-9C9E-0BC9DFB5C096}" srcOrd="1" destOrd="0" presId="urn:microsoft.com/office/officeart/2005/8/layout/cycle2"/>
    <dgm:cxn modelId="{C176529C-7DBF-427C-8BCE-4D13CF9ABBFC}" type="presOf" srcId="{320C1CC0-4285-414D-B3D4-772F1769BCDC}" destId="{1D76591C-9855-4B95-9E4C-2D5E23437AAC}" srcOrd="0" destOrd="0" presId="urn:microsoft.com/office/officeart/2005/8/layout/cycle2"/>
    <dgm:cxn modelId="{B1DD003A-CD17-446A-B62E-9C04BF43DADC}" type="presOf" srcId="{D0756025-6A18-4DCB-BC9A-1CD2C8D51551}" destId="{E876A392-F58A-45B9-856F-435565855404}" srcOrd="0" destOrd="0" presId="urn:microsoft.com/office/officeart/2005/8/layout/cycle2"/>
    <dgm:cxn modelId="{3F4B06F3-864E-433B-BF97-9B3819FC54F0}" type="presParOf" srcId="{FEB73150-7D50-477E-82E2-439935013348}" destId="{11EF3BE6-CE88-4E65-8D9E-478A1D47E3F3}" srcOrd="0" destOrd="0" presId="urn:microsoft.com/office/officeart/2005/8/layout/cycle2"/>
    <dgm:cxn modelId="{A38151BD-EDCA-4537-9977-132A6F3C85EA}" type="presParOf" srcId="{FEB73150-7D50-477E-82E2-439935013348}" destId="{77103E0F-26C8-4463-8A18-4DBAD5A957DE}" srcOrd="1" destOrd="0" presId="urn:microsoft.com/office/officeart/2005/8/layout/cycle2"/>
    <dgm:cxn modelId="{CFF80041-5023-4FA7-A7DF-115958ACA9AC}" type="presParOf" srcId="{77103E0F-26C8-4463-8A18-4DBAD5A957DE}" destId="{2207D21A-4CDA-4D17-BC64-01C987C29700}" srcOrd="0" destOrd="0" presId="urn:microsoft.com/office/officeart/2005/8/layout/cycle2"/>
    <dgm:cxn modelId="{7A75F1EA-478E-4AC0-B5DB-3CE573497411}" type="presParOf" srcId="{FEB73150-7D50-477E-82E2-439935013348}" destId="{1D76591C-9855-4B95-9E4C-2D5E23437AAC}" srcOrd="2" destOrd="0" presId="urn:microsoft.com/office/officeart/2005/8/layout/cycle2"/>
    <dgm:cxn modelId="{A882E85A-8F53-4A14-9F28-A3DFC11D8E53}" type="presParOf" srcId="{FEB73150-7D50-477E-82E2-439935013348}" destId="{10F2A66D-3D9C-4BD6-BBF7-5E6A9E46CECA}" srcOrd="3" destOrd="0" presId="urn:microsoft.com/office/officeart/2005/8/layout/cycle2"/>
    <dgm:cxn modelId="{9FFDCC03-C81B-494E-82EA-B8AA5EA42825}" type="presParOf" srcId="{10F2A66D-3D9C-4BD6-BBF7-5E6A9E46CECA}" destId="{C7DE19C8-F040-4983-973E-816D7D0E3020}" srcOrd="0" destOrd="0" presId="urn:microsoft.com/office/officeart/2005/8/layout/cycle2"/>
    <dgm:cxn modelId="{CA96C892-7995-4E60-A2FD-B0AAB3C005BC}" type="presParOf" srcId="{FEB73150-7D50-477E-82E2-439935013348}" destId="{C33A3621-1857-4BF8-9F9D-65330FBA7535}" srcOrd="4" destOrd="0" presId="urn:microsoft.com/office/officeart/2005/8/layout/cycle2"/>
    <dgm:cxn modelId="{DBBFB3AC-3B2A-44C4-82CD-13A35D3A3B5D}" type="presParOf" srcId="{FEB73150-7D50-477E-82E2-439935013348}" destId="{A0678B41-D394-46CE-8CFA-936F90C9D8D1}" srcOrd="5" destOrd="0" presId="urn:microsoft.com/office/officeart/2005/8/layout/cycle2"/>
    <dgm:cxn modelId="{A4F27020-FD01-4ED5-953D-592047B84F14}" type="presParOf" srcId="{A0678B41-D394-46CE-8CFA-936F90C9D8D1}" destId="{0B9C5668-7DF6-49F7-815E-E67CEB8ED38B}" srcOrd="0" destOrd="0" presId="urn:microsoft.com/office/officeart/2005/8/layout/cycle2"/>
    <dgm:cxn modelId="{53811890-2C60-48D3-A834-9FC8F1938AF7}" type="presParOf" srcId="{FEB73150-7D50-477E-82E2-439935013348}" destId="{2D1F6252-E3AA-4839-9599-F2A69A52D764}" srcOrd="6" destOrd="0" presId="urn:microsoft.com/office/officeart/2005/8/layout/cycle2"/>
    <dgm:cxn modelId="{60D2439D-7643-49E4-94EA-85638D168ED5}" type="presParOf" srcId="{FEB73150-7D50-477E-82E2-439935013348}" destId="{7114998C-C8B2-463D-891F-82AF8D3FD7E9}" srcOrd="7" destOrd="0" presId="urn:microsoft.com/office/officeart/2005/8/layout/cycle2"/>
    <dgm:cxn modelId="{73C3D9CB-DC74-4837-8ACF-CB5666BE23FD}" type="presParOf" srcId="{7114998C-C8B2-463D-891F-82AF8D3FD7E9}" destId="{5B5DC570-1CE4-44DF-A4F9-42293B9D27D9}" srcOrd="0" destOrd="0" presId="urn:microsoft.com/office/officeart/2005/8/layout/cycle2"/>
    <dgm:cxn modelId="{02B8638B-0D7F-41BF-8E3B-5A2543084F06}" type="presParOf" srcId="{FEB73150-7D50-477E-82E2-439935013348}" destId="{97AD31F1-EBF9-468F-87D1-362405810FEA}" srcOrd="8" destOrd="0" presId="urn:microsoft.com/office/officeart/2005/8/layout/cycle2"/>
    <dgm:cxn modelId="{5DC7270F-862E-4E37-9884-40F91D64879A}" type="presParOf" srcId="{FEB73150-7D50-477E-82E2-439935013348}" destId="{E876A392-F58A-45B9-856F-435565855404}" srcOrd="9" destOrd="0" presId="urn:microsoft.com/office/officeart/2005/8/layout/cycle2"/>
    <dgm:cxn modelId="{5F1BE247-B550-4880-8BEC-0243C992458E}" type="presParOf" srcId="{E876A392-F58A-45B9-856F-435565855404}" destId="{7FBE555E-7DB4-4FA1-9C9E-0BC9DFB5C0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63D9A2-30B5-4261-9909-28802BF5E0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BB73E-0741-4775-8987-D1C6C459B08D}">
      <dgm:prSet phldrT="[Text]"/>
      <dgm:spPr/>
      <dgm:t>
        <a:bodyPr/>
        <a:lstStyle/>
        <a:p>
          <a:endParaRPr lang="en-US" dirty="0"/>
        </a:p>
      </dgm:t>
    </dgm:pt>
    <dgm:pt modelId="{1C801176-3DB7-416A-AC33-B41D7CF5FAAC}" type="parTrans" cxnId="{08949B88-6C23-4EB4-AC4D-D8EBE93536A7}">
      <dgm:prSet/>
      <dgm:spPr/>
      <dgm:t>
        <a:bodyPr/>
        <a:lstStyle/>
        <a:p>
          <a:endParaRPr lang="en-US"/>
        </a:p>
      </dgm:t>
    </dgm:pt>
    <dgm:pt modelId="{51C8F722-6F5F-4B51-9CAD-68A425563D18}" type="sibTrans" cxnId="{08949B88-6C23-4EB4-AC4D-D8EBE93536A7}">
      <dgm:prSet/>
      <dgm:spPr/>
      <dgm:t>
        <a:bodyPr/>
        <a:lstStyle/>
        <a:p>
          <a:endParaRPr lang="en-US"/>
        </a:p>
      </dgm:t>
    </dgm:pt>
    <dgm:pt modelId="{0CF61A80-AD1F-42E7-B1F3-5D2B6678A48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B5152126-33CD-4D6F-95E0-CC67C36F92DE}" type="parTrans" cxnId="{D3379CBD-E6F2-4416-818B-40F4BFF9DAFB}">
      <dgm:prSet/>
      <dgm:spPr/>
      <dgm:t>
        <a:bodyPr/>
        <a:lstStyle/>
        <a:p>
          <a:endParaRPr lang="en-US"/>
        </a:p>
      </dgm:t>
    </dgm:pt>
    <dgm:pt modelId="{26BB3ED5-F53A-47D8-821C-61AE4EA7CEAD}" type="sibTrans" cxnId="{D3379CBD-E6F2-4416-818B-40F4BFF9DAF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75686A6-A88C-492E-AAF8-57D3C110839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2F2348E6-0BD7-4567-8189-37E2F8E44B2F}" type="parTrans" cxnId="{34E70A08-2C49-4CCC-B660-D92351EFB81D}">
      <dgm:prSet/>
      <dgm:spPr/>
      <dgm:t>
        <a:bodyPr/>
        <a:lstStyle/>
        <a:p>
          <a:endParaRPr lang="en-US"/>
        </a:p>
      </dgm:t>
    </dgm:pt>
    <dgm:pt modelId="{9837C8C4-503C-45B9-B94F-9E5ABE5D8E08}" type="sibTrans" cxnId="{34E70A08-2C49-4CCC-B660-D92351EFB81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7CF2111-57BD-45DF-BCE4-52ACA2E0E130}">
      <dgm:prSet phldrT="[Text]"/>
      <dgm:spPr/>
      <dgm:t>
        <a:bodyPr/>
        <a:lstStyle/>
        <a:p>
          <a:endParaRPr lang="en-US" dirty="0"/>
        </a:p>
      </dgm:t>
    </dgm:pt>
    <dgm:pt modelId="{1CB9F82C-0FE8-4204-9CEC-DF9EF35BAF83}" type="parTrans" cxnId="{79FCA284-11F2-45C2-9A1E-AE8D095F1EC6}">
      <dgm:prSet/>
      <dgm:spPr/>
      <dgm:t>
        <a:bodyPr/>
        <a:lstStyle/>
        <a:p>
          <a:endParaRPr lang="en-US"/>
        </a:p>
      </dgm:t>
    </dgm:pt>
    <dgm:pt modelId="{D0756025-6A18-4DCB-BC9A-1CD2C8D51551}" type="sibTrans" cxnId="{79FCA284-11F2-45C2-9A1E-AE8D095F1EC6}">
      <dgm:prSet/>
      <dgm:spPr/>
      <dgm:t>
        <a:bodyPr/>
        <a:lstStyle/>
        <a:p>
          <a:endParaRPr lang="en-US"/>
        </a:p>
      </dgm:t>
    </dgm:pt>
    <dgm:pt modelId="{320C1CC0-4285-414D-B3D4-772F1769BCDC}">
      <dgm:prSet phldrT="[Text]"/>
      <dgm:spPr/>
      <dgm:t>
        <a:bodyPr/>
        <a:lstStyle/>
        <a:p>
          <a:endParaRPr lang="en-US" dirty="0"/>
        </a:p>
      </dgm:t>
    </dgm:pt>
    <dgm:pt modelId="{03C507B5-AD56-4197-AE8F-3E6DB97974E0}" type="parTrans" cxnId="{05AD0E98-1DC4-467C-BDCE-FF8C6A126BBE}">
      <dgm:prSet/>
      <dgm:spPr/>
      <dgm:t>
        <a:bodyPr/>
        <a:lstStyle/>
        <a:p>
          <a:endParaRPr lang="en-US"/>
        </a:p>
      </dgm:t>
    </dgm:pt>
    <dgm:pt modelId="{8E910855-DC3E-4424-A125-54418674B547}" type="sibTrans" cxnId="{05AD0E98-1DC4-467C-BDCE-FF8C6A126BB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EB73150-7D50-477E-82E2-439935013348}" type="pres">
      <dgm:prSet presAssocID="{3863D9A2-30B5-4261-9909-28802BF5E0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F3BE6-CE88-4E65-8D9E-478A1D47E3F3}" type="pres">
      <dgm:prSet presAssocID="{DCABB73E-0741-4775-8987-D1C6C459B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03E0F-26C8-4463-8A18-4DBAD5A957DE}" type="pres">
      <dgm:prSet presAssocID="{51C8F722-6F5F-4B51-9CAD-68A425563D1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207D21A-4CDA-4D17-BC64-01C987C29700}" type="pres">
      <dgm:prSet presAssocID="{51C8F722-6F5F-4B51-9CAD-68A425563D1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D76591C-9855-4B95-9E4C-2D5E23437AAC}" type="pres">
      <dgm:prSet presAssocID="{320C1CC0-4285-414D-B3D4-772F1769BC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2A66D-3D9C-4BD6-BBF7-5E6A9E46CECA}" type="pres">
      <dgm:prSet presAssocID="{8E910855-DC3E-4424-A125-54418674B54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7DE19C8-F040-4983-973E-816D7D0E3020}" type="pres">
      <dgm:prSet presAssocID="{8E910855-DC3E-4424-A125-54418674B5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33A3621-1857-4BF8-9F9D-65330FBA7535}" type="pres">
      <dgm:prSet presAssocID="{0CF61A80-AD1F-42E7-B1F3-5D2B6678A48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78B41-D394-46CE-8CFA-936F90C9D8D1}" type="pres">
      <dgm:prSet presAssocID="{26BB3ED5-F53A-47D8-821C-61AE4EA7CEA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9C5668-7DF6-49F7-815E-E67CEB8ED38B}" type="pres">
      <dgm:prSet presAssocID="{26BB3ED5-F53A-47D8-821C-61AE4EA7CEA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1F6252-E3AA-4839-9599-F2A69A52D764}" type="pres">
      <dgm:prSet presAssocID="{975686A6-A88C-492E-AAF8-57D3C11083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4998C-C8B2-463D-891F-82AF8D3FD7E9}" type="pres">
      <dgm:prSet presAssocID="{9837C8C4-503C-45B9-B94F-9E5ABE5D8E0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B5DC570-1CE4-44DF-A4F9-42293B9D27D9}" type="pres">
      <dgm:prSet presAssocID="{9837C8C4-503C-45B9-B94F-9E5ABE5D8E0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7AD31F1-EBF9-468F-87D1-362405810FEA}" type="pres">
      <dgm:prSet presAssocID="{77CF2111-57BD-45DF-BCE4-52ACA2E0E13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6A392-F58A-45B9-856F-435565855404}" type="pres">
      <dgm:prSet presAssocID="{D0756025-6A18-4DCB-BC9A-1CD2C8D5155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FBE555E-7DB4-4FA1-9C9E-0BC9DFB5C096}" type="pres">
      <dgm:prSet presAssocID="{D0756025-6A18-4DCB-BC9A-1CD2C8D5155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3379CBD-E6F2-4416-818B-40F4BFF9DAFB}" srcId="{3863D9A2-30B5-4261-9909-28802BF5E0B0}" destId="{0CF61A80-AD1F-42E7-B1F3-5D2B6678A48A}" srcOrd="2" destOrd="0" parTransId="{B5152126-33CD-4D6F-95E0-CC67C36F92DE}" sibTransId="{26BB3ED5-F53A-47D8-821C-61AE4EA7CEAD}"/>
    <dgm:cxn modelId="{05AD0E98-1DC4-467C-BDCE-FF8C6A126BBE}" srcId="{3863D9A2-30B5-4261-9909-28802BF5E0B0}" destId="{320C1CC0-4285-414D-B3D4-772F1769BCDC}" srcOrd="1" destOrd="0" parTransId="{03C507B5-AD56-4197-AE8F-3E6DB97974E0}" sibTransId="{8E910855-DC3E-4424-A125-54418674B547}"/>
    <dgm:cxn modelId="{FDCB04F0-5975-4E7F-9ECB-1737820D7A56}" type="presOf" srcId="{8E910855-DC3E-4424-A125-54418674B547}" destId="{10F2A66D-3D9C-4BD6-BBF7-5E6A9E46CECA}" srcOrd="0" destOrd="0" presId="urn:microsoft.com/office/officeart/2005/8/layout/cycle2"/>
    <dgm:cxn modelId="{08949B88-6C23-4EB4-AC4D-D8EBE93536A7}" srcId="{3863D9A2-30B5-4261-9909-28802BF5E0B0}" destId="{DCABB73E-0741-4775-8987-D1C6C459B08D}" srcOrd="0" destOrd="0" parTransId="{1C801176-3DB7-416A-AC33-B41D7CF5FAAC}" sibTransId="{51C8F722-6F5F-4B51-9CAD-68A425563D18}"/>
    <dgm:cxn modelId="{82F14967-EF85-4E3C-97CA-54F1CC502FB6}" type="presOf" srcId="{51C8F722-6F5F-4B51-9CAD-68A425563D18}" destId="{2207D21A-4CDA-4D17-BC64-01C987C29700}" srcOrd="1" destOrd="0" presId="urn:microsoft.com/office/officeart/2005/8/layout/cycle2"/>
    <dgm:cxn modelId="{CECBE83F-8703-46FE-B579-F74D3DE39C61}" type="presOf" srcId="{9837C8C4-503C-45B9-B94F-9E5ABE5D8E08}" destId="{7114998C-C8B2-463D-891F-82AF8D3FD7E9}" srcOrd="0" destOrd="0" presId="urn:microsoft.com/office/officeart/2005/8/layout/cycle2"/>
    <dgm:cxn modelId="{39211826-DACD-4DEA-A5A5-5813CBDD1C8F}" type="presOf" srcId="{DCABB73E-0741-4775-8987-D1C6C459B08D}" destId="{11EF3BE6-CE88-4E65-8D9E-478A1D47E3F3}" srcOrd="0" destOrd="0" presId="urn:microsoft.com/office/officeart/2005/8/layout/cycle2"/>
    <dgm:cxn modelId="{642F36D8-0611-4B3C-BD59-B3512EC53569}" type="presOf" srcId="{51C8F722-6F5F-4B51-9CAD-68A425563D18}" destId="{77103E0F-26C8-4463-8A18-4DBAD5A957DE}" srcOrd="0" destOrd="0" presId="urn:microsoft.com/office/officeart/2005/8/layout/cycle2"/>
    <dgm:cxn modelId="{222D5369-FA10-4EC6-A232-6D503DA9FC70}" type="presOf" srcId="{9837C8C4-503C-45B9-B94F-9E5ABE5D8E08}" destId="{5B5DC570-1CE4-44DF-A4F9-42293B9D27D9}" srcOrd="1" destOrd="0" presId="urn:microsoft.com/office/officeart/2005/8/layout/cycle2"/>
    <dgm:cxn modelId="{01356D4D-FE4C-4F11-A4AF-3BA84CA9B396}" type="presOf" srcId="{8E910855-DC3E-4424-A125-54418674B547}" destId="{C7DE19C8-F040-4983-973E-816D7D0E3020}" srcOrd="1" destOrd="0" presId="urn:microsoft.com/office/officeart/2005/8/layout/cycle2"/>
    <dgm:cxn modelId="{79FCA284-11F2-45C2-9A1E-AE8D095F1EC6}" srcId="{3863D9A2-30B5-4261-9909-28802BF5E0B0}" destId="{77CF2111-57BD-45DF-BCE4-52ACA2E0E130}" srcOrd="4" destOrd="0" parTransId="{1CB9F82C-0FE8-4204-9CEC-DF9EF35BAF83}" sibTransId="{D0756025-6A18-4DCB-BC9A-1CD2C8D51551}"/>
    <dgm:cxn modelId="{CCFE70AD-565E-4030-9CAC-EFA47449DC56}" type="presOf" srcId="{26BB3ED5-F53A-47D8-821C-61AE4EA7CEAD}" destId="{0B9C5668-7DF6-49F7-815E-E67CEB8ED38B}" srcOrd="1" destOrd="0" presId="urn:microsoft.com/office/officeart/2005/8/layout/cycle2"/>
    <dgm:cxn modelId="{DA23E594-D892-4FD1-AB4E-C8D9040B1965}" type="presOf" srcId="{26BB3ED5-F53A-47D8-821C-61AE4EA7CEAD}" destId="{A0678B41-D394-46CE-8CFA-936F90C9D8D1}" srcOrd="0" destOrd="0" presId="urn:microsoft.com/office/officeart/2005/8/layout/cycle2"/>
    <dgm:cxn modelId="{FEC6B5F7-B2B3-4193-B0FF-A95D275FA66B}" type="presOf" srcId="{77CF2111-57BD-45DF-BCE4-52ACA2E0E130}" destId="{97AD31F1-EBF9-468F-87D1-362405810FEA}" srcOrd="0" destOrd="0" presId="urn:microsoft.com/office/officeart/2005/8/layout/cycle2"/>
    <dgm:cxn modelId="{34E70A08-2C49-4CCC-B660-D92351EFB81D}" srcId="{3863D9A2-30B5-4261-9909-28802BF5E0B0}" destId="{975686A6-A88C-492E-AAF8-57D3C1108396}" srcOrd="3" destOrd="0" parTransId="{2F2348E6-0BD7-4567-8189-37E2F8E44B2F}" sibTransId="{9837C8C4-503C-45B9-B94F-9E5ABE5D8E08}"/>
    <dgm:cxn modelId="{7A7BD09A-068F-4A22-B24C-7AE860A4E449}" type="presOf" srcId="{975686A6-A88C-492E-AAF8-57D3C1108396}" destId="{2D1F6252-E3AA-4839-9599-F2A69A52D764}" srcOrd="0" destOrd="0" presId="urn:microsoft.com/office/officeart/2005/8/layout/cycle2"/>
    <dgm:cxn modelId="{A502C9C6-B59D-4594-AC59-935DA79DA661}" type="presOf" srcId="{3863D9A2-30B5-4261-9909-28802BF5E0B0}" destId="{FEB73150-7D50-477E-82E2-439935013348}" srcOrd="0" destOrd="0" presId="urn:microsoft.com/office/officeart/2005/8/layout/cycle2"/>
    <dgm:cxn modelId="{42B6DDBD-BD56-4C92-96EE-5DBCD7BBE205}" type="presOf" srcId="{0CF61A80-AD1F-42E7-B1F3-5D2B6678A48A}" destId="{C33A3621-1857-4BF8-9F9D-65330FBA7535}" srcOrd="0" destOrd="0" presId="urn:microsoft.com/office/officeart/2005/8/layout/cycle2"/>
    <dgm:cxn modelId="{5B5585AF-8E13-4694-87ED-E8DE902203B8}" type="presOf" srcId="{D0756025-6A18-4DCB-BC9A-1CD2C8D51551}" destId="{7FBE555E-7DB4-4FA1-9C9E-0BC9DFB5C096}" srcOrd="1" destOrd="0" presId="urn:microsoft.com/office/officeart/2005/8/layout/cycle2"/>
    <dgm:cxn modelId="{C176529C-7DBF-427C-8BCE-4D13CF9ABBFC}" type="presOf" srcId="{320C1CC0-4285-414D-B3D4-772F1769BCDC}" destId="{1D76591C-9855-4B95-9E4C-2D5E23437AAC}" srcOrd="0" destOrd="0" presId="urn:microsoft.com/office/officeart/2005/8/layout/cycle2"/>
    <dgm:cxn modelId="{B1DD003A-CD17-446A-B62E-9C04BF43DADC}" type="presOf" srcId="{D0756025-6A18-4DCB-BC9A-1CD2C8D51551}" destId="{E876A392-F58A-45B9-856F-435565855404}" srcOrd="0" destOrd="0" presId="urn:microsoft.com/office/officeart/2005/8/layout/cycle2"/>
    <dgm:cxn modelId="{3F4B06F3-864E-433B-BF97-9B3819FC54F0}" type="presParOf" srcId="{FEB73150-7D50-477E-82E2-439935013348}" destId="{11EF3BE6-CE88-4E65-8D9E-478A1D47E3F3}" srcOrd="0" destOrd="0" presId="urn:microsoft.com/office/officeart/2005/8/layout/cycle2"/>
    <dgm:cxn modelId="{A38151BD-EDCA-4537-9977-132A6F3C85EA}" type="presParOf" srcId="{FEB73150-7D50-477E-82E2-439935013348}" destId="{77103E0F-26C8-4463-8A18-4DBAD5A957DE}" srcOrd="1" destOrd="0" presId="urn:microsoft.com/office/officeart/2005/8/layout/cycle2"/>
    <dgm:cxn modelId="{CFF80041-5023-4FA7-A7DF-115958ACA9AC}" type="presParOf" srcId="{77103E0F-26C8-4463-8A18-4DBAD5A957DE}" destId="{2207D21A-4CDA-4D17-BC64-01C987C29700}" srcOrd="0" destOrd="0" presId="urn:microsoft.com/office/officeart/2005/8/layout/cycle2"/>
    <dgm:cxn modelId="{7A75F1EA-478E-4AC0-B5DB-3CE573497411}" type="presParOf" srcId="{FEB73150-7D50-477E-82E2-439935013348}" destId="{1D76591C-9855-4B95-9E4C-2D5E23437AAC}" srcOrd="2" destOrd="0" presId="urn:microsoft.com/office/officeart/2005/8/layout/cycle2"/>
    <dgm:cxn modelId="{A882E85A-8F53-4A14-9F28-A3DFC11D8E53}" type="presParOf" srcId="{FEB73150-7D50-477E-82E2-439935013348}" destId="{10F2A66D-3D9C-4BD6-BBF7-5E6A9E46CECA}" srcOrd="3" destOrd="0" presId="urn:microsoft.com/office/officeart/2005/8/layout/cycle2"/>
    <dgm:cxn modelId="{9FFDCC03-C81B-494E-82EA-B8AA5EA42825}" type="presParOf" srcId="{10F2A66D-3D9C-4BD6-BBF7-5E6A9E46CECA}" destId="{C7DE19C8-F040-4983-973E-816D7D0E3020}" srcOrd="0" destOrd="0" presId="urn:microsoft.com/office/officeart/2005/8/layout/cycle2"/>
    <dgm:cxn modelId="{CA96C892-7995-4E60-A2FD-B0AAB3C005BC}" type="presParOf" srcId="{FEB73150-7D50-477E-82E2-439935013348}" destId="{C33A3621-1857-4BF8-9F9D-65330FBA7535}" srcOrd="4" destOrd="0" presId="urn:microsoft.com/office/officeart/2005/8/layout/cycle2"/>
    <dgm:cxn modelId="{DBBFB3AC-3B2A-44C4-82CD-13A35D3A3B5D}" type="presParOf" srcId="{FEB73150-7D50-477E-82E2-439935013348}" destId="{A0678B41-D394-46CE-8CFA-936F90C9D8D1}" srcOrd="5" destOrd="0" presId="urn:microsoft.com/office/officeart/2005/8/layout/cycle2"/>
    <dgm:cxn modelId="{A4F27020-FD01-4ED5-953D-592047B84F14}" type="presParOf" srcId="{A0678B41-D394-46CE-8CFA-936F90C9D8D1}" destId="{0B9C5668-7DF6-49F7-815E-E67CEB8ED38B}" srcOrd="0" destOrd="0" presId="urn:microsoft.com/office/officeart/2005/8/layout/cycle2"/>
    <dgm:cxn modelId="{53811890-2C60-48D3-A834-9FC8F1938AF7}" type="presParOf" srcId="{FEB73150-7D50-477E-82E2-439935013348}" destId="{2D1F6252-E3AA-4839-9599-F2A69A52D764}" srcOrd="6" destOrd="0" presId="urn:microsoft.com/office/officeart/2005/8/layout/cycle2"/>
    <dgm:cxn modelId="{60D2439D-7643-49E4-94EA-85638D168ED5}" type="presParOf" srcId="{FEB73150-7D50-477E-82E2-439935013348}" destId="{7114998C-C8B2-463D-891F-82AF8D3FD7E9}" srcOrd="7" destOrd="0" presId="urn:microsoft.com/office/officeart/2005/8/layout/cycle2"/>
    <dgm:cxn modelId="{73C3D9CB-DC74-4837-8ACF-CB5666BE23FD}" type="presParOf" srcId="{7114998C-C8B2-463D-891F-82AF8D3FD7E9}" destId="{5B5DC570-1CE4-44DF-A4F9-42293B9D27D9}" srcOrd="0" destOrd="0" presId="urn:microsoft.com/office/officeart/2005/8/layout/cycle2"/>
    <dgm:cxn modelId="{02B8638B-0D7F-41BF-8E3B-5A2543084F06}" type="presParOf" srcId="{FEB73150-7D50-477E-82E2-439935013348}" destId="{97AD31F1-EBF9-468F-87D1-362405810FEA}" srcOrd="8" destOrd="0" presId="urn:microsoft.com/office/officeart/2005/8/layout/cycle2"/>
    <dgm:cxn modelId="{5DC7270F-862E-4E37-9884-40F91D64879A}" type="presParOf" srcId="{FEB73150-7D50-477E-82E2-439935013348}" destId="{E876A392-F58A-45B9-856F-435565855404}" srcOrd="9" destOrd="0" presId="urn:microsoft.com/office/officeart/2005/8/layout/cycle2"/>
    <dgm:cxn modelId="{5F1BE247-B550-4880-8BEC-0243C992458E}" type="presParOf" srcId="{E876A392-F58A-45B9-856F-435565855404}" destId="{7FBE555E-7DB4-4FA1-9C9E-0BC9DFB5C0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63D9A2-30B5-4261-9909-28802BF5E0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BB73E-0741-4775-8987-D1C6C459B08D}">
      <dgm:prSet phldrT="[Text]"/>
      <dgm:spPr/>
      <dgm:t>
        <a:bodyPr/>
        <a:lstStyle/>
        <a:p>
          <a:endParaRPr lang="en-US" dirty="0"/>
        </a:p>
      </dgm:t>
    </dgm:pt>
    <dgm:pt modelId="{1C801176-3DB7-416A-AC33-B41D7CF5FAAC}" type="parTrans" cxnId="{08949B88-6C23-4EB4-AC4D-D8EBE93536A7}">
      <dgm:prSet/>
      <dgm:spPr/>
      <dgm:t>
        <a:bodyPr/>
        <a:lstStyle/>
        <a:p>
          <a:endParaRPr lang="en-US"/>
        </a:p>
      </dgm:t>
    </dgm:pt>
    <dgm:pt modelId="{51C8F722-6F5F-4B51-9CAD-68A425563D18}" type="sibTrans" cxnId="{08949B88-6C23-4EB4-AC4D-D8EBE93536A7}">
      <dgm:prSet/>
      <dgm:spPr/>
      <dgm:t>
        <a:bodyPr/>
        <a:lstStyle/>
        <a:p>
          <a:endParaRPr lang="en-US"/>
        </a:p>
      </dgm:t>
    </dgm:pt>
    <dgm:pt modelId="{0CF61A80-AD1F-42E7-B1F3-5D2B6678A48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B5152126-33CD-4D6F-95E0-CC67C36F92DE}" type="parTrans" cxnId="{D3379CBD-E6F2-4416-818B-40F4BFF9DAFB}">
      <dgm:prSet/>
      <dgm:spPr/>
      <dgm:t>
        <a:bodyPr/>
        <a:lstStyle/>
        <a:p>
          <a:endParaRPr lang="en-US"/>
        </a:p>
      </dgm:t>
    </dgm:pt>
    <dgm:pt modelId="{26BB3ED5-F53A-47D8-821C-61AE4EA7CEAD}" type="sibTrans" cxnId="{D3379CBD-E6F2-4416-818B-40F4BFF9DAF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20C1CC0-4285-414D-B3D4-772F1769BCDC}">
      <dgm:prSet phldrT="[Text]"/>
      <dgm:spPr/>
      <dgm:t>
        <a:bodyPr/>
        <a:lstStyle/>
        <a:p>
          <a:endParaRPr lang="en-US" dirty="0"/>
        </a:p>
      </dgm:t>
    </dgm:pt>
    <dgm:pt modelId="{03C507B5-AD56-4197-AE8F-3E6DB97974E0}" type="parTrans" cxnId="{05AD0E98-1DC4-467C-BDCE-FF8C6A126BBE}">
      <dgm:prSet/>
      <dgm:spPr/>
      <dgm:t>
        <a:bodyPr/>
        <a:lstStyle/>
        <a:p>
          <a:endParaRPr lang="en-US"/>
        </a:p>
      </dgm:t>
    </dgm:pt>
    <dgm:pt modelId="{8E910855-DC3E-4424-A125-54418674B547}" type="sibTrans" cxnId="{05AD0E98-1DC4-467C-BDCE-FF8C6A126BB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75686A6-A88C-492E-AAF8-57D3C110839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9837C8C4-503C-45B9-B94F-9E5ABE5D8E08}" type="sibTrans" cxnId="{34E70A08-2C49-4CCC-B660-D92351EFB81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F2348E6-0BD7-4567-8189-37E2F8E44B2F}" type="parTrans" cxnId="{34E70A08-2C49-4CCC-B660-D92351EFB81D}">
      <dgm:prSet/>
      <dgm:spPr/>
      <dgm:t>
        <a:bodyPr/>
        <a:lstStyle/>
        <a:p>
          <a:endParaRPr lang="en-US"/>
        </a:p>
      </dgm:t>
    </dgm:pt>
    <dgm:pt modelId="{77CF2111-57BD-45DF-BCE4-52ACA2E0E13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D0756025-6A18-4DCB-BC9A-1CD2C8D51551}" type="sibTrans" cxnId="{79FCA284-11F2-45C2-9A1E-AE8D095F1E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1CB9F82C-0FE8-4204-9CEC-DF9EF35BAF83}" type="parTrans" cxnId="{79FCA284-11F2-45C2-9A1E-AE8D095F1EC6}">
      <dgm:prSet/>
      <dgm:spPr/>
      <dgm:t>
        <a:bodyPr/>
        <a:lstStyle/>
        <a:p>
          <a:endParaRPr lang="en-US"/>
        </a:p>
      </dgm:t>
    </dgm:pt>
    <dgm:pt modelId="{FEB73150-7D50-477E-82E2-439935013348}" type="pres">
      <dgm:prSet presAssocID="{3863D9A2-30B5-4261-9909-28802BF5E0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F3BE6-CE88-4E65-8D9E-478A1D47E3F3}" type="pres">
      <dgm:prSet presAssocID="{DCABB73E-0741-4775-8987-D1C6C459B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03E0F-26C8-4463-8A18-4DBAD5A957DE}" type="pres">
      <dgm:prSet presAssocID="{51C8F722-6F5F-4B51-9CAD-68A425563D1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207D21A-4CDA-4D17-BC64-01C987C29700}" type="pres">
      <dgm:prSet presAssocID="{51C8F722-6F5F-4B51-9CAD-68A425563D1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D76591C-9855-4B95-9E4C-2D5E23437AAC}" type="pres">
      <dgm:prSet presAssocID="{320C1CC0-4285-414D-B3D4-772F1769BC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2A66D-3D9C-4BD6-BBF7-5E6A9E46CECA}" type="pres">
      <dgm:prSet presAssocID="{8E910855-DC3E-4424-A125-54418674B54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7DE19C8-F040-4983-973E-816D7D0E3020}" type="pres">
      <dgm:prSet presAssocID="{8E910855-DC3E-4424-A125-54418674B5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33A3621-1857-4BF8-9F9D-65330FBA7535}" type="pres">
      <dgm:prSet presAssocID="{0CF61A80-AD1F-42E7-B1F3-5D2B6678A48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78B41-D394-46CE-8CFA-936F90C9D8D1}" type="pres">
      <dgm:prSet presAssocID="{26BB3ED5-F53A-47D8-821C-61AE4EA7CEA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9C5668-7DF6-49F7-815E-E67CEB8ED38B}" type="pres">
      <dgm:prSet presAssocID="{26BB3ED5-F53A-47D8-821C-61AE4EA7CEA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1F6252-E3AA-4839-9599-F2A69A52D764}" type="pres">
      <dgm:prSet presAssocID="{975686A6-A88C-492E-AAF8-57D3C11083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4998C-C8B2-463D-891F-82AF8D3FD7E9}" type="pres">
      <dgm:prSet presAssocID="{9837C8C4-503C-45B9-B94F-9E5ABE5D8E0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B5DC570-1CE4-44DF-A4F9-42293B9D27D9}" type="pres">
      <dgm:prSet presAssocID="{9837C8C4-503C-45B9-B94F-9E5ABE5D8E0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7AD31F1-EBF9-468F-87D1-362405810FEA}" type="pres">
      <dgm:prSet presAssocID="{77CF2111-57BD-45DF-BCE4-52ACA2E0E13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6A392-F58A-45B9-856F-435565855404}" type="pres">
      <dgm:prSet presAssocID="{D0756025-6A18-4DCB-BC9A-1CD2C8D5155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FBE555E-7DB4-4FA1-9C9E-0BC9DFB5C096}" type="pres">
      <dgm:prSet presAssocID="{D0756025-6A18-4DCB-BC9A-1CD2C8D5155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3379CBD-E6F2-4416-818B-40F4BFF9DAFB}" srcId="{3863D9A2-30B5-4261-9909-28802BF5E0B0}" destId="{0CF61A80-AD1F-42E7-B1F3-5D2B6678A48A}" srcOrd="2" destOrd="0" parTransId="{B5152126-33CD-4D6F-95E0-CC67C36F92DE}" sibTransId="{26BB3ED5-F53A-47D8-821C-61AE4EA7CEAD}"/>
    <dgm:cxn modelId="{05AD0E98-1DC4-467C-BDCE-FF8C6A126BBE}" srcId="{3863D9A2-30B5-4261-9909-28802BF5E0B0}" destId="{320C1CC0-4285-414D-B3D4-772F1769BCDC}" srcOrd="1" destOrd="0" parTransId="{03C507B5-AD56-4197-AE8F-3E6DB97974E0}" sibTransId="{8E910855-DC3E-4424-A125-54418674B547}"/>
    <dgm:cxn modelId="{FDCB04F0-5975-4E7F-9ECB-1737820D7A56}" type="presOf" srcId="{8E910855-DC3E-4424-A125-54418674B547}" destId="{10F2A66D-3D9C-4BD6-BBF7-5E6A9E46CECA}" srcOrd="0" destOrd="0" presId="urn:microsoft.com/office/officeart/2005/8/layout/cycle2"/>
    <dgm:cxn modelId="{08949B88-6C23-4EB4-AC4D-D8EBE93536A7}" srcId="{3863D9A2-30B5-4261-9909-28802BF5E0B0}" destId="{DCABB73E-0741-4775-8987-D1C6C459B08D}" srcOrd="0" destOrd="0" parTransId="{1C801176-3DB7-416A-AC33-B41D7CF5FAAC}" sibTransId="{51C8F722-6F5F-4B51-9CAD-68A425563D18}"/>
    <dgm:cxn modelId="{82F14967-EF85-4E3C-97CA-54F1CC502FB6}" type="presOf" srcId="{51C8F722-6F5F-4B51-9CAD-68A425563D18}" destId="{2207D21A-4CDA-4D17-BC64-01C987C29700}" srcOrd="1" destOrd="0" presId="urn:microsoft.com/office/officeart/2005/8/layout/cycle2"/>
    <dgm:cxn modelId="{CECBE83F-8703-46FE-B579-F74D3DE39C61}" type="presOf" srcId="{9837C8C4-503C-45B9-B94F-9E5ABE5D8E08}" destId="{7114998C-C8B2-463D-891F-82AF8D3FD7E9}" srcOrd="0" destOrd="0" presId="urn:microsoft.com/office/officeart/2005/8/layout/cycle2"/>
    <dgm:cxn modelId="{39211826-DACD-4DEA-A5A5-5813CBDD1C8F}" type="presOf" srcId="{DCABB73E-0741-4775-8987-D1C6C459B08D}" destId="{11EF3BE6-CE88-4E65-8D9E-478A1D47E3F3}" srcOrd="0" destOrd="0" presId="urn:microsoft.com/office/officeart/2005/8/layout/cycle2"/>
    <dgm:cxn modelId="{642F36D8-0611-4B3C-BD59-B3512EC53569}" type="presOf" srcId="{51C8F722-6F5F-4B51-9CAD-68A425563D18}" destId="{77103E0F-26C8-4463-8A18-4DBAD5A957DE}" srcOrd="0" destOrd="0" presId="urn:microsoft.com/office/officeart/2005/8/layout/cycle2"/>
    <dgm:cxn modelId="{222D5369-FA10-4EC6-A232-6D503DA9FC70}" type="presOf" srcId="{9837C8C4-503C-45B9-B94F-9E5ABE5D8E08}" destId="{5B5DC570-1CE4-44DF-A4F9-42293B9D27D9}" srcOrd="1" destOrd="0" presId="urn:microsoft.com/office/officeart/2005/8/layout/cycle2"/>
    <dgm:cxn modelId="{01356D4D-FE4C-4F11-A4AF-3BA84CA9B396}" type="presOf" srcId="{8E910855-DC3E-4424-A125-54418674B547}" destId="{C7DE19C8-F040-4983-973E-816D7D0E3020}" srcOrd="1" destOrd="0" presId="urn:microsoft.com/office/officeart/2005/8/layout/cycle2"/>
    <dgm:cxn modelId="{79FCA284-11F2-45C2-9A1E-AE8D095F1EC6}" srcId="{3863D9A2-30B5-4261-9909-28802BF5E0B0}" destId="{77CF2111-57BD-45DF-BCE4-52ACA2E0E130}" srcOrd="4" destOrd="0" parTransId="{1CB9F82C-0FE8-4204-9CEC-DF9EF35BAF83}" sibTransId="{D0756025-6A18-4DCB-BC9A-1CD2C8D51551}"/>
    <dgm:cxn modelId="{CCFE70AD-565E-4030-9CAC-EFA47449DC56}" type="presOf" srcId="{26BB3ED5-F53A-47D8-821C-61AE4EA7CEAD}" destId="{0B9C5668-7DF6-49F7-815E-E67CEB8ED38B}" srcOrd="1" destOrd="0" presId="urn:microsoft.com/office/officeart/2005/8/layout/cycle2"/>
    <dgm:cxn modelId="{DA23E594-D892-4FD1-AB4E-C8D9040B1965}" type="presOf" srcId="{26BB3ED5-F53A-47D8-821C-61AE4EA7CEAD}" destId="{A0678B41-D394-46CE-8CFA-936F90C9D8D1}" srcOrd="0" destOrd="0" presId="urn:microsoft.com/office/officeart/2005/8/layout/cycle2"/>
    <dgm:cxn modelId="{FEC6B5F7-B2B3-4193-B0FF-A95D275FA66B}" type="presOf" srcId="{77CF2111-57BD-45DF-BCE4-52ACA2E0E130}" destId="{97AD31F1-EBF9-468F-87D1-362405810FEA}" srcOrd="0" destOrd="0" presId="urn:microsoft.com/office/officeart/2005/8/layout/cycle2"/>
    <dgm:cxn modelId="{34E70A08-2C49-4CCC-B660-D92351EFB81D}" srcId="{3863D9A2-30B5-4261-9909-28802BF5E0B0}" destId="{975686A6-A88C-492E-AAF8-57D3C1108396}" srcOrd="3" destOrd="0" parTransId="{2F2348E6-0BD7-4567-8189-37E2F8E44B2F}" sibTransId="{9837C8C4-503C-45B9-B94F-9E5ABE5D8E08}"/>
    <dgm:cxn modelId="{7A7BD09A-068F-4A22-B24C-7AE860A4E449}" type="presOf" srcId="{975686A6-A88C-492E-AAF8-57D3C1108396}" destId="{2D1F6252-E3AA-4839-9599-F2A69A52D764}" srcOrd="0" destOrd="0" presId="urn:microsoft.com/office/officeart/2005/8/layout/cycle2"/>
    <dgm:cxn modelId="{A502C9C6-B59D-4594-AC59-935DA79DA661}" type="presOf" srcId="{3863D9A2-30B5-4261-9909-28802BF5E0B0}" destId="{FEB73150-7D50-477E-82E2-439935013348}" srcOrd="0" destOrd="0" presId="urn:microsoft.com/office/officeart/2005/8/layout/cycle2"/>
    <dgm:cxn modelId="{42B6DDBD-BD56-4C92-96EE-5DBCD7BBE205}" type="presOf" srcId="{0CF61A80-AD1F-42E7-B1F3-5D2B6678A48A}" destId="{C33A3621-1857-4BF8-9F9D-65330FBA7535}" srcOrd="0" destOrd="0" presId="urn:microsoft.com/office/officeart/2005/8/layout/cycle2"/>
    <dgm:cxn modelId="{5B5585AF-8E13-4694-87ED-E8DE902203B8}" type="presOf" srcId="{D0756025-6A18-4DCB-BC9A-1CD2C8D51551}" destId="{7FBE555E-7DB4-4FA1-9C9E-0BC9DFB5C096}" srcOrd="1" destOrd="0" presId="urn:microsoft.com/office/officeart/2005/8/layout/cycle2"/>
    <dgm:cxn modelId="{C176529C-7DBF-427C-8BCE-4D13CF9ABBFC}" type="presOf" srcId="{320C1CC0-4285-414D-B3D4-772F1769BCDC}" destId="{1D76591C-9855-4B95-9E4C-2D5E23437AAC}" srcOrd="0" destOrd="0" presId="urn:microsoft.com/office/officeart/2005/8/layout/cycle2"/>
    <dgm:cxn modelId="{B1DD003A-CD17-446A-B62E-9C04BF43DADC}" type="presOf" srcId="{D0756025-6A18-4DCB-BC9A-1CD2C8D51551}" destId="{E876A392-F58A-45B9-856F-435565855404}" srcOrd="0" destOrd="0" presId="urn:microsoft.com/office/officeart/2005/8/layout/cycle2"/>
    <dgm:cxn modelId="{3F4B06F3-864E-433B-BF97-9B3819FC54F0}" type="presParOf" srcId="{FEB73150-7D50-477E-82E2-439935013348}" destId="{11EF3BE6-CE88-4E65-8D9E-478A1D47E3F3}" srcOrd="0" destOrd="0" presId="urn:microsoft.com/office/officeart/2005/8/layout/cycle2"/>
    <dgm:cxn modelId="{A38151BD-EDCA-4537-9977-132A6F3C85EA}" type="presParOf" srcId="{FEB73150-7D50-477E-82E2-439935013348}" destId="{77103E0F-26C8-4463-8A18-4DBAD5A957DE}" srcOrd="1" destOrd="0" presId="urn:microsoft.com/office/officeart/2005/8/layout/cycle2"/>
    <dgm:cxn modelId="{CFF80041-5023-4FA7-A7DF-115958ACA9AC}" type="presParOf" srcId="{77103E0F-26C8-4463-8A18-4DBAD5A957DE}" destId="{2207D21A-4CDA-4D17-BC64-01C987C29700}" srcOrd="0" destOrd="0" presId="urn:microsoft.com/office/officeart/2005/8/layout/cycle2"/>
    <dgm:cxn modelId="{7A75F1EA-478E-4AC0-B5DB-3CE573497411}" type="presParOf" srcId="{FEB73150-7D50-477E-82E2-439935013348}" destId="{1D76591C-9855-4B95-9E4C-2D5E23437AAC}" srcOrd="2" destOrd="0" presId="urn:microsoft.com/office/officeart/2005/8/layout/cycle2"/>
    <dgm:cxn modelId="{A882E85A-8F53-4A14-9F28-A3DFC11D8E53}" type="presParOf" srcId="{FEB73150-7D50-477E-82E2-439935013348}" destId="{10F2A66D-3D9C-4BD6-BBF7-5E6A9E46CECA}" srcOrd="3" destOrd="0" presId="urn:microsoft.com/office/officeart/2005/8/layout/cycle2"/>
    <dgm:cxn modelId="{9FFDCC03-C81B-494E-82EA-B8AA5EA42825}" type="presParOf" srcId="{10F2A66D-3D9C-4BD6-BBF7-5E6A9E46CECA}" destId="{C7DE19C8-F040-4983-973E-816D7D0E3020}" srcOrd="0" destOrd="0" presId="urn:microsoft.com/office/officeart/2005/8/layout/cycle2"/>
    <dgm:cxn modelId="{CA96C892-7995-4E60-A2FD-B0AAB3C005BC}" type="presParOf" srcId="{FEB73150-7D50-477E-82E2-439935013348}" destId="{C33A3621-1857-4BF8-9F9D-65330FBA7535}" srcOrd="4" destOrd="0" presId="urn:microsoft.com/office/officeart/2005/8/layout/cycle2"/>
    <dgm:cxn modelId="{DBBFB3AC-3B2A-44C4-82CD-13A35D3A3B5D}" type="presParOf" srcId="{FEB73150-7D50-477E-82E2-439935013348}" destId="{A0678B41-D394-46CE-8CFA-936F90C9D8D1}" srcOrd="5" destOrd="0" presId="urn:microsoft.com/office/officeart/2005/8/layout/cycle2"/>
    <dgm:cxn modelId="{A4F27020-FD01-4ED5-953D-592047B84F14}" type="presParOf" srcId="{A0678B41-D394-46CE-8CFA-936F90C9D8D1}" destId="{0B9C5668-7DF6-49F7-815E-E67CEB8ED38B}" srcOrd="0" destOrd="0" presId="urn:microsoft.com/office/officeart/2005/8/layout/cycle2"/>
    <dgm:cxn modelId="{53811890-2C60-48D3-A834-9FC8F1938AF7}" type="presParOf" srcId="{FEB73150-7D50-477E-82E2-439935013348}" destId="{2D1F6252-E3AA-4839-9599-F2A69A52D764}" srcOrd="6" destOrd="0" presId="urn:microsoft.com/office/officeart/2005/8/layout/cycle2"/>
    <dgm:cxn modelId="{60D2439D-7643-49E4-94EA-85638D168ED5}" type="presParOf" srcId="{FEB73150-7D50-477E-82E2-439935013348}" destId="{7114998C-C8B2-463D-891F-82AF8D3FD7E9}" srcOrd="7" destOrd="0" presId="urn:microsoft.com/office/officeart/2005/8/layout/cycle2"/>
    <dgm:cxn modelId="{73C3D9CB-DC74-4837-8ACF-CB5666BE23FD}" type="presParOf" srcId="{7114998C-C8B2-463D-891F-82AF8D3FD7E9}" destId="{5B5DC570-1CE4-44DF-A4F9-42293B9D27D9}" srcOrd="0" destOrd="0" presId="urn:microsoft.com/office/officeart/2005/8/layout/cycle2"/>
    <dgm:cxn modelId="{02B8638B-0D7F-41BF-8E3B-5A2543084F06}" type="presParOf" srcId="{FEB73150-7D50-477E-82E2-439935013348}" destId="{97AD31F1-EBF9-468F-87D1-362405810FEA}" srcOrd="8" destOrd="0" presId="urn:microsoft.com/office/officeart/2005/8/layout/cycle2"/>
    <dgm:cxn modelId="{5DC7270F-862E-4E37-9884-40F91D64879A}" type="presParOf" srcId="{FEB73150-7D50-477E-82E2-439935013348}" destId="{E876A392-F58A-45B9-856F-435565855404}" srcOrd="9" destOrd="0" presId="urn:microsoft.com/office/officeart/2005/8/layout/cycle2"/>
    <dgm:cxn modelId="{5F1BE247-B550-4880-8BEC-0243C992458E}" type="presParOf" srcId="{E876A392-F58A-45B9-856F-435565855404}" destId="{7FBE555E-7DB4-4FA1-9C9E-0BC9DFB5C0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77A846-EAA2-4EDE-B3AF-6293076D9FE3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192077-4CE6-4C22-B0D8-B9EA4DD1594D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Nonlinear Program</a:t>
          </a:r>
          <a:endParaRPr lang="en-US" sz="1800" dirty="0"/>
        </a:p>
      </dgm:t>
    </dgm:pt>
    <dgm:pt modelId="{0D49AD55-2330-43AA-8A37-8A808058B692}" type="parTrans" cxnId="{45CB8780-A558-4C37-86FF-B1F4A6E38796}">
      <dgm:prSet/>
      <dgm:spPr/>
      <dgm:t>
        <a:bodyPr/>
        <a:lstStyle/>
        <a:p>
          <a:endParaRPr lang="en-US"/>
        </a:p>
      </dgm:t>
    </dgm:pt>
    <dgm:pt modelId="{7791761A-8811-4C0C-B82B-34B0349A88C5}" type="sibTrans" cxnId="{45CB8780-A558-4C37-86FF-B1F4A6E38796}">
      <dgm:prSet/>
      <dgm:spPr/>
      <dgm:t>
        <a:bodyPr/>
        <a:lstStyle/>
        <a:p>
          <a:endParaRPr lang="en-US"/>
        </a:p>
      </dgm:t>
    </dgm:pt>
    <dgm:pt modelId="{2574033D-5360-4357-BB57-371A0A2D1145}">
      <dgm:prSet phldrT="[Text]"/>
      <dgm:spPr/>
      <dgm:t>
        <a:bodyPr/>
        <a:lstStyle/>
        <a:p>
          <a:r>
            <a:rPr lang="en-US" dirty="0" smtClean="0"/>
            <a:t>Trajectory</a:t>
          </a:r>
        </a:p>
        <a:p>
          <a:r>
            <a:rPr lang="en-US" dirty="0" smtClean="0"/>
            <a:t>Optimization</a:t>
          </a:r>
          <a:endParaRPr lang="en-US" dirty="0"/>
        </a:p>
      </dgm:t>
    </dgm:pt>
    <dgm:pt modelId="{9920F7C5-21F2-43C3-83A5-3B23D448F136}" type="parTrans" cxnId="{71369D38-53FC-469C-8F62-78F1128E535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2F02CABE-36D7-41E7-96C2-CBAC90D235FA}" type="sibTrans" cxnId="{71369D38-53FC-469C-8F62-78F1128E535C}">
      <dgm:prSet/>
      <dgm:spPr/>
      <dgm:t>
        <a:bodyPr/>
        <a:lstStyle/>
        <a:p>
          <a:endParaRPr lang="en-US"/>
        </a:p>
      </dgm:t>
    </dgm:pt>
    <dgm:pt modelId="{82264CC6-822E-4515-84D6-31EE6B2EE51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Continuous</a:t>
          </a:r>
        </a:p>
        <a:p>
          <a:r>
            <a:rPr lang="en-US" dirty="0" smtClean="0"/>
            <a:t>Dynamics</a:t>
          </a:r>
          <a:endParaRPr lang="en-US" dirty="0"/>
        </a:p>
      </dgm:t>
    </dgm:pt>
    <dgm:pt modelId="{42919D4F-950E-4D16-A8F6-0ED8B0F1E958}" type="parTrans" cxnId="{316F7561-D6A0-4C3D-8356-C4E6AA2FF92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3D2D0E26-51E9-40A9-B9FF-B2EB08A79D42}" type="sibTrans" cxnId="{316F7561-D6A0-4C3D-8356-C4E6AA2FF927}">
      <dgm:prSet/>
      <dgm:spPr/>
      <dgm:t>
        <a:bodyPr/>
        <a:lstStyle/>
        <a:p>
          <a:endParaRPr lang="en-US"/>
        </a:p>
      </dgm:t>
    </dgm:pt>
    <dgm:pt modelId="{5D8E459C-DEEF-4274-A975-831A16380927}">
      <dgm:prSet phldrT="[Text]"/>
      <dgm:spPr/>
      <dgm:t>
        <a:bodyPr/>
        <a:lstStyle/>
        <a:p>
          <a:r>
            <a:rPr lang="en-US" dirty="0" smtClean="0"/>
            <a:t>Hybrid Trajectory Optimization</a:t>
          </a:r>
        </a:p>
      </dgm:t>
    </dgm:pt>
    <dgm:pt modelId="{B4A71751-F782-4A8A-A048-CEEFE9585894}" type="parTrans" cxnId="{096FE940-146C-45F4-BF16-30C937049AC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E51E8F1B-1110-43CE-A7D0-85B4A190EA87}" type="sibTrans" cxnId="{096FE940-146C-45F4-BF16-30C937049ACB}">
      <dgm:prSet/>
      <dgm:spPr/>
      <dgm:t>
        <a:bodyPr/>
        <a:lstStyle/>
        <a:p>
          <a:endParaRPr lang="en-US"/>
        </a:p>
      </dgm:t>
    </dgm:pt>
    <dgm:pt modelId="{B89DC905-3568-4B6B-8D33-ADBC7328F526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Hybrid Dynamics</a:t>
          </a:r>
          <a:endParaRPr lang="en-US" dirty="0"/>
        </a:p>
      </dgm:t>
    </dgm:pt>
    <dgm:pt modelId="{B5CB77EB-ED74-4A74-A31E-D9E4F55C037E}" type="parTrans" cxnId="{53523A67-981D-416E-B111-7706CEE751F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B82621E8-3E6E-462D-BD00-2EE851503E4B}" type="sibTrans" cxnId="{53523A67-981D-416E-B111-7706CEE751F0}">
      <dgm:prSet/>
      <dgm:spPr/>
      <dgm:t>
        <a:bodyPr/>
        <a:lstStyle/>
        <a:p>
          <a:endParaRPr lang="en-US"/>
        </a:p>
      </dgm:t>
    </dgm:pt>
    <dgm:pt modelId="{0271B702-B420-40E5-A19F-154C333BDD34}" type="pres">
      <dgm:prSet presAssocID="{8577A846-EAA2-4EDE-B3AF-6293076D9F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6ADB1-5BB7-4A75-874A-6D1B57670FA8}" type="pres">
      <dgm:prSet presAssocID="{8577A846-EAA2-4EDE-B3AF-6293076D9FE3}" presName="hierFlow" presStyleCnt="0"/>
      <dgm:spPr/>
    </dgm:pt>
    <dgm:pt modelId="{A91100D2-465E-4E2D-A4D0-CCA3C5AC406E}" type="pres">
      <dgm:prSet presAssocID="{8577A846-EAA2-4EDE-B3AF-6293076D9F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84E5CA5-E62A-416F-85DE-4430A7464B96}" type="pres">
      <dgm:prSet presAssocID="{D3192077-4CE6-4C22-B0D8-B9EA4DD1594D}" presName="Name14" presStyleCnt="0"/>
      <dgm:spPr/>
    </dgm:pt>
    <dgm:pt modelId="{72789A0E-54A7-465D-B2E9-87093BEE7D66}" type="pres">
      <dgm:prSet presAssocID="{D3192077-4CE6-4C22-B0D8-B9EA4DD1594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C2969-7EA8-4865-A9EC-142E9DA5833C}" type="pres">
      <dgm:prSet presAssocID="{D3192077-4CE6-4C22-B0D8-B9EA4DD1594D}" presName="hierChild2" presStyleCnt="0"/>
      <dgm:spPr/>
    </dgm:pt>
    <dgm:pt modelId="{D28F9804-72D4-4016-8C67-8624374B03AF}" type="pres">
      <dgm:prSet presAssocID="{9920F7C5-21F2-43C3-83A5-3B23D448F136}" presName="Name19" presStyleLbl="parChTrans1D2" presStyleIdx="0" presStyleCnt="2"/>
      <dgm:spPr/>
      <dgm:t>
        <a:bodyPr/>
        <a:lstStyle/>
        <a:p>
          <a:endParaRPr lang="en-US"/>
        </a:p>
      </dgm:t>
    </dgm:pt>
    <dgm:pt modelId="{7804D94D-86BF-4113-B1FD-86BB5FF11BC5}" type="pres">
      <dgm:prSet presAssocID="{2574033D-5360-4357-BB57-371A0A2D1145}" presName="Name21" presStyleCnt="0"/>
      <dgm:spPr/>
    </dgm:pt>
    <dgm:pt modelId="{367CFC38-6436-45E5-9C99-8684993192C6}" type="pres">
      <dgm:prSet presAssocID="{2574033D-5360-4357-BB57-371A0A2D1145}" presName="level2Shape" presStyleLbl="node2" presStyleIdx="0" presStyleCnt="2"/>
      <dgm:spPr/>
      <dgm:t>
        <a:bodyPr/>
        <a:lstStyle/>
        <a:p>
          <a:endParaRPr lang="en-US"/>
        </a:p>
      </dgm:t>
    </dgm:pt>
    <dgm:pt modelId="{9DD22FFC-E724-42A3-B432-EF0DB94628AB}" type="pres">
      <dgm:prSet presAssocID="{2574033D-5360-4357-BB57-371A0A2D1145}" presName="hierChild3" presStyleCnt="0"/>
      <dgm:spPr/>
    </dgm:pt>
    <dgm:pt modelId="{51B4BC55-1DD2-4E35-B715-4011882C0850}" type="pres">
      <dgm:prSet presAssocID="{42919D4F-950E-4D16-A8F6-0ED8B0F1E958}" presName="Name19" presStyleLbl="parChTrans1D3" presStyleIdx="0" presStyleCnt="2"/>
      <dgm:spPr/>
      <dgm:t>
        <a:bodyPr/>
        <a:lstStyle/>
        <a:p>
          <a:endParaRPr lang="en-US"/>
        </a:p>
      </dgm:t>
    </dgm:pt>
    <dgm:pt modelId="{F96E97EA-0705-4563-8EDC-858851DCA1B0}" type="pres">
      <dgm:prSet presAssocID="{82264CC6-822E-4515-84D6-31EE6B2EE510}" presName="Name21" presStyleCnt="0"/>
      <dgm:spPr/>
    </dgm:pt>
    <dgm:pt modelId="{2442C667-3A60-4885-BF8B-B1D9DFCBC17D}" type="pres">
      <dgm:prSet presAssocID="{82264CC6-822E-4515-84D6-31EE6B2EE510}" presName="level2Shape" presStyleLbl="node3" presStyleIdx="0" presStyleCnt="2"/>
      <dgm:spPr/>
      <dgm:t>
        <a:bodyPr/>
        <a:lstStyle/>
        <a:p>
          <a:endParaRPr lang="en-US"/>
        </a:p>
      </dgm:t>
    </dgm:pt>
    <dgm:pt modelId="{D281BA8C-5C3A-409C-AA4A-281F25C6D9EC}" type="pres">
      <dgm:prSet presAssocID="{82264CC6-822E-4515-84D6-31EE6B2EE510}" presName="hierChild3" presStyleCnt="0"/>
      <dgm:spPr/>
    </dgm:pt>
    <dgm:pt modelId="{9D1DB89C-DCF2-422F-A1C3-DED5815EE1A2}" type="pres">
      <dgm:prSet presAssocID="{B4A71751-F782-4A8A-A048-CEEFE958589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79AACD7A-505E-44F2-B487-C485C97436D9}" type="pres">
      <dgm:prSet presAssocID="{5D8E459C-DEEF-4274-A975-831A16380927}" presName="Name21" presStyleCnt="0"/>
      <dgm:spPr/>
    </dgm:pt>
    <dgm:pt modelId="{14A8ECF6-D47D-403B-9767-13E3AC4D2831}" type="pres">
      <dgm:prSet presAssocID="{5D8E459C-DEEF-4274-A975-831A16380927}" presName="level2Shape" presStyleLbl="node2" presStyleIdx="1" presStyleCnt="2"/>
      <dgm:spPr/>
      <dgm:t>
        <a:bodyPr/>
        <a:lstStyle/>
        <a:p>
          <a:endParaRPr lang="en-US"/>
        </a:p>
      </dgm:t>
    </dgm:pt>
    <dgm:pt modelId="{2FA71B26-42E5-42E3-8659-21033741FE4A}" type="pres">
      <dgm:prSet presAssocID="{5D8E459C-DEEF-4274-A975-831A16380927}" presName="hierChild3" presStyleCnt="0"/>
      <dgm:spPr/>
    </dgm:pt>
    <dgm:pt modelId="{EEADD69C-7EF5-4075-AB20-D7DE4D081A3D}" type="pres">
      <dgm:prSet presAssocID="{B5CB77EB-ED74-4A74-A31E-D9E4F55C037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DCC66F5D-9D2D-45CD-9155-4B26D00C00BD}" type="pres">
      <dgm:prSet presAssocID="{B89DC905-3568-4B6B-8D33-ADBC7328F526}" presName="Name21" presStyleCnt="0"/>
      <dgm:spPr/>
    </dgm:pt>
    <dgm:pt modelId="{49092EFD-B8A3-4AB3-8D0E-903BFEE7DC81}" type="pres">
      <dgm:prSet presAssocID="{B89DC905-3568-4B6B-8D33-ADBC7328F526}" presName="level2Shape" presStyleLbl="node3" presStyleIdx="1" presStyleCnt="2"/>
      <dgm:spPr/>
      <dgm:t>
        <a:bodyPr/>
        <a:lstStyle/>
        <a:p>
          <a:endParaRPr lang="en-US"/>
        </a:p>
      </dgm:t>
    </dgm:pt>
    <dgm:pt modelId="{1D3FC20B-C653-4779-80C1-69C39C9E739F}" type="pres">
      <dgm:prSet presAssocID="{B89DC905-3568-4B6B-8D33-ADBC7328F526}" presName="hierChild3" presStyleCnt="0"/>
      <dgm:spPr/>
    </dgm:pt>
    <dgm:pt modelId="{6EF35332-A0FF-4D00-8124-CDD0C19D97A7}" type="pres">
      <dgm:prSet presAssocID="{8577A846-EAA2-4EDE-B3AF-6293076D9FE3}" presName="bgShapesFlow" presStyleCnt="0"/>
      <dgm:spPr/>
    </dgm:pt>
  </dgm:ptLst>
  <dgm:cxnLst>
    <dgm:cxn modelId="{19345462-1571-488C-B218-AA4362471A85}" type="presOf" srcId="{5D8E459C-DEEF-4274-A975-831A16380927}" destId="{14A8ECF6-D47D-403B-9767-13E3AC4D2831}" srcOrd="0" destOrd="0" presId="urn:microsoft.com/office/officeart/2005/8/layout/hierarchy6"/>
    <dgm:cxn modelId="{68DC0546-F0BE-4FDA-A47A-A983F8FC537D}" type="presOf" srcId="{82264CC6-822E-4515-84D6-31EE6B2EE510}" destId="{2442C667-3A60-4885-BF8B-B1D9DFCBC17D}" srcOrd="0" destOrd="0" presId="urn:microsoft.com/office/officeart/2005/8/layout/hierarchy6"/>
    <dgm:cxn modelId="{82C5FF20-94D4-4FCF-B8C6-675900334571}" type="presOf" srcId="{2574033D-5360-4357-BB57-371A0A2D1145}" destId="{367CFC38-6436-45E5-9C99-8684993192C6}" srcOrd="0" destOrd="0" presId="urn:microsoft.com/office/officeart/2005/8/layout/hierarchy6"/>
    <dgm:cxn modelId="{955F42CE-0F90-48EE-9233-C6753957A050}" type="presOf" srcId="{B89DC905-3568-4B6B-8D33-ADBC7328F526}" destId="{49092EFD-B8A3-4AB3-8D0E-903BFEE7DC81}" srcOrd="0" destOrd="0" presId="urn:microsoft.com/office/officeart/2005/8/layout/hierarchy6"/>
    <dgm:cxn modelId="{096FE940-146C-45F4-BF16-30C937049ACB}" srcId="{D3192077-4CE6-4C22-B0D8-B9EA4DD1594D}" destId="{5D8E459C-DEEF-4274-A975-831A16380927}" srcOrd="1" destOrd="0" parTransId="{B4A71751-F782-4A8A-A048-CEEFE9585894}" sibTransId="{E51E8F1B-1110-43CE-A7D0-85B4A190EA87}"/>
    <dgm:cxn modelId="{230C44DC-F61A-47CC-9919-A1F765828A15}" type="presOf" srcId="{D3192077-4CE6-4C22-B0D8-B9EA4DD1594D}" destId="{72789A0E-54A7-465D-B2E9-87093BEE7D66}" srcOrd="0" destOrd="0" presId="urn:microsoft.com/office/officeart/2005/8/layout/hierarchy6"/>
    <dgm:cxn modelId="{3F602FB4-56C4-4C32-A90B-25DC3388D3CA}" type="presOf" srcId="{8577A846-EAA2-4EDE-B3AF-6293076D9FE3}" destId="{0271B702-B420-40E5-A19F-154C333BDD34}" srcOrd="0" destOrd="0" presId="urn:microsoft.com/office/officeart/2005/8/layout/hierarchy6"/>
    <dgm:cxn modelId="{316F7561-D6A0-4C3D-8356-C4E6AA2FF927}" srcId="{2574033D-5360-4357-BB57-371A0A2D1145}" destId="{82264CC6-822E-4515-84D6-31EE6B2EE510}" srcOrd="0" destOrd="0" parTransId="{42919D4F-950E-4D16-A8F6-0ED8B0F1E958}" sibTransId="{3D2D0E26-51E9-40A9-B9FF-B2EB08A79D42}"/>
    <dgm:cxn modelId="{71369D38-53FC-469C-8F62-78F1128E535C}" srcId="{D3192077-4CE6-4C22-B0D8-B9EA4DD1594D}" destId="{2574033D-5360-4357-BB57-371A0A2D1145}" srcOrd="0" destOrd="0" parTransId="{9920F7C5-21F2-43C3-83A5-3B23D448F136}" sibTransId="{2F02CABE-36D7-41E7-96C2-CBAC90D235FA}"/>
    <dgm:cxn modelId="{45CB8780-A558-4C37-86FF-B1F4A6E38796}" srcId="{8577A846-EAA2-4EDE-B3AF-6293076D9FE3}" destId="{D3192077-4CE6-4C22-B0D8-B9EA4DD1594D}" srcOrd="0" destOrd="0" parTransId="{0D49AD55-2330-43AA-8A37-8A808058B692}" sibTransId="{7791761A-8811-4C0C-B82B-34B0349A88C5}"/>
    <dgm:cxn modelId="{CB609021-CF92-4074-9459-2DBFE272908E}" type="presOf" srcId="{B4A71751-F782-4A8A-A048-CEEFE9585894}" destId="{9D1DB89C-DCF2-422F-A1C3-DED5815EE1A2}" srcOrd="0" destOrd="0" presId="urn:microsoft.com/office/officeart/2005/8/layout/hierarchy6"/>
    <dgm:cxn modelId="{D58002A7-E4B1-4143-A7C8-CD81F097B90D}" type="presOf" srcId="{42919D4F-950E-4D16-A8F6-0ED8B0F1E958}" destId="{51B4BC55-1DD2-4E35-B715-4011882C0850}" srcOrd="0" destOrd="0" presId="urn:microsoft.com/office/officeart/2005/8/layout/hierarchy6"/>
    <dgm:cxn modelId="{53523A67-981D-416E-B111-7706CEE751F0}" srcId="{5D8E459C-DEEF-4274-A975-831A16380927}" destId="{B89DC905-3568-4B6B-8D33-ADBC7328F526}" srcOrd="0" destOrd="0" parTransId="{B5CB77EB-ED74-4A74-A31E-D9E4F55C037E}" sibTransId="{B82621E8-3E6E-462D-BD00-2EE851503E4B}"/>
    <dgm:cxn modelId="{6CF1F735-C056-42C6-B7E5-B10D5B290F07}" type="presOf" srcId="{B5CB77EB-ED74-4A74-A31E-D9E4F55C037E}" destId="{EEADD69C-7EF5-4075-AB20-D7DE4D081A3D}" srcOrd="0" destOrd="0" presId="urn:microsoft.com/office/officeart/2005/8/layout/hierarchy6"/>
    <dgm:cxn modelId="{53C4E775-3095-4D03-9222-C53EE0C760B9}" type="presOf" srcId="{9920F7C5-21F2-43C3-83A5-3B23D448F136}" destId="{D28F9804-72D4-4016-8C67-8624374B03AF}" srcOrd="0" destOrd="0" presId="urn:microsoft.com/office/officeart/2005/8/layout/hierarchy6"/>
    <dgm:cxn modelId="{F123DD66-B151-43F9-BEA1-4AA4C328E64F}" type="presParOf" srcId="{0271B702-B420-40E5-A19F-154C333BDD34}" destId="{A956ADB1-5BB7-4A75-874A-6D1B57670FA8}" srcOrd="0" destOrd="0" presId="urn:microsoft.com/office/officeart/2005/8/layout/hierarchy6"/>
    <dgm:cxn modelId="{3F287424-D84A-4916-A74C-7A3728D5327A}" type="presParOf" srcId="{A956ADB1-5BB7-4A75-874A-6D1B57670FA8}" destId="{A91100D2-465E-4E2D-A4D0-CCA3C5AC406E}" srcOrd="0" destOrd="0" presId="urn:microsoft.com/office/officeart/2005/8/layout/hierarchy6"/>
    <dgm:cxn modelId="{63C017E1-295C-4A6C-8C13-A08BCD154DA5}" type="presParOf" srcId="{A91100D2-465E-4E2D-A4D0-CCA3C5AC406E}" destId="{184E5CA5-E62A-416F-85DE-4430A7464B96}" srcOrd="0" destOrd="0" presId="urn:microsoft.com/office/officeart/2005/8/layout/hierarchy6"/>
    <dgm:cxn modelId="{C873C4BA-75E5-4F45-9835-4FECCDED5AED}" type="presParOf" srcId="{184E5CA5-E62A-416F-85DE-4430A7464B96}" destId="{72789A0E-54A7-465D-B2E9-87093BEE7D66}" srcOrd="0" destOrd="0" presId="urn:microsoft.com/office/officeart/2005/8/layout/hierarchy6"/>
    <dgm:cxn modelId="{D93F1E37-566F-4951-B3C6-B2D328D910E8}" type="presParOf" srcId="{184E5CA5-E62A-416F-85DE-4430A7464B96}" destId="{7E8C2969-7EA8-4865-A9EC-142E9DA5833C}" srcOrd="1" destOrd="0" presId="urn:microsoft.com/office/officeart/2005/8/layout/hierarchy6"/>
    <dgm:cxn modelId="{A0DEB582-AB5D-4701-B123-F3FD2F846924}" type="presParOf" srcId="{7E8C2969-7EA8-4865-A9EC-142E9DA5833C}" destId="{D28F9804-72D4-4016-8C67-8624374B03AF}" srcOrd="0" destOrd="0" presId="urn:microsoft.com/office/officeart/2005/8/layout/hierarchy6"/>
    <dgm:cxn modelId="{4F040A01-01E1-4580-8DAC-E66F0FCD25FF}" type="presParOf" srcId="{7E8C2969-7EA8-4865-A9EC-142E9DA5833C}" destId="{7804D94D-86BF-4113-B1FD-86BB5FF11BC5}" srcOrd="1" destOrd="0" presId="urn:microsoft.com/office/officeart/2005/8/layout/hierarchy6"/>
    <dgm:cxn modelId="{BEFD0EB1-253B-4CB2-A44E-16EDF09EE32C}" type="presParOf" srcId="{7804D94D-86BF-4113-B1FD-86BB5FF11BC5}" destId="{367CFC38-6436-45E5-9C99-8684993192C6}" srcOrd="0" destOrd="0" presId="urn:microsoft.com/office/officeart/2005/8/layout/hierarchy6"/>
    <dgm:cxn modelId="{215E448A-1411-4928-A101-FB0C0DBE65FC}" type="presParOf" srcId="{7804D94D-86BF-4113-B1FD-86BB5FF11BC5}" destId="{9DD22FFC-E724-42A3-B432-EF0DB94628AB}" srcOrd="1" destOrd="0" presId="urn:microsoft.com/office/officeart/2005/8/layout/hierarchy6"/>
    <dgm:cxn modelId="{2316B385-B93D-4349-AAF7-764A8D2F11E1}" type="presParOf" srcId="{9DD22FFC-E724-42A3-B432-EF0DB94628AB}" destId="{51B4BC55-1DD2-4E35-B715-4011882C0850}" srcOrd="0" destOrd="0" presId="urn:microsoft.com/office/officeart/2005/8/layout/hierarchy6"/>
    <dgm:cxn modelId="{D8E909E4-35C4-4F5E-A7D4-E8B9C0EE7BA5}" type="presParOf" srcId="{9DD22FFC-E724-42A3-B432-EF0DB94628AB}" destId="{F96E97EA-0705-4563-8EDC-858851DCA1B0}" srcOrd="1" destOrd="0" presId="urn:microsoft.com/office/officeart/2005/8/layout/hierarchy6"/>
    <dgm:cxn modelId="{EBE95C66-7D72-466A-BB2A-F8DB64981300}" type="presParOf" srcId="{F96E97EA-0705-4563-8EDC-858851DCA1B0}" destId="{2442C667-3A60-4885-BF8B-B1D9DFCBC17D}" srcOrd="0" destOrd="0" presId="urn:microsoft.com/office/officeart/2005/8/layout/hierarchy6"/>
    <dgm:cxn modelId="{D8242DDA-2382-4AD2-8189-B02A92F853BD}" type="presParOf" srcId="{F96E97EA-0705-4563-8EDC-858851DCA1B0}" destId="{D281BA8C-5C3A-409C-AA4A-281F25C6D9EC}" srcOrd="1" destOrd="0" presId="urn:microsoft.com/office/officeart/2005/8/layout/hierarchy6"/>
    <dgm:cxn modelId="{89021B4F-A115-4C15-9CEC-3C1786187746}" type="presParOf" srcId="{7E8C2969-7EA8-4865-A9EC-142E9DA5833C}" destId="{9D1DB89C-DCF2-422F-A1C3-DED5815EE1A2}" srcOrd="2" destOrd="0" presId="urn:microsoft.com/office/officeart/2005/8/layout/hierarchy6"/>
    <dgm:cxn modelId="{D71F3D27-2583-41CA-8857-AD63D083DDF6}" type="presParOf" srcId="{7E8C2969-7EA8-4865-A9EC-142E9DA5833C}" destId="{79AACD7A-505E-44F2-B487-C485C97436D9}" srcOrd="3" destOrd="0" presId="urn:microsoft.com/office/officeart/2005/8/layout/hierarchy6"/>
    <dgm:cxn modelId="{14FA0B7D-1E48-4B85-8D7A-988FBFAA4B14}" type="presParOf" srcId="{79AACD7A-505E-44F2-B487-C485C97436D9}" destId="{14A8ECF6-D47D-403B-9767-13E3AC4D2831}" srcOrd="0" destOrd="0" presId="urn:microsoft.com/office/officeart/2005/8/layout/hierarchy6"/>
    <dgm:cxn modelId="{B16C9EB2-4470-41F2-B3E5-F7A7D5D8F3ED}" type="presParOf" srcId="{79AACD7A-505E-44F2-B487-C485C97436D9}" destId="{2FA71B26-42E5-42E3-8659-21033741FE4A}" srcOrd="1" destOrd="0" presId="urn:microsoft.com/office/officeart/2005/8/layout/hierarchy6"/>
    <dgm:cxn modelId="{D7443339-4CBD-409C-A4A6-A02249164671}" type="presParOf" srcId="{2FA71B26-42E5-42E3-8659-21033741FE4A}" destId="{EEADD69C-7EF5-4075-AB20-D7DE4D081A3D}" srcOrd="0" destOrd="0" presId="urn:microsoft.com/office/officeart/2005/8/layout/hierarchy6"/>
    <dgm:cxn modelId="{E8A34735-718F-43CF-9FB7-D1C2AE3F9C8B}" type="presParOf" srcId="{2FA71B26-42E5-42E3-8659-21033741FE4A}" destId="{DCC66F5D-9D2D-45CD-9155-4B26D00C00BD}" srcOrd="1" destOrd="0" presId="urn:microsoft.com/office/officeart/2005/8/layout/hierarchy6"/>
    <dgm:cxn modelId="{0C5ABF68-B982-41B9-95FB-8BAE20CE5AE5}" type="presParOf" srcId="{DCC66F5D-9D2D-45CD-9155-4B26D00C00BD}" destId="{49092EFD-B8A3-4AB3-8D0E-903BFEE7DC81}" srcOrd="0" destOrd="0" presId="urn:microsoft.com/office/officeart/2005/8/layout/hierarchy6"/>
    <dgm:cxn modelId="{65354EBB-CD9F-4FD4-8EA2-1BDB07797216}" type="presParOf" srcId="{DCC66F5D-9D2D-45CD-9155-4B26D00C00BD}" destId="{1D3FC20B-C653-4779-80C1-69C39C9E739F}" srcOrd="1" destOrd="0" presId="urn:microsoft.com/office/officeart/2005/8/layout/hierarchy6"/>
    <dgm:cxn modelId="{DE17657A-56FC-449F-BC48-E81664E0CFA8}" type="presParOf" srcId="{0271B702-B420-40E5-A19F-154C333BDD34}" destId="{6EF35332-A0FF-4D00-8124-CDD0C19D97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F34B4-ED7F-4A96-8CD0-E97F1F57DBE4}">
      <dsp:nvSpPr>
        <dsp:cNvPr id="0" name=""/>
        <dsp:cNvSpPr/>
      </dsp:nvSpPr>
      <dsp:spPr>
        <a:xfrm>
          <a:off x="522668" y="1423"/>
          <a:ext cx="1404147" cy="702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SymExpression</a:t>
          </a:r>
          <a:endParaRPr lang="en-US" sz="1500" kern="1200" dirty="0"/>
        </a:p>
      </dsp:txBody>
      <dsp:txXfrm>
        <a:off x="543231" y="21986"/>
        <a:ext cx="1363021" cy="660947"/>
      </dsp:txXfrm>
    </dsp:sp>
    <dsp:sp modelId="{AFCFF45C-4943-4E07-AE88-0C9223260707}">
      <dsp:nvSpPr>
        <dsp:cNvPr id="0" name=""/>
        <dsp:cNvSpPr/>
      </dsp:nvSpPr>
      <dsp:spPr>
        <a:xfrm>
          <a:off x="663082" y="703497"/>
          <a:ext cx="140414" cy="526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55"/>
              </a:lnTo>
              <a:lnTo>
                <a:pt x="140414" y="526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0F35C-FB09-4BFD-BCE7-52A7C647796D}">
      <dsp:nvSpPr>
        <dsp:cNvPr id="0" name=""/>
        <dsp:cNvSpPr/>
      </dsp:nvSpPr>
      <dsp:spPr>
        <a:xfrm>
          <a:off x="803497" y="879016"/>
          <a:ext cx="1123318" cy="702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SymVariable</a:t>
          </a:r>
          <a:endParaRPr lang="en-US" sz="1300" kern="1200" dirty="0"/>
        </a:p>
      </dsp:txBody>
      <dsp:txXfrm>
        <a:off x="824060" y="899579"/>
        <a:ext cx="1082192" cy="660947"/>
      </dsp:txXfrm>
    </dsp:sp>
    <dsp:sp modelId="{72BEDC38-C52D-46A2-A46C-4BC41C7CB92C}">
      <dsp:nvSpPr>
        <dsp:cNvPr id="0" name=""/>
        <dsp:cNvSpPr/>
      </dsp:nvSpPr>
      <dsp:spPr>
        <a:xfrm>
          <a:off x="663082" y="703497"/>
          <a:ext cx="140414" cy="1404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147"/>
              </a:lnTo>
              <a:lnTo>
                <a:pt x="140414" y="140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60709-6F04-403E-92B6-5048367C9454}">
      <dsp:nvSpPr>
        <dsp:cNvPr id="0" name=""/>
        <dsp:cNvSpPr/>
      </dsp:nvSpPr>
      <dsp:spPr>
        <a:xfrm>
          <a:off x="803497" y="1756608"/>
          <a:ext cx="1123318" cy="702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SymFunction</a:t>
          </a:r>
          <a:endParaRPr lang="en-US" sz="1300" kern="1200" dirty="0"/>
        </a:p>
      </dsp:txBody>
      <dsp:txXfrm>
        <a:off x="824060" y="1777171"/>
        <a:ext cx="1082192" cy="6609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C4C8A-C2F8-4BEE-92DB-AB04391FC58A}">
      <dsp:nvSpPr>
        <dsp:cNvPr id="0" name=""/>
        <dsp:cNvSpPr/>
      </dsp:nvSpPr>
      <dsp:spPr>
        <a:xfrm>
          <a:off x="1227564" y="1413760"/>
          <a:ext cx="1132274" cy="1132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NLP</a:t>
          </a:r>
          <a:endParaRPr lang="en-US" sz="3300" kern="1200" dirty="0"/>
        </a:p>
      </dsp:txBody>
      <dsp:txXfrm>
        <a:off x="1393382" y="1579578"/>
        <a:ext cx="800638" cy="800638"/>
      </dsp:txXfrm>
    </dsp:sp>
    <dsp:sp modelId="{BFBCD9F2-8255-465D-9FA9-807324B98A20}">
      <dsp:nvSpPr>
        <dsp:cNvPr id="0" name=""/>
        <dsp:cNvSpPr/>
      </dsp:nvSpPr>
      <dsp:spPr>
        <a:xfrm rot="12900000">
          <a:off x="456400" y="1201650"/>
          <a:ext cx="912559" cy="3226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F8619-83A0-46B3-AF8C-B8E292DAFA2F}">
      <dsp:nvSpPr>
        <dsp:cNvPr id="0" name=""/>
        <dsp:cNvSpPr/>
      </dsp:nvSpPr>
      <dsp:spPr>
        <a:xfrm>
          <a:off x="1087" y="671024"/>
          <a:ext cx="1075660" cy="860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Ipopt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</a:t>
          </a:r>
          <a:endParaRPr lang="en-US" sz="800" kern="1200" dirty="0"/>
        </a:p>
      </dsp:txBody>
      <dsp:txXfrm>
        <a:off x="26291" y="696228"/>
        <a:ext cx="1025252" cy="810120"/>
      </dsp:txXfrm>
    </dsp:sp>
    <dsp:sp modelId="{B46E1B96-AF64-4649-AE10-5563346E2FFA}">
      <dsp:nvSpPr>
        <dsp:cNvPr id="0" name=""/>
        <dsp:cNvSpPr/>
      </dsp:nvSpPr>
      <dsp:spPr>
        <a:xfrm rot="16200000">
          <a:off x="1337422" y="743019"/>
          <a:ext cx="912559" cy="3226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91557E-6F0C-4548-B526-CF2823FD1D26}">
      <dsp:nvSpPr>
        <dsp:cNvPr id="0" name=""/>
        <dsp:cNvSpPr/>
      </dsp:nvSpPr>
      <dsp:spPr>
        <a:xfrm>
          <a:off x="1255871" y="17824"/>
          <a:ext cx="1075660" cy="860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Fmincon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</a:t>
          </a:r>
          <a:endParaRPr lang="en-US" sz="800" kern="1200" dirty="0"/>
        </a:p>
      </dsp:txBody>
      <dsp:txXfrm>
        <a:off x="1281075" y="43028"/>
        <a:ext cx="1025252" cy="810120"/>
      </dsp:txXfrm>
    </dsp:sp>
    <dsp:sp modelId="{EA91B6C0-A82D-480A-879B-50A93920B648}">
      <dsp:nvSpPr>
        <dsp:cNvPr id="0" name=""/>
        <dsp:cNvSpPr/>
      </dsp:nvSpPr>
      <dsp:spPr>
        <a:xfrm rot="19500000">
          <a:off x="2218443" y="1201650"/>
          <a:ext cx="912559" cy="3226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1E0DD6-160A-4DBF-B10A-2E91BC37AA4C}">
      <dsp:nvSpPr>
        <dsp:cNvPr id="0" name=""/>
        <dsp:cNvSpPr/>
      </dsp:nvSpPr>
      <dsp:spPr>
        <a:xfrm>
          <a:off x="2510656" y="671024"/>
          <a:ext cx="1075660" cy="860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Snopt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</a:t>
          </a:r>
          <a:endParaRPr lang="en-US" sz="800" kern="1200" dirty="0"/>
        </a:p>
      </dsp:txBody>
      <dsp:txXfrm>
        <a:off x="2535860" y="696228"/>
        <a:ext cx="1025252" cy="810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2DF4B-082A-4C0F-B029-92ECCD473505}">
      <dsp:nvSpPr>
        <dsp:cNvPr id="0" name=""/>
        <dsp:cNvSpPr/>
      </dsp:nvSpPr>
      <dsp:spPr>
        <a:xfrm>
          <a:off x="2753" y="513451"/>
          <a:ext cx="930127" cy="93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Right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Stance</a:t>
          </a:r>
          <a:endParaRPr lang="en-US" sz="900" kern="1200" dirty="0"/>
        </a:p>
      </dsp:txBody>
      <dsp:txXfrm>
        <a:off x="138967" y="649665"/>
        <a:ext cx="657699" cy="657699"/>
      </dsp:txXfrm>
    </dsp:sp>
    <dsp:sp modelId="{C11015B2-64D7-4CC8-8C26-698C28C329D8}">
      <dsp:nvSpPr>
        <dsp:cNvPr id="0" name=""/>
        <dsp:cNvSpPr/>
      </dsp:nvSpPr>
      <dsp:spPr>
        <a:xfrm rot="2558555">
          <a:off x="920335" y="1106872"/>
          <a:ext cx="3038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8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B22E8-8E5F-4865-80CA-E0C64A381D63}">
      <dsp:nvSpPr>
        <dsp:cNvPr id="0" name=""/>
        <dsp:cNvSpPr/>
      </dsp:nvSpPr>
      <dsp:spPr>
        <a:xfrm rot="8241445">
          <a:off x="2132198" y="1106872"/>
          <a:ext cx="3038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8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4F304-717F-474D-857B-167745CF58A2}">
      <dsp:nvSpPr>
        <dsp:cNvPr id="0" name=""/>
        <dsp:cNvSpPr/>
      </dsp:nvSpPr>
      <dsp:spPr>
        <a:xfrm>
          <a:off x="1184015" y="1209790"/>
          <a:ext cx="1087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24FA9-E3BC-4806-BFE7-7C80CA7720C1}">
      <dsp:nvSpPr>
        <dsp:cNvPr id="0" name=""/>
        <dsp:cNvSpPr/>
      </dsp:nvSpPr>
      <dsp:spPr>
        <a:xfrm>
          <a:off x="1292733" y="978515"/>
          <a:ext cx="770915" cy="46254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Jump</a:t>
          </a:r>
          <a:endParaRPr lang="en-US" sz="1600" kern="1200" dirty="0"/>
        </a:p>
      </dsp:txBody>
      <dsp:txXfrm>
        <a:off x="1292733" y="978515"/>
        <a:ext cx="770915" cy="462549"/>
      </dsp:txXfrm>
    </dsp:sp>
    <dsp:sp modelId="{0165B1C4-8A7C-413C-9AA8-7EED75191EE7}">
      <dsp:nvSpPr>
        <dsp:cNvPr id="0" name=""/>
        <dsp:cNvSpPr/>
      </dsp:nvSpPr>
      <dsp:spPr>
        <a:xfrm>
          <a:off x="2063649" y="1209790"/>
          <a:ext cx="1087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3C854-D901-44EC-AC07-0B5DD06AAC01}">
      <dsp:nvSpPr>
        <dsp:cNvPr id="0" name=""/>
        <dsp:cNvSpPr/>
      </dsp:nvSpPr>
      <dsp:spPr>
        <a:xfrm>
          <a:off x="2423502" y="513451"/>
          <a:ext cx="930127" cy="93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Left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Impact</a:t>
          </a:r>
          <a:endParaRPr lang="en-US" sz="900" kern="1200" dirty="0"/>
        </a:p>
      </dsp:txBody>
      <dsp:txXfrm>
        <a:off x="2559716" y="649665"/>
        <a:ext cx="657699" cy="657699"/>
      </dsp:txXfrm>
    </dsp:sp>
    <dsp:sp modelId="{1530EDCA-D71B-4457-8C96-954E8FB3BB49}">
      <dsp:nvSpPr>
        <dsp:cNvPr id="0" name=""/>
        <dsp:cNvSpPr/>
      </dsp:nvSpPr>
      <dsp:spPr>
        <a:xfrm rot="1483451">
          <a:off x="3386323" y="1106872"/>
          <a:ext cx="4921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213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DC2B5-7A8D-4C09-9DA7-EC7724AF2C64}">
      <dsp:nvSpPr>
        <dsp:cNvPr id="0" name=""/>
        <dsp:cNvSpPr/>
      </dsp:nvSpPr>
      <dsp:spPr>
        <a:xfrm rot="9316549">
          <a:off x="4821696" y="1106872"/>
          <a:ext cx="4921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213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756CC-1E7F-4DAD-9D46-98BF11A69114}">
      <dsp:nvSpPr>
        <dsp:cNvPr id="0" name=""/>
        <dsp:cNvSpPr/>
      </dsp:nvSpPr>
      <dsp:spPr>
        <a:xfrm>
          <a:off x="3855899" y="1209790"/>
          <a:ext cx="1087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92DA9-C09E-420C-824B-133046F47B5F}">
      <dsp:nvSpPr>
        <dsp:cNvPr id="0" name=""/>
        <dsp:cNvSpPr/>
      </dsp:nvSpPr>
      <dsp:spPr>
        <a:xfrm>
          <a:off x="3964618" y="978515"/>
          <a:ext cx="770915" cy="46254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Jump</a:t>
          </a:r>
          <a:endParaRPr lang="en-US" sz="1600" kern="1200" dirty="0"/>
        </a:p>
      </dsp:txBody>
      <dsp:txXfrm>
        <a:off x="3964618" y="978515"/>
        <a:ext cx="770915" cy="462549"/>
      </dsp:txXfrm>
    </dsp:sp>
    <dsp:sp modelId="{AEDC22EA-2D15-44DB-BD8E-783B36AA30C1}">
      <dsp:nvSpPr>
        <dsp:cNvPr id="0" name=""/>
        <dsp:cNvSpPr/>
      </dsp:nvSpPr>
      <dsp:spPr>
        <a:xfrm>
          <a:off x="4735533" y="1209790"/>
          <a:ext cx="1087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1019B-FE60-48ED-8284-861F00C639BF}">
      <dsp:nvSpPr>
        <dsp:cNvPr id="0" name=""/>
        <dsp:cNvSpPr/>
      </dsp:nvSpPr>
      <dsp:spPr>
        <a:xfrm>
          <a:off x="5346521" y="513451"/>
          <a:ext cx="930127" cy="93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Left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Stance</a:t>
          </a:r>
          <a:endParaRPr lang="en-US" sz="900" kern="1200" dirty="0"/>
        </a:p>
      </dsp:txBody>
      <dsp:txXfrm>
        <a:off x="5482735" y="649665"/>
        <a:ext cx="657699" cy="657699"/>
      </dsp:txXfrm>
    </dsp:sp>
    <dsp:sp modelId="{43565BE1-3A24-4D6C-AE63-DADFB59F10BE}">
      <dsp:nvSpPr>
        <dsp:cNvPr id="0" name=""/>
        <dsp:cNvSpPr/>
      </dsp:nvSpPr>
      <dsp:spPr>
        <a:xfrm rot="1483451">
          <a:off x="6309342" y="1106872"/>
          <a:ext cx="4921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213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25E1B-B947-4250-9D58-0F4729D7B56D}">
      <dsp:nvSpPr>
        <dsp:cNvPr id="0" name=""/>
        <dsp:cNvSpPr/>
      </dsp:nvSpPr>
      <dsp:spPr>
        <a:xfrm rot="9316549">
          <a:off x="7744715" y="1106872"/>
          <a:ext cx="4921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213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0C0CF-2FE5-4606-9071-1CFA6C5B9326}">
      <dsp:nvSpPr>
        <dsp:cNvPr id="0" name=""/>
        <dsp:cNvSpPr/>
      </dsp:nvSpPr>
      <dsp:spPr>
        <a:xfrm>
          <a:off x="6778918" y="1209790"/>
          <a:ext cx="1087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C5130-698C-4DAB-ACB0-253EC262CE05}">
      <dsp:nvSpPr>
        <dsp:cNvPr id="0" name=""/>
        <dsp:cNvSpPr/>
      </dsp:nvSpPr>
      <dsp:spPr>
        <a:xfrm>
          <a:off x="6887636" y="978515"/>
          <a:ext cx="770915" cy="46254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Jump</a:t>
          </a:r>
          <a:endParaRPr lang="en-US" sz="1600" kern="1200" dirty="0"/>
        </a:p>
      </dsp:txBody>
      <dsp:txXfrm>
        <a:off x="6887636" y="978515"/>
        <a:ext cx="770915" cy="462549"/>
      </dsp:txXfrm>
    </dsp:sp>
    <dsp:sp modelId="{83A9C62E-1FD4-4AD0-B23C-D82BADF00CDC}">
      <dsp:nvSpPr>
        <dsp:cNvPr id="0" name=""/>
        <dsp:cNvSpPr/>
      </dsp:nvSpPr>
      <dsp:spPr>
        <a:xfrm>
          <a:off x="7658552" y="1209790"/>
          <a:ext cx="1087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6D35A-2085-44BE-876B-75195407F5BC}">
      <dsp:nvSpPr>
        <dsp:cNvPr id="0" name=""/>
        <dsp:cNvSpPr/>
      </dsp:nvSpPr>
      <dsp:spPr>
        <a:xfrm>
          <a:off x="8269540" y="513451"/>
          <a:ext cx="930127" cy="93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Right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Impact</a:t>
          </a:r>
          <a:endParaRPr lang="en-US" sz="900" kern="1200" dirty="0"/>
        </a:p>
      </dsp:txBody>
      <dsp:txXfrm>
        <a:off x="8405754" y="649665"/>
        <a:ext cx="657699" cy="6576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C4C8A-C2F8-4BEE-92DB-AB04391FC58A}">
      <dsp:nvSpPr>
        <dsp:cNvPr id="0" name=""/>
        <dsp:cNvSpPr/>
      </dsp:nvSpPr>
      <dsp:spPr>
        <a:xfrm>
          <a:off x="1227564" y="1413760"/>
          <a:ext cx="1132274" cy="1132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NLP</a:t>
          </a:r>
          <a:endParaRPr lang="en-US" sz="3300" kern="1200" dirty="0"/>
        </a:p>
      </dsp:txBody>
      <dsp:txXfrm>
        <a:off x="1393382" y="1579578"/>
        <a:ext cx="800638" cy="800638"/>
      </dsp:txXfrm>
    </dsp:sp>
    <dsp:sp modelId="{BFBCD9F2-8255-465D-9FA9-807324B98A20}">
      <dsp:nvSpPr>
        <dsp:cNvPr id="0" name=""/>
        <dsp:cNvSpPr/>
      </dsp:nvSpPr>
      <dsp:spPr>
        <a:xfrm rot="12900000">
          <a:off x="456400" y="1201650"/>
          <a:ext cx="912559" cy="3226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F8619-83A0-46B3-AF8C-B8E292DAFA2F}">
      <dsp:nvSpPr>
        <dsp:cNvPr id="0" name=""/>
        <dsp:cNvSpPr/>
      </dsp:nvSpPr>
      <dsp:spPr>
        <a:xfrm>
          <a:off x="1087" y="671024"/>
          <a:ext cx="1075660" cy="860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Ipopt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</a:t>
          </a:r>
          <a:endParaRPr lang="en-US" sz="800" kern="1200" dirty="0"/>
        </a:p>
      </dsp:txBody>
      <dsp:txXfrm>
        <a:off x="26291" y="696228"/>
        <a:ext cx="1025252" cy="810120"/>
      </dsp:txXfrm>
    </dsp:sp>
    <dsp:sp modelId="{B46E1B96-AF64-4649-AE10-5563346E2FFA}">
      <dsp:nvSpPr>
        <dsp:cNvPr id="0" name=""/>
        <dsp:cNvSpPr/>
      </dsp:nvSpPr>
      <dsp:spPr>
        <a:xfrm rot="16200000">
          <a:off x="1337422" y="743019"/>
          <a:ext cx="912559" cy="3226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91557E-6F0C-4548-B526-CF2823FD1D26}">
      <dsp:nvSpPr>
        <dsp:cNvPr id="0" name=""/>
        <dsp:cNvSpPr/>
      </dsp:nvSpPr>
      <dsp:spPr>
        <a:xfrm>
          <a:off x="1255871" y="17824"/>
          <a:ext cx="1075660" cy="860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Fmincon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</a:t>
          </a:r>
          <a:endParaRPr lang="en-US" sz="800" kern="1200" dirty="0"/>
        </a:p>
      </dsp:txBody>
      <dsp:txXfrm>
        <a:off x="1281075" y="43028"/>
        <a:ext cx="1025252" cy="810120"/>
      </dsp:txXfrm>
    </dsp:sp>
    <dsp:sp modelId="{EA91B6C0-A82D-480A-879B-50A93920B648}">
      <dsp:nvSpPr>
        <dsp:cNvPr id="0" name=""/>
        <dsp:cNvSpPr/>
      </dsp:nvSpPr>
      <dsp:spPr>
        <a:xfrm rot="19500000">
          <a:off x="2218443" y="1201650"/>
          <a:ext cx="912559" cy="3226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1E0DD6-160A-4DBF-B10A-2E91BC37AA4C}">
      <dsp:nvSpPr>
        <dsp:cNvPr id="0" name=""/>
        <dsp:cNvSpPr/>
      </dsp:nvSpPr>
      <dsp:spPr>
        <a:xfrm>
          <a:off x="2510656" y="671024"/>
          <a:ext cx="1075660" cy="860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Snopt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</a:t>
          </a:r>
          <a:endParaRPr lang="en-US" sz="800" kern="1200" dirty="0"/>
        </a:p>
      </dsp:txBody>
      <dsp:txXfrm>
        <a:off x="2535860" y="696228"/>
        <a:ext cx="1025252" cy="810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CF310-A30B-4BD2-82D6-1E9650F0E781}">
      <dsp:nvSpPr>
        <dsp:cNvPr id="0" name=""/>
        <dsp:cNvSpPr/>
      </dsp:nvSpPr>
      <dsp:spPr>
        <a:xfrm>
          <a:off x="2775253" y="742346"/>
          <a:ext cx="2141765" cy="339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37"/>
              </a:lnTo>
              <a:lnTo>
                <a:pt x="2141765" y="231537"/>
              </a:lnTo>
              <a:lnTo>
                <a:pt x="2141765" y="3397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D2F9F-C34C-4E7B-87B3-F18844C21188}">
      <dsp:nvSpPr>
        <dsp:cNvPr id="0" name=""/>
        <dsp:cNvSpPr/>
      </dsp:nvSpPr>
      <dsp:spPr>
        <a:xfrm>
          <a:off x="2775253" y="742346"/>
          <a:ext cx="713921" cy="339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37"/>
              </a:lnTo>
              <a:lnTo>
                <a:pt x="713921" y="231537"/>
              </a:lnTo>
              <a:lnTo>
                <a:pt x="713921" y="3397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24318-0816-4400-ABEA-86D4FDD60F79}">
      <dsp:nvSpPr>
        <dsp:cNvPr id="0" name=""/>
        <dsp:cNvSpPr/>
      </dsp:nvSpPr>
      <dsp:spPr>
        <a:xfrm>
          <a:off x="2061331" y="742346"/>
          <a:ext cx="713921" cy="339761"/>
        </a:xfrm>
        <a:custGeom>
          <a:avLst/>
          <a:gdLst/>
          <a:ahLst/>
          <a:cxnLst/>
          <a:rect l="0" t="0" r="0" b="0"/>
          <a:pathLst>
            <a:path>
              <a:moveTo>
                <a:pt x="713921" y="0"/>
              </a:moveTo>
              <a:lnTo>
                <a:pt x="713921" y="231537"/>
              </a:lnTo>
              <a:lnTo>
                <a:pt x="0" y="231537"/>
              </a:lnTo>
              <a:lnTo>
                <a:pt x="0" y="3397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BDA38-17F3-42CB-A6E1-53B68C611093}">
      <dsp:nvSpPr>
        <dsp:cNvPr id="0" name=""/>
        <dsp:cNvSpPr/>
      </dsp:nvSpPr>
      <dsp:spPr>
        <a:xfrm>
          <a:off x="633487" y="742346"/>
          <a:ext cx="2141765" cy="339761"/>
        </a:xfrm>
        <a:custGeom>
          <a:avLst/>
          <a:gdLst/>
          <a:ahLst/>
          <a:cxnLst/>
          <a:rect l="0" t="0" r="0" b="0"/>
          <a:pathLst>
            <a:path>
              <a:moveTo>
                <a:pt x="2141765" y="0"/>
              </a:moveTo>
              <a:lnTo>
                <a:pt x="2141765" y="231537"/>
              </a:lnTo>
              <a:lnTo>
                <a:pt x="0" y="231537"/>
              </a:lnTo>
              <a:lnTo>
                <a:pt x="0" y="3397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0BB49-E6E3-43D9-A2C0-4F9874A0C184}">
      <dsp:nvSpPr>
        <dsp:cNvPr id="0" name=""/>
        <dsp:cNvSpPr/>
      </dsp:nvSpPr>
      <dsp:spPr>
        <a:xfrm>
          <a:off x="2191135" y="516"/>
          <a:ext cx="1168235" cy="741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CA7F-1B69-4D31-A862-A2159D5778C0}">
      <dsp:nvSpPr>
        <dsp:cNvPr id="0" name=""/>
        <dsp:cNvSpPr/>
      </dsp:nvSpPr>
      <dsp:spPr>
        <a:xfrm>
          <a:off x="2320939" y="123830"/>
          <a:ext cx="1168235" cy="741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Controller</a:t>
          </a:r>
          <a:endParaRPr lang="en-US" sz="1300" kern="1200" dirty="0"/>
        </a:p>
      </dsp:txBody>
      <dsp:txXfrm>
        <a:off x="2342666" y="145557"/>
        <a:ext cx="1124781" cy="698375"/>
      </dsp:txXfrm>
    </dsp:sp>
    <dsp:sp modelId="{FF7A70EA-DE74-49DE-85D6-CC39579454C7}">
      <dsp:nvSpPr>
        <dsp:cNvPr id="0" name=""/>
        <dsp:cNvSpPr/>
      </dsp:nvSpPr>
      <dsp:spPr>
        <a:xfrm>
          <a:off x="49369" y="1082108"/>
          <a:ext cx="1168235" cy="74182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A35D8-83DA-4C75-B1E1-543BD35EF474}">
      <dsp:nvSpPr>
        <dsp:cNvPr id="0" name=""/>
        <dsp:cNvSpPr/>
      </dsp:nvSpPr>
      <dsp:spPr>
        <a:xfrm>
          <a:off x="179173" y="1205421"/>
          <a:ext cx="1168235" cy="74182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IOFeedback</a:t>
          </a:r>
          <a:r>
            <a:rPr lang="en-US" sz="1300" kern="1200" dirty="0" smtClean="0"/>
            <a:t>*</a:t>
          </a:r>
          <a:endParaRPr lang="en-US" sz="1300" kern="1200" dirty="0"/>
        </a:p>
      </dsp:txBody>
      <dsp:txXfrm>
        <a:off x="200900" y="1227148"/>
        <a:ext cx="1124781" cy="698375"/>
      </dsp:txXfrm>
    </dsp:sp>
    <dsp:sp modelId="{2DC83126-A6D0-4122-91E7-84B29818E063}">
      <dsp:nvSpPr>
        <dsp:cNvPr id="0" name=""/>
        <dsp:cNvSpPr/>
      </dsp:nvSpPr>
      <dsp:spPr>
        <a:xfrm>
          <a:off x="1477213" y="1082108"/>
          <a:ext cx="1168235" cy="7418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C256B-DC65-4125-BD11-0593A84EF7CB}">
      <dsp:nvSpPr>
        <dsp:cNvPr id="0" name=""/>
        <dsp:cNvSpPr/>
      </dsp:nvSpPr>
      <dsp:spPr>
        <a:xfrm>
          <a:off x="1607017" y="1205421"/>
          <a:ext cx="1168235" cy="741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CLFQP</a:t>
          </a:r>
          <a:endParaRPr lang="en-US" sz="1300" kern="1200" dirty="0"/>
        </a:p>
      </dsp:txBody>
      <dsp:txXfrm>
        <a:off x="1628744" y="1227148"/>
        <a:ext cx="1124781" cy="698375"/>
      </dsp:txXfrm>
    </dsp:sp>
    <dsp:sp modelId="{9F101429-D6E0-456A-BE75-4F0F76A1FE10}">
      <dsp:nvSpPr>
        <dsp:cNvPr id="0" name=""/>
        <dsp:cNvSpPr/>
      </dsp:nvSpPr>
      <dsp:spPr>
        <a:xfrm>
          <a:off x="2905057" y="1082108"/>
          <a:ext cx="1168235" cy="74182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38628-5893-44F9-975D-CA467FE02600}">
      <dsp:nvSpPr>
        <dsp:cNvPr id="0" name=""/>
        <dsp:cNvSpPr/>
      </dsp:nvSpPr>
      <dsp:spPr>
        <a:xfrm>
          <a:off x="3034861" y="1205421"/>
          <a:ext cx="1168235" cy="74182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OutputPD</a:t>
          </a:r>
          <a:endParaRPr lang="en-US" sz="1300" kern="1200" dirty="0"/>
        </a:p>
      </dsp:txBody>
      <dsp:txXfrm>
        <a:off x="3056588" y="1227148"/>
        <a:ext cx="1124781" cy="698375"/>
      </dsp:txXfrm>
    </dsp:sp>
    <dsp:sp modelId="{2DE23FB6-92A0-4676-8DB9-79C24BF53765}">
      <dsp:nvSpPr>
        <dsp:cNvPr id="0" name=""/>
        <dsp:cNvSpPr/>
      </dsp:nvSpPr>
      <dsp:spPr>
        <a:xfrm>
          <a:off x="4332901" y="1082108"/>
          <a:ext cx="1168235" cy="7418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CDD41-D7E7-426E-8E2C-9AD53F68990B}">
      <dsp:nvSpPr>
        <dsp:cNvPr id="0" name=""/>
        <dsp:cNvSpPr/>
      </dsp:nvSpPr>
      <dsp:spPr>
        <a:xfrm>
          <a:off x="4462705" y="1205421"/>
          <a:ext cx="1168235" cy="741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JointPD</a:t>
          </a:r>
          <a:endParaRPr lang="en-US" sz="1300" kern="1200" dirty="0"/>
        </a:p>
      </dsp:txBody>
      <dsp:txXfrm>
        <a:off x="4484432" y="1227148"/>
        <a:ext cx="1124781" cy="698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F3BE6-CE88-4E65-8D9E-478A1D47E3F3}">
      <dsp:nvSpPr>
        <dsp:cNvPr id="0" name=""/>
        <dsp:cNvSpPr/>
      </dsp:nvSpPr>
      <dsp:spPr>
        <a:xfrm>
          <a:off x="779044" y="835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852452" y="74243"/>
        <a:ext cx="354447" cy="354447"/>
      </dsp:txXfrm>
    </dsp:sp>
    <dsp:sp modelId="{77103E0F-26C8-4463-8A18-4DBAD5A957DE}">
      <dsp:nvSpPr>
        <dsp:cNvPr id="0" name=""/>
        <dsp:cNvSpPr/>
      </dsp:nvSpPr>
      <dsp:spPr>
        <a:xfrm rot="2160000">
          <a:off x="1264376" y="385671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68183" y="407790"/>
        <a:ext cx="93017" cy="101506"/>
      </dsp:txXfrm>
    </dsp:sp>
    <dsp:sp modelId="{1D76591C-9855-4B95-9E4C-2D5E23437AAC}">
      <dsp:nvSpPr>
        <dsp:cNvPr id="0" name=""/>
        <dsp:cNvSpPr/>
      </dsp:nvSpPr>
      <dsp:spPr>
        <a:xfrm>
          <a:off x="1387412" y="442840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460820" y="516248"/>
        <a:ext cx="354447" cy="354447"/>
      </dsp:txXfrm>
    </dsp:sp>
    <dsp:sp modelId="{10F2A66D-3D9C-4BD6-BBF7-5E6A9E46CECA}">
      <dsp:nvSpPr>
        <dsp:cNvPr id="0" name=""/>
        <dsp:cNvSpPr/>
      </dsp:nvSpPr>
      <dsp:spPr>
        <a:xfrm rot="6480000">
          <a:off x="1456577" y="962897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2668" y="977776"/>
        <a:ext cx="93017" cy="101506"/>
      </dsp:txXfrm>
    </dsp:sp>
    <dsp:sp modelId="{C33A3621-1857-4BF8-9F9D-65330FBA7535}">
      <dsp:nvSpPr>
        <dsp:cNvPr id="0" name=""/>
        <dsp:cNvSpPr/>
      </dsp:nvSpPr>
      <dsp:spPr>
        <a:xfrm>
          <a:off x="1155036" y="1158019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228444" y="1231427"/>
        <a:ext cx="354447" cy="354447"/>
      </dsp:txXfrm>
    </dsp:sp>
    <dsp:sp modelId="{A0678B41-D394-46CE-8CFA-936F90C9D8D1}">
      <dsp:nvSpPr>
        <dsp:cNvPr id="0" name=""/>
        <dsp:cNvSpPr/>
      </dsp:nvSpPr>
      <dsp:spPr>
        <a:xfrm rot="10800000">
          <a:off x="966996" y="1324063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006860" y="1357898"/>
        <a:ext cx="93017" cy="101506"/>
      </dsp:txXfrm>
    </dsp:sp>
    <dsp:sp modelId="{2D1F6252-E3AA-4839-9599-F2A69A52D764}">
      <dsp:nvSpPr>
        <dsp:cNvPr id="0" name=""/>
        <dsp:cNvSpPr/>
      </dsp:nvSpPr>
      <dsp:spPr>
        <a:xfrm>
          <a:off x="403052" y="1158019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476460" y="1231427"/>
        <a:ext cx="354447" cy="354447"/>
      </dsp:txXfrm>
    </dsp:sp>
    <dsp:sp modelId="{7114998C-C8B2-463D-891F-82AF8D3FD7E9}">
      <dsp:nvSpPr>
        <dsp:cNvPr id="0" name=""/>
        <dsp:cNvSpPr/>
      </dsp:nvSpPr>
      <dsp:spPr>
        <a:xfrm rot="15120000">
          <a:off x="472218" y="970050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98309" y="1022841"/>
        <a:ext cx="93017" cy="101506"/>
      </dsp:txXfrm>
    </dsp:sp>
    <dsp:sp modelId="{97AD31F1-EBF9-468F-87D1-362405810FEA}">
      <dsp:nvSpPr>
        <dsp:cNvPr id="0" name=""/>
        <dsp:cNvSpPr/>
      </dsp:nvSpPr>
      <dsp:spPr>
        <a:xfrm>
          <a:off x="170677" y="442840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44085" y="516248"/>
        <a:ext cx="354447" cy="354447"/>
      </dsp:txXfrm>
    </dsp:sp>
    <dsp:sp modelId="{E876A392-F58A-45B9-856F-435565855404}">
      <dsp:nvSpPr>
        <dsp:cNvPr id="0" name=""/>
        <dsp:cNvSpPr/>
      </dsp:nvSpPr>
      <dsp:spPr>
        <a:xfrm rot="19440000">
          <a:off x="656009" y="390092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9816" y="435643"/>
        <a:ext cx="93017" cy="101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F3BE6-CE88-4E65-8D9E-478A1D47E3F3}">
      <dsp:nvSpPr>
        <dsp:cNvPr id="0" name=""/>
        <dsp:cNvSpPr/>
      </dsp:nvSpPr>
      <dsp:spPr>
        <a:xfrm>
          <a:off x="779044" y="835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852452" y="74243"/>
        <a:ext cx="354447" cy="354447"/>
      </dsp:txXfrm>
    </dsp:sp>
    <dsp:sp modelId="{77103E0F-26C8-4463-8A18-4DBAD5A957DE}">
      <dsp:nvSpPr>
        <dsp:cNvPr id="0" name=""/>
        <dsp:cNvSpPr/>
      </dsp:nvSpPr>
      <dsp:spPr>
        <a:xfrm rot="2160000">
          <a:off x="1264376" y="385671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68183" y="407790"/>
        <a:ext cx="93017" cy="101506"/>
      </dsp:txXfrm>
    </dsp:sp>
    <dsp:sp modelId="{1D76591C-9855-4B95-9E4C-2D5E23437AAC}">
      <dsp:nvSpPr>
        <dsp:cNvPr id="0" name=""/>
        <dsp:cNvSpPr/>
      </dsp:nvSpPr>
      <dsp:spPr>
        <a:xfrm>
          <a:off x="1387412" y="442840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460820" y="516248"/>
        <a:ext cx="354447" cy="354447"/>
      </dsp:txXfrm>
    </dsp:sp>
    <dsp:sp modelId="{10F2A66D-3D9C-4BD6-BBF7-5E6A9E46CECA}">
      <dsp:nvSpPr>
        <dsp:cNvPr id="0" name=""/>
        <dsp:cNvSpPr/>
      </dsp:nvSpPr>
      <dsp:spPr>
        <a:xfrm rot="6480000">
          <a:off x="1456577" y="962897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2668" y="977776"/>
        <a:ext cx="93017" cy="101506"/>
      </dsp:txXfrm>
    </dsp:sp>
    <dsp:sp modelId="{C33A3621-1857-4BF8-9F9D-65330FBA7535}">
      <dsp:nvSpPr>
        <dsp:cNvPr id="0" name=""/>
        <dsp:cNvSpPr/>
      </dsp:nvSpPr>
      <dsp:spPr>
        <a:xfrm>
          <a:off x="1155036" y="1158019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228444" y="1231427"/>
        <a:ext cx="354447" cy="354447"/>
      </dsp:txXfrm>
    </dsp:sp>
    <dsp:sp modelId="{A0678B41-D394-46CE-8CFA-936F90C9D8D1}">
      <dsp:nvSpPr>
        <dsp:cNvPr id="0" name=""/>
        <dsp:cNvSpPr/>
      </dsp:nvSpPr>
      <dsp:spPr>
        <a:xfrm rot="10800000">
          <a:off x="966996" y="1324063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006860" y="1357898"/>
        <a:ext cx="93017" cy="101506"/>
      </dsp:txXfrm>
    </dsp:sp>
    <dsp:sp modelId="{2D1F6252-E3AA-4839-9599-F2A69A52D764}">
      <dsp:nvSpPr>
        <dsp:cNvPr id="0" name=""/>
        <dsp:cNvSpPr/>
      </dsp:nvSpPr>
      <dsp:spPr>
        <a:xfrm>
          <a:off x="403052" y="1158019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476460" y="1231427"/>
        <a:ext cx="354447" cy="354447"/>
      </dsp:txXfrm>
    </dsp:sp>
    <dsp:sp modelId="{7114998C-C8B2-463D-891F-82AF8D3FD7E9}">
      <dsp:nvSpPr>
        <dsp:cNvPr id="0" name=""/>
        <dsp:cNvSpPr/>
      </dsp:nvSpPr>
      <dsp:spPr>
        <a:xfrm rot="15120000">
          <a:off x="472218" y="970050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98309" y="1022841"/>
        <a:ext cx="93017" cy="101506"/>
      </dsp:txXfrm>
    </dsp:sp>
    <dsp:sp modelId="{97AD31F1-EBF9-468F-87D1-362405810FEA}">
      <dsp:nvSpPr>
        <dsp:cNvPr id="0" name=""/>
        <dsp:cNvSpPr/>
      </dsp:nvSpPr>
      <dsp:spPr>
        <a:xfrm>
          <a:off x="170677" y="442840"/>
          <a:ext cx="501263" cy="50126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44085" y="516248"/>
        <a:ext cx="354447" cy="354447"/>
      </dsp:txXfrm>
    </dsp:sp>
    <dsp:sp modelId="{E876A392-F58A-45B9-856F-435565855404}">
      <dsp:nvSpPr>
        <dsp:cNvPr id="0" name=""/>
        <dsp:cNvSpPr/>
      </dsp:nvSpPr>
      <dsp:spPr>
        <a:xfrm rot="19440000">
          <a:off x="656009" y="390092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9816" y="435643"/>
        <a:ext cx="93017" cy="101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F3BE6-CE88-4E65-8D9E-478A1D47E3F3}">
      <dsp:nvSpPr>
        <dsp:cNvPr id="0" name=""/>
        <dsp:cNvSpPr/>
      </dsp:nvSpPr>
      <dsp:spPr>
        <a:xfrm>
          <a:off x="779044" y="835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852452" y="74243"/>
        <a:ext cx="354447" cy="354447"/>
      </dsp:txXfrm>
    </dsp:sp>
    <dsp:sp modelId="{77103E0F-26C8-4463-8A18-4DBAD5A957DE}">
      <dsp:nvSpPr>
        <dsp:cNvPr id="0" name=""/>
        <dsp:cNvSpPr/>
      </dsp:nvSpPr>
      <dsp:spPr>
        <a:xfrm rot="2160000">
          <a:off x="1264376" y="385671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68183" y="407790"/>
        <a:ext cx="93017" cy="101506"/>
      </dsp:txXfrm>
    </dsp:sp>
    <dsp:sp modelId="{1D76591C-9855-4B95-9E4C-2D5E23437AAC}">
      <dsp:nvSpPr>
        <dsp:cNvPr id="0" name=""/>
        <dsp:cNvSpPr/>
      </dsp:nvSpPr>
      <dsp:spPr>
        <a:xfrm>
          <a:off x="1387412" y="442840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460820" y="516248"/>
        <a:ext cx="354447" cy="354447"/>
      </dsp:txXfrm>
    </dsp:sp>
    <dsp:sp modelId="{10F2A66D-3D9C-4BD6-BBF7-5E6A9E46CECA}">
      <dsp:nvSpPr>
        <dsp:cNvPr id="0" name=""/>
        <dsp:cNvSpPr/>
      </dsp:nvSpPr>
      <dsp:spPr>
        <a:xfrm rot="6480000">
          <a:off x="1456577" y="962897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2668" y="977776"/>
        <a:ext cx="93017" cy="101506"/>
      </dsp:txXfrm>
    </dsp:sp>
    <dsp:sp modelId="{C33A3621-1857-4BF8-9F9D-65330FBA7535}">
      <dsp:nvSpPr>
        <dsp:cNvPr id="0" name=""/>
        <dsp:cNvSpPr/>
      </dsp:nvSpPr>
      <dsp:spPr>
        <a:xfrm>
          <a:off x="1155036" y="1158019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228444" y="1231427"/>
        <a:ext cx="354447" cy="354447"/>
      </dsp:txXfrm>
    </dsp:sp>
    <dsp:sp modelId="{A0678B41-D394-46CE-8CFA-936F90C9D8D1}">
      <dsp:nvSpPr>
        <dsp:cNvPr id="0" name=""/>
        <dsp:cNvSpPr/>
      </dsp:nvSpPr>
      <dsp:spPr>
        <a:xfrm rot="10800000">
          <a:off x="966996" y="1324063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006860" y="1357898"/>
        <a:ext cx="93017" cy="101506"/>
      </dsp:txXfrm>
    </dsp:sp>
    <dsp:sp modelId="{2D1F6252-E3AA-4839-9599-F2A69A52D764}">
      <dsp:nvSpPr>
        <dsp:cNvPr id="0" name=""/>
        <dsp:cNvSpPr/>
      </dsp:nvSpPr>
      <dsp:spPr>
        <a:xfrm>
          <a:off x="403052" y="1158019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476460" y="1231427"/>
        <a:ext cx="354447" cy="354447"/>
      </dsp:txXfrm>
    </dsp:sp>
    <dsp:sp modelId="{7114998C-C8B2-463D-891F-82AF8D3FD7E9}">
      <dsp:nvSpPr>
        <dsp:cNvPr id="0" name=""/>
        <dsp:cNvSpPr/>
      </dsp:nvSpPr>
      <dsp:spPr>
        <a:xfrm rot="15120000">
          <a:off x="472218" y="970050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98309" y="1022841"/>
        <a:ext cx="93017" cy="101506"/>
      </dsp:txXfrm>
    </dsp:sp>
    <dsp:sp modelId="{97AD31F1-EBF9-468F-87D1-362405810FEA}">
      <dsp:nvSpPr>
        <dsp:cNvPr id="0" name=""/>
        <dsp:cNvSpPr/>
      </dsp:nvSpPr>
      <dsp:spPr>
        <a:xfrm>
          <a:off x="170677" y="442840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44085" y="516248"/>
        <a:ext cx="354447" cy="354447"/>
      </dsp:txXfrm>
    </dsp:sp>
    <dsp:sp modelId="{E876A392-F58A-45B9-856F-435565855404}">
      <dsp:nvSpPr>
        <dsp:cNvPr id="0" name=""/>
        <dsp:cNvSpPr/>
      </dsp:nvSpPr>
      <dsp:spPr>
        <a:xfrm rot="19440000">
          <a:off x="656009" y="390092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9816" y="435643"/>
        <a:ext cx="93017" cy="101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F3BE6-CE88-4E65-8D9E-478A1D47E3F3}">
      <dsp:nvSpPr>
        <dsp:cNvPr id="0" name=""/>
        <dsp:cNvSpPr/>
      </dsp:nvSpPr>
      <dsp:spPr>
        <a:xfrm>
          <a:off x="779044" y="835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852452" y="74243"/>
        <a:ext cx="354447" cy="354447"/>
      </dsp:txXfrm>
    </dsp:sp>
    <dsp:sp modelId="{77103E0F-26C8-4463-8A18-4DBAD5A957DE}">
      <dsp:nvSpPr>
        <dsp:cNvPr id="0" name=""/>
        <dsp:cNvSpPr/>
      </dsp:nvSpPr>
      <dsp:spPr>
        <a:xfrm rot="2160000">
          <a:off x="1264376" y="385671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68183" y="407790"/>
        <a:ext cx="93017" cy="101506"/>
      </dsp:txXfrm>
    </dsp:sp>
    <dsp:sp modelId="{1D76591C-9855-4B95-9E4C-2D5E23437AAC}">
      <dsp:nvSpPr>
        <dsp:cNvPr id="0" name=""/>
        <dsp:cNvSpPr/>
      </dsp:nvSpPr>
      <dsp:spPr>
        <a:xfrm>
          <a:off x="1387412" y="442840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460820" y="516248"/>
        <a:ext cx="354447" cy="354447"/>
      </dsp:txXfrm>
    </dsp:sp>
    <dsp:sp modelId="{10F2A66D-3D9C-4BD6-BBF7-5E6A9E46CECA}">
      <dsp:nvSpPr>
        <dsp:cNvPr id="0" name=""/>
        <dsp:cNvSpPr/>
      </dsp:nvSpPr>
      <dsp:spPr>
        <a:xfrm rot="6480000">
          <a:off x="1456577" y="962897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2668" y="977776"/>
        <a:ext cx="93017" cy="101506"/>
      </dsp:txXfrm>
    </dsp:sp>
    <dsp:sp modelId="{C33A3621-1857-4BF8-9F9D-65330FBA7535}">
      <dsp:nvSpPr>
        <dsp:cNvPr id="0" name=""/>
        <dsp:cNvSpPr/>
      </dsp:nvSpPr>
      <dsp:spPr>
        <a:xfrm>
          <a:off x="1155036" y="1158019"/>
          <a:ext cx="501263" cy="50126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228444" y="1231427"/>
        <a:ext cx="354447" cy="354447"/>
      </dsp:txXfrm>
    </dsp:sp>
    <dsp:sp modelId="{A0678B41-D394-46CE-8CFA-936F90C9D8D1}">
      <dsp:nvSpPr>
        <dsp:cNvPr id="0" name=""/>
        <dsp:cNvSpPr/>
      </dsp:nvSpPr>
      <dsp:spPr>
        <a:xfrm rot="10800000">
          <a:off x="966996" y="1324063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006860" y="1357898"/>
        <a:ext cx="93017" cy="101506"/>
      </dsp:txXfrm>
    </dsp:sp>
    <dsp:sp modelId="{2D1F6252-E3AA-4839-9599-F2A69A52D764}">
      <dsp:nvSpPr>
        <dsp:cNvPr id="0" name=""/>
        <dsp:cNvSpPr/>
      </dsp:nvSpPr>
      <dsp:spPr>
        <a:xfrm>
          <a:off x="403052" y="1158019"/>
          <a:ext cx="501263" cy="50126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476460" y="1231427"/>
        <a:ext cx="354447" cy="354447"/>
      </dsp:txXfrm>
    </dsp:sp>
    <dsp:sp modelId="{7114998C-C8B2-463D-891F-82AF8D3FD7E9}">
      <dsp:nvSpPr>
        <dsp:cNvPr id="0" name=""/>
        <dsp:cNvSpPr/>
      </dsp:nvSpPr>
      <dsp:spPr>
        <a:xfrm rot="15120000">
          <a:off x="472218" y="970050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98309" y="1022841"/>
        <a:ext cx="93017" cy="101506"/>
      </dsp:txXfrm>
    </dsp:sp>
    <dsp:sp modelId="{97AD31F1-EBF9-468F-87D1-362405810FEA}">
      <dsp:nvSpPr>
        <dsp:cNvPr id="0" name=""/>
        <dsp:cNvSpPr/>
      </dsp:nvSpPr>
      <dsp:spPr>
        <a:xfrm>
          <a:off x="170677" y="442840"/>
          <a:ext cx="501263" cy="50126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44085" y="516248"/>
        <a:ext cx="354447" cy="354447"/>
      </dsp:txXfrm>
    </dsp:sp>
    <dsp:sp modelId="{E876A392-F58A-45B9-856F-435565855404}">
      <dsp:nvSpPr>
        <dsp:cNvPr id="0" name=""/>
        <dsp:cNvSpPr/>
      </dsp:nvSpPr>
      <dsp:spPr>
        <a:xfrm rot="19440000">
          <a:off x="656009" y="390092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9816" y="435643"/>
        <a:ext cx="93017" cy="101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F3BE6-CE88-4E65-8D9E-478A1D47E3F3}">
      <dsp:nvSpPr>
        <dsp:cNvPr id="0" name=""/>
        <dsp:cNvSpPr/>
      </dsp:nvSpPr>
      <dsp:spPr>
        <a:xfrm>
          <a:off x="779044" y="835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852452" y="74243"/>
        <a:ext cx="354447" cy="354447"/>
      </dsp:txXfrm>
    </dsp:sp>
    <dsp:sp modelId="{77103E0F-26C8-4463-8A18-4DBAD5A957DE}">
      <dsp:nvSpPr>
        <dsp:cNvPr id="0" name=""/>
        <dsp:cNvSpPr/>
      </dsp:nvSpPr>
      <dsp:spPr>
        <a:xfrm rot="2160000">
          <a:off x="1264376" y="385671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68183" y="407790"/>
        <a:ext cx="93017" cy="101506"/>
      </dsp:txXfrm>
    </dsp:sp>
    <dsp:sp modelId="{1D76591C-9855-4B95-9E4C-2D5E23437AAC}">
      <dsp:nvSpPr>
        <dsp:cNvPr id="0" name=""/>
        <dsp:cNvSpPr/>
      </dsp:nvSpPr>
      <dsp:spPr>
        <a:xfrm>
          <a:off x="1387412" y="442840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460820" y="516248"/>
        <a:ext cx="354447" cy="354447"/>
      </dsp:txXfrm>
    </dsp:sp>
    <dsp:sp modelId="{10F2A66D-3D9C-4BD6-BBF7-5E6A9E46CECA}">
      <dsp:nvSpPr>
        <dsp:cNvPr id="0" name=""/>
        <dsp:cNvSpPr/>
      </dsp:nvSpPr>
      <dsp:spPr>
        <a:xfrm rot="6480000">
          <a:off x="1456577" y="962897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2668" y="977776"/>
        <a:ext cx="93017" cy="101506"/>
      </dsp:txXfrm>
    </dsp:sp>
    <dsp:sp modelId="{C33A3621-1857-4BF8-9F9D-65330FBA7535}">
      <dsp:nvSpPr>
        <dsp:cNvPr id="0" name=""/>
        <dsp:cNvSpPr/>
      </dsp:nvSpPr>
      <dsp:spPr>
        <a:xfrm>
          <a:off x="1155036" y="1158019"/>
          <a:ext cx="501263" cy="50126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228444" y="1231427"/>
        <a:ext cx="354447" cy="354447"/>
      </dsp:txXfrm>
    </dsp:sp>
    <dsp:sp modelId="{A0678B41-D394-46CE-8CFA-936F90C9D8D1}">
      <dsp:nvSpPr>
        <dsp:cNvPr id="0" name=""/>
        <dsp:cNvSpPr/>
      </dsp:nvSpPr>
      <dsp:spPr>
        <a:xfrm rot="10800000">
          <a:off x="966996" y="1324063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006860" y="1357898"/>
        <a:ext cx="93017" cy="101506"/>
      </dsp:txXfrm>
    </dsp:sp>
    <dsp:sp modelId="{2D1F6252-E3AA-4839-9599-F2A69A52D764}">
      <dsp:nvSpPr>
        <dsp:cNvPr id="0" name=""/>
        <dsp:cNvSpPr/>
      </dsp:nvSpPr>
      <dsp:spPr>
        <a:xfrm>
          <a:off x="403052" y="1158019"/>
          <a:ext cx="501263" cy="50126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476460" y="1231427"/>
        <a:ext cx="354447" cy="354447"/>
      </dsp:txXfrm>
    </dsp:sp>
    <dsp:sp modelId="{7114998C-C8B2-463D-891F-82AF8D3FD7E9}">
      <dsp:nvSpPr>
        <dsp:cNvPr id="0" name=""/>
        <dsp:cNvSpPr/>
      </dsp:nvSpPr>
      <dsp:spPr>
        <a:xfrm rot="15120000">
          <a:off x="472218" y="970050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98309" y="1022841"/>
        <a:ext cx="93017" cy="101506"/>
      </dsp:txXfrm>
    </dsp:sp>
    <dsp:sp modelId="{97AD31F1-EBF9-468F-87D1-362405810FEA}">
      <dsp:nvSpPr>
        <dsp:cNvPr id="0" name=""/>
        <dsp:cNvSpPr/>
      </dsp:nvSpPr>
      <dsp:spPr>
        <a:xfrm>
          <a:off x="170677" y="442840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44085" y="516248"/>
        <a:ext cx="354447" cy="354447"/>
      </dsp:txXfrm>
    </dsp:sp>
    <dsp:sp modelId="{E876A392-F58A-45B9-856F-435565855404}">
      <dsp:nvSpPr>
        <dsp:cNvPr id="0" name=""/>
        <dsp:cNvSpPr/>
      </dsp:nvSpPr>
      <dsp:spPr>
        <a:xfrm rot="19440000">
          <a:off x="656009" y="390092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9816" y="435643"/>
        <a:ext cx="93017" cy="101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F3BE6-CE88-4E65-8D9E-478A1D47E3F3}">
      <dsp:nvSpPr>
        <dsp:cNvPr id="0" name=""/>
        <dsp:cNvSpPr/>
      </dsp:nvSpPr>
      <dsp:spPr>
        <a:xfrm>
          <a:off x="779044" y="835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852452" y="74243"/>
        <a:ext cx="354447" cy="354447"/>
      </dsp:txXfrm>
    </dsp:sp>
    <dsp:sp modelId="{77103E0F-26C8-4463-8A18-4DBAD5A957DE}">
      <dsp:nvSpPr>
        <dsp:cNvPr id="0" name=""/>
        <dsp:cNvSpPr/>
      </dsp:nvSpPr>
      <dsp:spPr>
        <a:xfrm rot="2160000">
          <a:off x="1264376" y="385671"/>
          <a:ext cx="132881" cy="16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68183" y="407790"/>
        <a:ext cx="93017" cy="101506"/>
      </dsp:txXfrm>
    </dsp:sp>
    <dsp:sp modelId="{1D76591C-9855-4B95-9E4C-2D5E23437AAC}">
      <dsp:nvSpPr>
        <dsp:cNvPr id="0" name=""/>
        <dsp:cNvSpPr/>
      </dsp:nvSpPr>
      <dsp:spPr>
        <a:xfrm>
          <a:off x="1387412" y="442840"/>
          <a:ext cx="501263" cy="50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460820" y="516248"/>
        <a:ext cx="354447" cy="354447"/>
      </dsp:txXfrm>
    </dsp:sp>
    <dsp:sp modelId="{10F2A66D-3D9C-4BD6-BBF7-5E6A9E46CECA}">
      <dsp:nvSpPr>
        <dsp:cNvPr id="0" name=""/>
        <dsp:cNvSpPr/>
      </dsp:nvSpPr>
      <dsp:spPr>
        <a:xfrm rot="6480000">
          <a:off x="1456577" y="962897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2668" y="977776"/>
        <a:ext cx="93017" cy="101506"/>
      </dsp:txXfrm>
    </dsp:sp>
    <dsp:sp modelId="{C33A3621-1857-4BF8-9F9D-65330FBA7535}">
      <dsp:nvSpPr>
        <dsp:cNvPr id="0" name=""/>
        <dsp:cNvSpPr/>
      </dsp:nvSpPr>
      <dsp:spPr>
        <a:xfrm>
          <a:off x="1155036" y="1158019"/>
          <a:ext cx="501263" cy="50126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228444" y="1231427"/>
        <a:ext cx="354447" cy="354447"/>
      </dsp:txXfrm>
    </dsp:sp>
    <dsp:sp modelId="{A0678B41-D394-46CE-8CFA-936F90C9D8D1}">
      <dsp:nvSpPr>
        <dsp:cNvPr id="0" name=""/>
        <dsp:cNvSpPr/>
      </dsp:nvSpPr>
      <dsp:spPr>
        <a:xfrm rot="10800000">
          <a:off x="966996" y="1324063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006860" y="1357898"/>
        <a:ext cx="93017" cy="101506"/>
      </dsp:txXfrm>
    </dsp:sp>
    <dsp:sp modelId="{2D1F6252-E3AA-4839-9599-F2A69A52D764}">
      <dsp:nvSpPr>
        <dsp:cNvPr id="0" name=""/>
        <dsp:cNvSpPr/>
      </dsp:nvSpPr>
      <dsp:spPr>
        <a:xfrm>
          <a:off x="403052" y="1158019"/>
          <a:ext cx="501263" cy="50126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476460" y="1231427"/>
        <a:ext cx="354447" cy="354447"/>
      </dsp:txXfrm>
    </dsp:sp>
    <dsp:sp modelId="{7114998C-C8B2-463D-891F-82AF8D3FD7E9}">
      <dsp:nvSpPr>
        <dsp:cNvPr id="0" name=""/>
        <dsp:cNvSpPr/>
      </dsp:nvSpPr>
      <dsp:spPr>
        <a:xfrm rot="15120000">
          <a:off x="472218" y="970050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98309" y="1022841"/>
        <a:ext cx="93017" cy="101506"/>
      </dsp:txXfrm>
    </dsp:sp>
    <dsp:sp modelId="{97AD31F1-EBF9-468F-87D1-362405810FEA}">
      <dsp:nvSpPr>
        <dsp:cNvPr id="0" name=""/>
        <dsp:cNvSpPr/>
      </dsp:nvSpPr>
      <dsp:spPr>
        <a:xfrm>
          <a:off x="170677" y="442840"/>
          <a:ext cx="501263" cy="50126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44085" y="516248"/>
        <a:ext cx="354447" cy="354447"/>
      </dsp:txXfrm>
    </dsp:sp>
    <dsp:sp modelId="{E876A392-F58A-45B9-856F-435565855404}">
      <dsp:nvSpPr>
        <dsp:cNvPr id="0" name=""/>
        <dsp:cNvSpPr/>
      </dsp:nvSpPr>
      <dsp:spPr>
        <a:xfrm rot="19440000">
          <a:off x="656009" y="390092"/>
          <a:ext cx="132881" cy="1691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9816" y="435643"/>
        <a:ext cx="93017" cy="1015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89A0E-54A7-465D-B2E9-87093BEE7D66}">
      <dsp:nvSpPr>
        <dsp:cNvPr id="0" name=""/>
        <dsp:cNvSpPr/>
      </dsp:nvSpPr>
      <dsp:spPr>
        <a:xfrm>
          <a:off x="2658945" y="1945"/>
          <a:ext cx="1549095" cy="1032730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Nonlinear Program</a:t>
          </a:r>
          <a:endParaRPr lang="en-US" sz="1800" kern="1200" dirty="0"/>
        </a:p>
      </dsp:txBody>
      <dsp:txXfrm>
        <a:off x="2689193" y="32193"/>
        <a:ext cx="1488599" cy="972234"/>
      </dsp:txXfrm>
    </dsp:sp>
    <dsp:sp modelId="{D28F9804-72D4-4016-8C67-8624374B03AF}">
      <dsp:nvSpPr>
        <dsp:cNvPr id="0" name=""/>
        <dsp:cNvSpPr/>
      </dsp:nvSpPr>
      <dsp:spPr>
        <a:xfrm>
          <a:off x="2426580" y="1034676"/>
          <a:ext cx="1006912" cy="413092"/>
        </a:xfrm>
        <a:custGeom>
          <a:avLst/>
          <a:gdLst/>
          <a:ahLst/>
          <a:cxnLst/>
          <a:rect l="0" t="0" r="0" b="0"/>
          <a:pathLst>
            <a:path>
              <a:moveTo>
                <a:pt x="1006912" y="0"/>
              </a:moveTo>
              <a:lnTo>
                <a:pt x="1006912" y="206546"/>
              </a:lnTo>
              <a:lnTo>
                <a:pt x="0" y="206546"/>
              </a:lnTo>
              <a:lnTo>
                <a:pt x="0" y="41309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7CFC38-6436-45E5-9C99-8684993192C6}">
      <dsp:nvSpPr>
        <dsp:cNvPr id="0" name=""/>
        <dsp:cNvSpPr/>
      </dsp:nvSpPr>
      <dsp:spPr>
        <a:xfrm>
          <a:off x="1652033" y="1447768"/>
          <a:ext cx="1549095" cy="1032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Trajectory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Optimization</a:t>
          </a:r>
          <a:endParaRPr lang="en-US" sz="1800" kern="1200" dirty="0"/>
        </a:p>
      </dsp:txBody>
      <dsp:txXfrm>
        <a:off x="1682281" y="1478016"/>
        <a:ext cx="1488599" cy="972234"/>
      </dsp:txXfrm>
    </dsp:sp>
    <dsp:sp modelId="{51B4BC55-1DD2-4E35-B715-4011882C0850}">
      <dsp:nvSpPr>
        <dsp:cNvPr id="0" name=""/>
        <dsp:cNvSpPr/>
      </dsp:nvSpPr>
      <dsp:spPr>
        <a:xfrm>
          <a:off x="2380860" y="2480498"/>
          <a:ext cx="91440" cy="413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09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42C667-3A60-4885-BF8B-B1D9DFCBC17D}">
      <dsp:nvSpPr>
        <dsp:cNvPr id="0" name=""/>
        <dsp:cNvSpPr/>
      </dsp:nvSpPr>
      <dsp:spPr>
        <a:xfrm>
          <a:off x="1652033" y="2893590"/>
          <a:ext cx="1549095" cy="103273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Continuous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Dynamics</a:t>
          </a:r>
          <a:endParaRPr lang="en-US" sz="1800" kern="1200" dirty="0"/>
        </a:p>
      </dsp:txBody>
      <dsp:txXfrm>
        <a:off x="1682281" y="2923838"/>
        <a:ext cx="1488599" cy="972234"/>
      </dsp:txXfrm>
    </dsp:sp>
    <dsp:sp modelId="{9D1DB89C-DCF2-422F-A1C3-DED5815EE1A2}">
      <dsp:nvSpPr>
        <dsp:cNvPr id="0" name=""/>
        <dsp:cNvSpPr/>
      </dsp:nvSpPr>
      <dsp:spPr>
        <a:xfrm>
          <a:off x="3433493" y="1034676"/>
          <a:ext cx="1006912" cy="41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546"/>
              </a:lnTo>
              <a:lnTo>
                <a:pt x="1006912" y="206546"/>
              </a:lnTo>
              <a:lnTo>
                <a:pt x="1006912" y="41309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A8ECF6-D47D-403B-9767-13E3AC4D2831}">
      <dsp:nvSpPr>
        <dsp:cNvPr id="0" name=""/>
        <dsp:cNvSpPr/>
      </dsp:nvSpPr>
      <dsp:spPr>
        <a:xfrm>
          <a:off x="3665857" y="1447768"/>
          <a:ext cx="1549095" cy="1032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Hybrid Trajectory Optimization</a:t>
          </a:r>
        </a:p>
      </dsp:txBody>
      <dsp:txXfrm>
        <a:off x="3696105" y="1478016"/>
        <a:ext cx="1488599" cy="972234"/>
      </dsp:txXfrm>
    </dsp:sp>
    <dsp:sp modelId="{EEADD69C-7EF5-4075-AB20-D7DE4D081A3D}">
      <dsp:nvSpPr>
        <dsp:cNvPr id="0" name=""/>
        <dsp:cNvSpPr/>
      </dsp:nvSpPr>
      <dsp:spPr>
        <a:xfrm>
          <a:off x="4394685" y="2480498"/>
          <a:ext cx="91440" cy="413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09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092EFD-B8A3-4AB3-8D0E-903BFEE7DC81}">
      <dsp:nvSpPr>
        <dsp:cNvPr id="0" name=""/>
        <dsp:cNvSpPr/>
      </dsp:nvSpPr>
      <dsp:spPr>
        <a:xfrm>
          <a:off x="3665857" y="2893590"/>
          <a:ext cx="1549095" cy="103273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Hybrid Dynamics</a:t>
          </a:r>
          <a:endParaRPr lang="en-US" sz="1800" kern="1200" dirty="0"/>
        </a:p>
      </dsp:txBody>
      <dsp:txXfrm>
        <a:off x="3696105" y="2923838"/>
        <a:ext cx="1488599" cy="972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899" y="1266825"/>
            <a:ext cx="5803901" cy="4910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66825"/>
            <a:ext cx="5740399" cy="4910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5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34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1716631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3197658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857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9810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899" y="92334"/>
            <a:ext cx="11696700" cy="79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1" y="1276350"/>
            <a:ext cx="11696700" cy="5034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8107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770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6" r:id="rId3"/>
    <p:sldLayoutId id="2147483678" r:id="rId4"/>
    <p:sldLayoutId id="2147483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514350" rtl="0" eaLnBrk="1" latinLnBrk="0" hangingPunct="1">
        <a:lnSpc>
          <a:spcPct val="90000"/>
        </a:lnSpc>
        <a:spcBef>
          <a:spcPts val="563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342900" algn="l" defTabSz="514350" rtl="0" eaLnBrk="1" latinLnBrk="0" hangingPunct="1">
        <a:lnSpc>
          <a:spcPct val="90000"/>
        </a:lnSpc>
        <a:spcBef>
          <a:spcPts val="281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342900" algn="l" defTabSz="514350" rtl="0" eaLnBrk="1" latinLnBrk="0" hangingPunct="1">
        <a:lnSpc>
          <a:spcPct val="90000"/>
        </a:lnSpc>
        <a:spcBef>
          <a:spcPts val="281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7275" indent="-285750" algn="l" defTabSz="514350" rtl="0" eaLnBrk="1" latinLnBrk="0" hangingPunct="1">
        <a:lnSpc>
          <a:spcPct val="90000"/>
        </a:lnSpc>
        <a:spcBef>
          <a:spcPts val="281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50" indent="-285750" algn="l" defTabSz="514350" rtl="0" eaLnBrk="1" latinLnBrk="0" hangingPunct="1">
        <a:lnSpc>
          <a:spcPct val="90000"/>
        </a:lnSpc>
        <a:spcBef>
          <a:spcPts val="281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049" y="165104"/>
            <a:ext cx="10515600" cy="79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5719"/>
            <a:ext cx="10515600" cy="480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Brief FROST Tutorial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Ayonga</a:t>
            </a:r>
            <a:r>
              <a:rPr lang="en-US" dirty="0" smtClean="0"/>
              <a:t> </a:t>
            </a:r>
            <a:r>
              <a:rPr lang="en-US" dirty="0" err="1" smtClean="0"/>
              <a:t>Hereid</a:t>
            </a:r>
            <a:endParaRPr lang="en-US" dirty="0" smtClean="0"/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SymFunction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5899" y="1566589"/>
            <a:ext cx="11696700" cy="4985657"/>
          </a:xfrm>
        </p:spPr>
        <p:txBody>
          <a:bodyPr>
            <a:normAutofit/>
          </a:bodyPr>
          <a:lstStyle/>
          <a:p>
            <a:r>
              <a:rPr lang="en-US" dirty="0" smtClean="0"/>
              <a:t>Extra properties: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: the (file) name of the function to be exported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Vars</a:t>
            </a:r>
            <a:r>
              <a:rPr lang="en-US" dirty="0" smtClean="0"/>
              <a:t>: the dependent variables of the expression 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Params</a:t>
            </a:r>
            <a:r>
              <a:rPr lang="en-US" dirty="0" smtClean="0"/>
              <a:t>: the constant parameters of the expression</a:t>
            </a:r>
          </a:p>
          <a:p>
            <a:r>
              <a:rPr lang="en-US" dirty="0" smtClean="0"/>
              <a:t>Syntax:</a:t>
            </a:r>
          </a:p>
          <a:p>
            <a:endParaRPr lang="en-US" dirty="0"/>
          </a:p>
          <a:p>
            <a:r>
              <a:rPr lang="en-US" dirty="0" smtClean="0"/>
              <a:t>Additional functions: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export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: </a:t>
            </a:r>
            <a:r>
              <a:rPr lang="en-US" dirty="0" smtClean="0">
                <a:ea typeface="Fira Mono" panose="020B0509050000020004" pitchFamily="49" charset="0"/>
              </a:rPr>
              <a:t>exports as “name.cc” file, with syntax 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name(var1,var2,…,param1,param2,…)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exportJacobian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: </a:t>
            </a:r>
          </a:p>
          <a:p>
            <a:pPr lvl="2"/>
            <a:r>
              <a:rPr lang="en-US" dirty="0" smtClean="0">
                <a:ea typeface="Fira Mono" panose="020B0509050000020004" pitchFamily="49" charset="0"/>
              </a:rPr>
              <a:t>exports the Jacobian w.r.t. “</a:t>
            </a:r>
            <a:r>
              <a:rPr lang="en-US" dirty="0" err="1" smtClean="0">
                <a:ea typeface="Fira Mono" panose="020B0509050000020004" pitchFamily="49" charset="0"/>
              </a:rPr>
              <a:t>Vars</a:t>
            </a:r>
            <a:r>
              <a:rPr lang="en-US" dirty="0" smtClean="0">
                <a:ea typeface="Fira Mono" panose="020B0509050000020004" pitchFamily="49" charset="0"/>
              </a:rPr>
              <a:t>”, with name “J_name.cc”</a:t>
            </a:r>
          </a:p>
          <a:p>
            <a:pPr lvl="2"/>
            <a:r>
              <a:rPr lang="en-US" dirty="0" smtClean="0">
                <a:ea typeface="Fira Mono" panose="020B0509050000020004" pitchFamily="49" charset="0"/>
              </a:rPr>
              <a:t>also export the sparsity pattern of the Jacobian matrix, with name “Js_name.cc”</a:t>
            </a:r>
            <a:endParaRPr lang="en-US" dirty="0">
              <a:ea typeface="Fira Mono" panose="020B0509050000020004" pitchFamily="49" charset="0"/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exportHessian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: </a:t>
            </a:r>
          </a:p>
          <a:p>
            <a:pPr lvl="2"/>
            <a:r>
              <a:rPr lang="en-US" dirty="0" smtClean="0">
                <a:ea typeface="Fira Mono" panose="020B0509050000020004" pitchFamily="49" charset="0"/>
              </a:rPr>
              <a:t>export the Hessian w.r.t. “</a:t>
            </a:r>
            <a:r>
              <a:rPr lang="en-US" dirty="0" err="1" smtClean="0">
                <a:ea typeface="Fira Mono" panose="020B0509050000020004" pitchFamily="49" charset="0"/>
              </a:rPr>
              <a:t>Vars</a:t>
            </a:r>
            <a:r>
              <a:rPr lang="en-US" dirty="0" smtClean="0">
                <a:ea typeface="Fira Mono" panose="020B0509050000020004" pitchFamily="49" charset="0"/>
              </a:rPr>
              <a:t>”, with name “H_name.cc”</a:t>
            </a:r>
          </a:p>
          <a:p>
            <a:pPr lvl="2"/>
            <a:r>
              <a:rPr lang="en-US" dirty="0" smtClean="0">
                <a:ea typeface="Fira Mono" panose="020B0509050000020004" pitchFamily="49" charset="0"/>
              </a:rPr>
              <a:t>also exports the sparsity pattern of the Hessian matrix, with name “Hs_name.cc”</a:t>
            </a:r>
          </a:p>
          <a:p>
            <a:pPr lvl="2"/>
            <a:endParaRPr lang="en-US" dirty="0"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ea typeface="Fira Mono" panose="020B0509050000020004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ea typeface="Fira Mono" panose="020B0509050000020004" pitchFamily="49" charset="0"/>
              </a:rPr>
              <a:t>*All “final” symbolic expressions are converted and stored as </a:t>
            </a:r>
            <a:r>
              <a:rPr lang="en-US" sz="1600" dirty="0" err="1" smtClean="0">
                <a:solidFill>
                  <a:srgbClr val="FF0000"/>
                </a:solidFill>
                <a:ea typeface="Fira Mono" panose="020B0509050000020004" pitchFamily="49" charset="0"/>
              </a:rPr>
              <a:t>SymFunction</a:t>
            </a:r>
            <a:r>
              <a:rPr lang="en-US" sz="1600" dirty="0" smtClean="0">
                <a:solidFill>
                  <a:srgbClr val="FF0000"/>
                </a:solidFill>
                <a:ea typeface="Fira Mono" panose="020B0509050000020004" pitchFamily="49" charset="0"/>
              </a:rPr>
              <a:t> objects.</a:t>
            </a:r>
            <a:endParaRPr lang="en-US" sz="1600" dirty="0">
              <a:solidFill>
                <a:srgbClr val="FF0000"/>
              </a:solidFill>
              <a:ea typeface="Fira Mono" panose="020B0509050000020004" pitchFamily="49" charset="0"/>
            </a:endParaRPr>
          </a:p>
          <a:p>
            <a:pPr lvl="1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7151" y="1166479"/>
            <a:ext cx="783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 wrapper class for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SymExpression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objects with extra information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61671" y="2877905"/>
            <a:ext cx="7639396" cy="479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sfun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SymFunction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s, {b}, {c});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1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 System 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Class Hierarchy: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344885" y="1266825"/>
            <a:ext cx="5740399" cy="4910138"/>
          </a:xfrm>
        </p:spPr>
        <p:txBody>
          <a:bodyPr/>
          <a:lstStyle/>
          <a:p>
            <a:r>
              <a:rPr lang="en-US" dirty="0" smtClean="0"/>
              <a:t>Basic System Configuration: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: the identification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Type</a:t>
            </a:r>
            <a:r>
              <a:rPr lang="en-US" dirty="0" smtClean="0"/>
              <a:t>: first- or second-order system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System Variables: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State variables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Input variables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control inputs</a:t>
            </a:r>
          </a:p>
          <a:p>
            <a:pPr lvl="2"/>
            <a:r>
              <a:rPr lang="en-US" dirty="0" smtClean="0"/>
              <a:t>external forces (disturbance, etc.)</a:t>
            </a:r>
          </a:p>
          <a:p>
            <a:pPr lvl="2"/>
            <a:r>
              <a:rPr lang="en-US" dirty="0" smtClean="0"/>
              <a:t>constraint wrenches (holonomic constraints, etc.)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Parameters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856208" y="1831303"/>
            <a:ext cx="1549095" cy="1032730"/>
          </a:xfrm>
          <a:custGeom>
            <a:avLst/>
            <a:gdLst>
              <a:gd name="connsiteX0" fmla="*/ 0 w 1549095"/>
              <a:gd name="connsiteY0" fmla="*/ 103273 h 1032730"/>
              <a:gd name="connsiteX1" fmla="*/ 103273 w 1549095"/>
              <a:gd name="connsiteY1" fmla="*/ 0 h 1032730"/>
              <a:gd name="connsiteX2" fmla="*/ 1445822 w 1549095"/>
              <a:gd name="connsiteY2" fmla="*/ 0 h 1032730"/>
              <a:gd name="connsiteX3" fmla="*/ 1549095 w 1549095"/>
              <a:gd name="connsiteY3" fmla="*/ 103273 h 1032730"/>
              <a:gd name="connsiteX4" fmla="*/ 1549095 w 1549095"/>
              <a:gd name="connsiteY4" fmla="*/ 929457 h 1032730"/>
              <a:gd name="connsiteX5" fmla="*/ 1445822 w 1549095"/>
              <a:gd name="connsiteY5" fmla="*/ 1032730 h 1032730"/>
              <a:gd name="connsiteX6" fmla="*/ 103273 w 1549095"/>
              <a:gd name="connsiteY6" fmla="*/ 1032730 h 1032730"/>
              <a:gd name="connsiteX7" fmla="*/ 0 w 1549095"/>
              <a:gd name="connsiteY7" fmla="*/ 929457 h 1032730"/>
              <a:gd name="connsiteX8" fmla="*/ 0 w 1549095"/>
              <a:gd name="connsiteY8" fmla="*/ 103273 h 103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095" h="1032730">
                <a:moveTo>
                  <a:pt x="0" y="103273"/>
                </a:moveTo>
                <a:cubicBezTo>
                  <a:pt x="0" y="46237"/>
                  <a:pt x="46237" y="0"/>
                  <a:pt x="103273" y="0"/>
                </a:cubicBezTo>
                <a:lnTo>
                  <a:pt x="1445822" y="0"/>
                </a:lnTo>
                <a:cubicBezTo>
                  <a:pt x="1502858" y="0"/>
                  <a:pt x="1549095" y="46237"/>
                  <a:pt x="1549095" y="103273"/>
                </a:cubicBezTo>
                <a:lnTo>
                  <a:pt x="1549095" y="929457"/>
                </a:lnTo>
                <a:cubicBezTo>
                  <a:pt x="1549095" y="986493"/>
                  <a:pt x="1502858" y="1032730"/>
                  <a:pt x="1445822" y="1032730"/>
                </a:cubicBezTo>
                <a:lnTo>
                  <a:pt x="103273" y="1032730"/>
                </a:lnTo>
                <a:cubicBezTo>
                  <a:pt x="46237" y="1032730"/>
                  <a:pt x="0" y="986493"/>
                  <a:pt x="0" y="929457"/>
                </a:cubicBezTo>
                <a:lnTo>
                  <a:pt x="0" y="10327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98828" tIns="98828" rIns="98828" bIns="9882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Dynamical 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System</a:t>
            </a:r>
            <a:endParaRPr lang="en-US" sz="1800" kern="1200" dirty="0"/>
          </a:p>
        </p:txBody>
      </p:sp>
      <p:sp>
        <p:nvSpPr>
          <p:cNvPr id="5" name="Freeform 4"/>
          <p:cNvSpPr/>
          <p:nvPr/>
        </p:nvSpPr>
        <p:spPr>
          <a:xfrm>
            <a:off x="1623843" y="2864034"/>
            <a:ext cx="1006912" cy="4130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06912" y="0"/>
                </a:moveTo>
                <a:lnTo>
                  <a:pt x="1006912" y="206546"/>
                </a:lnTo>
                <a:lnTo>
                  <a:pt x="0" y="206546"/>
                </a:lnTo>
                <a:lnTo>
                  <a:pt x="0" y="413092"/>
                </a:lnTo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49296" y="3277126"/>
            <a:ext cx="1549095" cy="1032730"/>
          </a:xfrm>
          <a:custGeom>
            <a:avLst/>
            <a:gdLst>
              <a:gd name="connsiteX0" fmla="*/ 0 w 1549095"/>
              <a:gd name="connsiteY0" fmla="*/ 103273 h 1032730"/>
              <a:gd name="connsiteX1" fmla="*/ 103273 w 1549095"/>
              <a:gd name="connsiteY1" fmla="*/ 0 h 1032730"/>
              <a:gd name="connsiteX2" fmla="*/ 1445822 w 1549095"/>
              <a:gd name="connsiteY2" fmla="*/ 0 h 1032730"/>
              <a:gd name="connsiteX3" fmla="*/ 1549095 w 1549095"/>
              <a:gd name="connsiteY3" fmla="*/ 103273 h 1032730"/>
              <a:gd name="connsiteX4" fmla="*/ 1549095 w 1549095"/>
              <a:gd name="connsiteY4" fmla="*/ 929457 h 1032730"/>
              <a:gd name="connsiteX5" fmla="*/ 1445822 w 1549095"/>
              <a:gd name="connsiteY5" fmla="*/ 1032730 h 1032730"/>
              <a:gd name="connsiteX6" fmla="*/ 103273 w 1549095"/>
              <a:gd name="connsiteY6" fmla="*/ 1032730 h 1032730"/>
              <a:gd name="connsiteX7" fmla="*/ 0 w 1549095"/>
              <a:gd name="connsiteY7" fmla="*/ 929457 h 1032730"/>
              <a:gd name="connsiteX8" fmla="*/ 0 w 1549095"/>
              <a:gd name="connsiteY8" fmla="*/ 103273 h 103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095" h="1032730">
                <a:moveTo>
                  <a:pt x="0" y="103273"/>
                </a:moveTo>
                <a:cubicBezTo>
                  <a:pt x="0" y="46237"/>
                  <a:pt x="46237" y="0"/>
                  <a:pt x="103273" y="0"/>
                </a:cubicBezTo>
                <a:lnTo>
                  <a:pt x="1445822" y="0"/>
                </a:lnTo>
                <a:cubicBezTo>
                  <a:pt x="1502858" y="0"/>
                  <a:pt x="1549095" y="46237"/>
                  <a:pt x="1549095" y="103273"/>
                </a:cubicBezTo>
                <a:lnTo>
                  <a:pt x="1549095" y="929457"/>
                </a:lnTo>
                <a:cubicBezTo>
                  <a:pt x="1549095" y="986493"/>
                  <a:pt x="1502858" y="1032730"/>
                  <a:pt x="1445822" y="1032730"/>
                </a:cubicBezTo>
                <a:lnTo>
                  <a:pt x="103273" y="1032730"/>
                </a:lnTo>
                <a:cubicBezTo>
                  <a:pt x="46237" y="1032730"/>
                  <a:pt x="0" y="986493"/>
                  <a:pt x="0" y="929457"/>
                </a:cubicBezTo>
                <a:lnTo>
                  <a:pt x="0" y="1032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638" tIns="102638" rIns="102638" bIns="10263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Continuous</a:t>
            </a: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Dynamics</a:t>
            </a:r>
            <a:endParaRPr lang="en-US" sz="1900" kern="1200" dirty="0"/>
          </a:p>
        </p:txBody>
      </p:sp>
      <p:sp>
        <p:nvSpPr>
          <p:cNvPr id="7" name="Freeform 6"/>
          <p:cNvSpPr/>
          <p:nvPr/>
        </p:nvSpPr>
        <p:spPr>
          <a:xfrm>
            <a:off x="1578123" y="4309856"/>
            <a:ext cx="91440" cy="4130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3092"/>
                </a:lnTo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849296" y="4722948"/>
            <a:ext cx="1549095" cy="1032730"/>
          </a:xfrm>
          <a:custGeom>
            <a:avLst/>
            <a:gdLst>
              <a:gd name="connsiteX0" fmla="*/ 0 w 1549095"/>
              <a:gd name="connsiteY0" fmla="*/ 103273 h 1032730"/>
              <a:gd name="connsiteX1" fmla="*/ 103273 w 1549095"/>
              <a:gd name="connsiteY1" fmla="*/ 0 h 1032730"/>
              <a:gd name="connsiteX2" fmla="*/ 1445822 w 1549095"/>
              <a:gd name="connsiteY2" fmla="*/ 0 h 1032730"/>
              <a:gd name="connsiteX3" fmla="*/ 1549095 w 1549095"/>
              <a:gd name="connsiteY3" fmla="*/ 103273 h 1032730"/>
              <a:gd name="connsiteX4" fmla="*/ 1549095 w 1549095"/>
              <a:gd name="connsiteY4" fmla="*/ 929457 h 1032730"/>
              <a:gd name="connsiteX5" fmla="*/ 1445822 w 1549095"/>
              <a:gd name="connsiteY5" fmla="*/ 1032730 h 1032730"/>
              <a:gd name="connsiteX6" fmla="*/ 103273 w 1549095"/>
              <a:gd name="connsiteY6" fmla="*/ 1032730 h 1032730"/>
              <a:gd name="connsiteX7" fmla="*/ 0 w 1549095"/>
              <a:gd name="connsiteY7" fmla="*/ 929457 h 1032730"/>
              <a:gd name="connsiteX8" fmla="*/ 0 w 1549095"/>
              <a:gd name="connsiteY8" fmla="*/ 103273 h 103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095" h="1032730">
                <a:moveTo>
                  <a:pt x="0" y="103273"/>
                </a:moveTo>
                <a:cubicBezTo>
                  <a:pt x="0" y="46237"/>
                  <a:pt x="46237" y="0"/>
                  <a:pt x="103273" y="0"/>
                </a:cubicBezTo>
                <a:lnTo>
                  <a:pt x="1445822" y="0"/>
                </a:lnTo>
                <a:cubicBezTo>
                  <a:pt x="1502858" y="0"/>
                  <a:pt x="1549095" y="46237"/>
                  <a:pt x="1549095" y="103273"/>
                </a:cubicBezTo>
                <a:lnTo>
                  <a:pt x="1549095" y="929457"/>
                </a:lnTo>
                <a:cubicBezTo>
                  <a:pt x="1549095" y="986493"/>
                  <a:pt x="1502858" y="1032730"/>
                  <a:pt x="1445822" y="1032730"/>
                </a:cubicBezTo>
                <a:lnTo>
                  <a:pt x="103273" y="1032730"/>
                </a:lnTo>
                <a:cubicBezTo>
                  <a:pt x="46237" y="1032730"/>
                  <a:pt x="0" y="986493"/>
                  <a:pt x="0" y="929457"/>
                </a:cubicBezTo>
                <a:lnTo>
                  <a:pt x="0" y="10327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2638" tIns="102638" rIns="102638" bIns="10263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RobotLinks</a:t>
            </a:r>
            <a:endParaRPr lang="en-US" sz="19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2630756" y="2864034"/>
            <a:ext cx="1006912" cy="4130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6546"/>
                </a:lnTo>
                <a:lnTo>
                  <a:pt x="1006912" y="206546"/>
                </a:lnTo>
                <a:lnTo>
                  <a:pt x="1006912" y="413092"/>
                </a:lnTo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863120" y="3277126"/>
            <a:ext cx="1549095" cy="1032730"/>
          </a:xfrm>
          <a:custGeom>
            <a:avLst/>
            <a:gdLst>
              <a:gd name="connsiteX0" fmla="*/ 0 w 1549095"/>
              <a:gd name="connsiteY0" fmla="*/ 103273 h 1032730"/>
              <a:gd name="connsiteX1" fmla="*/ 103273 w 1549095"/>
              <a:gd name="connsiteY1" fmla="*/ 0 h 1032730"/>
              <a:gd name="connsiteX2" fmla="*/ 1445822 w 1549095"/>
              <a:gd name="connsiteY2" fmla="*/ 0 h 1032730"/>
              <a:gd name="connsiteX3" fmla="*/ 1549095 w 1549095"/>
              <a:gd name="connsiteY3" fmla="*/ 103273 h 1032730"/>
              <a:gd name="connsiteX4" fmla="*/ 1549095 w 1549095"/>
              <a:gd name="connsiteY4" fmla="*/ 929457 h 1032730"/>
              <a:gd name="connsiteX5" fmla="*/ 1445822 w 1549095"/>
              <a:gd name="connsiteY5" fmla="*/ 1032730 h 1032730"/>
              <a:gd name="connsiteX6" fmla="*/ 103273 w 1549095"/>
              <a:gd name="connsiteY6" fmla="*/ 1032730 h 1032730"/>
              <a:gd name="connsiteX7" fmla="*/ 0 w 1549095"/>
              <a:gd name="connsiteY7" fmla="*/ 929457 h 1032730"/>
              <a:gd name="connsiteX8" fmla="*/ 0 w 1549095"/>
              <a:gd name="connsiteY8" fmla="*/ 103273 h 103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095" h="1032730">
                <a:moveTo>
                  <a:pt x="0" y="103273"/>
                </a:moveTo>
                <a:cubicBezTo>
                  <a:pt x="0" y="46237"/>
                  <a:pt x="46237" y="0"/>
                  <a:pt x="103273" y="0"/>
                </a:cubicBezTo>
                <a:lnTo>
                  <a:pt x="1445822" y="0"/>
                </a:lnTo>
                <a:cubicBezTo>
                  <a:pt x="1502858" y="0"/>
                  <a:pt x="1549095" y="46237"/>
                  <a:pt x="1549095" y="103273"/>
                </a:cubicBezTo>
                <a:lnTo>
                  <a:pt x="1549095" y="929457"/>
                </a:lnTo>
                <a:cubicBezTo>
                  <a:pt x="1549095" y="986493"/>
                  <a:pt x="1502858" y="1032730"/>
                  <a:pt x="1445822" y="1032730"/>
                </a:cubicBezTo>
                <a:lnTo>
                  <a:pt x="103273" y="1032730"/>
                </a:lnTo>
                <a:cubicBezTo>
                  <a:pt x="46237" y="1032730"/>
                  <a:pt x="0" y="986493"/>
                  <a:pt x="0" y="929457"/>
                </a:cubicBezTo>
                <a:lnTo>
                  <a:pt x="0" y="1032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638" tIns="102638" rIns="102638" bIns="10263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Discrete</a:t>
            </a: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Dynamics</a:t>
            </a:r>
            <a:endParaRPr lang="en-US" sz="19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3591948" y="4309856"/>
            <a:ext cx="91440" cy="4130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3092"/>
                </a:lnTo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863120" y="4722948"/>
            <a:ext cx="1549095" cy="1032730"/>
          </a:xfrm>
          <a:custGeom>
            <a:avLst/>
            <a:gdLst>
              <a:gd name="connsiteX0" fmla="*/ 0 w 1549095"/>
              <a:gd name="connsiteY0" fmla="*/ 103273 h 1032730"/>
              <a:gd name="connsiteX1" fmla="*/ 103273 w 1549095"/>
              <a:gd name="connsiteY1" fmla="*/ 0 h 1032730"/>
              <a:gd name="connsiteX2" fmla="*/ 1445822 w 1549095"/>
              <a:gd name="connsiteY2" fmla="*/ 0 h 1032730"/>
              <a:gd name="connsiteX3" fmla="*/ 1549095 w 1549095"/>
              <a:gd name="connsiteY3" fmla="*/ 103273 h 1032730"/>
              <a:gd name="connsiteX4" fmla="*/ 1549095 w 1549095"/>
              <a:gd name="connsiteY4" fmla="*/ 929457 h 1032730"/>
              <a:gd name="connsiteX5" fmla="*/ 1445822 w 1549095"/>
              <a:gd name="connsiteY5" fmla="*/ 1032730 h 1032730"/>
              <a:gd name="connsiteX6" fmla="*/ 103273 w 1549095"/>
              <a:gd name="connsiteY6" fmla="*/ 1032730 h 1032730"/>
              <a:gd name="connsiteX7" fmla="*/ 0 w 1549095"/>
              <a:gd name="connsiteY7" fmla="*/ 929457 h 1032730"/>
              <a:gd name="connsiteX8" fmla="*/ 0 w 1549095"/>
              <a:gd name="connsiteY8" fmla="*/ 103273 h 103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095" h="1032730">
                <a:moveTo>
                  <a:pt x="0" y="103273"/>
                </a:moveTo>
                <a:cubicBezTo>
                  <a:pt x="0" y="46237"/>
                  <a:pt x="46237" y="0"/>
                  <a:pt x="103273" y="0"/>
                </a:cubicBezTo>
                <a:lnTo>
                  <a:pt x="1445822" y="0"/>
                </a:lnTo>
                <a:cubicBezTo>
                  <a:pt x="1502858" y="0"/>
                  <a:pt x="1549095" y="46237"/>
                  <a:pt x="1549095" y="103273"/>
                </a:cubicBezTo>
                <a:lnTo>
                  <a:pt x="1549095" y="929457"/>
                </a:lnTo>
                <a:cubicBezTo>
                  <a:pt x="1549095" y="986493"/>
                  <a:pt x="1502858" y="1032730"/>
                  <a:pt x="1445822" y="1032730"/>
                </a:cubicBezTo>
                <a:lnTo>
                  <a:pt x="103273" y="1032730"/>
                </a:lnTo>
                <a:cubicBezTo>
                  <a:pt x="46237" y="1032730"/>
                  <a:pt x="0" y="986493"/>
                  <a:pt x="0" y="929457"/>
                </a:cubicBezTo>
                <a:lnTo>
                  <a:pt x="0" y="10327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2638" tIns="102638" rIns="102638" bIns="10263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RigidImpact</a:t>
            </a:r>
            <a:endParaRPr lang="en-US" sz="1900" kern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58095" y="1995054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Abstract</a:t>
            </a:r>
          </a:p>
          <a:p>
            <a:pPr algn="ctr"/>
            <a:r>
              <a:rPr lang="en-US" dirty="0" smtClean="0"/>
              <a:t>superclass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441" y="1644951"/>
            <a:ext cx="6164267" cy="11697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  <a:cs typeface="DejaVu Sans Mono" panose="020B0609030804020204" pitchFamily="49" charset="0"/>
              </a:rPr>
              <a:t>M(x)   </a:t>
            </a:r>
            <a:r>
              <a:rPr lang="en-US" sz="1800" dirty="0" smtClean="0"/>
              <a:t>: the mass matrix</a:t>
            </a:r>
          </a:p>
          <a:p>
            <a:r>
              <a:rPr lang="en-US" sz="1800" dirty="0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F(x)</a:t>
            </a:r>
            <a:r>
              <a:rPr lang="en-US" sz="1800" i="1" dirty="0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  </a:t>
            </a:r>
            <a:r>
              <a:rPr lang="en-US" sz="1800" dirty="0" smtClean="0"/>
              <a:t>: the collection of the drift vectors</a:t>
            </a:r>
          </a:p>
          <a:p>
            <a:r>
              <a:rPr lang="en-US" sz="1800" dirty="0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G(</a:t>
            </a:r>
            <a:r>
              <a:rPr lang="en-US" sz="1800" dirty="0" err="1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x,u</a:t>
            </a:r>
            <a:r>
              <a:rPr lang="en-US" sz="1800" dirty="0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 </a:t>
            </a:r>
            <a:r>
              <a:rPr lang="en-US" sz="1800" dirty="0" smtClean="0"/>
              <a:t>: </a:t>
            </a:r>
            <a:r>
              <a:rPr lang="en-US" sz="1800" dirty="0"/>
              <a:t>the collection of the </a:t>
            </a:r>
            <a:r>
              <a:rPr lang="en-US" sz="1800" dirty="0" smtClean="0"/>
              <a:t>input vectors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3" y="1856509"/>
            <a:ext cx="5417146" cy="6308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899" y="1219200"/>
            <a:ext cx="6396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consider a general form for continuous dynamics:</a:t>
            </a:r>
            <a:endParaRPr lang="en-US" sz="2000" dirty="0"/>
          </a:p>
        </p:txBody>
      </p:sp>
      <p:sp>
        <p:nvSpPr>
          <p:cNvPr id="12" name="Freeform 11"/>
          <p:cNvSpPr/>
          <p:nvPr/>
        </p:nvSpPr>
        <p:spPr>
          <a:xfrm>
            <a:off x="1046025" y="2641988"/>
            <a:ext cx="814812" cy="1164017"/>
          </a:xfrm>
          <a:custGeom>
            <a:avLst/>
            <a:gdLst>
              <a:gd name="connsiteX0" fmla="*/ 0 w 1164016"/>
              <a:gd name="connsiteY0" fmla="*/ 0 h 814811"/>
              <a:gd name="connsiteX1" fmla="*/ 756611 w 1164016"/>
              <a:gd name="connsiteY1" fmla="*/ 0 h 814811"/>
              <a:gd name="connsiteX2" fmla="*/ 1164016 w 1164016"/>
              <a:gd name="connsiteY2" fmla="*/ 407406 h 814811"/>
              <a:gd name="connsiteX3" fmla="*/ 756611 w 1164016"/>
              <a:gd name="connsiteY3" fmla="*/ 814811 h 814811"/>
              <a:gd name="connsiteX4" fmla="*/ 0 w 1164016"/>
              <a:gd name="connsiteY4" fmla="*/ 814811 h 814811"/>
              <a:gd name="connsiteX5" fmla="*/ 407406 w 1164016"/>
              <a:gd name="connsiteY5" fmla="*/ 407406 h 814811"/>
              <a:gd name="connsiteX6" fmla="*/ 0 w 1164016"/>
              <a:gd name="connsiteY6" fmla="*/ 0 h 81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016" h="814811">
                <a:moveTo>
                  <a:pt x="1164015" y="0"/>
                </a:moveTo>
                <a:lnTo>
                  <a:pt x="1164015" y="529627"/>
                </a:lnTo>
                <a:lnTo>
                  <a:pt x="582007" y="814811"/>
                </a:lnTo>
                <a:lnTo>
                  <a:pt x="1" y="529627"/>
                </a:lnTo>
                <a:lnTo>
                  <a:pt x="1" y="0"/>
                </a:lnTo>
                <a:lnTo>
                  <a:pt x="582007" y="285184"/>
                </a:lnTo>
                <a:lnTo>
                  <a:pt x="1164015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1" tIns="415027" rIns="7620" bIns="41502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create</a:t>
            </a:r>
            <a:endParaRPr lang="en-US" sz="1200" kern="1200" dirty="0"/>
          </a:p>
        </p:txBody>
      </p:sp>
      <p:sp>
        <p:nvSpPr>
          <p:cNvPr id="13" name="Round Same Side Corner Rectangle 12"/>
          <p:cNvSpPr/>
          <p:nvPr/>
        </p:nvSpPr>
        <p:spPr>
          <a:xfrm rot="5400000">
            <a:off x="6093349" y="-1590523"/>
            <a:ext cx="756610" cy="9221636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1046025" y="3658222"/>
            <a:ext cx="814812" cy="1164017"/>
          </a:xfrm>
          <a:custGeom>
            <a:avLst/>
            <a:gdLst>
              <a:gd name="connsiteX0" fmla="*/ 0 w 1164016"/>
              <a:gd name="connsiteY0" fmla="*/ 0 h 814811"/>
              <a:gd name="connsiteX1" fmla="*/ 756611 w 1164016"/>
              <a:gd name="connsiteY1" fmla="*/ 0 h 814811"/>
              <a:gd name="connsiteX2" fmla="*/ 1164016 w 1164016"/>
              <a:gd name="connsiteY2" fmla="*/ 407406 h 814811"/>
              <a:gd name="connsiteX3" fmla="*/ 756611 w 1164016"/>
              <a:gd name="connsiteY3" fmla="*/ 814811 h 814811"/>
              <a:gd name="connsiteX4" fmla="*/ 0 w 1164016"/>
              <a:gd name="connsiteY4" fmla="*/ 814811 h 814811"/>
              <a:gd name="connsiteX5" fmla="*/ 407406 w 1164016"/>
              <a:gd name="connsiteY5" fmla="*/ 407406 h 814811"/>
              <a:gd name="connsiteX6" fmla="*/ 0 w 1164016"/>
              <a:gd name="connsiteY6" fmla="*/ 0 h 81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016" h="814811">
                <a:moveTo>
                  <a:pt x="1164015" y="0"/>
                </a:moveTo>
                <a:lnTo>
                  <a:pt x="1164015" y="529627"/>
                </a:lnTo>
                <a:lnTo>
                  <a:pt x="582007" y="814811"/>
                </a:lnTo>
                <a:lnTo>
                  <a:pt x="1" y="529627"/>
                </a:lnTo>
                <a:lnTo>
                  <a:pt x="1" y="0"/>
                </a:lnTo>
                <a:lnTo>
                  <a:pt x="582007" y="285184"/>
                </a:lnTo>
                <a:lnTo>
                  <a:pt x="1164015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1" tIns="415027" rIns="7620" bIns="41502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add variables </a:t>
            </a:r>
            <a:endParaRPr lang="en-US" sz="1200" kern="1200" dirty="0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6093349" y="-574289"/>
            <a:ext cx="756610" cy="9221636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1046025" y="4674456"/>
            <a:ext cx="814812" cy="1164017"/>
          </a:xfrm>
          <a:custGeom>
            <a:avLst/>
            <a:gdLst>
              <a:gd name="connsiteX0" fmla="*/ 0 w 1164016"/>
              <a:gd name="connsiteY0" fmla="*/ 0 h 814811"/>
              <a:gd name="connsiteX1" fmla="*/ 756611 w 1164016"/>
              <a:gd name="connsiteY1" fmla="*/ 0 h 814811"/>
              <a:gd name="connsiteX2" fmla="*/ 1164016 w 1164016"/>
              <a:gd name="connsiteY2" fmla="*/ 407406 h 814811"/>
              <a:gd name="connsiteX3" fmla="*/ 756611 w 1164016"/>
              <a:gd name="connsiteY3" fmla="*/ 814811 h 814811"/>
              <a:gd name="connsiteX4" fmla="*/ 0 w 1164016"/>
              <a:gd name="connsiteY4" fmla="*/ 814811 h 814811"/>
              <a:gd name="connsiteX5" fmla="*/ 407406 w 1164016"/>
              <a:gd name="connsiteY5" fmla="*/ 407406 h 814811"/>
              <a:gd name="connsiteX6" fmla="*/ 0 w 1164016"/>
              <a:gd name="connsiteY6" fmla="*/ 0 h 81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016" h="814811">
                <a:moveTo>
                  <a:pt x="1164015" y="0"/>
                </a:moveTo>
                <a:lnTo>
                  <a:pt x="1164015" y="529627"/>
                </a:lnTo>
                <a:lnTo>
                  <a:pt x="582007" y="814811"/>
                </a:lnTo>
                <a:lnTo>
                  <a:pt x="1" y="529627"/>
                </a:lnTo>
                <a:lnTo>
                  <a:pt x="1" y="0"/>
                </a:lnTo>
                <a:lnTo>
                  <a:pt x="582007" y="285184"/>
                </a:lnTo>
                <a:lnTo>
                  <a:pt x="1164015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1" tIns="415027" rIns="7620" bIns="41502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set dynamics</a:t>
            </a:r>
            <a:endParaRPr lang="en-US" sz="1200" kern="1200" dirty="0"/>
          </a:p>
        </p:txBody>
      </p:sp>
      <p:sp>
        <p:nvSpPr>
          <p:cNvPr id="17" name="Round Same Side Corner Rectangle 16"/>
          <p:cNvSpPr/>
          <p:nvPr/>
        </p:nvSpPr>
        <p:spPr>
          <a:xfrm rot="5400000">
            <a:off x="6093349" y="441945"/>
            <a:ext cx="756610" cy="9221636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1046025" y="5690690"/>
            <a:ext cx="814812" cy="1164017"/>
          </a:xfrm>
          <a:custGeom>
            <a:avLst/>
            <a:gdLst>
              <a:gd name="connsiteX0" fmla="*/ 0 w 1164016"/>
              <a:gd name="connsiteY0" fmla="*/ 0 h 814811"/>
              <a:gd name="connsiteX1" fmla="*/ 756611 w 1164016"/>
              <a:gd name="connsiteY1" fmla="*/ 0 h 814811"/>
              <a:gd name="connsiteX2" fmla="*/ 1164016 w 1164016"/>
              <a:gd name="connsiteY2" fmla="*/ 407406 h 814811"/>
              <a:gd name="connsiteX3" fmla="*/ 756611 w 1164016"/>
              <a:gd name="connsiteY3" fmla="*/ 814811 h 814811"/>
              <a:gd name="connsiteX4" fmla="*/ 0 w 1164016"/>
              <a:gd name="connsiteY4" fmla="*/ 814811 h 814811"/>
              <a:gd name="connsiteX5" fmla="*/ 407406 w 1164016"/>
              <a:gd name="connsiteY5" fmla="*/ 407406 h 814811"/>
              <a:gd name="connsiteX6" fmla="*/ 0 w 1164016"/>
              <a:gd name="connsiteY6" fmla="*/ 0 h 81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016" h="814811">
                <a:moveTo>
                  <a:pt x="1164015" y="0"/>
                </a:moveTo>
                <a:lnTo>
                  <a:pt x="1164015" y="529627"/>
                </a:lnTo>
                <a:lnTo>
                  <a:pt x="582007" y="814811"/>
                </a:lnTo>
                <a:lnTo>
                  <a:pt x="1" y="529627"/>
                </a:lnTo>
                <a:lnTo>
                  <a:pt x="1" y="0"/>
                </a:lnTo>
                <a:lnTo>
                  <a:pt x="582007" y="285184"/>
                </a:lnTo>
                <a:lnTo>
                  <a:pt x="1164015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1" tIns="415027" rIns="7620" bIns="41502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extra constraints</a:t>
            </a:r>
            <a:endParaRPr lang="en-US" sz="12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860836" y="5690692"/>
            <a:ext cx="9221636" cy="756611"/>
          </a:xfrm>
          <a:custGeom>
            <a:avLst/>
            <a:gdLst>
              <a:gd name="connsiteX0" fmla="*/ 126104 w 756610"/>
              <a:gd name="connsiteY0" fmla="*/ 0 h 9221636"/>
              <a:gd name="connsiteX1" fmla="*/ 630506 w 756610"/>
              <a:gd name="connsiteY1" fmla="*/ 0 h 9221636"/>
              <a:gd name="connsiteX2" fmla="*/ 756610 w 756610"/>
              <a:gd name="connsiteY2" fmla="*/ 126104 h 9221636"/>
              <a:gd name="connsiteX3" fmla="*/ 756610 w 756610"/>
              <a:gd name="connsiteY3" fmla="*/ 9221636 h 9221636"/>
              <a:gd name="connsiteX4" fmla="*/ 756610 w 756610"/>
              <a:gd name="connsiteY4" fmla="*/ 9221636 h 9221636"/>
              <a:gd name="connsiteX5" fmla="*/ 0 w 756610"/>
              <a:gd name="connsiteY5" fmla="*/ 9221636 h 9221636"/>
              <a:gd name="connsiteX6" fmla="*/ 0 w 756610"/>
              <a:gd name="connsiteY6" fmla="*/ 9221636 h 9221636"/>
              <a:gd name="connsiteX7" fmla="*/ 0 w 756610"/>
              <a:gd name="connsiteY7" fmla="*/ 126104 h 9221636"/>
              <a:gd name="connsiteX8" fmla="*/ 126104 w 756610"/>
              <a:gd name="connsiteY8" fmla="*/ 0 h 922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610" h="9221636">
                <a:moveTo>
                  <a:pt x="756610" y="1536972"/>
                </a:moveTo>
                <a:lnTo>
                  <a:pt x="756610" y="7684664"/>
                </a:lnTo>
                <a:cubicBezTo>
                  <a:pt x="756610" y="8533503"/>
                  <a:pt x="751978" y="9221630"/>
                  <a:pt x="746264" y="9221630"/>
                </a:cubicBezTo>
                <a:lnTo>
                  <a:pt x="0" y="9221630"/>
                </a:lnTo>
                <a:lnTo>
                  <a:pt x="0" y="9221630"/>
                </a:lnTo>
                <a:lnTo>
                  <a:pt x="0" y="6"/>
                </a:lnTo>
                <a:lnTo>
                  <a:pt x="0" y="6"/>
                </a:lnTo>
                <a:lnTo>
                  <a:pt x="746264" y="6"/>
                </a:lnTo>
                <a:cubicBezTo>
                  <a:pt x="751978" y="6"/>
                  <a:pt x="756610" y="688133"/>
                  <a:pt x="756610" y="1536972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9" tIns="45824" rIns="45824" bIns="45827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	</a:t>
            </a:r>
            <a:r>
              <a:rPr lang="en-US" sz="1400" kern="1200" dirty="0" err="1" smtClean="0"/>
              <a:t>holnomic</a:t>
            </a:r>
            <a:r>
              <a:rPr lang="en-US" sz="1400" kern="1200" dirty="0" smtClean="0"/>
              <a:t> constraints</a:t>
            </a:r>
            <a:endParaRPr lang="en-US" sz="1400" kern="1200" dirty="0"/>
          </a:p>
          <a:p>
            <a:pPr marL="228600" lvl="2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	unilateral constraints</a:t>
            </a:r>
            <a:endParaRPr lang="en-US" sz="1400" kern="1200" dirty="0"/>
          </a:p>
          <a:p>
            <a:pPr marL="342900" lvl="3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	virtual constraints</a:t>
            </a:r>
            <a:endParaRPr lang="en-US" sz="1400" kern="1200" dirty="0"/>
          </a:p>
        </p:txBody>
      </p:sp>
      <p:sp>
        <p:nvSpPr>
          <p:cNvPr id="7" name="Rectangle 6"/>
          <p:cNvSpPr/>
          <p:nvPr/>
        </p:nvSpPr>
        <p:spPr>
          <a:xfrm>
            <a:off x="2489732" y="2867442"/>
            <a:ext cx="5862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Fira Mono" panose="020B0509050000020004" pitchFamily="49" charset="0"/>
                <a:ea typeface="Fira Mono" panose="020B0509050000020004" pitchFamily="49" charset="0"/>
              </a:rPr>
              <a:t>sys = </a:t>
            </a:r>
            <a:r>
              <a:rPr lang="en-US" sz="1600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ContinuousDynamics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600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sz="1600" dirty="0" err="1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FirstOrder</a:t>
            </a:r>
            <a:r>
              <a:rPr lang="en-US" sz="1600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sz="16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sz="1600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‘foo’</a:t>
            </a:r>
            <a:r>
              <a:rPr lang="en-US" sz="1600" dirty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489732" y="3620428"/>
            <a:ext cx="6779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sz="1600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addState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600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x,dx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</a:p>
          <a:p>
            <a:r>
              <a:rPr lang="en-US" sz="1600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sz="1600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addInput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600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‘Control’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sz="1600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‘u’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u, G, </a:t>
            </a:r>
            <a:r>
              <a:rPr lang="en-US" sz="1600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‘Affine’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true);</a:t>
            </a:r>
          </a:p>
          <a:p>
            <a:r>
              <a:rPr lang="en-US" sz="1600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sz="1600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addParam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600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‘p’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p);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489732" y="4762717"/>
            <a:ext cx="3270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sz="1600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setMassMatrix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600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Mmat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</a:p>
          <a:p>
            <a:r>
              <a:rPr lang="en-US" sz="1600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sz="1600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</a:t>
            </a:r>
            <a:r>
              <a:rPr lang="en-US" sz="1600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etDriftVector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600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Fvec</a:t>
            </a:r>
            <a:r>
              <a:rPr lang="en-US" sz="1600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551127" y="3904422"/>
            <a:ext cx="6330309" cy="2776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2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19" grpId="0" animBg="1"/>
      <p:bldP spid="7" grpId="0"/>
      <p:bldP spid="8" grpId="0"/>
      <p:bldP spid="9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Holonomic Constraints: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Holonomic Constraints are defined using the class </a:t>
            </a:r>
            <a:r>
              <a:rPr lang="en-US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HolonomicConstraint</a:t>
            </a:r>
            <a:endParaRPr lang="en-US" dirty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 smtClean="0"/>
              <a:t>Construct a holonomic constraint object: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Add/remove a holonomic constraint object to the system</a:t>
            </a:r>
          </a:p>
          <a:p>
            <a:pPr lvl="1"/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addHolonomicConstraint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hol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removeHolonomicConstraint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endParaRPr lang="en-US" dirty="0" smtClean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 smtClean="0">
                <a:ea typeface="Fira Mono" panose="020B0509050000020004" pitchFamily="49" charset="0"/>
              </a:rPr>
              <a:t>Adding a holonomic constraint will also automatically</a:t>
            </a:r>
            <a:r>
              <a:rPr lang="en-US" dirty="0">
                <a:ea typeface="Fira Mono" panose="020B0509050000020004" pitchFamily="49" charset="0"/>
              </a:rPr>
              <a:t> </a:t>
            </a:r>
            <a:r>
              <a:rPr lang="en-US" dirty="0" smtClean="0">
                <a:ea typeface="Fira Mono" panose="020B0509050000020004" pitchFamily="49" charset="0"/>
              </a:rPr>
              <a:t>add:</a:t>
            </a: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an affine </a:t>
            </a:r>
            <a:r>
              <a:rPr lang="en-US" dirty="0" smtClean="0">
                <a:solidFill>
                  <a:schemeClr val="accent2"/>
                </a:solidFill>
                <a:ea typeface="Fira Mono" panose="020B0509050000020004" pitchFamily="49" charset="0"/>
              </a:rPr>
              <a:t>constraint wrench variable </a:t>
            </a:r>
            <a:r>
              <a:rPr lang="en-US" dirty="0" smtClean="0">
                <a:ea typeface="Fira Mono" panose="020B0509050000020004" pitchFamily="49" charset="0"/>
              </a:rPr>
              <a:t>with name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fname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a </a:t>
            </a:r>
            <a:r>
              <a:rPr lang="en-US" dirty="0" smtClean="0">
                <a:solidFill>
                  <a:schemeClr val="accent2"/>
                </a:solidFill>
                <a:ea typeface="Fira Mono" panose="020B0509050000020004" pitchFamily="49" charset="0"/>
              </a:rPr>
              <a:t>parameter</a:t>
            </a:r>
            <a:r>
              <a:rPr lang="en-US" dirty="0" smtClean="0">
                <a:ea typeface="Fira Mono" panose="020B05090500000200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ea typeface="Fira Mono" panose="020B0509050000020004" pitchFamily="49" charset="0"/>
              </a:rPr>
              <a:t>variable</a:t>
            </a:r>
            <a:r>
              <a:rPr lang="en-US" dirty="0" smtClean="0">
                <a:ea typeface="Fira Mono" panose="020B0509050000020004" pitchFamily="49" charset="0"/>
              </a:rPr>
              <a:t> of the constant value of the holonomic constraint with name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pname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41937" y="2091795"/>
            <a:ext cx="6894493" cy="1400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hol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HolonomicConstraint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(sys, expr, 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‘name’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,…</a:t>
            </a:r>
          </a:p>
          <a:p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	‘</a:t>
            </a:r>
            <a:r>
              <a:rPr lang="en-US" dirty="0" err="1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ConstrLabel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labels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,… </a:t>
            </a:r>
            <a:r>
              <a:rPr lang="en-US" dirty="0" smtClean="0">
                <a:solidFill>
                  <a:schemeClr val="accent6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optional</a:t>
            </a:r>
            <a:endParaRPr lang="en-US" dirty="0">
              <a:solidFill>
                <a:schemeClr val="accent6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	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‘Jacobian’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jac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,…       </a:t>
            </a:r>
            <a:r>
              <a:rPr lang="en-US" dirty="0" smtClean="0">
                <a:solidFill>
                  <a:schemeClr val="accent6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optional</a:t>
            </a:r>
            <a:endParaRPr lang="en-US" dirty="0">
              <a:solidFill>
                <a:schemeClr val="accent6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	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DerivativeOrder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2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  </a:t>
            </a:r>
            <a:r>
              <a:rPr lang="en-US" dirty="0" smtClean="0">
                <a:solidFill>
                  <a:schemeClr val="accent6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default 2</a:t>
            </a:r>
            <a:endParaRPr lang="en-US" dirty="0">
              <a:solidFill>
                <a:schemeClr val="accent6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3306" y="2330300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sys</a:t>
            </a:r>
            <a:r>
              <a:rPr lang="en-US" dirty="0" smtClean="0"/>
              <a:t>: the system model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expr</a:t>
            </a:r>
            <a:r>
              <a:rPr lang="en-US" dirty="0" smtClean="0"/>
              <a:t>: the constraint expression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: the name of the constraint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86" y="316501"/>
            <a:ext cx="1405867" cy="35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2526" y="4129450"/>
            <a:ext cx="3501546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Holonomic constraints are automatically added in the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Unilateral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1" y="1276350"/>
            <a:ext cx="8880598" cy="5034284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onstraints are defined using class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UnilateralConstraint</a:t>
            </a:r>
            <a:endParaRPr lang="en-US" dirty="0" smtClean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 smtClean="0"/>
              <a:t>Construct an unilateral constraint object: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Add/remove a </a:t>
            </a:r>
            <a:r>
              <a:rPr lang="en-US" dirty="0" smtClean="0"/>
              <a:t>unilateral </a:t>
            </a:r>
            <a:r>
              <a:rPr lang="en-US" dirty="0"/>
              <a:t>constraint object to the system</a:t>
            </a:r>
          </a:p>
          <a:p>
            <a:pPr lvl="1"/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addUnilateralConstraint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cstr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lvl="1"/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removeUnilateralConstraint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‘name’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Unilateral constraints do NOT affect the simulation, only being imposed as path constraints for the optimization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324" y="1998818"/>
            <a:ext cx="7826188" cy="10781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cstr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UnilateralConstraint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(sys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expr, 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deps, …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	‘</a:t>
            </a:r>
            <a:r>
              <a:rPr lang="en-US" dirty="0" err="1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ConstrLabel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labels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,… </a:t>
            </a:r>
            <a:r>
              <a:rPr lang="en-US" dirty="0">
                <a:solidFill>
                  <a:schemeClr val="accent6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</a:t>
            </a:r>
            <a:r>
              <a:rPr lang="en-US" dirty="0" smtClean="0">
                <a:solidFill>
                  <a:schemeClr val="accent6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optional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	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AuxData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auxdata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    </a:t>
            </a:r>
            <a:r>
              <a:rPr lang="en-US" dirty="0" smtClean="0">
                <a:solidFill>
                  <a:schemeClr val="accent6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</a:t>
            </a:r>
            <a:r>
              <a:rPr lang="en-US" dirty="0">
                <a:solidFill>
                  <a:schemeClr val="accent6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optional</a:t>
            </a:r>
          </a:p>
          <a:p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9582" y="1937716"/>
            <a:ext cx="3682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sys</a:t>
            </a:r>
            <a:r>
              <a:rPr lang="en-US" dirty="0" smtClean="0"/>
              <a:t>: the system model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expr</a:t>
            </a:r>
            <a:r>
              <a:rPr lang="en-US" dirty="0" smtClean="0"/>
              <a:t>: the constraint expression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: the name of the constraint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deps</a:t>
            </a:r>
            <a:r>
              <a:rPr lang="en-US" dirty="0" smtClean="0"/>
              <a:t>: the dependent variables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72" y="314538"/>
            <a:ext cx="1213867" cy="35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1053" y="4751096"/>
            <a:ext cx="3501546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Unilateral constraints are automatically added in the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Unilateral Constraint as Event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Unilateral constraints can be used as event functions to terminate the simulation</a:t>
            </a:r>
          </a:p>
          <a:p>
            <a:endParaRPr lang="en-US" dirty="0"/>
          </a:p>
          <a:p>
            <a:r>
              <a:rPr lang="en-US" dirty="0" smtClean="0"/>
              <a:t>Add/remove event functions:</a:t>
            </a:r>
          </a:p>
          <a:p>
            <a:pPr lvl="1"/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addEvent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cstr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lvl="1"/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removeEvent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eventname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To activate an event function in simulation</a:t>
            </a:r>
            <a:r>
              <a:rPr lang="en-US" dirty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57175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*make </a:t>
            </a:r>
            <a:r>
              <a:rPr lang="en-US" dirty="0">
                <a:solidFill>
                  <a:srgbClr val="FF0000"/>
                </a:solidFill>
              </a:rPr>
              <a:t>sure to specify the event name when calling the </a:t>
            </a:r>
            <a:r>
              <a:rPr lang="en-US" dirty="0">
                <a:solidFill>
                  <a:srgbClr val="FF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simulate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1223" y="4017464"/>
            <a:ext cx="10328365" cy="726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sol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simulate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(t0, x0,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tf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controller,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params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logger,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eventname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	options, solver);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classes are separated from the system classes</a:t>
            </a:r>
          </a:p>
          <a:p>
            <a:r>
              <a:rPr lang="en-US" dirty="0" smtClean="0"/>
              <a:t>Each controller classes must be inherited from the superclass 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‘Controller’</a:t>
            </a:r>
          </a:p>
          <a:p>
            <a:r>
              <a:rPr lang="en-US" dirty="0" smtClean="0">
                <a:ea typeface="Fira Mono" panose="020B0509050000020004" pitchFamily="49" charset="0"/>
              </a:rPr>
              <a:t>Must have a method function with syntax:</a:t>
            </a:r>
          </a:p>
          <a:p>
            <a:endParaRPr lang="en-US" dirty="0">
              <a:ea typeface="Fira Mono" panose="020B0509050000020004" pitchFamily="49" charset="0"/>
            </a:endParaRPr>
          </a:p>
          <a:p>
            <a:endParaRPr lang="en-US" dirty="0" smtClean="0">
              <a:ea typeface="Fira Mono" panose="020B0509050000020004" pitchFamily="49" charset="0"/>
            </a:endParaRPr>
          </a:p>
          <a:p>
            <a:endParaRPr lang="en-US" dirty="0">
              <a:ea typeface="Fira Mono" panose="020B0509050000020004" pitchFamily="49" charset="0"/>
            </a:endParaRPr>
          </a:p>
          <a:p>
            <a:endParaRPr lang="en-US" dirty="0" smtClean="0">
              <a:ea typeface="Fira Mono" panose="020B0509050000020004" pitchFamily="49" charset="0"/>
            </a:endParaRPr>
          </a:p>
          <a:p>
            <a:r>
              <a:rPr lang="en-US" dirty="0" smtClean="0">
                <a:ea typeface="Fira Mono" panose="020B0509050000020004" pitchFamily="49" charset="0"/>
              </a:rPr>
              <a:t>Existing controllers based on virtual constraints:</a:t>
            </a:r>
            <a:endParaRPr lang="en-US" dirty="0">
              <a:ea typeface="Fira Mono" panose="020B05090500000200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9225" y="2591000"/>
            <a:ext cx="8748631" cy="7060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control.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calcControl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(t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x,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vfc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gfc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plant,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params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logger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6016973"/>
              </p:ext>
            </p:extLst>
          </p:nvPr>
        </p:nvGraphicFramePr>
        <p:xfrm>
          <a:off x="2591090" y="4321193"/>
          <a:ext cx="5680311" cy="194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550656"/>
            <a:ext cx="41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7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*Grizzle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et al., TAC 2001 &amp; TAC 2003</a:t>
            </a:r>
          </a:p>
        </p:txBody>
      </p:sp>
    </p:spTree>
    <p:extLst>
      <p:ext uri="{BB962C8B-B14F-4D97-AF65-F5344CB8AC3E}">
        <p14:creationId xmlns:p14="http://schemas.microsoft.com/office/powerpoint/2010/main" val="31950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5" grpId="0">
        <p:bldAsOne/>
      </p:bldGraphic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276349"/>
            <a:ext cx="11976099" cy="5490211"/>
          </a:xfrm>
        </p:spPr>
        <p:txBody>
          <a:bodyPr>
            <a:normAutofit/>
          </a:bodyPr>
          <a:lstStyle/>
          <a:p>
            <a:r>
              <a:rPr lang="en-US" dirty="0" smtClean="0"/>
              <a:t>Virtual constraints are defined using the class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VirtualConstraint</a:t>
            </a:r>
            <a:endParaRPr lang="en-US" dirty="0" smtClean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 smtClean="0"/>
              <a:t>Syntax: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 arguments (always use Name-Value pairs):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DesiredType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C3399"/>
                </a:solidFill>
              </a:rPr>
              <a:t>‘Bezier’, ‘Constant’, ‘CWF’, </a:t>
            </a:r>
            <a:r>
              <a:rPr lang="en-US" dirty="0" smtClean="0"/>
              <a:t>etc.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PolyDegree</a:t>
            </a:r>
            <a:r>
              <a:rPr lang="en-US" dirty="0" smtClean="0"/>
              <a:t>: the degree of the desired polynomial, e.g.,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RelativeDegree</a:t>
            </a:r>
            <a:r>
              <a:rPr lang="en-US" dirty="0" smtClean="0"/>
              <a:t>: the relative degree of the virtual constraint, e.g.,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PhaseType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C3399"/>
                </a:solidFill>
              </a:rPr>
              <a:t>‘</a:t>
            </a:r>
            <a:r>
              <a:rPr lang="en-US" dirty="0" err="1" smtClean="0">
                <a:solidFill>
                  <a:srgbClr val="CC3399"/>
                </a:solidFill>
              </a:rPr>
              <a:t>StateBased</a:t>
            </a:r>
            <a:r>
              <a:rPr lang="en-US" dirty="0" smtClean="0">
                <a:solidFill>
                  <a:srgbClr val="CC3399"/>
                </a:solidFill>
              </a:rPr>
              <a:t>’ or ‘</a:t>
            </a:r>
            <a:r>
              <a:rPr lang="en-US" dirty="0" err="1" smtClean="0">
                <a:solidFill>
                  <a:srgbClr val="CC3399"/>
                </a:solidFill>
              </a:rPr>
              <a:t>TimeBased</a:t>
            </a:r>
            <a:r>
              <a:rPr lang="en-US" dirty="0" smtClean="0">
                <a:solidFill>
                  <a:srgbClr val="CC3399"/>
                </a:solidFill>
              </a:rPr>
              <a:t>’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PhaseVariable</a:t>
            </a:r>
            <a:r>
              <a:rPr lang="en-US" dirty="0" smtClean="0"/>
              <a:t>: a symbolic expression of the phase variable if it is </a:t>
            </a:r>
            <a:r>
              <a:rPr lang="en-US" dirty="0" smtClean="0">
                <a:solidFill>
                  <a:srgbClr val="CC3399"/>
                </a:solidFill>
              </a:rPr>
              <a:t>‘</a:t>
            </a:r>
            <a:r>
              <a:rPr lang="en-US" dirty="0" err="1" smtClean="0">
                <a:solidFill>
                  <a:srgbClr val="CC3399"/>
                </a:solidFill>
              </a:rPr>
              <a:t>StateBased</a:t>
            </a:r>
            <a:r>
              <a:rPr lang="en-US" dirty="0" smtClean="0">
                <a:solidFill>
                  <a:srgbClr val="CC3399"/>
                </a:solidFill>
              </a:rPr>
              <a:t>’</a:t>
            </a:r>
            <a:r>
              <a:rPr lang="en-US" dirty="0" smtClean="0"/>
              <a:t>, e.g., </a:t>
            </a:r>
            <a:r>
              <a:rPr lang="en-US" dirty="0" smtClean="0">
                <a:solidFill>
                  <a:srgbClr val="00B050"/>
                </a:solidFill>
              </a:rPr>
              <a:t>(x(1)-p(1)/p(2)-p(1))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PhaseParams</a:t>
            </a:r>
            <a:r>
              <a:rPr lang="en-US" dirty="0" smtClean="0"/>
              <a:t>: a set of parameters used to describe the phase variable, e.g., 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Holonomic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C3399"/>
                </a:solidFill>
              </a:rPr>
              <a:t>true</a:t>
            </a:r>
            <a:r>
              <a:rPr lang="en-US" dirty="0" smtClean="0"/>
              <a:t> for holonomic constraints, </a:t>
            </a:r>
            <a:r>
              <a:rPr lang="en-US" dirty="0" smtClean="0">
                <a:solidFill>
                  <a:srgbClr val="CC3399"/>
                </a:solidFill>
              </a:rPr>
              <a:t>false</a:t>
            </a:r>
            <a:r>
              <a:rPr lang="en-US" dirty="0" smtClean="0"/>
              <a:t> for non-holonomic constraints</a:t>
            </a:r>
            <a:endParaRPr lang="en-US" dirty="0"/>
          </a:p>
          <a:p>
            <a:pPr marL="257175" lvl="1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394" y="2144756"/>
            <a:ext cx="7826188" cy="509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vc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VirtualConstraint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(sys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ya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options);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9582" y="1937716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sys</a:t>
            </a:r>
            <a:r>
              <a:rPr lang="en-US" dirty="0" smtClean="0"/>
              <a:t>: the system model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ya</a:t>
            </a:r>
            <a:r>
              <a:rPr lang="en-US" dirty="0" smtClean="0"/>
              <a:t>: the actual output expression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: the name of the constraint</a:t>
            </a:r>
          </a:p>
        </p:txBody>
      </p:sp>
    </p:spTree>
    <p:extLst>
      <p:ext uri="{BB962C8B-B14F-4D97-AF65-F5344CB8AC3E}">
        <p14:creationId xmlns:p14="http://schemas.microsoft.com/office/powerpoint/2010/main" val="17081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Add/remove a </a:t>
            </a:r>
            <a:r>
              <a:rPr lang="en-US" dirty="0" smtClean="0"/>
              <a:t>virtual </a:t>
            </a:r>
            <a:r>
              <a:rPr lang="en-US" dirty="0"/>
              <a:t>constraint object to the system</a:t>
            </a:r>
          </a:p>
          <a:p>
            <a:pPr lvl="1"/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addVirtualConstraint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vc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lvl="1"/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removeVirtualConstraint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‘name’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Adding a virtual constraint will also add:</a:t>
            </a:r>
          </a:p>
          <a:p>
            <a:pPr lvl="1"/>
            <a:r>
              <a:rPr lang="en-US" dirty="0" smtClean="0"/>
              <a:t>a set of parameter variables for the desired output with the name </a:t>
            </a:r>
            <a:r>
              <a:rPr lang="en-US" dirty="0" smtClean="0">
                <a:solidFill>
                  <a:srgbClr val="CC3399"/>
                </a:solidFill>
              </a:rPr>
              <a:t>‘</a:t>
            </a:r>
            <a:r>
              <a:rPr lang="en-US" dirty="0" err="1" smtClean="0">
                <a:solidFill>
                  <a:srgbClr val="CC3399"/>
                </a:solidFill>
              </a:rPr>
              <a:t>aname</a:t>
            </a:r>
            <a:r>
              <a:rPr lang="en-US" dirty="0" smtClean="0">
                <a:solidFill>
                  <a:srgbClr val="CC3399"/>
                </a:solidFill>
              </a:rPr>
              <a:t>’</a:t>
            </a:r>
          </a:p>
          <a:p>
            <a:pPr lvl="1"/>
            <a:r>
              <a:rPr lang="en-US" dirty="0" smtClean="0"/>
              <a:t>(optional) a set of phase variable parameters with the name</a:t>
            </a:r>
            <a:r>
              <a:rPr lang="en-US" dirty="0" smtClean="0">
                <a:solidFill>
                  <a:srgbClr val="CC3399"/>
                </a:solidFill>
              </a:rPr>
              <a:t> ‘</a:t>
            </a:r>
            <a:r>
              <a:rPr lang="en-US" dirty="0" err="1" smtClean="0">
                <a:solidFill>
                  <a:srgbClr val="CC3399"/>
                </a:solidFill>
              </a:rPr>
              <a:t>pname</a:t>
            </a:r>
            <a:r>
              <a:rPr lang="en-US" dirty="0" smtClean="0">
                <a:solidFill>
                  <a:srgbClr val="CC3399"/>
                </a:solidFill>
              </a:rPr>
              <a:t>’</a:t>
            </a:r>
          </a:p>
          <a:p>
            <a:pPr lvl="1"/>
            <a:endParaRPr lang="en-US" dirty="0">
              <a:solidFill>
                <a:srgbClr val="CC3399"/>
              </a:solidFill>
            </a:endParaRPr>
          </a:p>
          <a:p>
            <a:r>
              <a:rPr lang="en-US" dirty="0" smtClean="0"/>
              <a:t>Virtual constraints will NOT be automatically imposed as constraints in the optimization</a:t>
            </a:r>
          </a:p>
          <a:p>
            <a:pPr lvl="1"/>
            <a:r>
              <a:rPr lang="en-US" dirty="0" smtClean="0"/>
              <a:t>to add them in the optimization, invoke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imposeNlpConstraint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 smtClean="0"/>
              <a:t>function manually.</a:t>
            </a:r>
          </a:p>
          <a:p>
            <a:pPr lvl="1"/>
            <a:r>
              <a:rPr lang="en-US" dirty="0" smtClean="0"/>
              <a:t>For example, assume we have a relative degree 2 virtual holonomic constraint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vc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7829" y="4887956"/>
            <a:ext cx="8791532" cy="509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vc.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imposeNlpConstraint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[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kp,kd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], [1,1]);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94" y="5787134"/>
            <a:ext cx="1964190" cy="248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26" y="5629847"/>
            <a:ext cx="982857" cy="6308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6" idx="0"/>
          </p:cNvCxnSpPr>
          <p:nvPr/>
        </p:nvCxnSpPr>
        <p:spPr>
          <a:xfrm flipH="1">
            <a:off x="6361089" y="5276742"/>
            <a:ext cx="222591" cy="5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7863840" y="5258331"/>
            <a:ext cx="493486" cy="68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Continuous Dynamics: </a:t>
            </a:r>
            <a:r>
              <a:rPr lang="en-US" dirty="0" err="1" smtClean="0"/>
              <a:t>RobotLinks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1" y="1276350"/>
            <a:ext cx="11696700" cy="53857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class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RobotLinks</a:t>
            </a:r>
            <a:r>
              <a:rPr lang="en-US" dirty="0" smtClean="0"/>
              <a:t> represents a tree structure of rigid bodies</a:t>
            </a:r>
          </a:p>
          <a:p>
            <a:r>
              <a:rPr lang="en-US" dirty="0" smtClean="0"/>
              <a:t>Construct a </a:t>
            </a:r>
            <a:r>
              <a:rPr lang="en-US" dirty="0" err="1" smtClean="0"/>
              <a:t>RobotLinks</a:t>
            </a:r>
            <a:r>
              <a:rPr lang="en-US" dirty="0" smtClean="0"/>
              <a:t> object from an URDF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base: the settings of the base coordinates, could be one of the followings</a:t>
            </a:r>
          </a:p>
          <a:p>
            <a:pPr lvl="2"/>
            <a:r>
              <a:rPr lang="en-US" dirty="0" smtClean="0">
                <a:solidFill>
                  <a:srgbClr val="CC3399"/>
                </a:solidFill>
              </a:rPr>
              <a:t>‘floating’</a:t>
            </a:r>
            <a:r>
              <a:rPr lang="en-US" dirty="0" smtClean="0"/>
              <a:t>: 6-dimensional floating base coordinates</a:t>
            </a:r>
          </a:p>
          <a:p>
            <a:pPr lvl="2"/>
            <a:r>
              <a:rPr lang="en-US" dirty="0" smtClean="0">
                <a:solidFill>
                  <a:srgbClr val="CC3399"/>
                </a:solidFill>
              </a:rPr>
              <a:t>‘planar’</a:t>
            </a:r>
            <a:r>
              <a:rPr lang="en-US" dirty="0" smtClean="0"/>
              <a:t>: 3-dimensional planar base</a:t>
            </a:r>
          </a:p>
          <a:p>
            <a:pPr lvl="2"/>
            <a:r>
              <a:rPr lang="en-US" dirty="0" smtClean="0">
                <a:solidFill>
                  <a:srgbClr val="CC3399"/>
                </a:solidFill>
              </a:rPr>
              <a:t>‘revolute’</a:t>
            </a:r>
            <a:r>
              <a:rPr lang="en-US" dirty="0" smtClean="0"/>
              <a:t>: 1-dimensional revolute joint</a:t>
            </a:r>
          </a:p>
          <a:p>
            <a:pPr lvl="2"/>
            <a:r>
              <a:rPr lang="en-US" dirty="0" smtClean="0">
                <a:solidFill>
                  <a:srgbClr val="CC3399"/>
                </a:solidFill>
              </a:rPr>
              <a:t>‘prismatic’</a:t>
            </a:r>
            <a:r>
              <a:rPr lang="en-US" dirty="0" smtClean="0"/>
              <a:t>: 1-dimensional prismatic joint</a:t>
            </a:r>
          </a:p>
          <a:p>
            <a:pPr lvl="2"/>
            <a:r>
              <a:rPr lang="en-US" dirty="0" smtClean="0">
                <a:solidFill>
                  <a:srgbClr val="CC3399"/>
                </a:solidFill>
              </a:rPr>
              <a:t>‘fixed’</a:t>
            </a:r>
            <a:r>
              <a:rPr lang="en-US" dirty="0" smtClean="0"/>
              <a:t>: fixed base, no coordinates</a:t>
            </a:r>
          </a:p>
          <a:p>
            <a:pPr lvl="2"/>
            <a:endParaRPr lang="en-US" dirty="0"/>
          </a:p>
          <a:p>
            <a:r>
              <a:rPr lang="en-US" dirty="0" smtClean="0"/>
              <a:t>The followings will be automatically configured when constructing a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RobotLinks</a:t>
            </a:r>
            <a:r>
              <a:rPr lang="en-US" dirty="0" smtClean="0"/>
              <a:t> object:</a:t>
            </a:r>
          </a:p>
          <a:p>
            <a:pPr lvl="1"/>
            <a:r>
              <a:rPr lang="en-US" dirty="0" smtClean="0"/>
              <a:t>state variables</a:t>
            </a:r>
          </a:p>
          <a:p>
            <a:pPr lvl="1"/>
            <a:r>
              <a:rPr lang="en-US" dirty="0" smtClean="0"/>
              <a:t>control input variables</a:t>
            </a:r>
          </a:p>
          <a:p>
            <a:pPr lvl="1"/>
            <a:r>
              <a:rPr lang="en-US" dirty="0" smtClean="0"/>
              <a:t>robot kinematics</a:t>
            </a:r>
          </a:p>
          <a:p>
            <a:pPr lvl="1"/>
            <a:r>
              <a:rPr lang="en-US" dirty="0" smtClean="0"/>
              <a:t>fixed joints as holonomic constraints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Dynamics can be configures manually with a simple method call:</a:t>
            </a:r>
          </a:p>
          <a:p>
            <a:pPr lvl="1"/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robot.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configureDynamics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51155" y="2048961"/>
            <a:ext cx="5991360" cy="3894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robot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RobotLinks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cassie.urdf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base);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An </a:t>
            </a:r>
            <a:r>
              <a:rPr lang="en-US" dirty="0"/>
              <a:t>i</a:t>
            </a:r>
            <a:r>
              <a:rPr lang="en-US" dirty="0" smtClean="0"/>
              <a:t>ntegrated framework for modeling, simulation and optimization of dynamical systems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81036" y="2447471"/>
            <a:ext cx="4662714" cy="208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Dynamical System Model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5400000">
            <a:off x="7022401" y="2983803"/>
            <a:ext cx="2086430" cy="1013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Symbolic Math Toolbox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5155" y="2039904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Matlab</a:t>
            </a:r>
            <a:r>
              <a:rPr lang="en-US" sz="2000" b="1" dirty="0" smtClean="0"/>
              <a:t> Core Framework</a:t>
            </a:r>
            <a:endParaRPr lang="en-US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66053" y="2039904"/>
            <a:ext cx="1" cy="44751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71876" y="2015779"/>
            <a:ext cx="1" cy="44751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3973" y="2039904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043371" y="203939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Backends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104139" y="3168148"/>
            <a:ext cx="3592460" cy="12609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Hybrid Dynamics (Locomotion)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56539" y="3611135"/>
            <a:ext cx="1466115" cy="6926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 Dynamics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76569" y="3611135"/>
            <a:ext cx="1466115" cy="6926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Discrete Dynamics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50091" y="4773849"/>
            <a:ext cx="1466115" cy="6926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825675" y="4795441"/>
            <a:ext cx="1466115" cy="6926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Constraints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450090" y="5720216"/>
            <a:ext cx="2668010" cy="6926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Simulation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854700" y="5712732"/>
            <a:ext cx="2717799" cy="6926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Trajectory Optimization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4375155" y="4533900"/>
            <a:ext cx="347499" cy="1186316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916206" y="4967437"/>
            <a:ext cx="560544" cy="348400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003564" y="4533900"/>
            <a:ext cx="347499" cy="1186316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flipH="1">
            <a:off x="6274810" y="4967437"/>
            <a:ext cx="560544" cy="348400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420460" y="2772229"/>
            <a:ext cx="2060577" cy="551542"/>
          </a:xfrm>
          <a:prstGeom prst="right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URDF</a:t>
            </a:r>
            <a:endParaRPr lang="en-US" dirty="0"/>
          </a:p>
        </p:txBody>
      </p:sp>
      <p:sp>
        <p:nvSpPr>
          <p:cNvPr id="30" name="Right Arrow Callout 29"/>
          <p:cNvSpPr/>
          <p:nvPr/>
        </p:nvSpPr>
        <p:spPr>
          <a:xfrm>
            <a:off x="420460" y="3667711"/>
            <a:ext cx="2060575" cy="551542"/>
          </a:xfrm>
          <a:prstGeom prst="right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Behavior Configuration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420460" y="5771332"/>
            <a:ext cx="1393582" cy="590418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Visualization</a:t>
            </a:r>
            <a:endParaRPr lang="en-US" sz="1400" dirty="0"/>
          </a:p>
        </p:txBody>
      </p:sp>
      <p:sp>
        <p:nvSpPr>
          <p:cNvPr id="32" name="Right Arrow 31"/>
          <p:cNvSpPr/>
          <p:nvPr/>
        </p:nvSpPr>
        <p:spPr>
          <a:xfrm flipH="1">
            <a:off x="1814042" y="5892341"/>
            <a:ext cx="636048" cy="348400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258075" y="2453555"/>
            <a:ext cx="2717799" cy="6926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Mathematica </a:t>
            </a:r>
          </a:p>
          <a:p>
            <a:pPr algn="ctr"/>
            <a:r>
              <a:rPr lang="en-US" dirty="0" smtClean="0"/>
              <a:t>Symbolic Engine</a:t>
            </a:r>
            <a:endParaRPr lang="en-US" dirty="0"/>
          </a:p>
        </p:txBody>
      </p:sp>
      <p:sp>
        <p:nvSpPr>
          <p:cNvPr id="34" name="Flowchart: Multidocument 33"/>
          <p:cNvSpPr/>
          <p:nvPr/>
        </p:nvSpPr>
        <p:spPr>
          <a:xfrm>
            <a:off x="9861253" y="3601539"/>
            <a:ext cx="1490549" cy="932361"/>
          </a:xfrm>
          <a:prstGeom prst="flowChartMulti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MEX</a:t>
            </a:r>
          </a:p>
          <a:p>
            <a:pPr algn="ctr"/>
            <a:r>
              <a:rPr lang="en-US" dirty="0" smtClean="0"/>
              <a:t>binaries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9241058" y="5720216"/>
            <a:ext cx="2879034" cy="6926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solvers </a:t>
            </a:r>
          </a:p>
          <a:p>
            <a:pPr algn="ctr"/>
            <a:r>
              <a:rPr lang="en-US" dirty="0" smtClean="0"/>
              <a:t>e.g., </a:t>
            </a:r>
            <a:r>
              <a:rPr lang="en-US" dirty="0" err="1" smtClean="0"/>
              <a:t>ipopt</a:t>
            </a:r>
            <a:r>
              <a:rPr lang="en-US" dirty="0" smtClean="0"/>
              <a:t>, </a:t>
            </a:r>
            <a:r>
              <a:rPr lang="en-US" dirty="0" err="1" smtClean="0"/>
              <a:t>fmincon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36" name="Left-Right Arrow 35"/>
          <p:cNvSpPr/>
          <p:nvPr/>
        </p:nvSpPr>
        <p:spPr>
          <a:xfrm>
            <a:off x="8572499" y="5915194"/>
            <a:ext cx="685576" cy="302693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8754052" y="2648534"/>
            <a:ext cx="523630" cy="23981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8762003" y="3976573"/>
            <a:ext cx="1099250" cy="24268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10450286" y="3168148"/>
            <a:ext cx="246743" cy="43339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Kinematics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557049" y="2222117"/>
            <a:ext cx="1796436" cy="4274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91308"/>
                </a:lnTo>
                <a:lnTo>
                  <a:pt x="1796436" y="291308"/>
                </a:lnTo>
                <a:lnTo>
                  <a:pt x="1796436" y="42747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3511899" y="2210501"/>
            <a:ext cx="91440" cy="4274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2747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761182" y="2210501"/>
            <a:ext cx="1796436" cy="4274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96436" y="0"/>
                </a:moveTo>
                <a:lnTo>
                  <a:pt x="1796436" y="291308"/>
                </a:lnTo>
                <a:lnTo>
                  <a:pt x="0" y="291308"/>
                </a:lnTo>
                <a:lnTo>
                  <a:pt x="0" y="42747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ounded Rectangle 13"/>
          <p:cNvSpPr/>
          <p:nvPr/>
        </p:nvSpPr>
        <p:spPr>
          <a:xfrm>
            <a:off x="2822713" y="1277171"/>
            <a:ext cx="1469811" cy="9333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>
            <a:off x="2986025" y="1432317"/>
            <a:ext cx="1469811" cy="933330"/>
          </a:xfrm>
          <a:custGeom>
            <a:avLst/>
            <a:gdLst>
              <a:gd name="connsiteX0" fmla="*/ 0 w 1469811"/>
              <a:gd name="connsiteY0" fmla="*/ 93333 h 933330"/>
              <a:gd name="connsiteX1" fmla="*/ 93333 w 1469811"/>
              <a:gd name="connsiteY1" fmla="*/ 0 h 933330"/>
              <a:gd name="connsiteX2" fmla="*/ 1376478 w 1469811"/>
              <a:gd name="connsiteY2" fmla="*/ 0 h 933330"/>
              <a:gd name="connsiteX3" fmla="*/ 1469811 w 1469811"/>
              <a:gd name="connsiteY3" fmla="*/ 93333 h 933330"/>
              <a:gd name="connsiteX4" fmla="*/ 1469811 w 1469811"/>
              <a:gd name="connsiteY4" fmla="*/ 839997 h 933330"/>
              <a:gd name="connsiteX5" fmla="*/ 1376478 w 1469811"/>
              <a:gd name="connsiteY5" fmla="*/ 933330 h 933330"/>
              <a:gd name="connsiteX6" fmla="*/ 93333 w 1469811"/>
              <a:gd name="connsiteY6" fmla="*/ 933330 h 933330"/>
              <a:gd name="connsiteX7" fmla="*/ 0 w 1469811"/>
              <a:gd name="connsiteY7" fmla="*/ 839997 h 933330"/>
              <a:gd name="connsiteX8" fmla="*/ 0 w 1469811"/>
              <a:gd name="connsiteY8" fmla="*/ 93333 h 93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811" h="933330">
                <a:moveTo>
                  <a:pt x="0" y="93333"/>
                </a:moveTo>
                <a:cubicBezTo>
                  <a:pt x="0" y="41787"/>
                  <a:pt x="41787" y="0"/>
                  <a:pt x="93333" y="0"/>
                </a:cubicBezTo>
                <a:lnTo>
                  <a:pt x="1376478" y="0"/>
                </a:lnTo>
                <a:cubicBezTo>
                  <a:pt x="1428024" y="0"/>
                  <a:pt x="1469811" y="41787"/>
                  <a:pt x="1469811" y="93333"/>
                </a:cubicBezTo>
                <a:lnTo>
                  <a:pt x="1469811" y="839997"/>
                </a:lnTo>
                <a:cubicBezTo>
                  <a:pt x="1469811" y="891543"/>
                  <a:pt x="1428024" y="933330"/>
                  <a:pt x="1376478" y="933330"/>
                </a:cubicBezTo>
                <a:lnTo>
                  <a:pt x="93333" y="933330"/>
                </a:lnTo>
                <a:cubicBezTo>
                  <a:pt x="41787" y="933330"/>
                  <a:pt x="0" y="891543"/>
                  <a:pt x="0" y="839997"/>
                </a:cubicBezTo>
                <a:lnTo>
                  <a:pt x="0" y="9333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66" tIns="76866" rIns="76866" bIns="7686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err="1" smtClean="0"/>
              <a:t>CoordinateFrame</a:t>
            </a:r>
            <a:endParaRPr lang="en-US" sz="1300" kern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26277" y="2637971"/>
            <a:ext cx="1469811" cy="9333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1189589" y="2793118"/>
            <a:ext cx="1469811" cy="933330"/>
          </a:xfrm>
          <a:custGeom>
            <a:avLst/>
            <a:gdLst>
              <a:gd name="connsiteX0" fmla="*/ 0 w 1469811"/>
              <a:gd name="connsiteY0" fmla="*/ 93333 h 933330"/>
              <a:gd name="connsiteX1" fmla="*/ 93333 w 1469811"/>
              <a:gd name="connsiteY1" fmla="*/ 0 h 933330"/>
              <a:gd name="connsiteX2" fmla="*/ 1376478 w 1469811"/>
              <a:gd name="connsiteY2" fmla="*/ 0 h 933330"/>
              <a:gd name="connsiteX3" fmla="*/ 1469811 w 1469811"/>
              <a:gd name="connsiteY3" fmla="*/ 93333 h 933330"/>
              <a:gd name="connsiteX4" fmla="*/ 1469811 w 1469811"/>
              <a:gd name="connsiteY4" fmla="*/ 839997 h 933330"/>
              <a:gd name="connsiteX5" fmla="*/ 1376478 w 1469811"/>
              <a:gd name="connsiteY5" fmla="*/ 933330 h 933330"/>
              <a:gd name="connsiteX6" fmla="*/ 93333 w 1469811"/>
              <a:gd name="connsiteY6" fmla="*/ 933330 h 933330"/>
              <a:gd name="connsiteX7" fmla="*/ 0 w 1469811"/>
              <a:gd name="connsiteY7" fmla="*/ 839997 h 933330"/>
              <a:gd name="connsiteX8" fmla="*/ 0 w 1469811"/>
              <a:gd name="connsiteY8" fmla="*/ 93333 h 93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811" h="933330">
                <a:moveTo>
                  <a:pt x="0" y="93333"/>
                </a:moveTo>
                <a:cubicBezTo>
                  <a:pt x="0" y="41787"/>
                  <a:pt x="41787" y="0"/>
                  <a:pt x="93333" y="0"/>
                </a:cubicBezTo>
                <a:lnTo>
                  <a:pt x="1376478" y="0"/>
                </a:lnTo>
                <a:cubicBezTo>
                  <a:pt x="1428024" y="0"/>
                  <a:pt x="1469811" y="41787"/>
                  <a:pt x="1469811" y="93333"/>
                </a:cubicBezTo>
                <a:lnTo>
                  <a:pt x="1469811" y="839997"/>
                </a:lnTo>
                <a:cubicBezTo>
                  <a:pt x="1469811" y="891543"/>
                  <a:pt x="1428024" y="933330"/>
                  <a:pt x="1376478" y="933330"/>
                </a:cubicBezTo>
                <a:lnTo>
                  <a:pt x="93333" y="933330"/>
                </a:lnTo>
                <a:cubicBezTo>
                  <a:pt x="41787" y="933330"/>
                  <a:pt x="0" y="891543"/>
                  <a:pt x="0" y="839997"/>
                </a:cubicBezTo>
                <a:lnTo>
                  <a:pt x="0" y="9333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66" tIns="76866" rIns="76866" bIns="7686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err="1" smtClean="0"/>
              <a:t>RigidJoint</a:t>
            </a:r>
            <a:endParaRPr lang="en-US" sz="1300" kern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822713" y="2637971"/>
            <a:ext cx="1469811" cy="9333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2986025" y="2793118"/>
            <a:ext cx="1469811" cy="933330"/>
          </a:xfrm>
          <a:custGeom>
            <a:avLst/>
            <a:gdLst>
              <a:gd name="connsiteX0" fmla="*/ 0 w 1469811"/>
              <a:gd name="connsiteY0" fmla="*/ 93333 h 933330"/>
              <a:gd name="connsiteX1" fmla="*/ 93333 w 1469811"/>
              <a:gd name="connsiteY1" fmla="*/ 0 h 933330"/>
              <a:gd name="connsiteX2" fmla="*/ 1376478 w 1469811"/>
              <a:gd name="connsiteY2" fmla="*/ 0 h 933330"/>
              <a:gd name="connsiteX3" fmla="*/ 1469811 w 1469811"/>
              <a:gd name="connsiteY3" fmla="*/ 93333 h 933330"/>
              <a:gd name="connsiteX4" fmla="*/ 1469811 w 1469811"/>
              <a:gd name="connsiteY4" fmla="*/ 839997 h 933330"/>
              <a:gd name="connsiteX5" fmla="*/ 1376478 w 1469811"/>
              <a:gd name="connsiteY5" fmla="*/ 933330 h 933330"/>
              <a:gd name="connsiteX6" fmla="*/ 93333 w 1469811"/>
              <a:gd name="connsiteY6" fmla="*/ 933330 h 933330"/>
              <a:gd name="connsiteX7" fmla="*/ 0 w 1469811"/>
              <a:gd name="connsiteY7" fmla="*/ 839997 h 933330"/>
              <a:gd name="connsiteX8" fmla="*/ 0 w 1469811"/>
              <a:gd name="connsiteY8" fmla="*/ 93333 h 93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811" h="933330">
                <a:moveTo>
                  <a:pt x="0" y="93333"/>
                </a:moveTo>
                <a:cubicBezTo>
                  <a:pt x="0" y="41787"/>
                  <a:pt x="41787" y="0"/>
                  <a:pt x="93333" y="0"/>
                </a:cubicBezTo>
                <a:lnTo>
                  <a:pt x="1376478" y="0"/>
                </a:lnTo>
                <a:cubicBezTo>
                  <a:pt x="1428024" y="0"/>
                  <a:pt x="1469811" y="41787"/>
                  <a:pt x="1469811" y="93333"/>
                </a:cubicBezTo>
                <a:lnTo>
                  <a:pt x="1469811" y="839997"/>
                </a:lnTo>
                <a:cubicBezTo>
                  <a:pt x="1469811" y="891543"/>
                  <a:pt x="1428024" y="933330"/>
                  <a:pt x="1376478" y="933330"/>
                </a:cubicBezTo>
                <a:lnTo>
                  <a:pt x="93333" y="933330"/>
                </a:lnTo>
                <a:cubicBezTo>
                  <a:pt x="41787" y="933330"/>
                  <a:pt x="0" y="891543"/>
                  <a:pt x="0" y="839997"/>
                </a:cubicBezTo>
                <a:lnTo>
                  <a:pt x="0" y="9333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66" tIns="76866" rIns="76866" bIns="7686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err="1" smtClean="0"/>
              <a:t>RigidBody</a:t>
            </a:r>
            <a:endParaRPr lang="en-US" sz="1300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619149" y="2637971"/>
            <a:ext cx="1469811" cy="9333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4782462" y="2793118"/>
            <a:ext cx="1469811" cy="933330"/>
          </a:xfrm>
          <a:custGeom>
            <a:avLst/>
            <a:gdLst>
              <a:gd name="connsiteX0" fmla="*/ 0 w 1469811"/>
              <a:gd name="connsiteY0" fmla="*/ 93333 h 933330"/>
              <a:gd name="connsiteX1" fmla="*/ 93333 w 1469811"/>
              <a:gd name="connsiteY1" fmla="*/ 0 h 933330"/>
              <a:gd name="connsiteX2" fmla="*/ 1376478 w 1469811"/>
              <a:gd name="connsiteY2" fmla="*/ 0 h 933330"/>
              <a:gd name="connsiteX3" fmla="*/ 1469811 w 1469811"/>
              <a:gd name="connsiteY3" fmla="*/ 93333 h 933330"/>
              <a:gd name="connsiteX4" fmla="*/ 1469811 w 1469811"/>
              <a:gd name="connsiteY4" fmla="*/ 839997 h 933330"/>
              <a:gd name="connsiteX5" fmla="*/ 1376478 w 1469811"/>
              <a:gd name="connsiteY5" fmla="*/ 933330 h 933330"/>
              <a:gd name="connsiteX6" fmla="*/ 93333 w 1469811"/>
              <a:gd name="connsiteY6" fmla="*/ 933330 h 933330"/>
              <a:gd name="connsiteX7" fmla="*/ 0 w 1469811"/>
              <a:gd name="connsiteY7" fmla="*/ 839997 h 933330"/>
              <a:gd name="connsiteX8" fmla="*/ 0 w 1469811"/>
              <a:gd name="connsiteY8" fmla="*/ 93333 h 93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811" h="933330">
                <a:moveTo>
                  <a:pt x="0" y="93333"/>
                </a:moveTo>
                <a:cubicBezTo>
                  <a:pt x="0" y="41787"/>
                  <a:pt x="41787" y="0"/>
                  <a:pt x="93333" y="0"/>
                </a:cubicBezTo>
                <a:lnTo>
                  <a:pt x="1376478" y="0"/>
                </a:lnTo>
                <a:cubicBezTo>
                  <a:pt x="1428024" y="0"/>
                  <a:pt x="1469811" y="41787"/>
                  <a:pt x="1469811" y="93333"/>
                </a:cubicBezTo>
                <a:lnTo>
                  <a:pt x="1469811" y="839997"/>
                </a:lnTo>
                <a:cubicBezTo>
                  <a:pt x="1469811" y="891543"/>
                  <a:pt x="1428024" y="933330"/>
                  <a:pt x="1376478" y="933330"/>
                </a:cubicBezTo>
                <a:lnTo>
                  <a:pt x="93333" y="933330"/>
                </a:lnTo>
                <a:cubicBezTo>
                  <a:pt x="41787" y="933330"/>
                  <a:pt x="0" y="891543"/>
                  <a:pt x="0" y="839997"/>
                </a:cubicBezTo>
                <a:lnTo>
                  <a:pt x="0" y="9333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66" tIns="76866" rIns="76866" bIns="7686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err="1" smtClean="0"/>
              <a:t>ContactFrame</a:t>
            </a:r>
            <a:endParaRPr lang="en-US" sz="1300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728755" y="1235523"/>
            <a:ext cx="5319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: the frame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Reference</a:t>
            </a:r>
            <a:r>
              <a:rPr lang="en-US" dirty="0" smtClean="0"/>
              <a:t>: the reference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Offset</a:t>
            </a:r>
            <a:r>
              <a:rPr lang="en-US" dirty="0" smtClean="0"/>
              <a:t>: the offset of the origin in the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: the rotation matrix from the reference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0630" y="3780613"/>
            <a:ext cx="11673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Type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Axis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Limit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5621" y="3780613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Inertia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621" y="378061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Type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4938" y="5182640"/>
            <a:ext cx="68227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each coordinate frame object, you can compute: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Cartesian position of a point on the frame (with offset given)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Euler angle of the coordinate frame w.r.t. the world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6-Dimensional body </a:t>
            </a:r>
            <a:r>
              <a:rPr lang="en-US" dirty="0" err="1" smtClean="0"/>
              <a:t>jacobian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6-Dimensional spatial </a:t>
            </a:r>
            <a:r>
              <a:rPr lang="en-US" dirty="0" err="1" smtClean="0"/>
              <a:t>jacobian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Image result for coordinate 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407" y="2400441"/>
            <a:ext cx="2895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216" y="4114877"/>
            <a:ext cx="296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*always assume z-axis is normal to the contact surface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 animBg="1"/>
      <p:bldP spid="5" grpId="0"/>
      <p:bldP spid="6" grpId="0"/>
      <p:bldP spid="7" grpId="0"/>
      <p:bldP spid="8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 dirty="0" smtClean="0"/>
              <a:t>Kinematics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frame</a:t>
            </a:r>
            <a:r>
              <a:rPr lang="en-US" dirty="0" smtClean="0"/>
              <a:t> be the end-effector frame of a robot manipulator object </a:t>
            </a:r>
            <a:r>
              <a:rPr lang="en-US" dirty="0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robot</a:t>
            </a:r>
            <a:endParaRPr lang="en-US" dirty="0">
              <a:solidFill>
                <a:schemeClr val="accent2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3336" y="1893948"/>
            <a:ext cx="10695225" cy="760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pos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getCartesianPosition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(robot, frame);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return symbolic expressions for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						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3x1 Cartesian position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3335" y="3112702"/>
            <a:ext cx="10695225" cy="760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ang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getEulerAngles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(robot, frame);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return symbolic expressions for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					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roll,pitch,yaw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 rotation angles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3334" y="4331456"/>
            <a:ext cx="10695225" cy="760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jac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getBodyJacobian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(robot, frame);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return symbolic expressions for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	                                                    			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6xN body Jacobian matrix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3333" y="5550209"/>
            <a:ext cx="10695225" cy="760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jac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getSpatialJacobian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(robot, frame);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return symbolic expressions for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						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6xN body Jacobian matrix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3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432" y="1250223"/>
            <a:ext cx="6254568" cy="5385707"/>
          </a:xfrm>
        </p:spPr>
        <p:txBody>
          <a:bodyPr>
            <a:normAutofit/>
          </a:bodyPr>
          <a:lstStyle/>
          <a:p>
            <a:r>
              <a:rPr lang="en-US" dirty="0" smtClean="0"/>
              <a:t>Add contacts to a robot model: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optional argument determines associated unilateral constraints (friction cone, ZMP):</a:t>
            </a:r>
          </a:p>
          <a:p>
            <a:pPr lvl="2"/>
            <a:r>
              <a:rPr lang="en-US" dirty="0" err="1" smtClean="0">
                <a:solidFill>
                  <a:schemeClr val="accent2"/>
                </a:solidFill>
              </a:rPr>
              <a:t>fric</a:t>
            </a:r>
            <a:r>
              <a:rPr lang="en-US" dirty="0" smtClean="0"/>
              <a:t>: the friction coefficient</a:t>
            </a:r>
          </a:p>
          <a:p>
            <a:pPr lvl="2"/>
            <a:r>
              <a:rPr lang="en-US" dirty="0" err="1" smtClean="0">
                <a:solidFill>
                  <a:schemeClr val="accent2"/>
                </a:solidFill>
              </a:rPr>
              <a:t>geom</a:t>
            </a:r>
            <a:r>
              <a:rPr lang="en-US" dirty="0" smtClean="0"/>
              <a:t>: the geometry of the contact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Adding a contact will also add:</a:t>
            </a:r>
          </a:p>
          <a:p>
            <a:pPr lvl="1"/>
            <a:r>
              <a:rPr lang="en-US" dirty="0" smtClean="0"/>
              <a:t>a holonomic constraints</a:t>
            </a:r>
          </a:p>
          <a:p>
            <a:pPr lvl="1"/>
            <a:r>
              <a:rPr lang="en-US" dirty="0" smtClean="0"/>
              <a:t>two (optional) unilateral constraints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friction cone</a:t>
            </a:r>
          </a:p>
          <a:p>
            <a:pPr lvl="3"/>
            <a:r>
              <a:rPr lang="en-US" sz="1400" dirty="0" smtClean="0"/>
              <a:t>normal force</a:t>
            </a:r>
          </a:p>
          <a:p>
            <a:pPr lvl="3"/>
            <a:r>
              <a:rPr lang="en-US" sz="1400" dirty="0"/>
              <a:t>translational </a:t>
            </a:r>
            <a:r>
              <a:rPr lang="en-US" sz="1400" dirty="0" smtClean="0"/>
              <a:t>friction</a:t>
            </a:r>
          </a:p>
          <a:p>
            <a:pPr lvl="3"/>
            <a:r>
              <a:rPr lang="en-US" sz="1400" dirty="0" smtClean="0"/>
              <a:t>torsional friction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Zero moment point</a:t>
            </a:r>
          </a:p>
          <a:p>
            <a:pPr lvl="3"/>
            <a:r>
              <a:rPr lang="en-US" sz="1400" dirty="0" smtClean="0"/>
              <a:t>rotating around the edges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1782940"/>
            <a:ext cx="5325695" cy="432027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29572" y="1676235"/>
            <a:ext cx="5625599" cy="509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robot.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addContact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contact, 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fric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geom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0240" y="130690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Contact Types: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Dynamics and Rigid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1" y="1276350"/>
            <a:ext cx="11696700" cy="5342164"/>
          </a:xfrm>
        </p:spPr>
        <p:txBody>
          <a:bodyPr/>
          <a:lstStyle/>
          <a:p>
            <a:r>
              <a:rPr lang="en-US" dirty="0" smtClean="0"/>
              <a:t>By default, the discrete dynamics is an identity map.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 discrete dynamics always associates with a discrete event of the continuous dynamics.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RigidImpact</a:t>
            </a:r>
            <a:r>
              <a:rPr lang="en-US" dirty="0" smtClean="0"/>
              <a:t> is a subclass of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DiscreteDynamics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You can set the constraints for the rigid impact using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HolonomicConstraint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6739" y="1744163"/>
            <a:ext cx="8552656" cy="509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dsys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DiscreteDynamics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SecondOrder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’, ‘name’, 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eventname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6739" y="3692807"/>
            <a:ext cx="8552656" cy="509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impact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RigidImpact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‘name’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robot,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eventname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6739" y="5290829"/>
            <a:ext cx="8552656" cy="509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impact.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addImpactConstraint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imp_cstr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Hybrid System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Fira Mono" panose="020B0509050000020004" pitchFamily="49" charset="0"/>
              </a:rPr>
              <a:t>A hybrid system is represented by a directed graph (see </a:t>
            </a:r>
            <a:r>
              <a:rPr lang="en-US" altLang="zh-CN" dirty="0" smtClean="0">
                <a:solidFill>
                  <a:srgbClr val="FF0000"/>
                </a:solidFill>
                <a:ea typeface="Fira Mono" panose="020B0509050000020004" pitchFamily="49" charset="0"/>
              </a:rPr>
              <a:t>digraph</a:t>
            </a:r>
            <a:r>
              <a:rPr lang="en-US" altLang="zh-CN" dirty="0" smtClean="0">
                <a:ea typeface="Fira Mono" panose="020B0509050000020004" pitchFamily="49" charset="0"/>
              </a:rPr>
              <a:t> of MATLAB)</a:t>
            </a:r>
          </a:p>
          <a:p>
            <a:r>
              <a:rPr lang="en-US" altLang="zh-CN" dirty="0" smtClean="0">
                <a:ea typeface="Fira Mono" panose="020B0509050000020004" pitchFamily="49" charset="0"/>
              </a:rPr>
              <a:t>A directed graph consists of</a:t>
            </a:r>
            <a:r>
              <a:rPr lang="en-US" dirty="0" smtClean="0">
                <a:ea typeface="Fira Mono" panose="020B0509050000020004" pitchFamily="49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ea typeface="Fira Mono" panose="020B0509050000020004" pitchFamily="49" charset="0"/>
              </a:rPr>
              <a:t>Nodes</a:t>
            </a:r>
            <a:r>
              <a:rPr lang="en-US" dirty="0" smtClean="0">
                <a:ea typeface="Fira Mono" panose="020B0509050000020004" pitchFamily="49" charset="0"/>
              </a:rPr>
              <a:t>: represents a continuous domain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a typeface="Fira Mono" panose="020B0509050000020004" pitchFamily="49" charset="0"/>
              </a:rPr>
              <a:t>Domain</a:t>
            </a:r>
            <a:r>
              <a:rPr lang="en-US" dirty="0" smtClean="0">
                <a:ea typeface="Fira Mono" panose="020B0509050000020004" pitchFamily="49" charset="0"/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Fira Mono" panose="020B0509050000020004" pitchFamily="49" charset="0"/>
              </a:rPr>
              <a:t>the continuous dynamical system model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a typeface="Fira Mono" panose="020B0509050000020004" pitchFamily="49" charset="0"/>
              </a:rPr>
              <a:t>Controller</a:t>
            </a:r>
            <a:r>
              <a:rPr lang="en-US" dirty="0" smtClean="0">
                <a:ea typeface="Fira Mono" panose="020B0509050000020004" pitchFamily="49" charset="0"/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Fira Mono" panose="020B0509050000020004" pitchFamily="49" charset="0"/>
              </a:rPr>
              <a:t>the controller (input-output feedback linearization controller by default)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  <a:ea typeface="Fira Mono" panose="020B0509050000020004" pitchFamily="49" charset="0"/>
              </a:rPr>
              <a:t>Params</a:t>
            </a:r>
            <a:r>
              <a:rPr lang="en-US" dirty="0" smtClean="0">
                <a:ea typeface="Fira Mono" panose="020B0509050000020004" pitchFamily="49" charset="0"/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Fira Mono" panose="020B0509050000020004" pitchFamily="49" charset="0"/>
              </a:rPr>
              <a:t>a set of model and controller parameters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ea typeface="Fira Mono" panose="020B0509050000020004" pitchFamily="49" charset="0"/>
              </a:rPr>
              <a:t>Edges</a:t>
            </a:r>
            <a:r>
              <a:rPr lang="en-US" dirty="0" smtClean="0">
                <a:ea typeface="Fira Mono" panose="020B0509050000020004" pitchFamily="49" charset="0"/>
              </a:rPr>
              <a:t>: represents a discrete jump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a typeface="Fira Mono" panose="020B0509050000020004" pitchFamily="49" charset="0"/>
              </a:rPr>
              <a:t>Guard</a:t>
            </a:r>
            <a:r>
              <a:rPr lang="en-US" dirty="0" smtClean="0">
                <a:ea typeface="Fira Mono" panose="020B0509050000020004" pitchFamily="49" charset="0"/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Fira Mono" panose="020B0509050000020004" pitchFamily="49" charset="0"/>
              </a:rPr>
              <a:t>the discrete dynamical system model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  <a:ea typeface="Fira Mono" panose="020B0509050000020004" pitchFamily="49" charset="0"/>
              </a:rPr>
              <a:t>Params</a:t>
            </a:r>
            <a:r>
              <a:rPr lang="en-US" dirty="0" smtClean="0">
                <a:ea typeface="Fira Mono" panose="020B0509050000020004" pitchFamily="49" charset="0"/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Fira Mono" panose="020B0509050000020004" pitchFamily="49" charset="0"/>
              </a:rPr>
              <a:t>a set of parameters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a typeface="Fira Mono" panose="020B0509050000020004" pitchFamily="49" charset="0"/>
              </a:rPr>
              <a:t>Weights</a:t>
            </a:r>
            <a:r>
              <a:rPr lang="en-US" dirty="0" smtClean="0">
                <a:ea typeface="Fira Mono" panose="020B0509050000020004" pitchFamily="49" charset="0"/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Fira Mono" panose="020B0509050000020004" pitchFamily="49" charset="0"/>
              </a:rPr>
              <a:t>maybe useful for future?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7642353"/>
              </p:ext>
            </p:extLst>
          </p:nvPr>
        </p:nvGraphicFramePr>
        <p:xfrm>
          <a:off x="1334478" y="4301066"/>
          <a:ext cx="2059353" cy="166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4653" y="619518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directed cycle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4038111"/>
              </p:ext>
            </p:extLst>
          </p:nvPr>
        </p:nvGraphicFramePr>
        <p:xfrm>
          <a:off x="4611670" y="4281183"/>
          <a:ext cx="2059353" cy="166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84431" y="6193404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directed acyclic graph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99473094"/>
              </p:ext>
            </p:extLst>
          </p:nvPr>
        </p:nvGraphicFramePr>
        <p:xfrm>
          <a:off x="7969739" y="4301065"/>
          <a:ext cx="2059353" cy="166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3637816"/>
              </p:ext>
            </p:extLst>
          </p:nvPr>
        </p:nvGraphicFramePr>
        <p:xfrm>
          <a:off x="6756401" y="4301065"/>
          <a:ext cx="2059353" cy="166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48687" y="618848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general directed graph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93064480"/>
              </p:ext>
            </p:extLst>
          </p:nvPr>
        </p:nvGraphicFramePr>
        <p:xfrm>
          <a:off x="9183077" y="4301065"/>
          <a:ext cx="2059353" cy="166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72672154"/>
              </p:ext>
            </p:extLst>
          </p:nvPr>
        </p:nvGraphicFramePr>
        <p:xfrm>
          <a:off x="4005623" y="3843865"/>
          <a:ext cx="2059353" cy="166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4" name="Rectangle 13"/>
          <p:cNvSpPr/>
          <p:nvPr/>
        </p:nvSpPr>
        <p:spPr>
          <a:xfrm>
            <a:off x="1407957" y="648866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isDirectedCycle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2532" y="6488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isdag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Graphic spid="7" grpId="0">
        <p:bldAsOne/>
      </p:bldGraphic>
      <p:bldP spid="8" grpId="0"/>
      <p:bldGraphic spid="9" grpId="0">
        <p:bldAsOne/>
      </p:bldGraphic>
      <p:bldGraphic spid="10" grpId="0">
        <p:bldAsOne/>
      </p:bldGraphic>
      <p:bldP spid="11" grpId="0"/>
      <p:bldGraphic spid="12" grpId="0">
        <p:bldAsOne/>
      </p:bldGraphic>
      <p:bldGraphic spid="13" grpId="0">
        <p:bldAsOne/>
      </p:bldGraphic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899" y="2595194"/>
            <a:ext cx="5803901" cy="2277586"/>
          </a:xfrm>
        </p:spPr>
        <p:txBody>
          <a:bodyPr>
            <a:normAutofit/>
          </a:bodyPr>
          <a:lstStyle/>
          <a:p>
            <a:r>
              <a:rPr lang="en-US" dirty="0" smtClean="0"/>
              <a:t>Add a vertex: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Remove a vertex: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15706" y="2595194"/>
            <a:ext cx="5740399" cy="2172079"/>
          </a:xfrm>
        </p:spPr>
        <p:txBody>
          <a:bodyPr>
            <a:normAutofit/>
          </a:bodyPr>
          <a:lstStyle/>
          <a:p>
            <a:r>
              <a:rPr lang="en-US" dirty="0" smtClean="0"/>
              <a:t>Add an edge: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an edge: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78845" y="1646944"/>
            <a:ext cx="5789861" cy="412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sys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HybridSystem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sys_name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options);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1072" y="110922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First construct a empty </a:t>
            </a:r>
            <a:r>
              <a:rPr lang="en-US" sz="2000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HybridSystem</a:t>
            </a:r>
            <a:r>
              <a:rPr lang="en-US" sz="2000" dirty="0"/>
              <a:t> object</a:t>
            </a:r>
            <a:r>
              <a:rPr lang="en-US" sz="2000" dirty="0" smtClean="0"/>
              <a:t>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8864" y="3059063"/>
            <a:ext cx="4195522" cy="412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addVertex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domain_name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56701" y="3059063"/>
            <a:ext cx="5908431" cy="412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addEdge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src_domain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’, 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tar_domain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2513" y="4160041"/>
            <a:ext cx="4195522" cy="412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rmVertex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domain_name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56701" y="4160041"/>
            <a:ext cx="5908431" cy="412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rmEdge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src_domain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’, 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tar_domain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9654" y="4998978"/>
            <a:ext cx="11074094" cy="161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0075" indent="-34290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34290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7275" indent="-28575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8575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Vertex/edge properties can be either set when we add them, or set them afterward: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7500" y="5503813"/>
            <a:ext cx="11226800" cy="11146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setVertexProperties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domain_name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’, ‘Domain’, 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domain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‘Controller’, 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control);</a:t>
            </a:r>
          </a:p>
          <a:p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setEdgeProperties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src_domain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’, ‘</a:t>
            </a:r>
            <a:r>
              <a:rPr lang="en-US" dirty="0" err="1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tar_domain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’, ‘Guard’, 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guard);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2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12290" r="13409" b="15220"/>
          <a:stretch/>
        </p:blipFill>
        <p:spPr>
          <a:xfrm>
            <a:off x="8092861" y="2279431"/>
            <a:ext cx="3890219" cy="3028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8"/>
          <a:stretch/>
        </p:blipFill>
        <p:spPr>
          <a:xfrm>
            <a:off x="651838" y="4075433"/>
            <a:ext cx="7511501" cy="143111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Two-Domain Flat-Footed Walking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sys.Gamma.Nodes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</a:t>
            </a:r>
          </a:p>
          <a:p>
            <a:endParaRPr lang="en-US" dirty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sys.Gamma.Edges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: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" t="43067" r="1327" b="537"/>
          <a:stretch/>
        </p:blipFill>
        <p:spPr>
          <a:xfrm>
            <a:off x="492071" y="1881390"/>
            <a:ext cx="7883304" cy="13899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810931" y="208044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&gt;&gt; plot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sys.Gamma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Basis: Nonlinear </a:t>
            </a:r>
            <a:r>
              <a:rPr lang="en-US" dirty="0"/>
              <a:t>Programming (NLP)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15899" y="1213173"/>
            <a:ext cx="6704494" cy="4910138"/>
          </a:xfrm>
        </p:spPr>
        <p:txBody>
          <a:bodyPr/>
          <a:lstStyle/>
          <a:p>
            <a:r>
              <a:rPr lang="en-US" dirty="0" smtClean="0"/>
              <a:t>A general nonlinear programming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43" y="1775706"/>
            <a:ext cx="4473904" cy="1494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15" y="3833096"/>
            <a:ext cx="3250286" cy="126019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64249" y="1097280"/>
            <a:ext cx="5803901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0075" indent="-34290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34290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7275" indent="-28575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8575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NonlinearProgram</a:t>
            </a:r>
            <a:r>
              <a:rPr lang="en-US" dirty="0" smtClean="0"/>
              <a:t> object has three main components: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VariableArray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An array of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NlpVariable</a:t>
            </a:r>
            <a:r>
              <a:rPr lang="en-US" dirty="0" smtClean="0"/>
              <a:t> objects represents the list of NLP decision variables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ConstrArray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An array of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 smtClean="0"/>
              <a:t> objects represents the list of NLP constraints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CostArray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An array of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 smtClean="0"/>
              <a:t> objects represents the list of NLP cost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6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Basis: </a:t>
            </a:r>
            <a:r>
              <a:rPr lang="en-US" dirty="0" err="1" smtClean="0"/>
              <a:t>NlpVariable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structured data type to store the information of NLP variables</a:t>
            </a:r>
          </a:p>
          <a:p>
            <a:r>
              <a:rPr lang="en-US" sz="1800" dirty="0" smtClean="0"/>
              <a:t>Syntax:</a:t>
            </a:r>
          </a:p>
          <a:p>
            <a:pPr lvl="1"/>
            <a:r>
              <a:rPr lang="en-US" sz="1600" dirty="0" smtClean="0"/>
              <a:t>Name-Value </a:t>
            </a:r>
            <a:r>
              <a:rPr lang="en-US" sz="1600" dirty="0"/>
              <a:t>pairs (the order does not matter</a:t>
            </a:r>
            <a:r>
              <a:rPr lang="en-US" sz="1600" dirty="0" smtClean="0"/>
              <a:t>):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Structure:</a:t>
            </a:r>
          </a:p>
          <a:p>
            <a:pPr lvl="1"/>
            <a:endParaRPr lang="en-US" sz="16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Once added to the </a:t>
            </a:r>
            <a:r>
              <a:rPr lang="en-US" sz="1800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VariableArray</a:t>
            </a:r>
            <a:r>
              <a:rPr lang="en-US" sz="1800" dirty="0" smtClean="0"/>
              <a:t>, these variables will be indexed and store the indices within the object.</a:t>
            </a:r>
          </a:p>
          <a:p>
            <a:pPr lvl="1"/>
            <a:endParaRPr lang="en-US" sz="1600" dirty="0" smtClean="0"/>
          </a:p>
          <a:p>
            <a:r>
              <a:rPr lang="en-US" sz="1800" dirty="0" err="1" smtClean="0">
                <a:solidFill>
                  <a:srgbClr val="0070C0"/>
                </a:solidFill>
              </a:rPr>
              <a:t>lb</a:t>
            </a:r>
            <a:r>
              <a:rPr lang="en-US" sz="1800" dirty="0" smtClean="0">
                <a:solidFill>
                  <a:srgbClr val="0070C0"/>
                </a:solidFill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ub</a:t>
            </a:r>
            <a:r>
              <a:rPr lang="en-US" sz="1800" dirty="0" smtClean="0">
                <a:solidFill>
                  <a:srgbClr val="0070C0"/>
                </a:solidFill>
              </a:rPr>
              <a:t>, x0</a:t>
            </a:r>
            <a:r>
              <a:rPr lang="en-US" sz="1800" dirty="0" smtClean="0"/>
              <a:t>: can be updated after an object is constructed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9511" y="2231111"/>
            <a:ext cx="6774111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v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NlpVariable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Name’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,name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‘Dimension’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dim,…</a:t>
            </a:r>
          </a:p>
          <a:p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	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lb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lb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ub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ub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‘x0’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x0);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9510" y="3535797"/>
            <a:ext cx="6774111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v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NlpVariable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v_struct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1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Basis: </a:t>
            </a:r>
            <a:r>
              <a:rPr lang="en-US" dirty="0" err="1" smtClean="0"/>
              <a:t>NlpFunction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1" y="1276349"/>
            <a:ext cx="11696700" cy="54314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structured data type to store the information of NLP </a:t>
            </a:r>
            <a:r>
              <a:rPr lang="en-US" dirty="0" smtClean="0"/>
              <a:t>functions, including cost and constraints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Syntax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(Name-Value pairs or structure data)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/>
              <a:t>Name-Value </a:t>
            </a:r>
            <a:r>
              <a:rPr lang="en-US" dirty="0" smtClean="0"/>
              <a:t>pairs</a:t>
            </a:r>
            <a:r>
              <a:rPr lang="en-US" dirty="0"/>
              <a:t> </a:t>
            </a:r>
            <a:r>
              <a:rPr lang="en-US" dirty="0" smtClean="0"/>
              <a:t>(the order does not matter)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More often, a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 smtClean="0"/>
              <a:t> object will be associated with a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SymFunction</a:t>
            </a:r>
            <a:r>
              <a:rPr lang="en-US" dirty="0" smtClean="0"/>
              <a:t> object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function expression, Jacobian, Hessian, etc.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name of the function files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dimension</a:t>
            </a:r>
          </a:p>
          <a:p>
            <a:pPr lvl="2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/>
              <a:t> object can also be the sum of multiple </a:t>
            </a:r>
            <a:r>
              <a:rPr lang="en-US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/>
              <a:t> objects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summand </a:t>
            </a:r>
            <a:r>
              <a:rPr lang="en-US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/>
              <a:t> objects will be defined as the </a:t>
            </a:r>
            <a:r>
              <a:rPr lang="en-US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Summand</a:t>
            </a:r>
            <a:r>
              <a:rPr lang="en-US" dirty="0"/>
              <a:t> properties of the main </a:t>
            </a:r>
            <a:r>
              <a:rPr lang="en-US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/>
              <a:t> object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1337" y="2599246"/>
            <a:ext cx="10646228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f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Name’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,name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‘Dimension’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dim,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</a:rPr>
              <a:t>DepVariables</a:t>
            </a:r>
            <a:r>
              <a:rPr lang="en-US" dirty="0" smtClean="0">
                <a:solidFill>
                  <a:srgbClr val="CC3399"/>
                </a:solidFill>
              </a:rPr>
              <a:t>’</a:t>
            </a:r>
            <a:r>
              <a:rPr lang="en-US" dirty="0" smtClean="0"/>
              <a:t>, deps, </a:t>
            </a:r>
            <a:r>
              <a:rPr lang="en-US" dirty="0" smtClean="0">
                <a:solidFill>
                  <a:srgbClr val="CC3399"/>
                </a:solidFill>
              </a:rPr>
              <a:t>‘</a:t>
            </a:r>
            <a:r>
              <a:rPr lang="en-US" dirty="0" err="1" smtClean="0">
                <a:solidFill>
                  <a:srgbClr val="CC3399"/>
                </a:solidFill>
              </a:rPr>
              <a:t>AuxData</a:t>
            </a:r>
            <a:r>
              <a:rPr lang="en-US" dirty="0" smtClean="0">
                <a:solidFill>
                  <a:srgbClr val="CC3399"/>
                </a:solidFill>
              </a:rPr>
              <a:t>’</a:t>
            </a:r>
            <a:r>
              <a:rPr lang="en-US" dirty="0" smtClean="0"/>
              <a:t>, aux,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	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lb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lb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ub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ub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‘x0’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x0,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‘Type’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‘Nonlinear’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Symbolic Math Toolbox for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SymExpression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SymVariable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SymFunction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Dynamical System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Continuous Dynamics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Dynamics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Hybrid Dynamical System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Trajectory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Continuous Dynamics Trajectory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Hybrid Dynamics Trajectory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5774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Basis: Nonlinear Programming (NLP) Problem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3361966" y="1289373"/>
            <a:ext cx="4720536" cy="491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0075" indent="-34290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34290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7275" indent="-28575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8575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Class Hierarchy: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62031700"/>
              </p:ext>
            </p:extLst>
          </p:nvPr>
        </p:nvGraphicFramePr>
        <p:xfrm>
          <a:off x="2343329" y="1851906"/>
          <a:ext cx="6866986" cy="392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6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Optimization Problem for Continuous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1" y="1276349"/>
            <a:ext cx="11696700" cy="54118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 fully-defined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ContinuousDynamics</a:t>
            </a:r>
            <a:r>
              <a:rPr lang="en-US" dirty="0" smtClean="0"/>
              <a:t> object and boundary conditions, we automatically construct a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TrajectoryOptimization</a:t>
            </a:r>
            <a:r>
              <a:rPr lang="en-US" dirty="0" smtClean="0"/>
              <a:t> object for the model </a:t>
            </a:r>
          </a:p>
          <a:p>
            <a:endParaRPr lang="en-US" dirty="0" smtClean="0"/>
          </a:p>
          <a:p>
            <a:r>
              <a:rPr lang="en-US" dirty="0" smtClean="0"/>
              <a:t>The following three direct collocation schemes are supported:</a:t>
            </a:r>
          </a:p>
          <a:p>
            <a:pPr lvl="1"/>
            <a:r>
              <a:rPr lang="en-US" dirty="0" err="1" smtClean="0">
                <a:solidFill>
                  <a:srgbClr val="CC3399"/>
                </a:solidFill>
              </a:rPr>
              <a:t>HermiteSimpson</a:t>
            </a:r>
            <a:endParaRPr lang="en-US" dirty="0" smtClean="0">
              <a:solidFill>
                <a:srgbClr val="CC3399"/>
              </a:solidFill>
            </a:endParaRPr>
          </a:p>
          <a:p>
            <a:pPr lvl="1"/>
            <a:r>
              <a:rPr lang="en-US" dirty="0" err="1" smtClean="0">
                <a:solidFill>
                  <a:srgbClr val="CC3399"/>
                </a:solidFill>
              </a:rPr>
              <a:t>Trapzoidal</a:t>
            </a:r>
            <a:endParaRPr lang="en-US" dirty="0" smtClean="0">
              <a:solidFill>
                <a:srgbClr val="CC3399"/>
              </a:solidFill>
            </a:endParaRPr>
          </a:p>
          <a:p>
            <a:pPr lvl="1"/>
            <a:r>
              <a:rPr lang="en-US" dirty="0" err="1" smtClean="0">
                <a:solidFill>
                  <a:srgbClr val="CC3399"/>
                </a:solidFill>
              </a:rPr>
              <a:t>PseudoSpectral</a:t>
            </a:r>
            <a:endParaRPr lang="en-US" dirty="0" smtClean="0">
              <a:solidFill>
                <a:srgbClr val="CC3399"/>
              </a:solidFill>
            </a:endParaRP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Variables and functions are stored in 2D tables: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OptVarTable</a:t>
            </a:r>
            <a:endParaRPr lang="en-US" dirty="0" smtClean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ConstrTable</a:t>
            </a:r>
            <a:endParaRPr lang="en-US" dirty="0" smtClean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CostTable</a:t>
            </a:r>
            <a:endParaRPr lang="en-US" dirty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21349" y="2622014"/>
            <a:ext cx="6152834" cy="2467057"/>
            <a:chOff x="2586216" y="3391634"/>
            <a:chExt cx="6800141" cy="2600626"/>
          </a:xfrm>
        </p:grpSpPr>
        <p:pic>
          <p:nvPicPr>
            <p:cNvPr id="5" name="Content Placeholder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216" y="3407613"/>
              <a:ext cx="6800141" cy="25819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599" y="3404726"/>
              <a:ext cx="6795870" cy="258028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599" y="3411979"/>
              <a:ext cx="6795870" cy="25802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599" y="3411979"/>
              <a:ext cx="6795870" cy="25802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599" y="3400362"/>
              <a:ext cx="6795870" cy="258028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599" y="3395998"/>
              <a:ext cx="6795870" cy="25802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599" y="3391634"/>
              <a:ext cx="6795870" cy="2580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6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Optimization Problem for Continuous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TrajectoryOptimization</a:t>
            </a:r>
            <a:r>
              <a:rPr lang="en-US" dirty="0" smtClean="0"/>
              <a:t> object is easy: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num_grid</a:t>
            </a:r>
            <a:r>
              <a:rPr lang="en-US" dirty="0" smtClean="0"/>
              <a:t> is not given, use default value </a:t>
            </a:r>
            <a:r>
              <a:rPr lang="en-US" dirty="0" smtClean="0">
                <a:solidFill>
                  <a:srgbClr val="CC3399"/>
                </a:solidFill>
              </a:rPr>
              <a:t>(10)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bounds</a:t>
            </a:r>
            <a:r>
              <a:rPr lang="en-US" dirty="0" smtClean="0"/>
              <a:t> is given when creating the object, the problem will be automatically configured.</a:t>
            </a:r>
          </a:p>
          <a:p>
            <a:pPr lvl="1"/>
            <a:r>
              <a:rPr lang="en-US" dirty="0" smtClean="0"/>
              <a:t>Otherwise, call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configure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(bounds) </a:t>
            </a:r>
            <a:r>
              <a:rPr lang="en-US" dirty="0" smtClean="0"/>
              <a:t>after the object is created.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9688" y="1690372"/>
            <a:ext cx="8929483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TrajectoryOptimization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sys,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num_grid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bounds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950666" y="3993187"/>
            <a:ext cx="3653536" cy="2317447"/>
          </a:xfrm>
          <a:custGeom>
            <a:avLst/>
            <a:gdLst>
              <a:gd name="connsiteX0" fmla="*/ 0 w 3653536"/>
              <a:gd name="connsiteY0" fmla="*/ 347617 h 2317447"/>
              <a:gd name="connsiteX1" fmla="*/ 2494813 w 3653536"/>
              <a:gd name="connsiteY1" fmla="*/ 347617 h 2317447"/>
              <a:gd name="connsiteX2" fmla="*/ 2494813 w 3653536"/>
              <a:gd name="connsiteY2" fmla="*/ 0 h 2317447"/>
              <a:gd name="connsiteX3" fmla="*/ 3653536 w 3653536"/>
              <a:gd name="connsiteY3" fmla="*/ 1158724 h 2317447"/>
              <a:gd name="connsiteX4" fmla="*/ 2494813 w 3653536"/>
              <a:gd name="connsiteY4" fmla="*/ 2317447 h 2317447"/>
              <a:gd name="connsiteX5" fmla="*/ 2494813 w 3653536"/>
              <a:gd name="connsiteY5" fmla="*/ 1969830 h 2317447"/>
              <a:gd name="connsiteX6" fmla="*/ 0 w 3653536"/>
              <a:gd name="connsiteY6" fmla="*/ 1969830 h 2317447"/>
              <a:gd name="connsiteX7" fmla="*/ 0 w 3653536"/>
              <a:gd name="connsiteY7" fmla="*/ 347617 h 231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536" h="2317447">
                <a:moveTo>
                  <a:pt x="0" y="347617"/>
                </a:moveTo>
                <a:lnTo>
                  <a:pt x="2494813" y="347617"/>
                </a:lnTo>
                <a:lnTo>
                  <a:pt x="2494813" y="0"/>
                </a:lnTo>
                <a:lnTo>
                  <a:pt x="3653536" y="1158724"/>
                </a:lnTo>
                <a:lnTo>
                  <a:pt x="2494813" y="2317447"/>
                </a:lnTo>
                <a:lnTo>
                  <a:pt x="2494813" y="1969830"/>
                </a:lnTo>
                <a:lnTo>
                  <a:pt x="0" y="1969830"/>
                </a:lnTo>
                <a:lnTo>
                  <a:pt x="0" y="34761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8944" tIns="356507" rIns="828886" bIns="356507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time variables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state variables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input variables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parameter variables</a:t>
            </a:r>
            <a:endParaRPr lang="en-US" sz="1400" kern="1200" dirty="0"/>
          </a:p>
        </p:txBody>
      </p:sp>
      <p:sp>
        <p:nvSpPr>
          <p:cNvPr id="8" name="Freeform 7"/>
          <p:cNvSpPr/>
          <p:nvPr/>
        </p:nvSpPr>
        <p:spPr>
          <a:xfrm>
            <a:off x="1352731" y="4495655"/>
            <a:ext cx="1325579" cy="1325579"/>
          </a:xfrm>
          <a:custGeom>
            <a:avLst/>
            <a:gdLst>
              <a:gd name="connsiteX0" fmla="*/ 0 w 1325579"/>
              <a:gd name="connsiteY0" fmla="*/ 662790 h 1325579"/>
              <a:gd name="connsiteX1" fmla="*/ 662790 w 1325579"/>
              <a:gd name="connsiteY1" fmla="*/ 0 h 1325579"/>
              <a:gd name="connsiteX2" fmla="*/ 1325580 w 1325579"/>
              <a:gd name="connsiteY2" fmla="*/ 662790 h 1325579"/>
              <a:gd name="connsiteX3" fmla="*/ 662790 w 1325579"/>
              <a:gd name="connsiteY3" fmla="*/ 1325580 h 1325579"/>
              <a:gd name="connsiteX4" fmla="*/ 0 w 1325579"/>
              <a:gd name="connsiteY4" fmla="*/ 662790 h 132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579" h="1325579">
                <a:moveTo>
                  <a:pt x="0" y="662790"/>
                </a:moveTo>
                <a:cubicBezTo>
                  <a:pt x="0" y="296741"/>
                  <a:pt x="296741" y="0"/>
                  <a:pt x="662790" y="0"/>
                </a:cubicBezTo>
                <a:cubicBezTo>
                  <a:pt x="1028839" y="0"/>
                  <a:pt x="1325580" y="296741"/>
                  <a:pt x="1325580" y="662790"/>
                </a:cubicBezTo>
                <a:cubicBezTo>
                  <a:pt x="1325580" y="1028839"/>
                  <a:pt x="1028839" y="1325580"/>
                  <a:pt x="662790" y="1325580"/>
                </a:cubicBezTo>
                <a:cubicBezTo>
                  <a:pt x="296741" y="1325580"/>
                  <a:pt x="0" y="1028839"/>
                  <a:pt x="0" y="6627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2382" tIns="202382" rIns="202382" bIns="202382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Add Variable</a:t>
            </a:r>
            <a:endParaRPr lang="en-US" sz="1300" kern="1200" dirty="0"/>
          </a:p>
        </p:txBody>
      </p:sp>
      <p:sp>
        <p:nvSpPr>
          <p:cNvPr id="9" name="Freeform 8"/>
          <p:cNvSpPr/>
          <p:nvPr/>
        </p:nvSpPr>
        <p:spPr>
          <a:xfrm>
            <a:off x="6315781" y="3993187"/>
            <a:ext cx="3794869" cy="2317447"/>
          </a:xfrm>
          <a:custGeom>
            <a:avLst/>
            <a:gdLst>
              <a:gd name="connsiteX0" fmla="*/ 0 w 3794869"/>
              <a:gd name="connsiteY0" fmla="*/ 347617 h 2317447"/>
              <a:gd name="connsiteX1" fmla="*/ 2636146 w 3794869"/>
              <a:gd name="connsiteY1" fmla="*/ 347617 h 2317447"/>
              <a:gd name="connsiteX2" fmla="*/ 2636146 w 3794869"/>
              <a:gd name="connsiteY2" fmla="*/ 0 h 2317447"/>
              <a:gd name="connsiteX3" fmla="*/ 3794869 w 3794869"/>
              <a:gd name="connsiteY3" fmla="*/ 1158724 h 2317447"/>
              <a:gd name="connsiteX4" fmla="*/ 2636146 w 3794869"/>
              <a:gd name="connsiteY4" fmla="*/ 2317447 h 2317447"/>
              <a:gd name="connsiteX5" fmla="*/ 2636146 w 3794869"/>
              <a:gd name="connsiteY5" fmla="*/ 1969830 h 2317447"/>
              <a:gd name="connsiteX6" fmla="*/ 0 w 3794869"/>
              <a:gd name="connsiteY6" fmla="*/ 1969830 h 2317447"/>
              <a:gd name="connsiteX7" fmla="*/ 0 w 3794869"/>
              <a:gd name="connsiteY7" fmla="*/ 347617 h 231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4869" h="2317447">
                <a:moveTo>
                  <a:pt x="0" y="347617"/>
                </a:moveTo>
                <a:lnTo>
                  <a:pt x="2636146" y="347617"/>
                </a:lnTo>
                <a:lnTo>
                  <a:pt x="2636146" y="0"/>
                </a:lnTo>
                <a:lnTo>
                  <a:pt x="3794869" y="1158724"/>
                </a:lnTo>
                <a:lnTo>
                  <a:pt x="2636146" y="2317447"/>
                </a:lnTo>
                <a:lnTo>
                  <a:pt x="2636146" y="1969830"/>
                </a:lnTo>
                <a:lnTo>
                  <a:pt x="0" y="1969830"/>
                </a:lnTo>
                <a:lnTo>
                  <a:pt x="0" y="34761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84277" tIns="356507" rIns="828886" bIns="356507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collocation constraints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dynamic constraints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holonomic constraints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unilateral constraints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user NLP constraints</a:t>
            </a:r>
            <a:endParaRPr lang="en-US" sz="1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788512" y="4489120"/>
            <a:ext cx="1325579" cy="1325579"/>
          </a:xfrm>
          <a:custGeom>
            <a:avLst/>
            <a:gdLst>
              <a:gd name="connsiteX0" fmla="*/ 0 w 1325579"/>
              <a:gd name="connsiteY0" fmla="*/ 662790 h 1325579"/>
              <a:gd name="connsiteX1" fmla="*/ 662790 w 1325579"/>
              <a:gd name="connsiteY1" fmla="*/ 0 h 1325579"/>
              <a:gd name="connsiteX2" fmla="*/ 1325580 w 1325579"/>
              <a:gd name="connsiteY2" fmla="*/ 662790 h 1325579"/>
              <a:gd name="connsiteX3" fmla="*/ 662790 w 1325579"/>
              <a:gd name="connsiteY3" fmla="*/ 1325580 h 1325579"/>
              <a:gd name="connsiteX4" fmla="*/ 0 w 1325579"/>
              <a:gd name="connsiteY4" fmla="*/ 662790 h 132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579" h="1325579">
                <a:moveTo>
                  <a:pt x="0" y="662790"/>
                </a:moveTo>
                <a:cubicBezTo>
                  <a:pt x="0" y="296741"/>
                  <a:pt x="296741" y="0"/>
                  <a:pt x="662790" y="0"/>
                </a:cubicBezTo>
                <a:cubicBezTo>
                  <a:pt x="1028839" y="0"/>
                  <a:pt x="1325580" y="296741"/>
                  <a:pt x="1325580" y="662790"/>
                </a:cubicBezTo>
                <a:cubicBezTo>
                  <a:pt x="1325580" y="1028839"/>
                  <a:pt x="1028839" y="1325580"/>
                  <a:pt x="662790" y="1325580"/>
                </a:cubicBezTo>
                <a:cubicBezTo>
                  <a:pt x="296741" y="1325580"/>
                  <a:pt x="0" y="1028839"/>
                  <a:pt x="0" y="6627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2382" tIns="202382" rIns="202382" bIns="202382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Add Constraints</a:t>
            </a:r>
            <a:endParaRPr lang="en-US" sz="1300" kern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7811" y="6373935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NLP configuration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0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Customize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additional variables: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label: the name of the variable in the table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nlp.OptVarTable.T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nlp.OptVarTable.x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lvl="1"/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nodes: the location of the node at which the variable is defined</a:t>
            </a:r>
          </a:p>
          <a:p>
            <a:pPr lvl="2"/>
            <a:r>
              <a:rPr lang="en-US" dirty="0" smtClean="0">
                <a:ea typeface="Fira Mono" panose="020B0509050000020004" pitchFamily="49" charset="0"/>
              </a:rPr>
              <a:t>keywords: </a:t>
            </a:r>
            <a:r>
              <a:rPr lang="en-US" dirty="0" smtClean="0">
                <a:solidFill>
                  <a:srgbClr val="CC3399"/>
                </a:solidFill>
                <a:ea typeface="Fira Mono" panose="020B0509050000020004" pitchFamily="49" charset="0"/>
              </a:rPr>
              <a:t>‘first’, ‘last’, ‘all’, ‘except-first’, ‘except-last’, ‘except-terminal’, ‘interior’, ‘cardinal’</a:t>
            </a:r>
          </a:p>
          <a:p>
            <a:pPr lvl="2"/>
            <a:r>
              <a:rPr lang="en-US" dirty="0" smtClean="0">
                <a:ea typeface="Fira Mono" panose="020B0509050000020004" pitchFamily="49" charset="0"/>
              </a:rPr>
              <a:t>numbers</a:t>
            </a:r>
          </a:p>
          <a:p>
            <a:pPr lvl="2"/>
            <a:endParaRPr lang="en-US" dirty="0">
              <a:ea typeface="Fira Mono" panose="020B0509050000020004" pitchFamily="49" charset="0"/>
            </a:endParaRPr>
          </a:p>
          <a:p>
            <a:pPr lvl="1"/>
            <a:r>
              <a:rPr lang="en-US" dirty="0" err="1" smtClean="0">
                <a:ea typeface="Fira Mono" panose="020B0509050000020004" pitchFamily="49" charset="0"/>
              </a:rPr>
              <a:t>var</a:t>
            </a:r>
            <a:r>
              <a:rPr lang="en-US" dirty="0" smtClean="0">
                <a:ea typeface="Fira Mono" panose="020B0509050000020004" pitchFamily="49" charset="0"/>
              </a:rPr>
              <a:t>: the structure that can be used to create a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NlpVariable</a:t>
            </a:r>
            <a:r>
              <a:rPr lang="en-US" dirty="0" smtClean="0">
                <a:ea typeface="Fira Mono" panose="020B0509050000020004" pitchFamily="49" charset="0"/>
              </a:rPr>
              <a:t> object</a:t>
            </a:r>
          </a:p>
          <a:p>
            <a:pPr lvl="1"/>
            <a:endParaRPr lang="en-US" dirty="0">
              <a:ea typeface="Fira Mono" panose="020B0509050000020004" pitchFamily="49" charset="0"/>
            </a:endParaRPr>
          </a:p>
          <a:p>
            <a:r>
              <a:rPr lang="en-US" dirty="0" smtClean="0">
                <a:ea typeface="Fira Mono" panose="020B0509050000020004" pitchFamily="49" charset="0"/>
              </a:rPr>
              <a:t>Remove existing variables</a:t>
            </a:r>
            <a:endParaRPr lang="en-US" dirty="0">
              <a:ea typeface="Fira Mono" panose="020B05090500000200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9688" y="1690372"/>
            <a:ext cx="8929483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addVariable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‘label’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nodes,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var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9687" y="5583499"/>
            <a:ext cx="8929483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removeVariable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‘label’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removes from all nodes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3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Customize Constraints?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easy way: add constraints that specifically defined on particular nodes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func</a:t>
            </a:r>
            <a:r>
              <a:rPr lang="en-US" dirty="0" smtClean="0"/>
              <a:t>: a </a:t>
            </a:r>
            <a:r>
              <a:rPr lang="en-US" dirty="0" err="1" smtClean="0"/>
              <a:t>SymFunction</a:t>
            </a:r>
            <a:r>
              <a:rPr lang="en-US" dirty="0" smtClean="0"/>
              <a:t> object for the constraint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deps</a:t>
            </a:r>
            <a:r>
              <a:rPr lang="en-US" dirty="0" smtClean="0"/>
              <a:t>: the name of dependent variables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nodes</a:t>
            </a:r>
            <a:r>
              <a:rPr lang="en-US" dirty="0" smtClean="0"/>
              <a:t>: the location of nodes at which the constraint is defined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lb</a:t>
            </a:r>
            <a:r>
              <a:rPr lang="en-US" dirty="0" smtClean="0"/>
              <a:t>: lower bound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ub</a:t>
            </a:r>
            <a:r>
              <a:rPr lang="en-US" dirty="0" smtClean="0"/>
              <a:t>: upper bound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type</a:t>
            </a:r>
            <a:r>
              <a:rPr lang="en-US" dirty="0" smtClean="0"/>
              <a:t>: linear or nonlinear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auxdata</a:t>
            </a:r>
            <a:r>
              <a:rPr lang="en-US" dirty="0" smtClean="0"/>
              <a:t>: auxiliary constant data</a:t>
            </a:r>
          </a:p>
          <a:p>
            <a:endParaRPr lang="en-US" dirty="0"/>
          </a:p>
          <a:p>
            <a:pPr marL="51435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*All dependent variables must be defined at the same node</a:t>
            </a:r>
            <a:endParaRPr lang="en-US" dirty="0">
              <a:solidFill>
                <a:srgbClr val="FF0000"/>
              </a:solidFill>
              <a:ea typeface="Fira Mono" panose="020B0509050000020004" pitchFamily="49" charset="0"/>
            </a:endParaRPr>
          </a:p>
          <a:p>
            <a:r>
              <a:rPr lang="en-US" dirty="0">
                <a:ea typeface="Fira Mono" panose="020B0509050000020004" pitchFamily="49" charset="0"/>
              </a:rPr>
              <a:t>Remove existing </a:t>
            </a:r>
            <a:r>
              <a:rPr lang="en-US" dirty="0" smtClean="0">
                <a:ea typeface="Fira Mono" panose="020B0509050000020004" pitchFamily="49" charset="0"/>
              </a:rPr>
              <a:t>constraints</a:t>
            </a:r>
            <a:endParaRPr lang="en-US" dirty="0">
              <a:ea typeface="Fira Mono" panose="020B0509050000020004" pitchFamily="49" charset="0"/>
            </a:endParaRP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9688" y="1690372"/>
            <a:ext cx="9596283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addNodeConstraint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func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deps, nodes,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lb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ub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type,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auxdata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9688" y="5708189"/>
            <a:ext cx="8929483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removeConstraint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‘label’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removes from all nodes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6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2019992"/>
            <a:ext cx="11696700" cy="420751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Two types of cost function: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Running cost</a:t>
            </a:r>
            <a:r>
              <a:rPr lang="en-US" dirty="0" smtClean="0"/>
              <a:t>: integrates over time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Terminal cost</a:t>
            </a:r>
            <a:r>
              <a:rPr lang="en-US" dirty="0" smtClean="0"/>
              <a:t>: evaluates only at the terminals =&gt; </a:t>
            </a:r>
            <a:r>
              <a:rPr lang="en-US" dirty="0" smtClean="0">
                <a:solidFill>
                  <a:schemeClr val="accent2"/>
                </a:solidFill>
              </a:rPr>
              <a:t>Node cost</a:t>
            </a:r>
            <a:r>
              <a:rPr lang="en-US" dirty="0" smtClean="0"/>
              <a:t>: evaluates only at particular nodes</a:t>
            </a:r>
          </a:p>
          <a:p>
            <a:pPr lvl="1"/>
            <a:endParaRPr lang="en-US" dirty="0"/>
          </a:p>
          <a:p>
            <a:r>
              <a:rPr lang="en-US" dirty="0" smtClean="0"/>
              <a:t>Running cost: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Node cost:</a:t>
            </a:r>
          </a:p>
          <a:p>
            <a:endParaRPr lang="en-US" dirty="0"/>
          </a:p>
          <a:p>
            <a:pPr marL="514350" lvl="2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All dependent variables must be defined at the same node</a:t>
            </a:r>
            <a:endParaRPr lang="en-US" dirty="0">
              <a:solidFill>
                <a:srgbClr val="FF0000"/>
              </a:solidFill>
              <a:ea typeface="Fira Mono" panose="020B0509050000020004" pitchFamily="49" charset="0"/>
            </a:endParaRPr>
          </a:p>
          <a:p>
            <a:r>
              <a:rPr lang="en-US" dirty="0" smtClean="0"/>
              <a:t>Remove existing cost functions</a:t>
            </a:r>
          </a:p>
          <a:p>
            <a:pPr marL="257175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97" y="1277901"/>
            <a:ext cx="3388952" cy="652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315" y="142549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function: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61494" y="2909982"/>
            <a:ext cx="8245300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addRunningCost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func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deps,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auxdata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61493" y="3998486"/>
            <a:ext cx="8245301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addNodeCost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func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deps, </a:t>
            </a:r>
            <a:r>
              <a:rPr lang="en-US" dirty="0" smtClean="0"/>
              <a:t>nodes,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auxdata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10509" y="5812628"/>
            <a:ext cx="8929483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removeCost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‘label’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removes from all nodes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dependent variables are not defined at the same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 smtClean="0"/>
              <a:t> object before add constraints or cost functions</a:t>
            </a:r>
          </a:p>
          <a:p>
            <a:endParaRPr lang="en-US" dirty="0"/>
          </a:p>
          <a:p>
            <a:r>
              <a:rPr lang="en-US" dirty="0" smtClean="0"/>
              <a:t>Add constraints: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cstr_array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: </a:t>
            </a:r>
            <a:r>
              <a:rPr lang="en-US" dirty="0" smtClean="0">
                <a:ea typeface="Fira Mono" panose="020B0509050000020004" pitchFamily="49" charset="0"/>
              </a:rPr>
              <a:t>pre-created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 smtClean="0">
                <a:ea typeface="Fira Mono" panose="020B0509050000020004" pitchFamily="49" charset="0"/>
              </a:rPr>
              <a:t> array for the constraint</a:t>
            </a:r>
          </a:p>
          <a:p>
            <a:pPr lvl="1"/>
            <a:endParaRPr lang="en-US" dirty="0">
              <a:ea typeface="Fira Mono" panose="020B0509050000020004" pitchFamily="49" charset="0"/>
            </a:endParaRPr>
          </a:p>
          <a:p>
            <a:r>
              <a:rPr lang="en-US" dirty="0" smtClean="0">
                <a:ea typeface="Fira Mono" panose="020B0509050000020004" pitchFamily="49" charset="0"/>
              </a:rPr>
              <a:t>Add cost functions:</a:t>
            </a:r>
          </a:p>
          <a:p>
            <a:endParaRPr lang="en-US" dirty="0">
              <a:ea typeface="Fira Mono" panose="020B0509050000020004" pitchFamily="49" charset="0"/>
            </a:endParaRPr>
          </a:p>
          <a:p>
            <a:endParaRPr lang="en-US" dirty="0" smtClean="0">
              <a:ea typeface="Fira Mono" panose="020B0509050000020004" pitchFamily="49" charset="0"/>
            </a:endParaRPr>
          </a:p>
          <a:p>
            <a:endParaRPr lang="en-US" dirty="0">
              <a:ea typeface="Fira Mono" panose="020B05090500000200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cost_array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: </a:t>
            </a:r>
            <a:r>
              <a:rPr lang="en-US" dirty="0">
                <a:ea typeface="Fira Mono" panose="020B0509050000020004" pitchFamily="49" charset="0"/>
              </a:rPr>
              <a:t>pre-created </a:t>
            </a:r>
            <a:r>
              <a:rPr lang="en-US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NlpFunction</a:t>
            </a:r>
            <a:r>
              <a:rPr lang="en-US" dirty="0">
                <a:ea typeface="Fira Mono" panose="020B0509050000020004" pitchFamily="49" charset="0"/>
              </a:rPr>
              <a:t> array for the </a:t>
            </a:r>
            <a:r>
              <a:rPr lang="en-US" dirty="0" smtClean="0">
                <a:ea typeface="Fira Mono" panose="020B0509050000020004" pitchFamily="49" charset="0"/>
              </a:rPr>
              <a:t>cost</a:t>
            </a:r>
            <a:endParaRPr lang="en-US" dirty="0">
              <a:ea typeface="Fira Mono" panose="020B05090500000200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88658" y="2411218"/>
            <a:ext cx="8245300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‘label’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nodes,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cstr_array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88658" y="4375839"/>
            <a:ext cx="8245300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addConstraint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‘label’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nodes,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cost_array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9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add/remove custom constraints?</a:t>
            </a:r>
            <a:endParaRPr lang="en-US" dirty="0" smtClean="0"/>
          </a:p>
          <a:p>
            <a:pPr lvl="1">
              <a:buFont typeface="+mj-lt"/>
              <a:buAutoNum type="arabicParenR"/>
            </a:pPr>
            <a:r>
              <a:rPr lang="en-US" dirty="0" smtClean="0"/>
              <a:t>Path constraints: define as unilateral constraints of the system</a:t>
            </a:r>
          </a:p>
          <a:p>
            <a:pPr lvl="1">
              <a:buFont typeface="+mj-lt"/>
              <a:buAutoNum type="arabicParenR"/>
            </a:pPr>
            <a:endParaRPr lang="en-US" dirty="0"/>
          </a:p>
          <a:p>
            <a:pPr lvl="1">
              <a:buFont typeface="+mj-lt"/>
              <a:buAutoNum type="arabicParenR"/>
            </a:pPr>
            <a:r>
              <a:rPr lang="en-US" dirty="0" smtClean="0"/>
              <a:t>Callback function:</a:t>
            </a:r>
          </a:p>
          <a:p>
            <a:pPr lvl="2">
              <a:buFont typeface="+mj-lt"/>
              <a:buAutoNum type="arabicPeriod"/>
            </a:pPr>
            <a:r>
              <a:rPr lang="en-US" dirty="0" smtClean="0"/>
              <a:t>define a </a:t>
            </a:r>
            <a:r>
              <a:rPr lang="en-US" dirty="0" err="1" smtClean="0"/>
              <a:t>Matlab</a:t>
            </a:r>
            <a:r>
              <a:rPr lang="en-US" dirty="0" smtClean="0"/>
              <a:t> function in which all custom constraints are added</a:t>
            </a:r>
          </a:p>
          <a:p>
            <a:pPr lvl="2">
              <a:buFont typeface="+mj-lt"/>
              <a:buAutoNum type="arabicPeriod"/>
            </a:pPr>
            <a:r>
              <a:rPr lang="en-US" dirty="0" smtClean="0"/>
              <a:t>assign the function handle of this function to the property 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UserNlpConstraint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 </a:t>
            </a:r>
            <a:r>
              <a:rPr lang="en-US" dirty="0" smtClean="0"/>
              <a:t>of the system object</a:t>
            </a:r>
          </a:p>
          <a:p>
            <a:pPr marL="514350" lvl="2" indent="0">
              <a:buNone/>
            </a:pPr>
            <a:endParaRPr lang="en-US" dirty="0"/>
          </a:p>
          <a:p>
            <a:pPr marL="51435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*This function will be called during the configuration process</a:t>
            </a:r>
          </a:p>
          <a:p>
            <a:pPr marL="514350" lvl="2" indent="0">
              <a:buNone/>
            </a:pPr>
            <a:endParaRPr lang="en-US" dirty="0"/>
          </a:p>
          <a:p>
            <a:pPr lvl="1">
              <a:buFont typeface="+mj-lt"/>
              <a:buAutoNum type="arabicParenR"/>
            </a:pPr>
            <a:r>
              <a:rPr lang="en-US" dirty="0" smtClean="0"/>
              <a:t>Add after the configuration process is completed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Update properties of variables and functions after the NLP problem is created: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updateConstrProp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lower/upper bound,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SymFunction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auxiliary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updateCostProp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SymFunction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auxiliary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updateVariableProp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lower/upper bound, initial values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0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NLP Problem is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symbolic functions as MEX binaries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Link to a NLP solver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7260" y="1746200"/>
            <a:ext cx="9929320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compileConstraint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constr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path_to_export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exclude_constrs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</a:p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compileObjective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‘cost’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path_to_export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exclude_costs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7044396"/>
              </p:ext>
            </p:extLst>
          </p:nvPr>
        </p:nvGraphicFramePr>
        <p:xfrm>
          <a:off x="901470" y="3549535"/>
          <a:ext cx="3587404" cy="256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35047" y="3045803"/>
            <a:ext cx="4681294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solver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IpoptApplication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35047" y="4519926"/>
            <a:ext cx="4681294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sol =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solver.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optimize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(x0);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556269" y="3875557"/>
            <a:ext cx="465513" cy="64437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6" grpId="0">
        <p:bldAsOne/>
      </p:bldGraphic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violation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the solution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7260" y="1746200"/>
            <a:ext cx="9450645" cy="10801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checkConstraints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(sol,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tol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output_file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</a:p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checkVariables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(sol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tol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output_file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</a:p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checkCosts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sol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output_file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7259" y="4028417"/>
            <a:ext cx="9450645" cy="10801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[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tspan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states, inputs,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params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] =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exportSolution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(sol);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Math Toolbox for MATLAB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208" y="1276350"/>
            <a:ext cx="10010081" cy="503428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Mathematica</a:t>
            </a:r>
            <a:r>
              <a:rPr lang="en-US" dirty="0" smtClean="0"/>
              <a:t> kernel as the backend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Can be use </a:t>
            </a:r>
            <a:r>
              <a:rPr lang="en-US" dirty="0" smtClean="0"/>
              <a:t>as </a:t>
            </a:r>
            <a:r>
              <a:rPr lang="en-US" dirty="0"/>
              <a:t>native MATLAB data </a:t>
            </a:r>
            <a:r>
              <a:rPr lang="en-US" dirty="0" smtClean="0"/>
              <a:t>types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sym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numeric, etc.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to export symbolic expressions to C++ codes and compile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MEX</a:t>
            </a:r>
            <a:r>
              <a:rPr lang="en-US" dirty="0" smtClean="0"/>
              <a:t> binaries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53048" y="1795550"/>
            <a:ext cx="1720734" cy="59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72102" y="1795549"/>
            <a:ext cx="1720734" cy="59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Mathematica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4973783" y="2036619"/>
            <a:ext cx="1787237" cy="1163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89419" y="173141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Mathlink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30582" y="3084023"/>
            <a:ext cx="7639396" cy="13468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a = b + c;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b and c are symbolic variables</a:t>
            </a:r>
          </a:p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&gt;&gt; s 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cos(a.^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2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 ^ is for matrix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s 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Cos[(b + c)^2]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44550" y="5020085"/>
            <a:ext cx="7639396" cy="1093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ea typeface="Fira Mono" panose="020B0509050000020004" pitchFamily="49" charset="0"/>
              </a:rPr>
              <a:t>&gt;&gt;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sfun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SymFunction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‘name’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s, {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b,c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});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export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sfun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path_to_export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options)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Compiling: name.cc	Elapsed time is 1.888936 seconds.</a:t>
            </a:r>
          </a:p>
        </p:txBody>
      </p:sp>
    </p:spTree>
    <p:extLst>
      <p:ext uri="{BB962C8B-B14F-4D97-AF65-F5344CB8AC3E}">
        <p14:creationId xmlns:p14="http://schemas.microsoft.com/office/powerpoint/2010/main" val="29068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uiExpand="1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Trajectory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Only supports hybrid system model of which each node has only one successor!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Converts nodes and edges into an array of phases. </a:t>
            </a:r>
          </a:p>
          <a:p>
            <a:pPr lvl="1"/>
            <a:r>
              <a:rPr lang="en-US" dirty="0" smtClean="0"/>
              <a:t>Each phase is a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TrajectoryOptimization</a:t>
            </a:r>
            <a:r>
              <a:rPr lang="en-US" dirty="0" smtClean="0"/>
              <a:t> problem.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For edge phase, there is only one node and no integration!</a:t>
            </a: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Jump Constraints</a:t>
            </a:r>
            <a:r>
              <a:rPr lang="en-US" dirty="0" smtClean="0"/>
              <a:t>: impose the continuity of the time and states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8031601"/>
              </p:ext>
            </p:extLst>
          </p:nvPr>
        </p:nvGraphicFramePr>
        <p:xfrm>
          <a:off x="1138608" y="4917594"/>
          <a:ext cx="9202421" cy="1957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08675" y="1782708"/>
            <a:ext cx="9862289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HybridTrajectoryOptimization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‘name’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sys,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num_grid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bounds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NLP Problem is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symbolic functions as MEX binaries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Link to a NLP solver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7260" y="1746200"/>
            <a:ext cx="9409081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compileConstraint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(phase,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constr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path_to_export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‘exclude’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</a:p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compileObjective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(phase, 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‘cost’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path_to_export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‘exclude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7044396"/>
              </p:ext>
            </p:extLst>
          </p:nvPr>
        </p:nvGraphicFramePr>
        <p:xfrm>
          <a:off x="901470" y="3549535"/>
          <a:ext cx="3587404" cy="256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35047" y="3045803"/>
            <a:ext cx="4681294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solver = 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SolverApplication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35047" y="4519926"/>
            <a:ext cx="4681294" cy="8297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sol =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solver.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optimize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(x0);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556269" y="3875557"/>
            <a:ext cx="465513" cy="64437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6" grpId="0">
        <p:bldAsOne/>
      </p:bldGraphic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violation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the solution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7260" y="1746200"/>
            <a:ext cx="9450645" cy="10801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checkConstraints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(sol,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tol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output_file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</a:p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checkVariables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(sol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tol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output_file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</a:p>
          <a:p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checkCosts</a:t>
            </a:r>
            <a:r>
              <a:rPr lang="en-US" dirty="0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sol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output_file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7259" y="4028417"/>
            <a:ext cx="9450645" cy="10801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[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tspan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states, inputs,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params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] = </a:t>
            </a:r>
            <a:r>
              <a:rPr lang="en-US" dirty="0" err="1" smtClean="0">
                <a:latin typeface="Fira Mono" panose="020B0509050000020004" pitchFamily="49" charset="0"/>
                <a:ea typeface="Fira Mono" panose="020B0509050000020004" pitchFamily="49" charset="0"/>
              </a:rPr>
              <a:t>nlp.</a:t>
            </a:r>
            <a:r>
              <a:rPr lang="en-US" dirty="0" err="1" smtClean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exportSolution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(sol);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Math Toolbox for MATLAB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classes to define different types of symbolic expression objects: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Two main functions for evaluating </a:t>
            </a:r>
            <a:r>
              <a:rPr lang="en-US" dirty="0" smtClean="0">
                <a:solidFill>
                  <a:srgbClr val="FF0000"/>
                </a:solidFill>
              </a:rPr>
              <a:t>Mathematica</a:t>
            </a:r>
            <a:r>
              <a:rPr lang="en-US" dirty="0" smtClean="0"/>
              <a:t> code: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chemeClr val="accent5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eval_math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RandomReal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[10]’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chemeClr val="accent5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eval_math_fun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‘RandomReal’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,10)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0200514"/>
              </p:ext>
            </p:extLst>
          </p:nvPr>
        </p:nvGraphicFramePr>
        <p:xfrm>
          <a:off x="1685924" y="1895763"/>
          <a:ext cx="2449484" cy="246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43251" y="2056127"/>
            <a:ext cx="597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basic data type for symbolic expression (e.g.,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251" y="2870492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representation of symbolic variables (e.g., 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3251" y="3814048"/>
            <a:ext cx="668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wrapper class for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SymExpression</a:t>
            </a:r>
            <a:r>
              <a:rPr lang="en-US" dirty="0"/>
              <a:t> with extra info (e.g., </a:t>
            </a:r>
            <a:r>
              <a:rPr lang="en-US" dirty="0" err="1">
                <a:solidFill>
                  <a:srgbClr val="00B050"/>
                </a:solidFill>
              </a:rPr>
              <a:t>sfun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94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SymExpression</a:t>
            </a:r>
            <a:r>
              <a:rPr lang="en-US" dirty="0"/>
              <a:t> 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5901" y="1276350"/>
            <a:ext cx="11696700" cy="5391150"/>
          </a:xfrm>
        </p:spPr>
        <p:txBody>
          <a:bodyPr/>
          <a:lstStyle/>
          <a:p>
            <a:r>
              <a:rPr lang="en-US" dirty="0" smtClean="0"/>
              <a:t>Basic Syntax: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dirty="0" smtClean="0"/>
              <a:t> can be:</a:t>
            </a:r>
          </a:p>
          <a:p>
            <a:pPr lvl="2"/>
            <a:r>
              <a:rPr lang="en-US" dirty="0" smtClean="0"/>
              <a:t>numerical data: e.g., </a:t>
            </a:r>
            <a:r>
              <a:rPr lang="en-US" dirty="0" smtClean="0"/>
              <a:t>                                                         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eye(3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2"/>
            <a:r>
              <a:rPr lang="en-US" dirty="0" smtClean="0"/>
              <a:t>cell: e.g., </a:t>
            </a:r>
            <a:r>
              <a:rPr lang="en-US" dirty="0" smtClean="0"/>
              <a:t>                                                                             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{{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1,2},{1,2,3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},{4}}</a:t>
            </a:r>
            <a:endParaRPr lang="en-US" dirty="0" smtClean="0">
              <a:solidFill>
                <a:srgbClr val="00B05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lvl="2"/>
            <a:r>
              <a:rPr lang="en-US" dirty="0" smtClean="0"/>
              <a:t>string: e.g., </a:t>
            </a:r>
            <a:r>
              <a:rPr lang="en-US" dirty="0" smtClean="0"/>
              <a:t>                                                                         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symbol”</a:t>
            </a:r>
          </a:p>
          <a:p>
            <a:pPr lvl="2"/>
            <a:r>
              <a:rPr lang="en-US" dirty="0" smtClean="0"/>
              <a:t>a structure data: e.g., </a:t>
            </a:r>
            <a:r>
              <a:rPr lang="en-US" dirty="0" smtClean="0"/>
              <a:t>                                                        </a:t>
            </a:r>
            <a:r>
              <a:rPr lang="en-US" dirty="0" err="1" smtClean="0">
                <a:solidFill>
                  <a:srgbClr val="00B050"/>
                </a:solidFill>
              </a:rPr>
              <a:t>var</a:t>
            </a:r>
            <a:r>
              <a:rPr lang="en-US" dirty="0" err="1" smtClean="0">
                <a:solidFill>
                  <a:srgbClr val="00B050"/>
                </a:solidFill>
              </a:rPr>
              <a:t>.a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= [1,2</a:t>
            </a:r>
            <a:r>
              <a:rPr lang="en-US" dirty="0" smtClean="0">
                <a:solidFill>
                  <a:srgbClr val="00B050"/>
                </a:solidFill>
              </a:rPr>
              <a:t>]; </a:t>
            </a:r>
            <a:r>
              <a:rPr lang="en-US" dirty="0" err="1" smtClean="0">
                <a:solidFill>
                  <a:srgbClr val="00B050"/>
                </a:solidFill>
              </a:rPr>
              <a:t>var.b</a:t>
            </a:r>
            <a:r>
              <a:rPr lang="en-US" dirty="0" smtClean="0">
                <a:solidFill>
                  <a:srgbClr val="00B050"/>
                </a:solidFill>
              </a:rPr>
              <a:t> = ‘prop’;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 smtClean="0"/>
              <a:t>Mathematica </a:t>
            </a:r>
            <a:r>
              <a:rPr lang="en-US" dirty="0"/>
              <a:t>expression as </a:t>
            </a:r>
            <a:r>
              <a:rPr lang="en-US" dirty="0" smtClean="0"/>
              <a:t>a character vector:</a:t>
            </a:r>
            <a:r>
              <a:rPr lang="en-US" dirty="0" smtClean="0">
                <a:solidFill>
                  <a:srgbClr val="00B050"/>
                </a:solidFill>
                <a:ea typeface="Fira Mono" panose="020B05090500000200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ea typeface="Fira Mono" panose="020B05090500000200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ea typeface="Fira Mono" panose="020B0509050000020004" pitchFamily="49" charset="0"/>
              </a:rPr>
              <a:t>          </a:t>
            </a:r>
            <a:r>
              <a:rPr lang="en-US" dirty="0" smtClean="0">
                <a:solidFill>
                  <a:srgbClr val="00B050"/>
                </a:solidFill>
                <a:ea typeface="Fira Mono" panose="020B05090500000200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00B050"/>
                </a:solidFill>
                <a:ea typeface="Fira Mono" panose="020B0509050000020004" pitchFamily="49" charset="0"/>
              </a:rPr>
              <a:t>a+b</a:t>
            </a:r>
            <a:r>
              <a:rPr lang="en-US" dirty="0" smtClean="0">
                <a:solidFill>
                  <a:srgbClr val="00B050"/>
                </a:solidFill>
                <a:ea typeface="Fira Mono" panose="020B0509050000020004" pitchFamily="49" charset="0"/>
              </a:rPr>
              <a:t>’</a:t>
            </a:r>
          </a:p>
          <a:p>
            <a:pPr lvl="2"/>
            <a:r>
              <a:rPr lang="en-US" dirty="0" smtClean="0">
                <a:ea typeface="Fira Mono" panose="020B0509050000020004" pitchFamily="49" charset="0"/>
              </a:rPr>
              <a:t>Other </a:t>
            </a:r>
            <a:r>
              <a:rPr lang="en-US" dirty="0" err="1" smtClean="0">
                <a:ea typeface="Fira Mono" panose="020B0509050000020004" pitchFamily="49" charset="0"/>
              </a:rPr>
              <a:t>SymExpression</a:t>
            </a:r>
            <a:r>
              <a:rPr lang="en-US" dirty="0" smtClean="0">
                <a:ea typeface="Fira Mono" panose="020B0509050000020004" pitchFamily="49" charset="0"/>
              </a:rPr>
              <a:t> objects</a:t>
            </a:r>
          </a:p>
          <a:p>
            <a:endParaRPr lang="en-US" dirty="0" smtClean="0">
              <a:ea typeface="Fira Mono" panose="020B0509050000020004" pitchFamily="49" charset="0"/>
            </a:endParaRPr>
          </a:p>
          <a:p>
            <a:r>
              <a:rPr lang="en-US" dirty="0" smtClean="0">
                <a:ea typeface="Fira Mono" panose="020B0509050000020004" pitchFamily="49" charset="0"/>
              </a:rPr>
              <a:t>Extra options:</a:t>
            </a:r>
            <a:endParaRPr lang="en-US" dirty="0">
              <a:ea typeface="Fira Mono" panose="020B0509050000020004" pitchFamily="49" charset="0"/>
            </a:endParaRPr>
          </a:p>
          <a:p>
            <a:endParaRPr lang="en-US" dirty="0" smtClean="0">
              <a:ea typeface="Fira Mono" panose="020B0509050000020004" pitchFamily="49" charset="0"/>
            </a:endParaRPr>
          </a:p>
          <a:p>
            <a:pPr lvl="1"/>
            <a:endParaRPr lang="en-US" dirty="0" smtClean="0">
              <a:ea typeface="Fira Mono" panose="020B0509050000020004" pitchFamily="49" charset="0"/>
            </a:endParaRP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This option will delay the evaluation of symbolic expression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a typeface="Fira Mono" panose="020B0509050000020004" pitchFamily="49" charset="0"/>
              </a:rPr>
              <a:t>var</a:t>
            </a:r>
            <a:r>
              <a:rPr lang="en-US" dirty="0" smtClean="0">
                <a:ea typeface="Fira Mono" panose="020B0509050000020004" pitchFamily="49" charset="0"/>
              </a:rPr>
              <a:t> until we evaluate the value the object </a:t>
            </a:r>
            <a:r>
              <a:rPr lang="en-US" dirty="0" smtClean="0">
                <a:solidFill>
                  <a:srgbClr val="FF0000"/>
                </a:solidFill>
                <a:ea typeface="Fira Mono" panose="020B0509050000020004" pitchFamily="49" charset="0"/>
              </a:rPr>
              <a:t>s</a:t>
            </a: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Useful for creating complicated symbolic expression, e.g</a:t>
            </a:r>
            <a:r>
              <a:rPr lang="en-US" dirty="0">
                <a:ea typeface="Fira Mono" panose="020B0509050000020004" pitchFamily="49" charset="0"/>
              </a:rPr>
              <a:t>., </a:t>
            </a:r>
            <a:r>
              <a:rPr lang="en-US" dirty="0" smtClean="0">
                <a:ea typeface="Fira Mono" panose="020B0509050000020004" pitchFamily="49" charset="0"/>
              </a:rPr>
              <a:t>Coriolis vector</a:t>
            </a:r>
            <a:endParaRPr lang="en-US" dirty="0">
              <a:ea typeface="Fira Mono" panose="020B05090500000200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52488" y="1729048"/>
            <a:ext cx="7639396" cy="4738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s = </a:t>
            </a:r>
            <a:r>
              <a:rPr lang="en-US" dirty="0" err="1">
                <a:solidFill>
                  <a:schemeClr val="accent5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SymExpression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var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52488" y="4898968"/>
            <a:ext cx="7639396" cy="4738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s = </a:t>
            </a:r>
            <a:r>
              <a:rPr lang="en-US" dirty="0" err="1">
                <a:solidFill>
                  <a:schemeClr val="accent5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SymExpression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DelayedSet</a:t>
            </a:r>
            <a:r>
              <a:rPr lang="en-US" dirty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true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SymExpression</a:t>
            </a:r>
            <a:r>
              <a:rPr lang="en-US" dirty="0" smtClean="0"/>
              <a:t> Objects?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3578" y="1276350"/>
            <a:ext cx="5979623" cy="5034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Simply treated it as native data types (almost similar to </a:t>
            </a:r>
            <a:r>
              <a:rPr lang="en-US" dirty="0" err="1" smtClean="0">
                <a:solidFill>
                  <a:schemeClr val="accent5"/>
                </a:solidFill>
              </a:rPr>
              <a:t>sym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mathematical operators: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+, </a:t>
            </a:r>
            <a:r>
              <a:rPr lang="en-US" dirty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-, *, 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/, ^, </a:t>
            </a:r>
            <a:r>
              <a:rPr lang="en-US" dirty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.</a:t>
            </a:r>
          </a:p>
          <a:p>
            <a:pPr lvl="2"/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mathematical function: </a:t>
            </a:r>
          </a:p>
          <a:p>
            <a:pPr lvl="2"/>
            <a:r>
              <a:rPr lang="en-US" dirty="0" err="1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sqrt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cos, sin, </a:t>
            </a:r>
            <a:r>
              <a:rPr lang="en-US" dirty="0" err="1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atan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exp</a:t>
            </a:r>
            <a:r>
              <a:rPr lang="en-US" dirty="0" smtClean="0">
                <a:solidFill>
                  <a:srgbClr val="00B05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 etc.</a:t>
            </a:r>
          </a:p>
          <a:p>
            <a:pPr lvl="2"/>
            <a:endParaRPr lang="en-US" dirty="0" smtClean="0">
              <a:solidFill>
                <a:srgbClr val="00B05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concatenate: </a:t>
            </a:r>
          </a:p>
          <a:p>
            <a:pPr lvl="2"/>
            <a:r>
              <a:rPr lang="en-US" dirty="0" smtClean="0">
                <a:ea typeface="Fira Mono" panose="020B0509050000020004" pitchFamily="49" charset="0"/>
              </a:rPr>
              <a:t>vertical</a:t>
            </a:r>
          </a:p>
          <a:p>
            <a:pPr lvl="2"/>
            <a:r>
              <a:rPr lang="en-US" dirty="0" smtClean="0">
                <a:ea typeface="Fira Mono" panose="020B0509050000020004" pitchFamily="49" charset="0"/>
              </a:rPr>
              <a:t>horizontal</a:t>
            </a:r>
          </a:p>
          <a:p>
            <a:pPr lvl="2"/>
            <a:endParaRPr lang="en-US" dirty="0" smtClean="0">
              <a:ea typeface="Fira Mono" panose="020B0509050000020004" pitchFamily="49" charset="0"/>
            </a:endParaRPr>
          </a:p>
          <a:p>
            <a:pPr lvl="2"/>
            <a:endParaRPr lang="en-US" dirty="0" smtClean="0">
              <a:ea typeface="Fira Mono" panose="020B0509050000020004" pitchFamily="49" charset="0"/>
            </a:endParaRP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reference via index:</a:t>
            </a:r>
          </a:p>
          <a:p>
            <a:pPr lvl="1"/>
            <a:endParaRPr lang="en-US" dirty="0">
              <a:ea typeface="Fira Mono" panose="020B0509050000020004" pitchFamily="49" charset="0"/>
            </a:endParaRPr>
          </a:p>
          <a:p>
            <a:pPr lvl="1"/>
            <a:endParaRPr lang="en-US" dirty="0" smtClean="0">
              <a:ea typeface="Fira Mono" panose="020B0509050000020004" pitchFamily="49" charset="0"/>
            </a:endParaRP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assign via index:</a:t>
            </a:r>
          </a:p>
          <a:p>
            <a:pPr lvl="1"/>
            <a:endParaRPr lang="en-US" dirty="0">
              <a:solidFill>
                <a:srgbClr val="00B05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11143" y="2054329"/>
            <a:ext cx="2476068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(a + b).^2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11143" y="2826928"/>
            <a:ext cx="2476069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sin(x)*cos(x)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11143" y="3630125"/>
            <a:ext cx="2476069" cy="7530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[a; b]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[a, b]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11143" y="4856786"/>
            <a:ext cx="3190965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c = a([1,2],3:end)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11143" y="5745997"/>
            <a:ext cx="3190965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a(1,2) = s</a:t>
            </a:r>
          </a:p>
        </p:txBody>
      </p:sp>
    </p:spTree>
    <p:extLst>
      <p:ext uri="{BB962C8B-B14F-4D97-AF65-F5344CB8AC3E}">
        <p14:creationId xmlns:p14="http://schemas.microsoft.com/office/powerpoint/2010/main" val="208489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Handy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derivatives: </a:t>
            </a:r>
          </a:p>
          <a:p>
            <a:endParaRPr lang="en-US" dirty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endParaRPr lang="en-US" dirty="0">
              <a:solidFill>
                <a:srgbClr val="0070C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 smtClean="0">
                <a:ea typeface="Fira Mono" panose="020B0509050000020004" pitchFamily="49" charset="0"/>
              </a:rPr>
              <a:t>Substitute symbolic variables:</a:t>
            </a:r>
          </a:p>
          <a:p>
            <a:endParaRPr lang="en-US" dirty="0">
              <a:ea typeface="Fira Mono" panose="020B0509050000020004" pitchFamily="49" charset="0"/>
            </a:endParaRPr>
          </a:p>
          <a:p>
            <a:endParaRPr lang="en-US" dirty="0" smtClean="0">
              <a:ea typeface="Fira Mono" panose="020B0509050000020004" pitchFamily="49" charset="0"/>
            </a:endParaRPr>
          </a:p>
          <a:p>
            <a:endParaRPr lang="en-US" dirty="0">
              <a:ea typeface="Fira Mono" panose="020B0509050000020004" pitchFamily="49" charset="0"/>
            </a:endParaRPr>
          </a:p>
          <a:p>
            <a:endParaRPr lang="en-US" dirty="0" smtClean="0">
              <a:ea typeface="Fira Mono" panose="020B0509050000020004" pitchFamily="49" charset="0"/>
            </a:endParaRPr>
          </a:p>
          <a:p>
            <a:r>
              <a:rPr lang="en-US" dirty="0" smtClean="0">
                <a:ea typeface="Fira Mono" panose="020B0509050000020004" pitchFamily="49" charset="0"/>
              </a:rPr>
              <a:t>Convert to numeric values:</a:t>
            </a:r>
          </a:p>
          <a:p>
            <a:endParaRPr lang="en-US" dirty="0" smtClean="0">
              <a:ea typeface="Fira Mono" panose="020B0509050000020004" pitchFamily="49" charset="0"/>
            </a:endParaRPr>
          </a:p>
          <a:p>
            <a:endParaRPr lang="en-US" dirty="0">
              <a:ea typeface="Fira Mono" panose="020B05090500000200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52488" y="1729048"/>
            <a:ext cx="7639396" cy="16126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 = cos((b + c).^2</a:t>
            </a:r>
            <a:r>
              <a:rPr lang="en-US" dirty="0">
                <a:solidFill>
                  <a:schemeClr val="tx1"/>
                </a:solidFill>
              </a:rPr>
              <a:t>) ; </a:t>
            </a:r>
          </a:p>
          <a:p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jacobian</a:t>
            </a:r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, b)</a:t>
            </a:r>
          </a:p>
          <a:p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ans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=</a:t>
            </a:r>
          </a:p>
          <a:p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{{-2*(b + c)*Sin[(b + c)^2]}}</a:t>
            </a:r>
          </a:p>
          <a:p>
            <a:endParaRPr lang="en-U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52488" y="3783043"/>
            <a:ext cx="7639396" cy="1027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subs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(s, {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b,c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}, {pi,0})</a:t>
            </a:r>
          </a:p>
          <a:p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ans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=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-0.9026853608240101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52488" y="5670184"/>
            <a:ext cx="7639396" cy="10280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double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(s)</a:t>
            </a:r>
          </a:p>
          <a:p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ans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=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-0.9026853608240101</a:t>
            </a:r>
          </a:p>
        </p:txBody>
      </p:sp>
    </p:spTree>
    <p:extLst>
      <p:ext uri="{BB962C8B-B14F-4D97-AF65-F5344CB8AC3E}">
        <p14:creationId xmlns:p14="http://schemas.microsoft.com/office/powerpoint/2010/main" val="32709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SymVariable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899" y="1704109"/>
            <a:ext cx="5803901" cy="2161309"/>
          </a:xfrm>
        </p:spPr>
        <p:txBody>
          <a:bodyPr/>
          <a:lstStyle/>
          <a:p>
            <a:r>
              <a:rPr lang="en-US" dirty="0" smtClean="0"/>
              <a:t>Scalar variable: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1704109"/>
            <a:ext cx="5740399" cy="4181908"/>
          </a:xfrm>
        </p:spPr>
        <p:txBody>
          <a:bodyPr/>
          <a:lstStyle/>
          <a:p>
            <a:r>
              <a:rPr lang="en-US" dirty="0" smtClean="0"/>
              <a:t>Variable array (2-D):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74111" y="2204817"/>
            <a:ext cx="4536573" cy="12532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 = </a:t>
            </a:r>
            <a:r>
              <a:rPr lang="en-US" dirty="0" err="1" smtClean="0">
                <a:solidFill>
                  <a:schemeClr val="accent5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SymVariable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‘a’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,[3,1])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ans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</a:p>
          <a:p>
            <a:endParaRPr lang="en-US" dirty="0" smtClean="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{{a$1$1, a$1$2, </a:t>
            </a:r>
            <a:r>
              <a:rPr lang="pt-BR" dirty="0" smtClean="0">
                <a:solidFill>
                  <a:schemeClr val="accent3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a$1$3}}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592" y="1226935"/>
            <a:ext cx="835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Used to represent Mathematica symbolic variables as a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object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9562" y="2204817"/>
            <a:ext cx="4536573" cy="12532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 = </a:t>
            </a:r>
            <a:r>
              <a:rPr lang="en-US" dirty="0" err="1" smtClean="0">
                <a:solidFill>
                  <a:schemeClr val="accent5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SymVariable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‘a’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ans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</a:p>
          <a:p>
            <a:endParaRPr lang="pt-BR" dirty="0">
              <a:solidFill>
                <a:schemeClr val="accent3">
                  <a:lumMod val="50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pt-BR" dirty="0" smtClean="0">
                <a:solidFill>
                  <a:schemeClr val="accent3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899" y="3865418"/>
            <a:ext cx="11544300" cy="216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0075" indent="-34290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34290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7275" indent="-28575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8575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optional</a:t>
            </a:r>
            <a:r>
              <a:rPr lang="en-US" dirty="0" smtClean="0"/>
              <a:t>) Label the variables: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Reference using labels:</a:t>
            </a:r>
            <a:endParaRPr lang="en-US" dirty="0"/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70740" y="4328465"/>
            <a:ext cx="7787016" cy="4718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 = </a:t>
            </a:r>
            <a:r>
              <a:rPr lang="en-US" dirty="0" err="1" smtClean="0">
                <a:solidFill>
                  <a:schemeClr val="accent5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SymVariable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‘a’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,[3,1],{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alpha’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’beta’</a:t>
            </a:r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</a:t>
            </a:r>
            <a:r>
              <a:rPr lang="en-US" dirty="0" err="1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’gamma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});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70740" y="5278808"/>
            <a:ext cx="7787016" cy="12882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&gt;&gt; 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‘beta’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 + a(</a:t>
            </a:r>
            <a:r>
              <a:rPr lang="en-US" dirty="0" smtClean="0">
                <a:solidFill>
                  <a:srgbClr val="CC339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‘gamma’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ans</a:t>
            </a:r>
            <a:r>
              <a:rPr lang="en-US" dirty="0" smtClean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= 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{a$2$1+a$3$1}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2665.917"/>
  <p:tag name="LATEXADDIN" val="\documentclass{article}&#10;\usepackage{amsmath}&#10;\usepackage[utf8]{inputenc} &#10;\usepackage{default}&#10;\usepackage{times}&#10;\usepackage{booktabs}&#10;\usepackage[scale=2]{ccicons}&#10;&#10;\usepackage{pgfplots}&#10;\usepgfplotslibrary{dateplot}&#10;&#10;\usepackage{xspace}&#10;\newcommand{\themename}{\textbf{\textsc{metropolis}}\xspace}&#10;\usepackage{picture}&#10;\usepackage{tabularx}&#10;\usepackage{colortbl}&#10;\usepackage{multicol}&#10;\usepackage{multirow}&#10;\usepackage{fancybox,calc}&#10;\usepackage{rotating}&#10;\usepackage{ifthen}&#10;\usepackage{subcaption} &#10;\usepackage{graphicx}&#10;\usepackage{amsmath}&#10;% \usepackage{amssymb,amsfonts,eucal} &#10;% \usepackage{amscd,amsthm}&#10;\usepackage{mathrsfs} &#10;\usepackage[absolute,overlay]{textpos}&#10;\usepackage{caption}&#10;\captionsetup[figure]{labelformat=empty}&#10;\usepackage{multimedia} &#10;\usepackage{verbatim} &#10;\usepackage{tikz}&#10;\usepackage{bbding}&#10;\usepackage{smartdiagram}&#10;\usetikzlibrary{shapes,arrows,positioning,decorations.markings}&#10;\usetikzlibrary{mindmap,trees,shadows}&#10;\definecolor{lightgreen}{RGB}{68,170,153}&#10;\definecolor{lightblue}{RGB}{136,204,238}&#10;\definecolor{lighterblue}{RGB}{48,180,225}&#10;\definecolor{purpleblue}{RGB}{51,34,136}&#10;\definecolor{pink}{RGB}{204,102,119} &#10;\definecolor{green}{RGB}{17,119,51}&#10;\definecolor{golden}{RGB}{153,153,51}&#10;\definecolor{yellow}{RGB}{221,204,119}&#10;\definecolor{purple}{RGB}{170,68,153}&#10;\definecolor{darkred}{RGB}{136,34,85}&#10;\definecolor{red}{RGB}{255,0,0}&#10;\definecolor{darkgreen}{RGB}{17,50,15} &#10;&#10;&#10;\pagestyle{empty}&#10;\begin{document}&#10;&#10; \begin{align*}   &#10;   \text{First-order system:} \quad M(x)\dot{x} &amp;= F(x) + G(x,u)\\&#10;   \text{Second-order system:} \quad M(x)\ddot{x} &amp;= F(x,\dot{x}) + G(x,u)&#10; \end{align*}&#10;&#10;&#10;\end{document}"/>
  <p:tag name="IGUANATEXSIZE" val="20"/>
  <p:tag name="IGUANATEXCURSOR" val="1559"/>
  <p:tag name="TRANSPARENCY" val="True"/>
  <p:tag name="FILENAME" val=""/>
  <p:tag name="LATEXENGINEID" val="0"/>
  <p:tag name="TEMPFOLDER" val="c:\temp\"/>
  <p:tag name="LATEXFORMHEIGHT" val="498"/>
  <p:tag name="LATEXFORMWIDTH" val="81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94.1882"/>
  <p:tag name="LATEXADDIN" val="\documentclass{article}&#10;\usepackage{amsmath}&#10;\usepackage[utf8]{inputenc} &#10;\usepackage{default}&#10;\usepackage{times}&#10;\usepackage{booktabs}&#10;\usepackage[scale=2]{ccicons}&#10;&#10;\usepackage{pgfplots}&#10;\usepgfplotslibrary{dateplot}&#10;&#10;\usepackage{xspace}&#10;\newcommand{\themename}{\textbf{\textsc{metropolis}}\xspace}&#10;\usepackage{picture}&#10;\usepackage{tabularx}&#10;\usepackage{colortbl}&#10;\usepackage{multicol}&#10;\usepackage{multirow}&#10;\usepackage{fancybox,calc}&#10;\usepackage{rotating}&#10;\usepackage{ifthen}&#10;\usepackage{subcaption} &#10;\usepackage{graphicx}&#10;\usepackage{amsmath}&#10;% \usepackage{amssymb,amsfonts,eucal} &#10;% \usepackage{amscd,amsthm}&#10;\usepackage{mathrsfs} &#10;\usepackage[absolute,overlay]{textpos}&#10;\usepackage{caption}&#10;\captionsetup[figure]{labelformat=empty}&#10;\usepackage{multimedia} &#10;\usepackage{verbatim} &#10;\usepackage{tikz}&#10;\usepackage{bbding}&#10;\usepackage{smartdiagram}&#10;\usetikzlibrary{shapes,arrows,positioning,decorations.markings}&#10;\usetikzlibrary{mindmap,trees,shadows}&#10;\definecolor{lightgreen}{RGB}{68,170,153}&#10;\definecolor{lightblue}{RGB}{136,204,238}&#10;\definecolor{lighterblue}{RGB}{48,180,225}&#10;\definecolor{purpleblue}{RGB}{51,34,136}&#10;\definecolor{pink}{RGB}{204,102,119} &#10;\definecolor{green}{RGB}{17,119,51}&#10;\definecolor{golden}{RGB}{153,153,51}&#10;\definecolor{yellow}{RGB}{221,204,119}&#10;\definecolor{purple}{RGB}{170,68,153}&#10;\definecolor{darkred}{RGB}{136,34,85}&#10;\definecolor{red}{RGB}{255,0,0}&#10;\definecolor{darkgreen}{RGB}{17,50,15} &#10;&#10;&#10;\pagestyle{empty}&#10;\begin{document}&#10;&#10; \begin{align*}   &#10;   h(x) \equiv C&#10; \end{align*}&#10;&#10;&#10;\end{document}"/>
  <p:tag name="IGUANATEXSIZE" val="28"/>
  <p:tag name="IGUANATEXCURSOR" val="1493"/>
  <p:tag name="TRANSPARENCY" val="True"/>
  <p:tag name="FILENAME" val=""/>
  <p:tag name="LATEXENGINEID" val="0"/>
  <p:tag name="TEMPFOLDER" val="c:\temp\"/>
  <p:tag name="LATEXFORMHEIGHT" val="498"/>
  <p:tag name="LATEXFORMWIDTH" val="81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26.6967"/>
  <p:tag name="LATEXADDIN" val="\documentclass{article}&#10;\usepackage{amsmath}&#10;\usepackage[utf8]{inputenc} &#10;\usepackage{default}&#10;\usepackage{times}&#10;\usepackage{booktabs}&#10;\usepackage[scale=2]{ccicons}&#10;&#10;\usepackage{pgfplots}&#10;\usepgfplotslibrary{dateplot}&#10;&#10;\usepackage{xspace}&#10;\newcommand{\themename}{\textbf{\textsc{metropolis}}\xspace}&#10;\usepackage{picture}&#10;\usepackage{tabularx}&#10;\usepackage{colortbl}&#10;\usepackage{multicol}&#10;\usepackage{multirow}&#10;\usepackage{fancybox,calc}&#10;\usepackage{rotating}&#10;\usepackage{ifthen}&#10;\usepackage{subcaption} &#10;\usepackage{graphicx}&#10;\usepackage{amsmath}&#10;% \usepackage{amssymb,amsfonts,eucal} &#10;% \usepackage{amscd,amsthm}&#10;\usepackage{mathrsfs} &#10;\usepackage[absolute,overlay]{textpos}&#10;\usepackage{caption}&#10;\captionsetup[figure]{labelformat=empty}&#10;\usepackage{multimedia} &#10;\usepackage{verbatim} &#10;\usepackage{tikz}&#10;\usepackage{bbding}&#10;\usepackage{smartdiagram}&#10;\usetikzlibrary{shapes,arrows,positioning,decorations.markings}&#10;\usetikzlibrary{mindmap,trees,shadows}&#10;\definecolor{lightgreen}{RGB}{68,170,153}&#10;\definecolor{lightblue}{RGB}{136,204,238}&#10;\definecolor{lighterblue}{RGB}{48,180,225}&#10;\definecolor{purpleblue}{RGB}{51,34,136}&#10;\definecolor{pink}{RGB}{204,102,119} &#10;\definecolor{green}{RGB}{17,119,51}&#10;\definecolor{golden}{RGB}{153,153,51}&#10;\definecolor{yellow}{RGB}{221,204,119}&#10;\definecolor{purple}{RGB}{170,68,153}&#10;\definecolor{darkred}{RGB}{136,34,85}&#10;\definecolor{red}{RGB}{255,0,0}&#10;\definecolor{darkgreen}{RGB}{17,50,15} &#10;&#10;&#10;\pagestyle{empty}&#10;\begin{document}&#10;&#10; \begin{align*}   &#10;   \mu(\cdot) \geq 0&#10; \end{align*}&#10;&#10;&#10;\end{document}"/>
  <p:tag name="IGUANATEXSIZE" val="28"/>
  <p:tag name="IGUANATEXCURSOR" val="1483"/>
  <p:tag name="TRANSPARENCY" val="True"/>
  <p:tag name="FILENAME" val=""/>
  <p:tag name="LATEXENGINEID" val="0"/>
  <p:tag name="TEMPFOLDER" val="c:\temp\"/>
  <p:tag name="LATEXFORMHEIGHT" val="498"/>
  <p:tag name="LATEXFORMWIDTH" val="81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966.6292"/>
  <p:tag name="LATEXADDIN" val="\documentclass{article}&#10;\usepackage{amsmath}&#10;\usepackage[utf8]{inputenc} &#10;\usepackage{default}&#10;\usepackage{times}&#10;\usepackage{booktabs}&#10;\usepackage[scale=2]{ccicons}&#10;&#10;\usepackage{pgfplots}&#10;\usepgfplotslibrary{dateplot}&#10;&#10;\usepackage{xspace}&#10;\newcommand{\themename}{\textbf{\textsc{metropolis}}\xspace}&#10;\usepackage{picture}&#10;\usepackage{tabularx}&#10;\usepackage{colortbl}&#10;\usepackage{multicol}&#10;\usepackage{multirow}&#10;\usepackage{fancybox,calc}&#10;\usepackage{rotating}&#10;\usepackage{ifthen}&#10;\usepackage{subcaption} &#10;\usepackage{graphicx}&#10;\usepackage{amsmath}&#10;% \usepackage{amssymb,amsfonts,eucal} &#10;% \usepackage{amscd,amsthm}&#10;\usepackage{mathrsfs} &#10;\usepackage[absolute,overlay]{textpos}&#10;\usepackage{caption}&#10;\captionsetup[figure]{labelformat=empty}&#10;\usepackage{multimedia} &#10;\usepackage{verbatim} &#10;\usepackage{tikz}&#10;\usepackage{bbding}&#10;\usepackage{smartdiagram}&#10;\usetikzlibrary{shapes,arrows,positioning,decorations.markings}&#10;\usetikzlibrary{mindmap,trees,shadows}&#10;\definecolor{lightgreen}{RGB}{68,170,153}&#10;\definecolor{lightblue}{RGB}{136,204,238}&#10;\definecolor{lighterblue}{RGB}{48,180,225}&#10;\definecolor{purpleblue}{RGB}{51,34,136}&#10;\definecolor{pink}{RGB}{204,102,119} &#10;\definecolor{green}{RGB}{17,119,51}&#10;\definecolor{golden}{RGB}{153,153,51}&#10;\definecolor{yellow}{RGB}{221,204,119}&#10;\definecolor{purple}{RGB}{170,68,153}&#10;\definecolor{darkred}{RGB}{136,34,85}&#10;\definecolor{red}{RGB}{255,0,0}&#10;\definecolor{darkgreen}{RGB}{17,50,15} &#10;&#10;&#10;\pagestyle{empty}&#10;\begin{document}&#10;&#10; \begin{align*}   &#10;   \ddot{y} + k_d \dot{y} + k_p y = 0&#10; \end{align*}&#10;&#10;&#10;\end{document}"/>
  <p:tag name="IGUANATEXSIZE" val="20"/>
  <p:tag name="IGUANATEXCURSOR" val="1508"/>
  <p:tag name="TRANSPARENCY" val="True"/>
  <p:tag name="FILENAME" val=""/>
  <p:tag name="LATEXENGINEID" val="0"/>
  <p:tag name="TEMPFOLDER" val="c:\temp\"/>
  <p:tag name="LATEXFORMHEIGHT" val="498"/>
  <p:tag name="LATEXFORMWIDTH" val="81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483.6895"/>
  <p:tag name="LATEXADDIN" val="\documentclass{article}&#10;\usepackage{amsmath}&#10;\usepackage[utf8]{inputenc} &#10;\usepackage{default}&#10;\usepackage{times}&#10;\usepackage{booktabs}&#10;\usepackage[scale=2]{ccicons}&#10;&#10;\usepackage{pgfplots}&#10;\usepgfplotslibrary{dateplot}&#10;&#10;\usepackage{xspace}&#10;\newcommand{\themename}{\textbf{\textsc{metropolis}}\xspace}&#10;\usepackage{picture}&#10;\usepackage{tabularx}&#10;\usepackage{colortbl}&#10;\usepackage{multicol}&#10;\usepackage{multirow}&#10;\usepackage{fancybox,calc}&#10;\usepackage{rotating}&#10;\usepackage{ifthen}&#10;\usepackage{subcaption} &#10;\usepackage{graphicx}&#10;\usepackage{amsmath}&#10;% \usepackage{amssymb,amsfonts,eucal} &#10;% \usepackage{amscd,amsthm}&#10;\usepackage{mathrsfs} &#10;\usepackage[absolute,overlay]{textpos}&#10;\usepackage{caption}&#10;\captionsetup[figure]{labelformat=empty}&#10;\usepackage{multimedia} &#10;\usepackage{verbatim} &#10;\usepackage{tikz}&#10;\usepackage{bbding}&#10;\usepackage{smartdiagram}&#10;\usetikzlibrary{shapes,arrows,positioning,decorations.markings}&#10;\usetikzlibrary{mindmap,trees,shadows}&#10;\definecolor{lightgreen}{RGB}{68,170,153}&#10;\definecolor{lightblue}{RGB}{136,204,238}&#10;\definecolor{lighterblue}{RGB}{48,180,225}&#10;\definecolor{purpleblue}{RGB}{51,34,136}&#10;\definecolor{pink}{RGB}{204,102,119} &#10;\definecolor{green}{RGB}{17,119,51}&#10;\definecolor{golden}{RGB}{153,153,51}&#10;\definecolor{yellow}{RGB}{221,204,119}&#10;\definecolor{purple}{RGB}{170,68,153}&#10;\definecolor{darkred}{RGB}{136,34,85}&#10;\definecolor{red}{RGB}{255,0,0}&#10;\definecolor{darkgreen}{RGB}{17,50,15} &#10;&#10;&#10;\pagestyle{empty}&#10;\begin{document}&#10;&#10; \begin{align*}   &#10;   y(t_0) = 0 \\&#10;   \dot{y}(t_0) = 0&#10; \end{align*}&#10;&#10;&#10;\end{document}"/>
  <p:tag name="IGUANATEXSIZE" val="20"/>
  <p:tag name="IGUANATEXCURSOR" val="1509"/>
  <p:tag name="TRANSPARENCY" val="True"/>
  <p:tag name="FILENAME" val=""/>
  <p:tag name="LATEXENGINEID" val="0"/>
  <p:tag name="TEMPFOLDER" val="c:\temp\"/>
  <p:tag name="LATEXFORMHEIGHT" val="498"/>
  <p:tag name="LATEXFORMWIDTH" val="81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5.658"/>
  <p:tag name="ORIGINALWIDTH" val="2201.725"/>
  <p:tag name="LATEXADDIN" val="\documentclass{article}&#10;\usepackage{amsmath}&#10;\usepackage[utf8]{inputenc} &#10;\usepackage{default}&#10;\usepackage{times}&#10;\usepackage{booktabs}&#10;\usepackage[scale=2]{ccicons}&#10;&#10;\usepackage{pgfplots}&#10;\usepgfplotslibrary{dateplot}&#10;&#10;\usepackage{xspace}&#10;\newcommand{\themename}{\textbf{\textsc{metropolis}}\xspace}&#10;\usepackage{picture}&#10;\usepackage{tabularx}&#10;\usepackage{colortbl}&#10;\usepackage{multicol}&#10;\usepackage{multirow}&#10;\usepackage{fancybox,calc}&#10;\usepackage{rotating}&#10;\usepackage{ifthen}&#10;\usepackage{subcaption} &#10;\usepackage{graphicx}&#10;\usepackage{amsmath}&#10;% \usepackage{amssymb,amsfonts,eucal} &#10;% \usepackage{amscd,amsthm}&#10;\usepackage{mathrsfs} &#10;\usepackage[absolute,overlay]{textpos}&#10;\usepackage{caption}&#10;\captionsetup[figure]{labelformat=empty}&#10;\usepackage{multimedia} &#10;\usepackage{verbatim} &#10;\usepackage{tikz}&#10;\usepackage{bbding}&#10;\usepackage{smartdiagram}&#10;\usetikzlibrary{shapes,arrows,positioning,decorations.markings}&#10;\usetikzlibrary{mindmap,trees,shadows}&#10;\definecolor{lightgreen}{RGB}{68,170,153}&#10;\definecolor{lightblue}{RGB}{136,204,238}&#10;\definecolor{lighterblue}{RGB}{48,180,225}&#10;\definecolor{purpleblue}{RGB}{51,34,136}&#10;\definecolor{pink}{RGB}{204,102,119} &#10;\definecolor{green}{RGB}{17,119,51}&#10;\definecolor{golden}{RGB}{153,153,51}&#10;\definecolor{yellow}{RGB}{221,204,119}&#10;\definecolor{purple}{RGB}{170,68,153}&#10;\definecolor{darkred}{RGB}{136,34,85}&#10;\definecolor{red}{RGB}{255,0,0}&#10;\definecolor{darkgreen}{RGB}{17,50,15} &#10;&#10;\DeclareMathOperator{\argmin}{argmin}&#10;\DeclareMathOperator{\st}{s.t.}&#10;\pagestyle{empty}&#10;\begin{document}&#10;&#10; \begin{align*}   &#10;   \argmin &amp;\sum_{i=1}^N \Phi_i(x) \\&#10;   \st \quad &amp; c_l \leq C_j(x) \leq c_u \quad \text{forall} \enskip j\in[1,M] \\&#10;       &amp;  x_l \leq x \leq x_u&#10; \end{align*}&#10;&#10;&#10;\end{document}"/>
  <p:tag name="IGUANATEXSIZE" val="20"/>
  <p:tag name="IGUANATEXCURSOR" val="1579"/>
  <p:tag name="TRANSPARENCY" val="True"/>
  <p:tag name="FILENAME" val=""/>
  <p:tag name="LATEXENGINEID" val="0"/>
  <p:tag name="TEMPFOLDER" val="c:\temp\"/>
  <p:tag name="LATEXFORMHEIGHT" val="498"/>
  <p:tag name="LATEXFORMWIDTH" val="81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0.1724"/>
  <p:tag name="ORIGINALWIDTH" val="1599.55"/>
  <p:tag name="LATEXADDIN" val="\documentclass{article}&#10;\usepackage{amsmath}&#10;\usepackage[utf8]{inputenc} &#10;\usepackage{default}&#10;\usepackage{times}&#10;\usepackage{booktabs}&#10;\usepackage[scale=2]{ccicons}&#10;&#10;\usepackage{pgfplots}&#10;\usepgfplotslibrary{dateplot}&#10;&#10;\usepackage{xspace}&#10;\newcommand{\themename}{\textbf{\textsc{metropolis}}\xspace}&#10;\usepackage{picture}&#10;\usepackage{tabularx}&#10;\usepackage{colortbl}&#10;\usepackage{multicol}&#10;\usepackage{multirow}&#10;\usepackage{fancybox,calc}&#10;\usepackage{rotating}&#10;\usepackage{ifthen}&#10;\usepackage{subcaption} &#10;\usepackage{graphicx}&#10;\usepackage{amsmath}&#10;% \usepackage{amssymb,amsfonts,eucal} &#10;% \usepackage{amscd,amsthm}&#10;\usepackage{mathrsfs} &#10;\usepackage[absolute,overlay]{textpos}&#10;\usepackage{caption}&#10;\captionsetup[figure]{labelformat=empty}&#10;\usepackage{multimedia} &#10;\usepackage{verbatim} &#10;\usepackage{tikz}&#10;\usepackage{bbding}&#10;\usepackage{smartdiagram}&#10;\usetikzlibrary{shapes,arrows,positioning,decorations.markings}&#10;\usetikzlibrary{mindmap,trees,shadows}&#10;\definecolor{lightgreen}{RGB}{68,170,153}&#10;\definecolor{lightblue}{RGB}{136,204,238}&#10;\definecolor{lighterblue}{RGB}{48,180,225}&#10;\definecolor{purpleblue}{RGB}{51,34,136}&#10;\definecolor{pink}{RGB}{204,102,119} &#10;\definecolor{green}{RGB}{17,119,51}&#10;\definecolor{golden}{RGB}{153,153,51}&#10;\definecolor{yellow}{RGB}{221,204,119}&#10;\definecolor{purple}{RGB}{170,68,153}&#10;\definecolor{darkred}{RGB}{136,34,85}&#10;\definecolor{red}{RGB}{255,0,0}&#10;\definecolor{darkgreen}{RGB}{17,50,15} &#10;&#10;&#10;\pagestyle{empty}&#10;\begin{document}&#10;\begin{itemize}&#10;\item $x$: the NLP decision variables&#10;\item $\Phi_i(x)$: the cost functions&#10;\item $C_j(x)$: the constraints&#10;\end{itemize}&#10;&#10;\end{document}"/>
  <p:tag name="IGUANATEXSIZE" val="20"/>
  <p:tag name="IGUANATEXCURSOR" val="1580"/>
  <p:tag name="TRANSPARENCY" val="True"/>
  <p:tag name="FILENAME" val=""/>
  <p:tag name="LATEXENGINEID" val="0"/>
  <p:tag name="TEMPFOLDER" val="c:\temp\"/>
  <p:tag name="LATEXFORMHEIGHT" val="498"/>
  <p:tag name="LATEXFORMWIDTH" val="81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1667.792"/>
  <p:tag name="LATEXADDIN" val="\documentclass{article}&#10;\usepackage{amsmath}&#10;\usepackage[utf8]{inputenc} &#10;\usepackage{default}&#10;\usepackage{times}&#10;\usepackage{booktabs}&#10;\usepackage[scale=2]{ccicons}&#10;&#10;\usepackage{pgfplots}&#10;\usepgfplotslibrary{dateplot}&#10;&#10;\usepackage{xspace}&#10;\newcommand{\themename}{\textbf{\textsc{metropolis}}\xspace}&#10;\usepackage{picture}&#10;\usepackage{tabularx}&#10;\usepackage{colortbl}&#10;\usepackage{multicol}&#10;\usepackage{multirow}&#10;\usepackage{fancybox,calc}&#10;\usepackage{rotating}&#10;\usepackage{ifthen}&#10;\usepackage{subcaption} &#10;\usepackage{graphicx}&#10;\usepackage{amsmath}&#10;% \usepackage{amssymb,amsfonts,eucal} &#10;% \usepackage{amscd,amsthm}&#10;\usepackage{mathrsfs} &#10;\usepackage[absolute,overlay]{textpos}&#10;\usepackage{caption}&#10;\captionsetup[figure]{labelformat=empty}&#10;\usepackage{multimedia} &#10;\usepackage{verbatim} &#10;\usepackage{tikz}&#10;\usepackage{bbding}&#10;\usepackage{smartdiagram}&#10;\usetikzlibrary{shapes,arrows,positioning,decorations.markings}&#10;\usetikzlibrary{mindmap,trees,shadows}&#10;\definecolor{lightgreen}{RGB}{68,170,153}&#10;\definecolor{lightblue}{RGB}{136,204,238}&#10;\definecolor{lighterblue}{RGB}{48,180,225}&#10;\definecolor{purpleblue}{RGB}{51,34,136}&#10;\definecolor{pink}{RGB}{204,102,119} &#10;\definecolor{green}{RGB}{17,119,51}&#10;\definecolor{golden}{RGB}{153,153,51}&#10;\definecolor{yellow}{RGB}{221,204,119}&#10;\definecolor{purple}{RGB}{170,68,153}&#10;\definecolor{darkred}{RGB}{136,34,85}&#10;\definecolor{red}{RGB}{255,0,0}&#10;\definecolor{darkgreen}{RGB}{17,50,15} &#10;&#10;&#10;\pagestyle{empty}&#10;\begin{document}&#10;&#10; \begin{align*}   &#10;   \Phi(x) = \int_{t_0}^{t_f} \mathcal{L}(x) dt + \sum E_i(x)&#10; \end{align*}&#10;&#10;&#10;\end{document}"/>
  <p:tag name="IGUANATEXSIZE" val="20"/>
  <p:tag name="IGUANATEXCURSOR" val="1533"/>
  <p:tag name="TRANSPARENCY" val="True"/>
  <p:tag name="FILENAME" val=""/>
  <p:tag name="LATEXENGINEID" val="0"/>
  <p:tag name="TEMPFOLDER" val="c:\temp\"/>
  <p:tag name="LATEXFORMHEIGHT" val="498"/>
  <p:tag name="LATEXFORMWIDTH" val="815"/>
  <p:tag name="LATEXFORMWRAP" val="True"/>
  <p:tag name="BITMAPVECTOR" val="0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Fira Sans Book"/>
        <a:ea typeface="等线 Light"/>
        <a:cs typeface=""/>
      </a:majorFont>
      <a:minorFont>
        <a:latin typeface="Fira San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AFEAABD-0386-4CEC-9E73-FF2ED60D4B91}" vid="{5BF8FDEE-2CF2-471F-AD2B-2DBC91017ED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1075</TotalTime>
  <Words>3172</Words>
  <Application>Microsoft Office PowerPoint</Application>
  <PresentationFormat>Widescreen</PresentationFormat>
  <Paragraphs>746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等线</vt:lpstr>
      <vt:lpstr>等线 Light</vt:lpstr>
      <vt:lpstr>Arial</vt:lpstr>
      <vt:lpstr>Calibri</vt:lpstr>
      <vt:lpstr>Consolas</vt:lpstr>
      <vt:lpstr>Courier New</vt:lpstr>
      <vt:lpstr>DejaVu Sans Mono</vt:lpstr>
      <vt:lpstr>Fira Mono</vt:lpstr>
      <vt:lpstr>Fira Sans</vt:lpstr>
      <vt:lpstr>Wingdings</vt:lpstr>
      <vt:lpstr>Theme1</vt:lpstr>
      <vt:lpstr>1_Office Theme</vt:lpstr>
      <vt:lpstr>A Brief FROST Tutorial</vt:lpstr>
      <vt:lpstr>FROST Architecture</vt:lpstr>
      <vt:lpstr>Outline</vt:lpstr>
      <vt:lpstr>Symbolic Math Toolbox for MATLAB</vt:lpstr>
      <vt:lpstr>Symbolic Math Toolbox for MATLAB</vt:lpstr>
      <vt:lpstr>How to create a SymExpression object</vt:lpstr>
      <vt:lpstr>How to use SymExpression Objects?</vt:lpstr>
      <vt:lpstr>Other Handy Functionalities</vt:lpstr>
      <vt:lpstr>SymVariable Class</vt:lpstr>
      <vt:lpstr>SymFunction Class</vt:lpstr>
      <vt:lpstr>Dynamical System Models</vt:lpstr>
      <vt:lpstr>Continuous Dynamics</vt:lpstr>
      <vt:lpstr>Holonomic Constraints: </vt:lpstr>
      <vt:lpstr>Unilateral Constraints</vt:lpstr>
      <vt:lpstr>Unilateral Constraint as Event Function</vt:lpstr>
      <vt:lpstr>Controller Classes</vt:lpstr>
      <vt:lpstr>Virtual Constraints</vt:lpstr>
      <vt:lpstr>Virtual Constraints</vt:lpstr>
      <vt:lpstr>An example of Continuous Dynamics: RobotLinks</vt:lpstr>
      <vt:lpstr>Robot Kinematics</vt:lpstr>
      <vt:lpstr>Robot Kinematics Examples</vt:lpstr>
      <vt:lpstr>Contact Model</vt:lpstr>
      <vt:lpstr>Discrete Dynamics and Rigid Impact</vt:lpstr>
      <vt:lpstr>Hybrid System Model</vt:lpstr>
      <vt:lpstr>Hybrid System Model</vt:lpstr>
      <vt:lpstr>Example: Two-Domain Flat-Footed Walking Model</vt:lpstr>
      <vt:lpstr>Basis: Nonlinear Programming (NLP) Problem</vt:lpstr>
      <vt:lpstr>Basis: NlpVariable Class</vt:lpstr>
      <vt:lpstr>Basis: NlpFunction Class</vt:lpstr>
      <vt:lpstr>Basis: Nonlinear Programming (NLP) Problem</vt:lpstr>
      <vt:lpstr>Trajectory Optimization Problem for Continuous Dynamics</vt:lpstr>
      <vt:lpstr>Trajectory Optimization Problem for Continuous Dynamics</vt:lpstr>
      <vt:lpstr>How to Customize Variables?</vt:lpstr>
      <vt:lpstr>How to Customize Constraints?</vt:lpstr>
      <vt:lpstr>Add Cost Function</vt:lpstr>
      <vt:lpstr>If dependent variables are not defined at the same node?</vt:lpstr>
      <vt:lpstr>Some Extra Suggestions</vt:lpstr>
      <vt:lpstr>After NLP Problem is Created</vt:lpstr>
      <vt:lpstr>After the Optimization</vt:lpstr>
      <vt:lpstr>Hybrid Trajectory Optimization</vt:lpstr>
      <vt:lpstr>After NLP Problem is Created</vt:lpstr>
      <vt:lpstr>After the Optimization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FROST Tutorial</dc:title>
  <dc:creator>Yongga</dc:creator>
  <cp:lastModifiedBy>Yongga</cp:lastModifiedBy>
  <cp:revision>317</cp:revision>
  <dcterms:created xsi:type="dcterms:W3CDTF">2017-05-09T07:39:57Z</dcterms:created>
  <dcterms:modified xsi:type="dcterms:W3CDTF">2017-05-10T18:34:11Z</dcterms:modified>
</cp:coreProperties>
</file>