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3" r:id="rId5"/>
    <p:sldId id="264" r:id="rId6"/>
    <p:sldId id="257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D9DFD32-A07E-2949-4FD6-B91D389FC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84403D43-72AC-707F-5D42-C48205303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E55599A-715C-5DB2-4B7D-E2FA1202D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CA83E-8092-404E-A8DB-1264CF31BD85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3CD997C-FA51-E5A9-9610-ED3CB0A35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2BFB753B-7071-04CA-8A91-8C8118F51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BD34-2092-473A-9E70-8BF2294E9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839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56E2EE1-0C57-4F68-9117-80E15A19A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7EFBF3BC-B78D-654A-C841-D986C7090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D1D771A-E9BD-0967-42C8-88E63F772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CA83E-8092-404E-A8DB-1264CF31BD85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1E12C33-5CF6-CBDE-ED08-3B772AED2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D2D9158-9199-33ED-B2CA-9AF8B99B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BD34-2092-473A-9E70-8BF2294E9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72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C26A516F-8CD2-2DEC-1193-EA3F9CDC08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D07CAABB-F397-7AB0-21D6-FAC3F15D4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150CD9D-6974-A809-80DF-84840DB42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CA83E-8092-404E-A8DB-1264CF31BD85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CDE77A0-73A0-9A62-1A73-51F462764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2775603-9340-0D19-004B-84F85329F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BD34-2092-473A-9E70-8BF2294E9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13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9F9ACA-48E8-6EF3-C6CA-01C55A025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551CF51-2B32-94BA-B40F-2C0A47C27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A06ACA6C-8D36-3AE7-4D38-CDC866520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CA83E-8092-404E-A8DB-1264CF31BD85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0E46411-91D1-064B-120F-F946F5F75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DB92E9E-C5F8-347E-5F8C-D2858A61C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BD34-2092-473A-9E70-8BF2294E9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016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BBD2DD1-3CDA-C154-B6A3-F8C11FDA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80583D95-5660-4055-613B-814F9892C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298D6CFD-CAE9-4A44-A3AD-AA153101E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CA83E-8092-404E-A8DB-1264CF31BD85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C23D7183-D4A0-B35C-015B-BEEA10AFC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E4D311AD-EDC3-18C2-6516-6890A4293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BD34-2092-473A-9E70-8BF2294E9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266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7F17F98-0672-8901-BD58-75D32381A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72E4E3B-A31F-4AEC-2F60-4DAF2741D5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AA0BDBB8-20DE-3786-5376-39B8F8093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709A671E-370C-7CEF-7748-28F8A5220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CA83E-8092-404E-A8DB-1264CF31BD85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7FFAF600-2D63-C5B5-CD53-5C193D791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4BDB80B4-DDC3-FEF7-1830-039822201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BD34-2092-473A-9E70-8BF2294E9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439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252501-16C7-3E21-C2C5-A96D8D80D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99EE3A19-3549-FBB6-4B44-F679B4F4F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064FFF7C-4081-D36A-E89E-157AF6CDF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44B5C711-7234-F97C-13B7-50FFE8BDA5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34891337-7885-ED35-41F2-8711D66271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4DD68F9C-52F5-44E6-ACBA-A4EABD05C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CA83E-8092-404E-A8DB-1264CF31BD85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DD59CA3B-8C12-0F15-4E30-E11E4EC88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0AFC8E6A-E7E6-06B6-B982-E4C38DDB0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BD34-2092-473A-9E70-8BF2294E9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14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8297444-C41A-27ED-8F15-65F19CC26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5B06CDA3-439C-EF3E-79BA-4B51094D4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CA83E-8092-404E-A8DB-1264CF31BD85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77E12914-7D24-3732-CF4F-4322860F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4BE4C7C6-A71D-31E2-CCD9-61C74FA1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BD34-2092-473A-9E70-8BF2294E9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34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21480F2B-6946-621B-BADB-639CF57B4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CA83E-8092-404E-A8DB-1264CF31BD85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F929446B-D83F-8E91-E2B8-CE1D88B68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766EDFFF-D787-6007-F267-B81CBBB34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BD34-2092-473A-9E70-8BF2294E9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944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5753E46-A609-C090-22D4-DB7190106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D157566-553E-89BD-2706-4F27493ED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A9027FA5-48BE-794D-A99A-EAC9104B9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FCAA8A4D-2AAA-2244-F5D1-4196C25BD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CA83E-8092-404E-A8DB-1264CF31BD85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0823E40D-A8FF-645D-4EA3-7A6DCEEBC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E5282235-3E34-9155-277D-AF1F35F7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BD34-2092-473A-9E70-8BF2294E9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4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EF772E2-6576-E978-967D-A4B11142F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D1233D8F-3E9D-EC34-29BF-8F73468FD6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2E6C4EE5-B0EA-2A65-F63A-58FAA5321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FB6BFDF9-7952-5915-EF18-2C291B306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CA83E-8092-404E-A8DB-1264CF31BD85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E603EB2F-B53D-C5E8-AE0E-6AFB2F322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7AC724EC-92B8-4341-843D-B42DF3735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BD34-2092-473A-9E70-8BF2294E9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667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2DE45683-3F45-5192-8BED-3ACCBAB0B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96F64817-D8E6-3DC4-1BA3-05C29DFA7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9728AB5-B42F-5E58-30EB-4DA278F73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CA83E-8092-404E-A8DB-1264CF31BD85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15763EA-2565-3C6C-F811-A692004AE8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B73DB96-7874-6762-CD28-4983D1EFF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DBD34-2092-473A-9E70-8BF2294E9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743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="" xmlns:a16="http://schemas.microsoft.com/office/drawing/2014/main" id="{B3D39136-D183-8D07-909C-DF1200993A64}"/>
              </a:ext>
            </a:extLst>
          </p:cNvPr>
          <p:cNvSpPr/>
          <p:nvPr/>
        </p:nvSpPr>
        <p:spPr>
          <a:xfrm>
            <a:off x="328427" y="1810911"/>
            <a:ext cx="7639916" cy="4023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="" xmlns:a16="http://schemas.microsoft.com/office/drawing/2014/main" id="{095E5B63-BF96-E387-BB3A-A6A6A852609E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2275114" y="526457"/>
            <a:ext cx="178641" cy="24997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9EB77E25-9DB5-C8D3-0810-206A24E5188A}"/>
              </a:ext>
            </a:extLst>
          </p:cNvPr>
          <p:cNvSpPr txBox="1"/>
          <p:nvPr/>
        </p:nvSpPr>
        <p:spPr>
          <a:xfrm>
            <a:off x="2097728" y="15712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Head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="" xmlns:a16="http://schemas.microsoft.com/office/drawing/2014/main" id="{E94D14F3-2F2B-D305-C96B-B1B874FEB9CD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2547257" y="526457"/>
            <a:ext cx="3781974" cy="25759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="" xmlns:a16="http://schemas.microsoft.com/office/drawing/2014/main" id="{E2EBBDF3-ACB5-51DD-EFC6-6635E1A7FEC8}"/>
              </a:ext>
            </a:extLst>
          </p:cNvPr>
          <p:cNvSpPr txBox="1"/>
          <p:nvPr/>
        </p:nvSpPr>
        <p:spPr>
          <a:xfrm>
            <a:off x="6067781" y="157125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Tail</a:t>
            </a:r>
            <a:endParaRPr lang="zh-CN" altLang="en-US" dirty="0"/>
          </a:p>
        </p:txBody>
      </p:sp>
      <p:grpSp>
        <p:nvGrpSpPr>
          <p:cNvPr id="48" name="组合 47">
            <a:extLst>
              <a:ext uri="{FF2B5EF4-FFF2-40B4-BE49-F238E27FC236}">
                <a16:creationId xmlns="" xmlns:a16="http://schemas.microsoft.com/office/drawing/2014/main" id="{999E554A-D540-95F8-C80B-673CA8E7FDE2}"/>
              </a:ext>
            </a:extLst>
          </p:cNvPr>
          <p:cNvGrpSpPr/>
          <p:nvPr/>
        </p:nvGrpSpPr>
        <p:grpSpPr>
          <a:xfrm>
            <a:off x="9750927" y="5390121"/>
            <a:ext cx="1910940" cy="631275"/>
            <a:chOff x="6772181" y="2182048"/>
            <a:chExt cx="1910940" cy="631275"/>
          </a:xfrm>
        </p:grpSpPr>
        <p:cxnSp>
          <p:nvCxnSpPr>
            <p:cNvPr id="49" name="直接箭头连接符 48">
              <a:extLst>
                <a:ext uri="{FF2B5EF4-FFF2-40B4-BE49-F238E27FC236}">
                  <a16:creationId xmlns="" xmlns:a16="http://schemas.microsoft.com/office/drawing/2014/main" id="{03C38253-5BE5-5DC4-75C7-14A0C5ECD7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2181" y="2438295"/>
              <a:ext cx="605493" cy="3750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>
              <a:extLst>
                <a:ext uri="{FF2B5EF4-FFF2-40B4-BE49-F238E27FC236}">
                  <a16:creationId xmlns="" xmlns:a16="http://schemas.microsoft.com/office/drawing/2014/main" id="{3E92E6FE-BBF7-05A3-738C-8A34B6773998}"/>
                </a:ext>
              </a:extLst>
            </p:cNvPr>
            <p:cNvSpPr txBox="1"/>
            <p:nvPr/>
          </p:nvSpPr>
          <p:spPr>
            <a:xfrm>
              <a:off x="7345895" y="2182048"/>
              <a:ext cx="1337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指针悬空</a:t>
              </a:r>
              <a:r>
                <a:rPr lang="en-US" altLang="zh-CN" dirty="0"/>
                <a:t>nil</a:t>
              </a:r>
              <a:endParaRPr lang="zh-CN" altLang="en-US" dirty="0"/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="" xmlns:a16="http://schemas.microsoft.com/office/drawing/2014/main" id="{7B2876F8-A9E2-8323-1956-7E15060BE058}"/>
              </a:ext>
            </a:extLst>
          </p:cNvPr>
          <p:cNvGrpSpPr/>
          <p:nvPr/>
        </p:nvGrpSpPr>
        <p:grpSpPr>
          <a:xfrm>
            <a:off x="9342575" y="475119"/>
            <a:ext cx="2348559" cy="631275"/>
            <a:chOff x="6772181" y="2182048"/>
            <a:chExt cx="2348559" cy="631275"/>
          </a:xfrm>
        </p:grpSpPr>
        <p:cxnSp>
          <p:nvCxnSpPr>
            <p:cNvPr id="52" name="直接箭头连接符 51">
              <a:extLst>
                <a:ext uri="{FF2B5EF4-FFF2-40B4-BE49-F238E27FC236}">
                  <a16:creationId xmlns="" xmlns:a16="http://schemas.microsoft.com/office/drawing/2014/main" id="{8648AABF-DD96-CADA-E759-BF0C779780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2181" y="2438295"/>
              <a:ext cx="605493" cy="3750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>
              <a:extLst>
                <a:ext uri="{FF2B5EF4-FFF2-40B4-BE49-F238E27FC236}">
                  <a16:creationId xmlns="" xmlns:a16="http://schemas.microsoft.com/office/drawing/2014/main" id="{57C2406A-3D19-9E2B-11FB-4F79E800F6EA}"/>
                </a:ext>
              </a:extLst>
            </p:cNvPr>
            <p:cNvSpPr txBox="1"/>
            <p:nvPr/>
          </p:nvSpPr>
          <p:spPr>
            <a:xfrm>
              <a:off x="7345895" y="2182048"/>
              <a:ext cx="1774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prev</a:t>
              </a:r>
              <a:r>
                <a:rPr lang="zh-CN" altLang="en-US" dirty="0" smtClean="0"/>
                <a:t>指针</a:t>
              </a:r>
              <a:r>
                <a:rPr lang="zh-CN" altLang="en-US" dirty="0"/>
                <a:t>悬空</a:t>
              </a:r>
              <a:r>
                <a:rPr lang="en-US" altLang="zh-CN" dirty="0"/>
                <a:t>nil</a:t>
              </a:r>
              <a:endParaRPr lang="zh-CN" altLang="en-US" dirty="0"/>
            </a:p>
          </p:txBody>
        </p:sp>
      </p:grpSp>
      <p:sp>
        <p:nvSpPr>
          <p:cNvPr id="54" name="椭圆 53">
            <a:extLst>
              <a:ext uri="{FF2B5EF4-FFF2-40B4-BE49-F238E27FC236}">
                <a16:creationId xmlns="" xmlns:a16="http://schemas.microsoft.com/office/drawing/2014/main" id="{8A38B85E-1589-2112-95FE-4969D43F20E2}"/>
              </a:ext>
            </a:extLst>
          </p:cNvPr>
          <p:cNvSpPr/>
          <p:nvPr/>
        </p:nvSpPr>
        <p:spPr>
          <a:xfrm>
            <a:off x="8345371" y="1185035"/>
            <a:ext cx="1748901" cy="125175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5" name="组合 54">
            <a:extLst>
              <a:ext uri="{FF2B5EF4-FFF2-40B4-BE49-F238E27FC236}">
                <a16:creationId xmlns="" xmlns:a16="http://schemas.microsoft.com/office/drawing/2014/main" id="{BD7F7CEE-BEF0-1B2E-6E4E-B688BE3B7181}"/>
              </a:ext>
            </a:extLst>
          </p:cNvPr>
          <p:cNvGrpSpPr/>
          <p:nvPr/>
        </p:nvGrpSpPr>
        <p:grpSpPr>
          <a:xfrm>
            <a:off x="10094272" y="1446978"/>
            <a:ext cx="2151684" cy="369332"/>
            <a:chOff x="6951423" y="2182048"/>
            <a:chExt cx="2151684" cy="369332"/>
          </a:xfrm>
        </p:grpSpPr>
        <p:cxnSp>
          <p:nvCxnSpPr>
            <p:cNvPr id="56" name="直接箭头连接符 55">
              <a:extLst>
                <a:ext uri="{FF2B5EF4-FFF2-40B4-BE49-F238E27FC236}">
                  <a16:creationId xmlns="" xmlns:a16="http://schemas.microsoft.com/office/drawing/2014/main" id="{B46267D5-F871-A74D-3DDA-648F926755CB}"/>
                </a:ext>
              </a:extLst>
            </p:cNvPr>
            <p:cNvCxnSpPr>
              <a:cxnSpLocks/>
              <a:stCxn id="54" idx="6"/>
            </p:cNvCxnSpPr>
            <p:nvPr/>
          </p:nvCxnSpPr>
          <p:spPr>
            <a:xfrm flipV="1">
              <a:off x="6951423" y="2438295"/>
              <a:ext cx="426251" cy="1076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>
              <a:extLst>
                <a:ext uri="{FF2B5EF4-FFF2-40B4-BE49-F238E27FC236}">
                  <a16:creationId xmlns="" xmlns:a16="http://schemas.microsoft.com/office/drawing/2014/main" id="{1968CA4B-77FA-588C-CAA2-B1F8C740FD1F}"/>
                </a:ext>
              </a:extLst>
            </p:cNvPr>
            <p:cNvSpPr txBox="1"/>
            <p:nvPr/>
          </p:nvSpPr>
          <p:spPr>
            <a:xfrm>
              <a:off x="7345895" y="2182048"/>
              <a:ext cx="1757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next</a:t>
              </a:r>
              <a:r>
                <a:rPr lang="zh-CN" altLang="en-US" dirty="0" smtClean="0"/>
                <a:t>指针</a:t>
              </a:r>
              <a:r>
                <a:rPr lang="zh-CN" altLang="en-US" dirty="0"/>
                <a:t>悬空</a:t>
              </a:r>
              <a:r>
                <a:rPr lang="en-US" altLang="zh-CN" dirty="0"/>
                <a:t>nil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41441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="" xmlns:a16="http://schemas.microsoft.com/office/drawing/2014/main" id="{B3D39136-D183-8D07-909C-DF1200993A64}"/>
              </a:ext>
            </a:extLst>
          </p:cNvPr>
          <p:cNvSpPr/>
          <p:nvPr/>
        </p:nvSpPr>
        <p:spPr>
          <a:xfrm>
            <a:off x="328427" y="1810911"/>
            <a:ext cx="7639916" cy="4023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="" xmlns:a16="http://schemas.microsoft.com/office/drawing/2014/main" id="{095E5B63-BF96-E387-BB3A-A6A6A852609E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2275114" y="526457"/>
            <a:ext cx="178641" cy="24997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9EB77E25-9DB5-C8D3-0810-206A24E5188A}"/>
              </a:ext>
            </a:extLst>
          </p:cNvPr>
          <p:cNvSpPr txBox="1"/>
          <p:nvPr/>
        </p:nvSpPr>
        <p:spPr>
          <a:xfrm>
            <a:off x="2097728" y="15712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Head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="" xmlns:a16="http://schemas.microsoft.com/office/drawing/2014/main" id="{E94D14F3-2F2B-D305-C96B-B1B874FEB9CD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2547257" y="526457"/>
            <a:ext cx="3781974" cy="25759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="" xmlns:a16="http://schemas.microsoft.com/office/drawing/2014/main" id="{E2EBBDF3-ACB5-51DD-EFC6-6635E1A7FEC8}"/>
              </a:ext>
            </a:extLst>
          </p:cNvPr>
          <p:cNvSpPr txBox="1"/>
          <p:nvPr/>
        </p:nvSpPr>
        <p:spPr>
          <a:xfrm>
            <a:off x="6067781" y="157125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Tail</a:t>
            </a:r>
            <a:endParaRPr lang="zh-CN" altLang="en-US" dirty="0"/>
          </a:p>
        </p:txBody>
      </p:sp>
      <p:grpSp>
        <p:nvGrpSpPr>
          <p:cNvPr id="31" name="组合 30">
            <a:extLst>
              <a:ext uri="{FF2B5EF4-FFF2-40B4-BE49-F238E27FC236}">
                <a16:creationId xmlns="" xmlns:a16="http://schemas.microsoft.com/office/drawing/2014/main" id="{E441121E-48AE-F5EA-3728-7A73924A5E9D}"/>
              </a:ext>
            </a:extLst>
          </p:cNvPr>
          <p:cNvGrpSpPr/>
          <p:nvPr/>
        </p:nvGrpSpPr>
        <p:grpSpPr>
          <a:xfrm>
            <a:off x="2932535" y="2316313"/>
            <a:ext cx="1910940" cy="631275"/>
            <a:chOff x="6772181" y="2182048"/>
            <a:chExt cx="1910940" cy="631275"/>
          </a:xfrm>
        </p:grpSpPr>
        <p:cxnSp>
          <p:nvCxnSpPr>
            <p:cNvPr id="26" name="直接箭头连接符 25">
              <a:extLst>
                <a:ext uri="{FF2B5EF4-FFF2-40B4-BE49-F238E27FC236}">
                  <a16:creationId xmlns="" xmlns:a16="http://schemas.microsoft.com/office/drawing/2014/main" id="{724B221E-2E2B-1825-00BC-A60B1C6DA0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2181" y="2438295"/>
              <a:ext cx="605493" cy="3750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="" xmlns:a16="http://schemas.microsoft.com/office/drawing/2014/main" id="{F65BB2C9-4056-62A3-E06C-74877A22E0B8}"/>
                </a:ext>
              </a:extLst>
            </p:cNvPr>
            <p:cNvSpPr txBox="1"/>
            <p:nvPr/>
          </p:nvSpPr>
          <p:spPr>
            <a:xfrm>
              <a:off x="7345895" y="2182048"/>
              <a:ext cx="1337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指针悬空</a:t>
              </a:r>
              <a:r>
                <a:rPr lang="en-US" altLang="zh-CN" dirty="0"/>
                <a:t>nil</a:t>
              </a:r>
              <a:endParaRPr lang="zh-CN" altLang="en-US" dirty="0"/>
            </a:p>
          </p:txBody>
        </p:sp>
      </p:grpSp>
      <p:sp>
        <p:nvSpPr>
          <p:cNvPr id="32" name="椭圆 31">
            <a:extLst>
              <a:ext uri="{FF2B5EF4-FFF2-40B4-BE49-F238E27FC236}">
                <a16:creationId xmlns="" xmlns:a16="http://schemas.microsoft.com/office/drawing/2014/main" id="{1DD5D2FF-CA09-58B3-35AE-12B6CA65DE85}"/>
              </a:ext>
            </a:extLst>
          </p:cNvPr>
          <p:cNvSpPr/>
          <p:nvPr/>
        </p:nvSpPr>
        <p:spPr>
          <a:xfrm>
            <a:off x="1935331" y="3026229"/>
            <a:ext cx="1748901" cy="125175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current</a:t>
            </a:r>
            <a:endParaRPr lang="zh-CN" altLang="en-US" dirty="0"/>
          </a:p>
        </p:txBody>
      </p:sp>
      <p:grpSp>
        <p:nvGrpSpPr>
          <p:cNvPr id="39" name="组合 38">
            <a:extLst>
              <a:ext uri="{FF2B5EF4-FFF2-40B4-BE49-F238E27FC236}">
                <a16:creationId xmlns="" xmlns:a16="http://schemas.microsoft.com/office/drawing/2014/main" id="{5DD5F9B5-AD7C-3728-DD96-AE14220EBEB1}"/>
              </a:ext>
            </a:extLst>
          </p:cNvPr>
          <p:cNvGrpSpPr/>
          <p:nvPr/>
        </p:nvGrpSpPr>
        <p:grpSpPr>
          <a:xfrm>
            <a:off x="3678330" y="3182684"/>
            <a:ext cx="1910940" cy="631275"/>
            <a:chOff x="6772181" y="2182048"/>
            <a:chExt cx="1910940" cy="631275"/>
          </a:xfrm>
        </p:grpSpPr>
        <p:cxnSp>
          <p:nvCxnSpPr>
            <p:cNvPr id="40" name="直接箭头连接符 39">
              <a:extLst>
                <a:ext uri="{FF2B5EF4-FFF2-40B4-BE49-F238E27FC236}">
                  <a16:creationId xmlns="" xmlns:a16="http://schemas.microsoft.com/office/drawing/2014/main" id="{B9BB1BFC-F5B6-3EB2-F81C-454DFB6A45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2181" y="2438295"/>
              <a:ext cx="605493" cy="3750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="" xmlns:a16="http://schemas.microsoft.com/office/drawing/2014/main" id="{8024CDA7-F8CA-6A65-3BC2-C50E7BDB65DB}"/>
                </a:ext>
              </a:extLst>
            </p:cNvPr>
            <p:cNvSpPr txBox="1"/>
            <p:nvPr/>
          </p:nvSpPr>
          <p:spPr>
            <a:xfrm>
              <a:off x="7345895" y="2182048"/>
              <a:ext cx="1337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指针悬空</a:t>
              </a:r>
              <a:r>
                <a:rPr lang="en-US" altLang="zh-CN" dirty="0"/>
                <a:t>nil</a:t>
              </a:r>
              <a:endParaRPr lang="zh-CN" altLang="en-US" dirty="0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="" xmlns:a16="http://schemas.microsoft.com/office/drawing/2014/main" id="{999E554A-D540-95F8-C80B-673CA8E7FDE2}"/>
              </a:ext>
            </a:extLst>
          </p:cNvPr>
          <p:cNvGrpSpPr/>
          <p:nvPr/>
        </p:nvGrpSpPr>
        <p:grpSpPr>
          <a:xfrm>
            <a:off x="9750927" y="5390121"/>
            <a:ext cx="1910940" cy="631275"/>
            <a:chOff x="6772181" y="2182048"/>
            <a:chExt cx="1910940" cy="631275"/>
          </a:xfrm>
        </p:grpSpPr>
        <p:cxnSp>
          <p:nvCxnSpPr>
            <p:cNvPr id="49" name="直接箭头连接符 48">
              <a:extLst>
                <a:ext uri="{FF2B5EF4-FFF2-40B4-BE49-F238E27FC236}">
                  <a16:creationId xmlns="" xmlns:a16="http://schemas.microsoft.com/office/drawing/2014/main" id="{03C38253-5BE5-5DC4-75C7-14A0C5ECD7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2181" y="2438295"/>
              <a:ext cx="605493" cy="3750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>
              <a:extLst>
                <a:ext uri="{FF2B5EF4-FFF2-40B4-BE49-F238E27FC236}">
                  <a16:creationId xmlns="" xmlns:a16="http://schemas.microsoft.com/office/drawing/2014/main" id="{3E92E6FE-BBF7-05A3-738C-8A34B6773998}"/>
                </a:ext>
              </a:extLst>
            </p:cNvPr>
            <p:cNvSpPr txBox="1"/>
            <p:nvPr/>
          </p:nvSpPr>
          <p:spPr>
            <a:xfrm>
              <a:off x="7345895" y="2182048"/>
              <a:ext cx="1337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指针悬空</a:t>
              </a:r>
              <a:r>
                <a:rPr lang="en-US" altLang="zh-CN" dirty="0"/>
                <a:t>nil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40812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="" xmlns:a16="http://schemas.microsoft.com/office/drawing/2014/main" id="{B3D39136-D183-8D07-909C-DF1200993A64}"/>
              </a:ext>
            </a:extLst>
          </p:cNvPr>
          <p:cNvSpPr/>
          <p:nvPr/>
        </p:nvSpPr>
        <p:spPr>
          <a:xfrm>
            <a:off x="328427" y="1810911"/>
            <a:ext cx="8358374" cy="4023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="" xmlns:a16="http://schemas.microsoft.com/office/drawing/2014/main" id="{095E5B63-BF96-E387-BB3A-A6A6A852609E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2275114" y="526457"/>
            <a:ext cx="178641" cy="24997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9EB77E25-9DB5-C8D3-0810-206A24E5188A}"/>
              </a:ext>
            </a:extLst>
          </p:cNvPr>
          <p:cNvSpPr txBox="1"/>
          <p:nvPr/>
        </p:nvSpPr>
        <p:spPr>
          <a:xfrm>
            <a:off x="2097728" y="15712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Head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="" xmlns:a16="http://schemas.microsoft.com/office/drawing/2014/main" id="{E94D14F3-2F2B-D305-C96B-B1B874FEB9CD}"/>
              </a:ext>
            </a:extLst>
          </p:cNvPr>
          <p:cNvCxnSpPr>
            <a:cxnSpLocks/>
            <a:stCxn id="24" idx="2"/>
            <a:endCxn id="32" idx="7"/>
          </p:cNvCxnSpPr>
          <p:nvPr/>
        </p:nvCxnSpPr>
        <p:spPr>
          <a:xfrm flipH="1">
            <a:off x="3428111" y="526457"/>
            <a:ext cx="2901120" cy="2683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="" xmlns:a16="http://schemas.microsoft.com/office/drawing/2014/main" id="{E2EBBDF3-ACB5-51DD-EFC6-6635E1A7FEC8}"/>
              </a:ext>
            </a:extLst>
          </p:cNvPr>
          <p:cNvSpPr txBox="1"/>
          <p:nvPr/>
        </p:nvSpPr>
        <p:spPr>
          <a:xfrm>
            <a:off x="6067781" y="157125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Tail</a:t>
            </a:r>
            <a:endParaRPr lang="zh-CN" altLang="en-US" dirty="0"/>
          </a:p>
        </p:txBody>
      </p:sp>
      <p:grpSp>
        <p:nvGrpSpPr>
          <p:cNvPr id="31" name="组合 30">
            <a:extLst>
              <a:ext uri="{FF2B5EF4-FFF2-40B4-BE49-F238E27FC236}">
                <a16:creationId xmlns="" xmlns:a16="http://schemas.microsoft.com/office/drawing/2014/main" id="{E441121E-48AE-F5EA-3728-7A73924A5E9D}"/>
              </a:ext>
            </a:extLst>
          </p:cNvPr>
          <p:cNvGrpSpPr/>
          <p:nvPr/>
        </p:nvGrpSpPr>
        <p:grpSpPr>
          <a:xfrm>
            <a:off x="2932535" y="2316313"/>
            <a:ext cx="2348559" cy="631275"/>
            <a:chOff x="6772181" y="2182048"/>
            <a:chExt cx="2348559" cy="631275"/>
          </a:xfrm>
        </p:grpSpPr>
        <p:cxnSp>
          <p:nvCxnSpPr>
            <p:cNvPr id="26" name="直接箭头连接符 25">
              <a:extLst>
                <a:ext uri="{FF2B5EF4-FFF2-40B4-BE49-F238E27FC236}">
                  <a16:creationId xmlns="" xmlns:a16="http://schemas.microsoft.com/office/drawing/2014/main" id="{724B221E-2E2B-1825-00BC-A60B1C6DA0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2181" y="2438295"/>
              <a:ext cx="605493" cy="3750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="" xmlns:a16="http://schemas.microsoft.com/office/drawing/2014/main" id="{F65BB2C9-4056-62A3-E06C-74877A22E0B8}"/>
                </a:ext>
              </a:extLst>
            </p:cNvPr>
            <p:cNvSpPr txBox="1"/>
            <p:nvPr/>
          </p:nvSpPr>
          <p:spPr>
            <a:xfrm>
              <a:off x="7345895" y="2182048"/>
              <a:ext cx="1774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prev</a:t>
              </a:r>
              <a:r>
                <a:rPr lang="zh-CN" altLang="en-US" dirty="0"/>
                <a:t>指针悬空</a:t>
              </a:r>
              <a:r>
                <a:rPr lang="en-US" altLang="zh-CN" dirty="0"/>
                <a:t>nil</a:t>
              </a:r>
              <a:endParaRPr lang="zh-CN" altLang="en-US" dirty="0"/>
            </a:p>
          </p:txBody>
        </p:sp>
      </p:grpSp>
      <p:sp>
        <p:nvSpPr>
          <p:cNvPr id="32" name="椭圆 31">
            <a:extLst>
              <a:ext uri="{FF2B5EF4-FFF2-40B4-BE49-F238E27FC236}">
                <a16:creationId xmlns="" xmlns:a16="http://schemas.microsoft.com/office/drawing/2014/main" id="{1DD5D2FF-CA09-58B3-35AE-12B6CA65DE85}"/>
              </a:ext>
            </a:extLst>
          </p:cNvPr>
          <p:cNvSpPr/>
          <p:nvPr/>
        </p:nvSpPr>
        <p:spPr>
          <a:xfrm>
            <a:off x="1935331" y="3026229"/>
            <a:ext cx="1748901" cy="125175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>
            <a:extLst>
              <a:ext uri="{FF2B5EF4-FFF2-40B4-BE49-F238E27FC236}">
                <a16:creationId xmlns="" xmlns:a16="http://schemas.microsoft.com/office/drawing/2014/main" id="{5DD5F9B5-AD7C-3728-DD96-AE14220EBEB1}"/>
              </a:ext>
            </a:extLst>
          </p:cNvPr>
          <p:cNvGrpSpPr/>
          <p:nvPr/>
        </p:nvGrpSpPr>
        <p:grpSpPr>
          <a:xfrm>
            <a:off x="9892548" y="4502599"/>
            <a:ext cx="1910940" cy="631275"/>
            <a:chOff x="6772181" y="2182048"/>
            <a:chExt cx="1910940" cy="631275"/>
          </a:xfrm>
        </p:grpSpPr>
        <p:cxnSp>
          <p:nvCxnSpPr>
            <p:cNvPr id="40" name="直接箭头连接符 39">
              <a:extLst>
                <a:ext uri="{FF2B5EF4-FFF2-40B4-BE49-F238E27FC236}">
                  <a16:creationId xmlns="" xmlns:a16="http://schemas.microsoft.com/office/drawing/2014/main" id="{B9BB1BFC-F5B6-3EB2-F81C-454DFB6A45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2181" y="2438295"/>
              <a:ext cx="605493" cy="3750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="" xmlns:a16="http://schemas.microsoft.com/office/drawing/2014/main" id="{8024CDA7-F8CA-6A65-3BC2-C50E7BDB65DB}"/>
                </a:ext>
              </a:extLst>
            </p:cNvPr>
            <p:cNvSpPr txBox="1"/>
            <p:nvPr/>
          </p:nvSpPr>
          <p:spPr>
            <a:xfrm>
              <a:off x="7345895" y="2182048"/>
              <a:ext cx="1337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指针悬空</a:t>
              </a:r>
              <a:r>
                <a:rPr lang="en-US" altLang="zh-CN" dirty="0"/>
                <a:t>nil</a:t>
              </a:r>
              <a:endParaRPr lang="zh-CN" altLang="en-US" dirty="0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="" xmlns:a16="http://schemas.microsoft.com/office/drawing/2014/main" id="{999E554A-D540-95F8-C80B-673CA8E7FDE2}"/>
              </a:ext>
            </a:extLst>
          </p:cNvPr>
          <p:cNvGrpSpPr/>
          <p:nvPr/>
        </p:nvGrpSpPr>
        <p:grpSpPr>
          <a:xfrm>
            <a:off x="9750927" y="5390121"/>
            <a:ext cx="1910940" cy="631275"/>
            <a:chOff x="6772181" y="2182048"/>
            <a:chExt cx="1910940" cy="631275"/>
          </a:xfrm>
        </p:grpSpPr>
        <p:cxnSp>
          <p:nvCxnSpPr>
            <p:cNvPr id="49" name="直接箭头连接符 48">
              <a:extLst>
                <a:ext uri="{FF2B5EF4-FFF2-40B4-BE49-F238E27FC236}">
                  <a16:creationId xmlns="" xmlns:a16="http://schemas.microsoft.com/office/drawing/2014/main" id="{03C38253-5BE5-5DC4-75C7-14A0C5ECD7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2181" y="2438295"/>
              <a:ext cx="605493" cy="3750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>
              <a:extLst>
                <a:ext uri="{FF2B5EF4-FFF2-40B4-BE49-F238E27FC236}">
                  <a16:creationId xmlns="" xmlns:a16="http://schemas.microsoft.com/office/drawing/2014/main" id="{3E92E6FE-BBF7-05A3-738C-8A34B6773998}"/>
                </a:ext>
              </a:extLst>
            </p:cNvPr>
            <p:cNvSpPr txBox="1"/>
            <p:nvPr/>
          </p:nvSpPr>
          <p:spPr>
            <a:xfrm>
              <a:off x="7345895" y="2182048"/>
              <a:ext cx="1337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指针悬空</a:t>
              </a:r>
              <a:r>
                <a:rPr lang="en-US" altLang="zh-CN" dirty="0"/>
                <a:t>nil</a:t>
              </a:r>
              <a:endParaRPr lang="zh-CN" altLang="en-US" dirty="0"/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="" xmlns:a16="http://schemas.microsoft.com/office/drawing/2014/main" id="{7B2876F8-A9E2-8323-1956-7E15060BE058}"/>
              </a:ext>
            </a:extLst>
          </p:cNvPr>
          <p:cNvGrpSpPr/>
          <p:nvPr/>
        </p:nvGrpSpPr>
        <p:grpSpPr>
          <a:xfrm>
            <a:off x="9026584" y="2128799"/>
            <a:ext cx="2348559" cy="631275"/>
            <a:chOff x="6772181" y="2182048"/>
            <a:chExt cx="2348559" cy="631275"/>
          </a:xfrm>
        </p:grpSpPr>
        <p:cxnSp>
          <p:nvCxnSpPr>
            <p:cNvPr id="52" name="直接箭头连接符 51">
              <a:extLst>
                <a:ext uri="{FF2B5EF4-FFF2-40B4-BE49-F238E27FC236}">
                  <a16:creationId xmlns="" xmlns:a16="http://schemas.microsoft.com/office/drawing/2014/main" id="{8648AABF-DD96-CADA-E759-BF0C779780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2181" y="2438295"/>
              <a:ext cx="605493" cy="3750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>
              <a:extLst>
                <a:ext uri="{FF2B5EF4-FFF2-40B4-BE49-F238E27FC236}">
                  <a16:creationId xmlns="" xmlns:a16="http://schemas.microsoft.com/office/drawing/2014/main" id="{57C2406A-3D19-9E2B-11FB-4F79E800F6EA}"/>
                </a:ext>
              </a:extLst>
            </p:cNvPr>
            <p:cNvSpPr txBox="1"/>
            <p:nvPr/>
          </p:nvSpPr>
          <p:spPr>
            <a:xfrm>
              <a:off x="7345895" y="2182048"/>
              <a:ext cx="1774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prev</a:t>
              </a:r>
              <a:r>
                <a:rPr lang="zh-CN" altLang="en-US" dirty="0"/>
                <a:t>指针悬空</a:t>
              </a:r>
              <a:r>
                <a:rPr lang="en-US" altLang="zh-CN" dirty="0"/>
                <a:t>nil</a:t>
              </a:r>
              <a:endParaRPr lang="zh-CN" altLang="en-US" dirty="0"/>
            </a:p>
          </p:txBody>
        </p:sp>
      </p:grpSp>
      <p:sp>
        <p:nvSpPr>
          <p:cNvPr id="54" name="椭圆 53">
            <a:extLst>
              <a:ext uri="{FF2B5EF4-FFF2-40B4-BE49-F238E27FC236}">
                <a16:creationId xmlns="" xmlns:a16="http://schemas.microsoft.com/office/drawing/2014/main" id="{8A38B85E-1589-2112-95FE-4969D43F20E2}"/>
              </a:ext>
            </a:extLst>
          </p:cNvPr>
          <p:cNvSpPr/>
          <p:nvPr/>
        </p:nvSpPr>
        <p:spPr>
          <a:xfrm>
            <a:off x="4416685" y="4359005"/>
            <a:ext cx="1748901" cy="125175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5" name="组合 54">
            <a:extLst>
              <a:ext uri="{FF2B5EF4-FFF2-40B4-BE49-F238E27FC236}">
                <a16:creationId xmlns="" xmlns:a16="http://schemas.microsoft.com/office/drawing/2014/main" id="{BD7F7CEE-BEF0-1B2E-6E4E-B688BE3B7181}"/>
              </a:ext>
            </a:extLst>
          </p:cNvPr>
          <p:cNvGrpSpPr/>
          <p:nvPr/>
        </p:nvGrpSpPr>
        <p:grpSpPr>
          <a:xfrm>
            <a:off x="6172218" y="4471001"/>
            <a:ext cx="2330926" cy="631275"/>
            <a:chOff x="6772181" y="2182048"/>
            <a:chExt cx="2330926" cy="631275"/>
          </a:xfrm>
        </p:grpSpPr>
        <p:cxnSp>
          <p:nvCxnSpPr>
            <p:cNvPr id="56" name="直接箭头连接符 55">
              <a:extLst>
                <a:ext uri="{FF2B5EF4-FFF2-40B4-BE49-F238E27FC236}">
                  <a16:creationId xmlns="" xmlns:a16="http://schemas.microsoft.com/office/drawing/2014/main" id="{B46267D5-F871-A74D-3DDA-648F926755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2181" y="2438295"/>
              <a:ext cx="605493" cy="3750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>
              <a:extLst>
                <a:ext uri="{FF2B5EF4-FFF2-40B4-BE49-F238E27FC236}">
                  <a16:creationId xmlns="" xmlns:a16="http://schemas.microsoft.com/office/drawing/2014/main" id="{1968CA4B-77FA-588C-CAA2-B1F8C740FD1F}"/>
                </a:ext>
              </a:extLst>
            </p:cNvPr>
            <p:cNvSpPr txBox="1"/>
            <p:nvPr/>
          </p:nvSpPr>
          <p:spPr>
            <a:xfrm>
              <a:off x="7345895" y="2182048"/>
              <a:ext cx="1757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next</a:t>
              </a:r>
              <a:r>
                <a:rPr lang="zh-CN" altLang="en-US" dirty="0"/>
                <a:t>指针悬空</a:t>
              </a:r>
              <a:r>
                <a:rPr lang="en-US" altLang="zh-CN" dirty="0"/>
                <a:t>nil</a:t>
              </a:r>
              <a:endParaRPr lang="zh-CN" altLang="en-US" dirty="0"/>
            </a:p>
          </p:txBody>
        </p:sp>
      </p:grpSp>
      <p:cxnSp>
        <p:nvCxnSpPr>
          <p:cNvPr id="61" name="直接箭头连接符 60">
            <a:extLst>
              <a:ext uri="{FF2B5EF4-FFF2-40B4-BE49-F238E27FC236}">
                <a16:creationId xmlns="" xmlns:a16="http://schemas.microsoft.com/office/drawing/2014/main" id="{2598B110-B688-7BD3-9D75-DCCE996643DE}"/>
              </a:ext>
            </a:extLst>
          </p:cNvPr>
          <p:cNvCxnSpPr>
            <a:cxnSpLocks/>
          </p:cNvCxnSpPr>
          <p:nvPr/>
        </p:nvCxnSpPr>
        <p:spPr>
          <a:xfrm flipV="1">
            <a:off x="4400443" y="3900963"/>
            <a:ext cx="396744" cy="826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53B7523E-1CF4-3B86-7C3E-4F4394171BE6}"/>
              </a:ext>
            </a:extLst>
          </p:cNvPr>
          <p:cNvGrpSpPr/>
          <p:nvPr/>
        </p:nvGrpSpPr>
        <p:grpSpPr>
          <a:xfrm>
            <a:off x="9190957" y="3427563"/>
            <a:ext cx="2330926" cy="631275"/>
            <a:chOff x="6772181" y="2182048"/>
            <a:chExt cx="2330926" cy="631275"/>
          </a:xfrm>
        </p:grpSpPr>
        <p:cxnSp>
          <p:nvCxnSpPr>
            <p:cNvPr id="10" name="直接箭头连接符 9">
              <a:extLst>
                <a:ext uri="{FF2B5EF4-FFF2-40B4-BE49-F238E27FC236}">
                  <a16:creationId xmlns="" xmlns:a16="http://schemas.microsoft.com/office/drawing/2014/main" id="{F2EAB05A-960A-E6BD-C57F-FE88BD2CF2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2181" y="2438295"/>
              <a:ext cx="605493" cy="3750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4AD0ADA9-E8C0-35C0-1AA8-139876C55D71}"/>
                </a:ext>
              </a:extLst>
            </p:cNvPr>
            <p:cNvSpPr txBox="1"/>
            <p:nvPr/>
          </p:nvSpPr>
          <p:spPr>
            <a:xfrm>
              <a:off x="7345895" y="2182048"/>
              <a:ext cx="1757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next</a:t>
              </a:r>
              <a:r>
                <a:rPr lang="zh-CN" altLang="en-US" dirty="0"/>
                <a:t>指针悬空</a:t>
              </a:r>
              <a:r>
                <a:rPr lang="en-US" altLang="zh-CN" dirty="0"/>
                <a:t>nil</a:t>
              </a:r>
              <a:endParaRPr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4760040E-2C49-2876-63C4-669745B62BE5}"/>
              </a:ext>
            </a:extLst>
          </p:cNvPr>
          <p:cNvGrpSpPr/>
          <p:nvPr/>
        </p:nvGrpSpPr>
        <p:grpSpPr>
          <a:xfrm>
            <a:off x="3697554" y="2836728"/>
            <a:ext cx="2330926" cy="631275"/>
            <a:chOff x="6772181" y="2182048"/>
            <a:chExt cx="2330926" cy="631275"/>
          </a:xfrm>
        </p:grpSpPr>
        <p:cxnSp>
          <p:nvCxnSpPr>
            <p:cNvPr id="16" name="直接箭头连接符 15">
              <a:extLst>
                <a:ext uri="{FF2B5EF4-FFF2-40B4-BE49-F238E27FC236}">
                  <a16:creationId xmlns="" xmlns:a16="http://schemas.microsoft.com/office/drawing/2014/main" id="{4548030D-283A-3CFE-3B64-C85147F08E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2181" y="2438295"/>
              <a:ext cx="605493" cy="3750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="" xmlns:a16="http://schemas.microsoft.com/office/drawing/2014/main" id="{DD051648-0C3C-62BA-94CB-69E7AAFBCFF6}"/>
                </a:ext>
              </a:extLst>
            </p:cNvPr>
            <p:cNvSpPr txBox="1"/>
            <p:nvPr/>
          </p:nvSpPr>
          <p:spPr>
            <a:xfrm>
              <a:off x="7345895" y="2182048"/>
              <a:ext cx="1757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next</a:t>
              </a:r>
              <a:r>
                <a:rPr lang="zh-CN" altLang="en-US" dirty="0"/>
                <a:t>指针悬空</a:t>
              </a:r>
              <a:r>
                <a:rPr lang="en-US" altLang="zh-CN" dirty="0"/>
                <a:t>nil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23328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="" xmlns:a16="http://schemas.microsoft.com/office/drawing/2014/main" id="{B3D39136-D183-8D07-909C-DF1200993A64}"/>
              </a:ext>
            </a:extLst>
          </p:cNvPr>
          <p:cNvSpPr/>
          <p:nvPr/>
        </p:nvSpPr>
        <p:spPr>
          <a:xfrm>
            <a:off x="328427" y="1810911"/>
            <a:ext cx="8358374" cy="4023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="" xmlns:a16="http://schemas.microsoft.com/office/drawing/2014/main" id="{095E5B63-BF96-E387-BB3A-A6A6A852609E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2275114" y="526457"/>
            <a:ext cx="178641" cy="24997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9EB77E25-9DB5-C8D3-0810-206A24E5188A}"/>
              </a:ext>
            </a:extLst>
          </p:cNvPr>
          <p:cNvSpPr txBox="1"/>
          <p:nvPr/>
        </p:nvSpPr>
        <p:spPr>
          <a:xfrm>
            <a:off x="2097728" y="15712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Head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="" xmlns:a16="http://schemas.microsoft.com/office/drawing/2014/main" id="{E94D14F3-2F2B-D305-C96B-B1B874FEB9CD}"/>
              </a:ext>
            </a:extLst>
          </p:cNvPr>
          <p:cNvCxnSpPr>
            <a:cxnSpLocks/>
            <a:stCxn id="24" idx="2"/>
            <a:endCxn id="32" idx="7"/>
          </p:cNvCxnSpPr>
          <p:nvPr/>
        </p:nvCxnSpPr>
        <p:spPr>
          <a:xfrm flipH="1">
            <a:off x="3428111" y="526457"/>
            <a:ext cx="2901120" cy="2683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="" xmlns:a16="http://schemas.microsoft.com/office/drawing/2014/main" id="{E2EBBDF3-ACB5-51DD-EFC6-6635E1A7FEC8}"/>
              </a:ext>
            </a:extLst>
          </p:cNvPr>
          <p:cNvSpPr txBox="1"/>
          <p:nvPr/>
        </p:nvSpPr>
        <p:spPr>
          <a:xfrm>
            <a:off x="6067781" y="157125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Tail</a:t>
            </a:r>
            <a:endParaRPr lang="zh-CN" altLang="en-US" dirty="0"/>
          </a:p>
        </p:txBody>
      </p:sp>
      <p:grpSp>
        <p:nvGrpSpPr>
          <p:cNvPr id="31" name="组合 30">
            <a:extLst>
              <a:ext uri="{FF2B5EF4-FFF2-40B4-BE49-F238E27FC236}">
                <a16:creationId xmlns="" xmlns:a16="http://schemas.microsoft.com/office/drawing/2014/main" id="{E441121E-48AE-F5EA-3728-7A73924A5E9D}"/>
              </a:ext>
            </a:extLst>
          </p:cNvPr>
          <p:cNvGrpSpPr/>
          <p:nvPr/>
        </p:nvGrpSpPr>
        <p:grpSpPr>
          <a:xfrm>
            <a:off x="2932535" y="2316313"/>
            <a:ext cx="2348559" cy="631275"/>
            <a:chOff x="6772181" y="2182048"/>
            <a:chExt cx="2348559" cy="631275"/>
          </a:xfrm>
        </p:grpSpPr>
        <p:cxnSp>
          <p:nvCxnSpPr>
            <p:cNvPr id="26" name="直接箭头连接符 25">
              <a:extLst>
                <a:ext uri="{FF2B5EF4-FFF2-40B4-BE49-F238E27FC236}">
                  <a16:creationId xmlns="" xmlns:a16="http://schemas.microsoft.com/office/drawing/2014/main" id="{724B221E-2E2B-1825-00BC-A60B1C6DA0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2181" y="2438295"/>
              <a:ext cx="605493" cy="3750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="" xmlns:a16="http://schemas.microsoft.com/office/drawing/2014/main" id="{F65BB2C9-4056-62A3-E06C-74877A22E0B8}"/>
                </a:ext>
              </a:extLst>
            </p:cNvPr>
            <p:cNvSpPr txBox="1"/>
            <p:nvPr/>
          </p:nvSpPr>
          <p:spPr>
            <a:xfrm>
              <a:off x="7345895" y="2182048"/>
              <a:ext cx="1774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prev</a:t>
              </a:r>
              <a:r>
                <a:rPr lang="zh-CN" altLang="en-US" dirty="0"/>
                <a:t>指针悬空</a:t>
              </a:r>
              <a:r>
                <a:rPr lang="en-US" altLang="zh-CN" dirty="0"/>
                <a:t>nil</a:t>
              </a:r>
              <a:endParaRPr lang="zh-CN" altLang="en-US" dirty="0"/>
            </a:p>
          </p:txBody>
        </p:sp>
      </p:grpSp>
      <p:sp>
        <p:nvSpPr>
          <p:cNvPr id="32" name="椭圆 31">
            <a:extLst>
              <a:ext uri="{FF2B5EF4-FFF2-40B4-BE49-F238E27FC236}">
                <a16:creationId xmlns="" xmlns:a16="http://schemas.microsoft.com/office/drawing/2014/main" id="{1DD5D2FF-CA09-58B3-35AE-12B6CA65DE85}"/>
              </a:ext>
            </a:extLst>
          </p:cNvPr>
          <p:cNvSpPr/>
          <p:nvPr/>
        </p:nvSpPr>
        <p:spPr>
          <a:xfrm>
            <a:off x="1935331" y="3026229"/>
            <a:ext cx="1748901" cy="125175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>
            <a:extLst>
              <a:ext uri="{FF2B5EF4-FFF2-40B4-BE49-F238E27FC236}">
                <a16:creationId xmlns="" xmlns:a16="http://schemas.microsoft.com/office/drawing/2014/main" id="{5DD5F9B5-AD7C-3728-DD96-AE14220EBEB1}"/>
              </a:ext>
            </a:extLst>
          </p:cNvPr>
          <p:cNvGrpSpPr/>
          <p:nvPr/>
        </p:nvGrpSpPr>
        <p:grpSpPr>
          <a:xfrm>
            <a:off x="9892548" y="4502599"/>
            <a:ext cx="1910940" cy="631275"/>
            <a:chOff x="6772181" y="2182048"/>
            <a:chExt cx="1910940" cy="631275"/>
          </a:xfrm>
        </p:grpSpPr>
        <p:cxnSp>
          <p:nvCxnSpPr>
            <p:cNvPr id="40" name="直接箭头连接符 39">
              <a:extLst>
                <a:ext uri="{FF2B5EF4-FFF2-40B4-BE49-F238E27FC236}">
                  <a16:creationId xmlns="" xmlns:a16="http://schemas.microsoft.com/office/drawing/2014/main" id="{B9BB1BFC-F5B6-3EB2-F81C-454DFB6A45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2181" y="2438295"/>
              <a:ext cx="605493" cy="3750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="" xmlns:a16="http://schemas.microsoft.com/office/drawing/2014/main" id="{8024CDA7-F8CA-6A65-3BC2-C50E7BDB65DB}"/>
                </a:ext>
              </a:extLst>
            </p:cNvPr>
            <p:cNvSpPr txBox="1"/>
            <p:nvPr/>
          </p:nvSpPr>
          <p:spPr>
            <a:xfrm>
              <a:off x="7345895" y="2182048"/>
              <a:ext cx="1337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指针悬空</a:t>
              </a:r>
              <a:r>
                <a:rPr lang="en-US" altLang="zh-CN" dirty="0"/>
                <a:t>nil</a:t>
              </a:r>
              <a:endParaRPr lang="zh-CN" altLang="en-US" dirty="0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="" xmlns:a16="http://schemas.microsoft.com/office/drawing/2014/main" id="{999E554A-D540-95F8-C80B-673CA8E7FDE2}"/>
              </a:ext>
            </a:extLst>
          </p:cNvPr>
          <p:cNvGrpSpPr/>
          <p:nvPr/>
        </p:nvGrpSpPr>
        <p:grpSpPr>
          <a:xfrm>
            <a:off x="9750927" y="5390121"/>
            <a:ext cx="1910940" cy="631275"/>
            <a:chOff x="6772181" y="2182048"/>
            <a:chExt cx="1910940" cy="631275"/>
          </a:xfrm>
        </p:grpSpPr>
        <p:cxnSp>
          <p:nvCxnSpPr>
            <p:cNvPr id="49" name="直接箭头连接符 48">
              <a:extLst>
                <a:ext uri="{FF2B5EF4-FFF2-40B4-BE49-F238E27FC236}">
                  <a16:creationId xmlns="" xmlns:a16="http://schemas.microsoft.com/office/drawing/2014/main" id="{03C38253-5BE5-5DC4-75C7-14A0C5ECD7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2181" y="2438295"/>
              <a:ext cx="605493" cy="3750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>
              <a:extLst>
                <a:ext uri="{FF2B5EF4-FFF2-40B4-BE49-F238E27FC236}">
                  <a16:creationId xmlns="" xmlns:a16="http://schemas.microsoft.com/office/drawing/2014/main" id="{3E92E6FE-BBF7-05A3-738C-8A34B6773998}"/>
                </a:ext>
              </a:extLst>
            </p:cNvPr>
            <p:cNvSpPr txBox="1"/>
            <p:nvPr/>
          </p:nvSpPr>
          <p:spPr>
            <a:xfrm>
              <a:off x="7345895" y="2182048"/>
              <a:ext cx="1337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指针悬空</a:t>
              </a:r>
              <a:r>
                <a:rPr lang="en-US" altLang="zh-CN" dirty="0"/>
                <a:t>nil</a:t>
              </a:r>
              <a:endParaRPr lang="zh-CN" altLang="en-US" dirty="0"/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="" xmlns:a16="http://schemas.microsoft.com/office/drawing/2014/main" id="{7B2876F8-A9E2-8323-1956-7E15060BE058}"/>
              </a:ext>
            </a:extLst>
          </p:cNvPr>
          <p:cNvGrpSpPr/>
          <p:nvPr/>
        </p:nvGrpSpPr>
        <p:grpSpPr>
          <a:xfrm>
            <a:off x="9026584" y="2128799"/>
            <a:ext cx="2348559" cy="631275"/>
            <a:chOff x="6772181" y="2182048"/>
            <a:chExt cx="2348559" cy="631275"/>
          </a:xfrm>
        </p:grpSpPr>
        <p:cxnSp>
          <p:nvCxnSpPr>
            <p:cNvPr id="52" name="直接箭头连接符 51">
              <a:extLst>
                <a:ext uri="{FF2B5EF4-FFF2-40B4-BE49-F238E27FC236}">
                  <a16:creationId xmlns="" xmlns:a16="http://schemas.microsoft.com/office/drawing/2014/main" id="{8648AABF-DD96-CADA-E759-BF0C779780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2181" y="2438295"/>
              <a:ext cx="605493" cy="3750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>
              <a:extLst>
                <a:ext uri="{FF2B5EF4-FFF2-40B4-BE49-F238E27FC236}">
                  <a16:creationId xmlns="" xmlns:a16="http://schemas.microsoft.com/office/drawing/2014/main" id="{57C2406A-3D19-9E2B-11FB-4F79E800F6EA}"/>
                </a:ext>
              </a:extLst>
            </p:cNvPr>
            <p:cNvSpPr txBox="1"/>
            <p:nvPr/>
          </p:nvSpPr>
          <p:spPr>
            <a:xfrm>
              <a:off x="7345895" y="2182048"/>
              <a:ext cx="1774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prev</a:t>
              </a:r>
              <a:r>
                <a:rPr lang="zh-CN" altLang="en-US" dirty="0"/>
                <a:t>指针悬空</a:t>
              </a:r>
              <a:r>
                <a:rPr lang="en-US" altLang="zh-CN" dirty="0"/>
                <a:t>nil</a:t>
              </a:r>
              <a:endParaRPr lang="zh-CN" altLang="en-US" dirty="0"/>
            </a:p>
          </p:txBody>
        </p:sp>
      </p:grpSp>
      <p:sp>
        <p:nvSpPr>
          <p:cNvPr id="54" name="椭圆 53">
            <a:extLst>
              <a:ext uri="{FF2B5EF4-FFF2-40B4-BE49-F238E27FC236}">
                <a16:creationId xmlns="" xmlns:a16="http://schemas.microsoft.com/office/drawing/2014/main" id="{8A38B85E-1589-2112-95FE-4969D43F20E2}"/>
              </a:ext>
            </a:extLst>
          </p:cNvPr>
          <p:cNvSpPr/>
          <p:nvPr/>
        </p:nvSpPr>
        <p:spPr>
          <a:xfrm>
            <a:off x="4416685" y="4359005"/>
            <a:ext cx="1748901" cy="125175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5" name="组合 54">
            <a:extLst>
              <a:ext uri="{FF2B5EF4-FFF2-40B4-BE49-F238E27FC236}">
                <a16:creationId xmlns="" xmlns:a16="http://schemas.microsoft.com/office/drawing/2014/main" id="{BD7F7CEE-BEF0-1B2E-6E4E-B688BE3B7181}"/>
              </a:ext>
            </a:extLst>
          </p:cNvPr>
          <p:cNvGrpSpPr/>
          <p:nvPr/>
        </p:nvGrpSpPr>
        <p:grpSpPr>
          <a:xfrm>
            <a:off x="6172218" y="4471001"/>
            <a:ext cx="2330926" cy="631275"/>
            <a:chOff x="6772181" y="2182048"/>
            <a:chExt cx="2330926" cy="631275"/>
          </a:xfrm>
        </p:grpSpPr>
        <p:cxnSp>
          <p:nvCxnSpPr>
            <p:cNvPr id="56" name="直接箭头连接符 55">
              <a:extLst>
                <a:ext uri="{FF2B5EF4-FFF2-40B4-BE49-F238E27FC236}">
                  <a16:creationId xmlns="" xmlns:a16="http://schemas.microsoft.com/office/drawing/2014/main" id="{B46267D5-F871-A74D-3DDA-648F926755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2181" y="2438295"/>
              <a:ext cx="605493" cy="3750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>
              <a:extLst>
                <a:ext uri="{FF2B5EF4-FFF2-40B4-BE49-F238E27FC236}">
                  <a16:creationId xmlns="" xmlns:a16="http://schemas.microsoft.com/office/drawing/2014/main" id="{1968CA4B-77FA-588C-CAA2-B1F8C740FD1F}"/>
                </a:ext>
              </a:extLst>
            </p:cNvPr>
            <p:cNvSpPr txBox="1"/>
            <p:nvPr/>
          </p:nvSpPr>
          <p:spPr>
            <a:xfrm>
              <a:off x="7345895" y="2182048"/>
              <a:ext cx="1757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next</a:t>
              </a:r>
              <a:r>
                <a:rPr lang="zh-CN" altLang="en-US" dirty="0"/>
                <a:t>指针悬空</a:t>
              </a:r>
              <a:r>
                <a:rPr lang="en-US" altLang="zh-CN" dirty="0"/>
                <a:t>nil</a:t>
              </a:r>
              <a:endParaRPr lang="zh-CN" altLang="en-US" dirty="0"/>
            </a:p>
          </p:txBody>
        </p:sp>
      </p:grpSp>
      <p:cxnSp>
        <p:nvCxnSpPr>
          <p:cNvPr id="61" name="直接箭头连接符 60">
            <a:extLst>
              <a:ext uri="{FF2B5EF4-FFF2-40B4-BE49-F238E27FC236}">
                <a16:creationId xmlns="" xmlns:a16="http://schemas.microsoft.com/office/drawing/2014/main" id="{2598B110-B688-7BD3-9D75-DCCE996643DE}"/>
              </a:ext>
            </a:extLst>
          </p:cNvPr>
          <p:cNvCxnSpPr>
            <a:cxnSpLocks/>
          </p:cNvCxnSpPr>
          <p:nvPr/>
        </p:nvCxnSpPr>
        <p:spPr>
          <a:xfrm flipH="1" flipV="1">
            <a:off x="3150829" y="4162907"/>
            <a:ext cx="1339509" cy="1079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53B7523E-1CF4-3B86-7C3E-4F4394171BE6}"/>
              </a:ext>
            </a:extLst>
          </p:cNvPr>
          <p:cNvGrpSpPr/>
          <p:nvPr/>
        </p:nvGrpSpPr>
        <p:grpSpPr>
          <a:xfrm>
            <a:off x="9190957" y="3427563"/>
            <a:ext cx="2330926" cy="631275"/>
            <a:chOff x="6772181" y="2182048"/>
            <a:chExt cx="2330926" cy="631275"/>
          </a:xfrm>
        </p:grpSpPr>
        <p:cxnSp>
          <p:nvCxnSpPr>
            <p:cNvPr id="10" name="直接箭头连接符 9">
              <a:extLst>
                <a:ext uri="{FF2B5EF4-FFF2-40B4-BE49-F238E27FC236}">
                  <a16:creationId xmlns="" xmlns:a16="http://schemas.microsoft.com/office/drawing/2014/main" id="{F2EAB05A-960A-E6BD-C57F-FE88BD2CF2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2181" y="2438295"/>
              <a:ext cx="605493" cy="3750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4AD0ADA9-E8C0-35C0-1AA8-139876C55D71}"/>
                </a:ext>
              </a:extLst>
            </p:cNvPr>
            <p:cNvSpPr txBox="1"/>
            <p:nvPr/>
          </p:nvSpPr>
          <p:spPr>
            <a:xfrm>
              <a:off x="7345895" y="2182048"/>
              <a:ext cx="1757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next</a:t>
              </a:r>
              <a:r>
                <a:rPr lang="zh-CN" altLang="en-US" dirty="0"/>
                <a:t>指针悬空</a:t>
              </a:r>
              <a:r>
                <a:rPr lang="en-US" altLang="zh-CN" dirty="0"/>
                <a:t>nil</a:t>
              </a:r>
              <a:endParaRPr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4760040E-2C49-2876-63C4-669745B62BE5}"/>
              </a:ext>
            </a:extLst>
          </p:cNvPr>
          <p:cNvGrpSpPr/>
          <p:nvPr/>
        </p:nvGrpSpPr>
        <p:grpSpPr>
          <a:xfrm>
            <a:off x="3596639" y="1090978"/>
            <a:ext cx="7654276" cy="3451342"/>
            <a:chOff x="6772181" y="411342"/>
            <a:chExt cx="7654276" cy="3451342"/>
          </a:xfrm>
        </p:grpSpPr>
        <p:cxnSp>
          <p:nvCxnSpPr>
            <p:cNvPr id="16" name="直接箭头连接符 15">
              <a:extLst>
                <a:ext uri="{FF2B5EF4-FFF2-40B4-BE49-F238E27FC236}">
                  <a16:creationId xmlns="" xmlns:a16="http://schemas.microsoft.com/office/drawing/2014/main" id="{4548030D-283A-3CFE-3B64-C85147F08E6C}"/>
                </a:ext>
              </a:extLst>
            </p:cNvPr>
            <p:cNvCxnSpPr>
              <a:cxnSpLocks/>
              <a:endCxn id="54" idx="1"/>
            </p:cNvCxnSpPr>
            <p:nvPr/>
          </p:nvCxnSpPr>
          <p:spPr>
            <a:xfrm>
              <a:off x="6772181" y="2813323"/>
              <a:ext cx="1076167" cy="10493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="" xmlns:a16="http://schemas.microsoft.com/office/drawing/2014/main" id="{DD051648-0C3C-62BA-94CB-69E7AAFBCFF6}"/>
                </a:ext>
              </a:extLst>
            </p:cNvPr>
            <p:cNvSpPr txBox="1"/>
            <p:nvPr/>
          </p:nvSpPr>
          <p:spPr>
            <a:xfrm>
              <a:off x="12669245" y="411342"/>
              <a:ext cx="1757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next</a:t>
              </a:r>
              <a:r>
                <a:rPr lang="zh-CN" altLang="en-US" dirty="0"/>
                <a:t>指针悬空</a:t>
              </a:r>
              <a:r>
                <a:rPr lang="en-US" altLang="zh-CN" dirty="0"/>
                <a:t>nil</a:t>
              </a:r>
              <a:endParaRPr lang="zh-CN" altLang="en-US" dirty="0"/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="" xmlns:a16="http://schemas.microsoft.com/office/drawing/2014/main" id="{F65BB2C9-4056-62A3-E06C-74877A22E0B8}"/>
              </a:ext>
            </a:extLst>
          </p:cNvPr>
          <p:cNvSpPr txBox="1"/>
          <p:nvPr/>
        </p:nvSpPr>
        <p:spPr>
          <a:xfrm>
            <a:off x="7718858" y="1090978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prev</a:t>
            </a:r>
            <a:r>
              <a:rPr lang="zh-CN" altLang="en-US" dirty="0"/>
              <a:t>指针悬空</a:t>
            </a:r>
            <a:r>
              <a:rPr lang="en-US" altLang="zh-CN" dirty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2047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="" xmlns:a16="http://schemas.microsoft.com/office/drawing/2014/main" id="{B3D39136-D183-8D07-909C-DF1200993A64}"/>
              </a:ext>
            </a:extLst>
          </p:cNvPr>
          <p:cNvSpPr/>
          <p:nvPr/>
        </p:nvSpPr>
        <p:spPr>
          <a:xfrm>
            <a:off x="328427" y="1810911"/>
            <a:ext cx="9747390" cy="4023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="" xmlns:a16="http://schemas.microsoft.com/office/drawing/2014/main" id="{095E5B63-BF96-E387-BB3A-A6A6A852609E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2275114" y="526457"/>
            <a:ext cx="178641" cy="24997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9EB77E25-9DB5-C8D3-0810-206A24E5188A}"/>
              </a:ext>
            </a:extLst>
          </p:cNvPr>
          <p:cNvSpPr txBox="1"/>
          <p:nvPr/>
        </p:nvSpPr>
        <p:spPr>
          <a:xfrm>
            <a:off x="2097728" y="15712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Head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="" xmlns:a16="http://schemas.microsoft.com/office/drawing/2014/main" id="{E94D14F3-2F2B-D305-C96B-B1B874FEB9CD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384378" y="425859"/>
            <a:ext cx="2633720" cy="34909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="" xmlns:a16="http://schemas.microsoft.com/office/drawing/2014/main" id="{E2EBBDF3-ACB5-51DD-EFC6-6635E1A7FEC8}"/>
              </a:ext>
            </a:extLst>
          </p:cNvPr>
          <p:cNvSpPr txBox="1"/>
          <p:nvPr/>
        </p:nvSpPr>
        <p:spPr>
          <a:xfrm>
            <a:off x="6067781" y="157125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Tail</a:t>
            </a:r>
            <a:endParaRPr lang="zh-CN" altLang="en-US" dirty="0"/>
          </a:p>
        </p:txBody>
      </p:sp>
      <p:grpSp>
        <p:nvGrpSpPr>
          <p:cNvPr id="31" name="组合 30">
            <a:extLst>
              <a:ext uri="{FF2B5EF4-FFF2-40B4-BE49-F238E27FC236}">
                <a16:creationId xmlns="" xmlns:a16="http://schemas.microsoft.com/office/drawing/2014/main" id="{E441121E-48AE-F5EA-3728-7A73924A5E9D}"/>
              </a:ext>
            </a:extLst>
          </p:cNvPr>
          <p:cNvGrpSpPr/>
          <p:nvPr/>
        </p:nvGrpSpPr>
        <p:grpSpPr>
          <a:xfrm>
            <a:off x="2932535" y="2316313"/>
            <a:ext cx="2348559" cy="631275"/>
            <a:chOff x="6772181" y="2182048"/>
            <a:chExt cx="2348559" cy="631275"/>
          </a:xfrm>
        </p:grpSpPr>
        <p:cxnSp>
          <p:nvCxnSpPr>
            <p:cNvPr id="26" name="直接箭头连接符 25">
              <a:extLst>
                <a:ext uri="{FF2B5EF4-FFF2-40B4-BE49-F238E27FC236}">
                  <a16:creationId xmlns="" xmlns:a16="http://schemas.microsoft.com/office/drawing/2014/main" id="{724B221E-2E2B-1825-00BC-A60B1C6DA0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2181" y="2438295"/>
              <a:ext cx="605493" cy="3750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="" xmlns:a16="http://schemas.microsoft.com/office/drawing/2014/main" id="{F65BB2C9-4056-62A3-E06C-74877A22E0B8}"/>
                </a:ext>
              </a:extLst>
            </p:cNvPr>
            <p:cNvSpPr txBox="1"/>
            <p:nvPr/>
          </p:nvSpPr>
          <p:spPr>
            <a:xfrm>
              <a:off x="7345895" y="2182048"/>
              <a:ext cx="1774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prev</a:t>
              </a:r>
              <a:r>
                <a:rPr lang="zh-CN" altLang="en-US" dirty="0"/>
                <a:t>指针悬空</a:t>
              </a:r>
              <a:r>
                <a:rPr lang="en-US" altLang="zh-CN" dirty="0"/>
                <a:t>nil</a:t>
              </a:r>
              <a:endParaRPr lang="zh-CN" altLang="en-US" dirty="0"/>
            </a:p>
          </p:txBody>
        </p:sp>
      </p:grpSp>
      <p:sp>
        <p:nvSpPr>
          <p:cNvPr id="32" name="椭圆 31">
            <a:extLst>
              <a:ext uri="{FF2B5EF4-FFF2-40B4-BE49-F238E27FC236}">
                <a16:creationId xmlns="" xmlns:a16="http://schemas.microsoft.com/office/drawing/2014/main" id="{1DD5D2FF-CA09-58B3-35AE-12B6CA65DE85}"/>
              </a:ext>
            </a:extLst>
          </p:cNvPr>
          <p:cNvSpPr/>
          <p:nvPr/>
        </p:nvSpPr>
        <p:spPr>
          <a:xfrm>
            <a:off x="1935331" y="3026229"/>
            <a:ext cx="1748901" cy="125175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>
            <a:extLst>
              <a:ext uri="{FF2B5EF4-FFF2-40B4-BE49-F238E27FC236}">
                <a16:creationId xmlns="" xmlns:a16="http://schemas.microsoft.com/office/drawing/2014/main" id="{5DD5F9B5-AD7C-3728-DD96-AE14220EBEB1}"/>
              </a:ext>
            </a:extLst>
          </p:cNvPr>
          <p:cNvGrpSpPr/>
          <p:nvPr/>
        </p:nvGrpSpPr>
        <p:grpSpPr>
          <a:xfrm>
            <a:off x="9493703" y="3382541"/>
            <a:ext cx="1910940" cy="631275"/>
            <a:chOff x="6772181" y="2182048"/>
            <a:chExt cx="1910940" cy="631275"/>
          </a:xfrm>
        </p:grpSpPr>
        <p:cxnSp>
          <p:nvCxnSpPr>
            <p:cNvPr id="40" name="直接箭头连接符 39">
              <a:extLst>
                <a:ext uri="{FF2B5EF4-FFF2-40B4-BE49-F238E27FC236}">
                  <a16:creationId xmlns="" xmlns:a16="http://schemas.microsoft.com/office/drawing/2014/main" id="{B9BB1BFC-F5B6-3EB2-F81C-454DFB6A45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2181" y="2438295"/>
              <a:ext cx="605493" cy="3750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="" xmlns:a16="http://schemas.microsoft.com/office/drawing/2014/main" id="{8024CDA7-F8CA-6A65-3BC2-C50E7BDB65DB}"/>
                </a:ext>
              </a:extLst>
            </p:cNvPr>
            <p:cNvSpPr txBox="1"/>
            <p:nvPr/>
          </p:nvSpPr>
          <p:spPr>
            <a:xfrm>
              <a:off x="7345895" y="2182048"/>
              <a:ext cx="1337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指针悬空</a:t>
              </a:r>
              <a:r>
                <a:rPr lang="en-US" altLang="zh-CN" dirty="0"/>
                <a:t>nil</a:t>
              </a:r>
              <a:endParaRPr lang="zh-CN" altLang="en-US" dirty="0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="" xmlns:a16="http://schemas.microsoft.com/office/drawing/2014/main" id="{999E554A-D540-95F8-C80B-673CA8E7FDE2}"/>
              </a:ext>
            </a:extLst>
          </p:cNvPr>
          <p:cNvGrpSpPr/>
          <p:nvPr/>
        </p:nvGrpSpPr>
        <p:grpSpPr>
          <a:xfrm>
            <a:off x="10223631" y="1769271"/>
            <a:ext cx="1910940" cy="631275"/>
            <a:chOff x="6772181" y="2182048"/>
            <a:chExt cx="1910940" cy="631275"/>
          </a:xfrm>
        </p:grpSpPr>
        <p:cxnSp>
          <p:nvCxnSpPr>
            <p:cNvPr id="49" name="直接箭头连接符 48">
              <a:extLst>
                <a:ext uri="{FF2B5EF4-FFF2-40B4-BE49-F238E27FC236}">
                  <a16:creationId xmlns="" xmlns:a16="http://schemas.microsoft.com/office/drawing/2014/main" id="{03C38253-5BE5-5DC4-75C7-14A0C5ECD7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2181" y="2438295"/>
              <a:ext cx="605493" cy="3750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>
              <a:extLst>
                <a:ext uri="{FF2B5EF4-FFF2-40B4-BE49-F238E27FC236}">
                  <a16:creationId xmlns="" xmlns:a16="http://schemas.microsoft.com/office/drawing/2014/main" id="{3E92E6FE-BBF7-05A3-738C-8A34B6773998}"/>
                </a:ext>
              </a:extLst>
            </p:cNvPr>
            <p:cNvSpPr txBox="1"/>
            <p:nvPr/>
          </p:nvSpPr>
          <p:spPr>
            <a:xfrm>
              <a:off x="7345895" y="2182048"/>
              <a:ext cx="1337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指针悬空</a:t>
              </a:r>
              <a:r>
                <a:rPr lang="en-US" altLang="zh-CN" dirty="0"/>
                <a:t>nil</a:t>
              </a:r>
              <a:endParaRPr lang="zh-CN" altLang="en-US" dirty="0"/>
            </a:p>
          </p:txBody>
        </p:sp>
      </p:grpSp>
      <p:sp>
        <p:nvSpPr>
          <p:cNvPr id="54" name="椭圆 53">
            <a:extLst>
              <a:ext uri="{FF2B5EF4-FFF2-40B4-BE49-F238E27FC236}">
                <a16:creationId xmlns="" xmlns:a16="http://schemas.microsoft.com/office/drawing/2014/main" id="{8A38B85E-1589-2112-95FE-4969D43F20E2}"/>
              </a:ext>
            </a:extLst>
          </p:cNvPr>
          <p:cNvSpPr/>
          <p:nvPr/>
        </p:nvSpPr>
        <p:spPr>
          <a:xfrm>
            <a:off x="4416685" y="4359005"/>
            <a:ext cx="1748901" cy="125175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="" xmlns:a16="http://schemas.microsoft.com/office/drawing/2014/main" id="{B46267D5-F871-A74D-3DDA-648F926755CB}"/>
              </a:ext>
            </a:extLst>
          </p:cNvPr>
          <p:cNvCxnSpPr>
            <a:cxnSpLocks/>
          </p:cNvCxnSpPr>
          <p:nvPr/>
        </p:nvCxnSpPr>
        <p:spPr>
          <a:xfrm flipV="1">
            <a:off x="6172218" y="4058838"/>
            <a:ext cx="580352" cy="1043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="" xmlns:a16="http://schemas.microsoft.com/office/drawing/2014/main" id="{2598B110-B688-7BD3-9D75-DCCE996643DE}"/>
              </a:ext>
            </a:extLst>
          </p:cNvPr>
          <p:cNvCxnSpPr>
            <a:cxnSpLocks/>
          </p:cNvCxnSpPr>
          <p:nvPr/>
        </p:nvCxnSpPr>
        <p:spPr>
          <a:xfrm flipH="1" flipV="1">
            <a:off x="3150829" y="4162907"/>
            <a:ext cx="1339509" cy="1079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4760040E-2C49-2876-63C4-669745B62BE5}"/>
              </a:ext>
            </a:extLst>
          </p:cNvPr>
          <p:cNvGrpSpPr/>
          <p:nvPr/>
        </p:nvGrpSpPr>
        <p:grpSpPr>
          <a:xfrm>
            <a:off x="3596639" y="1090978"/>
            <a:ext cx="7654276" cy="3451342"/>
            <a:chOff x="6772181" y="411342"/>
            <a:chExt cx="7654276" cy="3451342"/>
          </a:xfrm>
        </p:grpSpPr>
        <p:cxnSp>
          <p:nvCxnSpPr>
            <p:cNvPr id="16" name="直接箭头连接符 15">
              <a:extLst>
                <a:ext uri="{FF2B5EF4-FFF2-40B4-BE49-F238E27FC236}">
                  <a16:creationId xmlns="" xmlns:a16="http://schemas.microsoft.com/office/drawing/2014/main" id="{4548030D-283A-3CFE-3B64-C85147F08E6C}"/>
                </a:ext>
              </a:extLst>
            </p:cNvPr>
            <p:cNvCxnSpPr>
              <a:cxnSpLocks/>
              <a:endCxn id="54" idx="1"/>
            </p:cNvCxnSpPr>
            <p:nvPr/>
          </p:nvCxnSpPr>
          <p:spPr>
            <a:xfrm>
              <a:off x="6772181" y="2813323"/>
              <a:ext cx="1076167" cy="10493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="" xmlns:a16="http://schemas.microsoft.com/office/drawing/2014/main" id="{DD051648-0C3C-62BA-94CB-69E7AAFBCFF6}"/>
                </a:ext>
              </a:extLst>
            </p:cNvPr>
            <p:cNvSpPr txBox="1"/>
            <p:nvPr/>
          </p:nvSpPr>
          <p:spPr>
            <a:xfrm>
              <a:off x="12669245" y="411342"/>
              <a:ext cx="1757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next</a:t>
              </a:r>
              <a:r>
                <a:rPr lang="zh-CN" altLang="en-US" dirty="0"/>
                <a:t>指针悬空</a:t>
              </a:r>
              <a:r>
                <a:rPr lang="en-US" altLang="zh-CN" dirty="0"/>
                <a:t>nil</a:t>
              </a:r>
              <a:endParaRPr lang="zh-CN" altLang="en-US" dirty="0"/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="" xmlns:a16="http://schemas.microsoft.com/office/drawing/2014/main" id="{F65BB2C9-4056-62A3-E06C-74877A22E0B8}"/>
              </a:ext>
            </a:extLst>
          </p:cNvPr>
          <p:cNvSpPr txBox="1"/>
          <p:nvPr/>
        </p:nvSpPr>
        <p:spPr>
          <a:xfrm>
            <a:off x="7718858" y="1090978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prev</a:t>
            </a:r>
            <a:r>
              <a:rPr lang="zh-CN" altLang="en-US" dirty="0"/>
              <a:t>指针悬空</a:t>
            </a:r>
            <a:r>
              <a:rPr lang="en-US" altLang="zh-CN" dirty="0"/>
              <a:t>nil</a:t>
            </a:r>
            <a:endParaRPr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="" xmlns:a16="http://schemas.microsoft.com/office/drawing/2014/main" id="{8A38B85E-1589-2112-95FE-4969D43F20E2}"/>
              </a:ext>
            </a:extLst>
          </p:cNvPr>
          <p:cNvSpPr/>
          <p:nvPr/>
        </p:nvSpPr>
        <p:spPr>
          <a:xfrm>
            <a:off x="6172218" y="2833269"/>
            <a:ext cx="1748901" cy="125175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="" xmlns:a16="http://schemas.microsoft.com/office/drawing/2014/main" id="{4548030D-283A-3CFE-3B64-C85147F08E6C}"/>
              </a:ext>
            </a:extLst>
          </p:cNvPr>
          <p:cNvCxnSpPr>
            <a:cxnSpLocks/>
          </p:cNvCxnSpPr>
          <p:nvPr/>
        </p:nvCxnSpPr>
        <p:spPr>
          <a:xfrm flipH="1">
            <a:off x="5899980" y="3871324"/>
            <a:ext cx="484398" cy="670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="" xmlns:a16="http://schemas.microsoft.com/office/drawing/2014/main" id="{8A38B85E-1589-2112-95FE-4969D43F20E2}"/>
              </a:ext>
            </a:extLst>
          </p:cNvPr>
          <p:cNvSpPr/>
          <p:nvPr/>
        </p:nvSpPr>
        <p:spPr>
          <a:xfrm>
            <a:off x="8143647" y="3916789"/>
            <a:ext cx="1748901" cy="125175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="" xmlns:a16="http://schemas.microsoft.com/office/drawing/2014/main" id="{B46267D5-F871-A74D-3DDA-648F926755CB}"/>
              </a:ext>
            </a:extLst>
          </p:cNvPr>
          <p:cNvCxnSpPr>
            <a:cxnSpLocks/>
          </p:cNvCxnSpPr>
          <p:nvPr/>
        </p:nvCxnSpPr>
        <p:spPr>
          <a:xfrm flipH="1" flipV="1">
            <a:off x="7431442" y="4017639"/>
            <a:ext cx="712206" cy="685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="" xmlns:a16="http://schemas.microsoft.com/office/drawing/2014/main" id="{4548030D-283A-3CFE-3B64-C85147F08E6C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7915247" y="3606985"/>
            <a:ext cx="484521" cy="493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295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="" xmlns:a16="http://schemas.microsoft.com/office/drawing/2014/main" id="{B3D39136-D183-8D07-909C-DF1200993A64}"/>
              </a:ext>
            </a:extLst>
          </p:cNvPr>
          <p:cNvSpPr/>
          <p:nvPr/>
        </p:nvSpPr>
        <p:spPr>
          <a:xfrm>
            <a:off x="1416999" y="5965331"/>
            <a:ext cx="10160362" cy="419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="" xmlns:a16="http://schemas.microsoft.com/office/drawing/2014/main" id="{EF5C6E13-34F2-B766-6910-D4DC51601003}"/>
              </a:ext>
            </a:extLst>
          </p:cNvPr>
          <p:cNvSpPr/>
          <p:nvPr/>
        </p:nvSpPr>
        <p:spPr>
          <a:xfrm>
            <a:off x="1935332" y="1660124"/>
            <a:ext cx="1748901" cy="125175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="" xmlns:a16="http://schemas.microsoft.com/office/drawing/2014/main" id="{2EFF89D8-7883-9B73-98FA-AD583E91034C}"/>
              </a:ext>
            </a:extLst>
          </p:cNvPr>
          <p:cNvSpPr/>
          <p:nvPr/>
        </p:nvSpPr>
        <p:spPr>
          <a:xfrm>
            <a:off x="5086904" y="2286000"/>
            <a:ext cx="1748901" cy="125175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Index:3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1C62ECF5-A371-95BF-12A6-09298C45D6ED}"/>
              </a:ext>
            </a:extLst>
          </p:cNvPr>
          <p:cNvSpPr/>
          <p:nvPr/>
        </p:nvSpPr>
        <p:spPr>
          <a:xfrm>
            <a:off x="2290438" y="4469907"/>
            <a:ext cx="1748901" cy="125175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ED9C82BA-3ED1-C3A7-EBCA-7D569331FA72}"/>
              </a:ext>
            </a:extLst>
          </p:cNvPr>
          <p:cNvSpPr/>
          <p:nvPr/>
        </p:nvSpPr>
        <p:spPr>
          <a:xfrm>
            <a:off x="7688061" y="4141433"/>
            <a:ext cx="1748901" cy="125175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="" xmlns:a16="http://schemas.microsoft.com/office/drawing/2014/main" id="{249ACFCB-AD0D-D8EC-C2FC-83D6B3683EF3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825318" y="2911876"/>
            <a:ext cx="339571" cy="1558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="" xmlns:a16="http://schemas.microsoft.com/office/drawing/2014/main" id="{095E5B63-BF96-E387-BB3A-A6A6A852609E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2177143" y="526457"/>
            <a:ext cx="276612" cy="11336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9EB77E25-9DB5-C8D3-0810-206A24E5188A}"/>
              </a:ext>
            </a:extLst>
          </p:cNvPr>
          <p:cNvSpPr txBox="1"/>
          <p:nvPr/>
        </p:nvSpPr>
        <p:spPr>
          <a:xfrm>
            <a:off x="2097728" y="15712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Head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="" xmlns:a16="http://schemas.microsoft.com/office/drawing/2014/main" id="{F0BE34D3-05DD-CA9D-34BE-F7ED20F2356D}"/>
              </a:ext>
            </a:extLst>
          </p:cNvPr>
          <p:cNvCxnSpPr>
            <a:cxnSpLocks/>
          </p:cNvCxnSpPr>
          <p:nvPr/>
        </p:nvCxnSpPr>
        <p:spPr>
          <a:xfrm>
            <a:off x="3855552" y="4767309"/>
            <a:ext cx="3832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="" xmlns:a16="http://schemas.microsoft.com/office/drawing/2014/main" id="{4475D4C3-61AB-8FAD-2050-45C47245AFD9}"/>
              </a:ext>
            </a:extLst>
          </p:cNvPr>
          <p:cNvCxnSpPr>
            <a:cxnSpLocks/>
          </p:cNvCxnSpPr>
          <p:nvPr/>
        </p:nvCxnSpPr>
        <p:spPr>
          <a:xfrm flipH="1" flipV="1">
            <a:off x="6835805" y="3167743"/>
            <a:ext cx="1671964" cy="1099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="" xmlns:a16="http://schemas.microsoft.com/office/drawing/2014/main" id="{E94D14F3-2F2B-D305-C96B-B1B874FEB9CD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6329231" y="526457"/>
            <a:ext cx="3021598" cy="781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="" xmlns:a16="http://schemas.microsoft.com/office/drawing/2014/main" id="{E2EBBDF3-ACB5-51DD-EFC6-6635E1A7FEC8}"/>
              </a:ext>
            </a:extLst>
          </p:cNvPr>
          <p:cNvSpPr txBox="1"/>
          <p:nvPr/>
        </p:nvSpPr>
        <p:spPr>
          <a:xfrm>
            <a:off x="6067781" y="157125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Tail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="" xmlns:a16="http://schemas.microsoft.com/office/drawing/2014/main" id="{1DD5D2FF-CA09-58B3-35AE-12B6CA65DE85}"/>
              </a:ext>
            </a:extLst>
          </p:cNvPr>
          <p:cNvSpPr/>
          <p:nvPr/>
        </p:nvSpPr>
        <p:spPr>
          <a:xfrm>
            <a:off x="9099117" y="1230191"/>
            <a:ext cx="1748901" cy="125175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="" xmlns:a16="http://schemas.microsoft.com/office/drawing/2014/main" id="{62DEA87F-928F-0CC7-0DEB-6150B8120E27}"/>
              </a:ext>
            </a:extLst>
          </p:cNvPr>
          <p:cNvCxnSpPr>
            <a:cxnSpLocks/>
            <a:stCxn id="7" idx="6"/>
            <a:endCxn id="32" idx="2"/>
          </p:cNvCxnSpPr>
          <p:nvPr/>
        </p:nvCxnSpPr>
        <p:spPr>
          <a:xfrm flipV="1">
            <a:off x="6835805" y="1856067"/>
            <a:ext cx="2263312" cy="1055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>
            <a:extLst>
              <a:ext uri="{FF2B5EF4-FFF2-40B4-BE49-F238E27FC236}">
                <a16:creationId xmlns="" xmlns:a16="http://schemas.microsoft.com/office/drawing/2014/main" id="{CB5A63D6-8502-5869-AE0F-12B525E8FD49}"/>
              </a:ext>
            </a:extLst>
          </p:cNvPr>
          <p:cNvCxnSpPr>
            <a:cxnSpLocks/>
          </p:cNvCxnSpPr>
          <p:nvPr/>
        </p:nvCxnSpPr>
        <p:spPr>
          <a:xfrm flipV="1">
            <a:off x="3489844" y="2621132"/>
            <a:ext cx="84893" cy="1939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="" xmlns:a16="http://schemas.microsoft.com/office/drawing/2014/main" id="{A37FEBDA-C5F8-D897-B247-C14055CB3B72}"/>
              </a:ext>
            </a:extLst>
          </p:cNvPr>
          <p:cNvCxnSpPr>
            <a:cxnSpLocks/>
          </p:cNvCxnSpPr>
          <p:nvPr/>
        </p:nvCxnSpPr>
        <p:spPr>
          <a:xfrm flipH="1">
            <a:off x="3777200" y="4412098"/>
            <a:ext cx="3910861" cy="52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="" xmlns:a16="http://schemas.microsoft.com/office/drawing/2014/main" id="{D5F2E516-AC1A-2C5D-90EB-DE2F4FF31E6A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6579684" y="3354437"/>
            <a:ext cx="1260346" cy="1004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="" xmlns:a16="http://schemas.microsoft.com/office/drawing/2014/main" id="{ECB647A1-20EA-8144-4E8B-5E9430AB42CB}"/>
              </a:ext>
            </a:extLst>
          </p:cNvPr>
          <p:cNvCxnSpPr>
            <a:cxnSpLocks/>
          </p:cNvCxnSpPr>
          <p:nvPr/>
        </p:nvCxnSpPr>
        <p:spPr>
          <a:xfrm flipH="1">
            <a:off x="6709220" y="1594894"/>
            <a:ext cx="2263312" cy="841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="" xmlns:a16="http://schemas.microsoft.com/office/drawing/2014/main" id="{497CD395-9D1C-36E5-A162-37711745457F}"/>
              </a:ext>
            </a:extLst>
          </p:cNvPr>
          <p:cNvGrpSpPr/>
          <p:nvPr/>
        </p:nvGrpSpPr>
        <p:grpSpPr>
          <a:xfrm>
            <a:off x="2896713" y="963619"/>
            <a:ext cx="2348559" cy="631275"/>
            <a:chOff x="6772181" y="2182048"/>
            <a:chExt cx="2348559" cy="631275"/>
          </a:xfrm>
        </p:grpSpPr>
        <p:cxnSp>
          <p:nvCxnSpPr>
            <p:cNvPr id="28" name="直接箭头连接符 27">
              <a:extLst>
                <a:ext uri="{FF2B5EF4-FFF2-40B4-BE49-F238E27FC236}">
                  <a16:creationId xmlns="" xmlns:a16="http://schemas.microsoft.com/office/drawing/2014/main" id="{042F5DAA-D044-CA06-488D-529CE26B61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2181" y="2438295"/>
              <a:ext cx="605493" cy="3750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="" xmlns:a16="http://schemas.microsoft.com/office/drawing/2014/main" id="{A3802429-5A73-93A5-72AD-9ED903ECBFBC}"/>
                </a:ext>
              </a:extLst>
            </p:cNvPr>
            <p:cNvSpPr txBox="1"/>
            <p:nvPr/>
          </p:nvSpPr>
          <p:spPr>
            <a:xfrm>
              <a:off x="7345895" y="2182048"/>
              <a:ext cx="1774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prev</a:t>
              </a:r>
              <a:r>
                <a:rPr lang="zh-CN" altLang="en-US" dirty="0"/>
                <a:t>指针悬空</a:t>
              </a:r>
              <a:r>
                <a:rPr lang="en-US" altLang="zh-CN" dirty="0"/>
                <a:t>nil</a:t>
              </a:r>
              <a:endParaRPr lang="zh-CN" altLang="en-US" dirty="0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="" xmlns:a16="http://schemas.microsoft.com/office/drawing/2014/main" id="{851AE6C1-E402-C577-C402-A892F90924EF}"/>
              </a:ext>
            </a:extLst>
          </p:cNvPr>
          <p:cNvGrpSpPr/>
          <p:nvPr/>
        </p:nvGrpSpPr>
        <p:grpSpPr>
          <a:xfrm>
            <a:off x="9861074" y="636422"/>
            <a:ext cx="2330926" cy="631275"/>
            <a:chOff x="6772181" y="2182048"/>
            <a:chExt cx="2330926" cy="631275"/>
          </a:xfrm>
        </p:grpSpPr>
        <p:cxnSp>
          <p:nvCxnSpPr>
            <p:cNvPr id="35" name="直接箭头连接符 34">
              <a:extLst>
                <a:ext uri="{FF2B5EF4-FFF2-40B4-BE49-F238E27FC236}">
                  <a16:creationId xmlns="" xmlns:a16="http://schemas.microsoft.com/office/drawing/2014/main" id="{27064CFA-0953-8621-FA9B-91631E6CD0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2181" y="2438295"/>
              <a:ext cx="605493" cy="3750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>
              <a:extLst>
                <a:ext uri="{FF2B5EF4-FFF2-40B4-BE49-F238E27FC236}">
                  <a16:creationId xmlns="" xmlns:a16="http://schemas.microsoft.com/office/drawing/2014/main" id="{1649DC73-6B21-ED56-D485-2256243B90AD}"/>
                </a:ext>
              </a:extLst>
            </p:cNvPr>
            <p:cNvSpPr txBox="1"/>
            <p:nvPr/>
          </p:nvSpPr>
          <p:spPr>
            <a:xfrm>
              <a:off x="7345895" y="2182048"/>
              <a:ext cx="1757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next</a:t>
              </a:r>
              <a:r>
                <a:rPr lang="zh-CN" altLang="en-US" dirty="0"/>
                <a:t>指针悬空</a:t>
              </a:r>
              <a:r>
                <a:rPr lang="en-US" altLang="zh-CN" dirty="0"/>
                <a:t>nil</a:t>
              </a:r>
              <a:endParaRPr lang="zh-CN" altLang="en-US" dirty="0"/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="" xmlns:a16="http://schemas.microsoft.com/office/drawing/2014/main" id="{493A3F7B-8480-F23E-8ED1-3CAED7750155}"/>
              </a:ext>
            </a:extLst>
          </p:cNvPr>
          <p:cNvSpPr txBox="1"/>
          <p:nvPr/>
        </p:nvSpPr>
        <p:spPr>
          <a:xfrm>
            <a:off x="4039339" y="589509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Insert(3, 300)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9370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="" xmlns:a16="http://schemas.microsoft.com/office/drawing/2014/main" id="{B3D39136-D183-8D07-909C-DF1200993A64}"/>
              </a:ext>
            </a:extLst>
          </p:cNvPr>
          <p:cNvSpPr/>
          <p:nvPr/>
        </p:nvSpPr>
        <p:spPr>
          <a:xfrm>
            <a:off x="1416999" y="5965331"/>
            <a:ext cx="10160362" cy="419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="" xmlns:a16="http://schemas.microsoft.com/office/drawing/2014/main" id="{EF5C6E13-34F2-B766-6910-D4DC51601003}"/>
              </a:ext>
            </a:extLst>
          </p:cNvPr>
          <p:cNvSpPr/>
          <p:nvPr/>
        </p:nvSpPr>
        <p:spPr>
          <a:xfrm>
            <a:off x="1935332" y="1660124"/>
            <a:ext cx="1748901" cy="125175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="" xmlns:a16="http://schemas.microsoft.com/office/drawing/2014/main" id="{2EFF89D8-7883-9B73-98FA-AD583E91034C}"/>
              </a:ext>
            </a:extLst>
          </p:cNvPr>
          <p:cNvSpPr/>
          <p:nvPr/>
        </p:nvSpPr>
        <p:spPr>
          <a:xfrm>
            <a:off x="5086904" y="2286000"/>
            <a:ext cx="1748901" cy="125175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1C62ECF5-A371-95BF-12A6-09298C45D6ED}"/>
              </a:ext>
            </a:extLst>
          </p:cNvPr>
          <p:cNvSpPr/>
          <p:nvPr/>
        </p:nvSpPr>
        <p:spPr>
          <a:xfrm>
            <a:off x="2290438" y="4469907"/>
            <a:ext cx="1748901" cy="125175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ED9C82BA-3ED1-C3A7-EBCA-7D569331FA72}"/>
              </a:ext>
            </a:extLst>
          </p:cNvPr>
          <p:cNvSpPr/>
          <p:nvPr/>
        </p:nvSpPr>
        <p:spPr>
          <a:xfrm>
            <a:off x="7688061" y="4141433"/>
            <a:ext cx="1748901" cy="125175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="" xmlns:a16="http://schemas.microsoft.com/office/drawing/2014/main" id="{249ACFCB-AD0D-D8EC-C2FC-83D6B3683EF3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825318" y="2911876"/>
            <a:ext cx="339571" cy="1558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="" xmlns:a16="http://schemas.microsoft.com/office/drawing/2014/main" id="{095E5B63-BF96-E387-BB3A-A6A6A852609E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2177143" y="526457"/>
            <a:ext cx="276612" cy="11336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9EB77E25-9DB5-C8D3-0810-206A24E5188A}"/>
              </a:ext>
            </a:extLst>
          </p:cNvPr>
          <p:cNvSpPr txBox="1"/>
          <p:nvPr/>
        </p:nvSpPr>
        <p:spPr>
          <a:xfrm>
            <a:off x="2097728" y="15712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Head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="" xmlns:a16="http://schemas.microsoft.com/office/drawing/2014/main" id="{F0BE34D3-05DD-CA9D-34BE-F7ED20F2356D}"/>
              </a:ext>
            </a:extLst>
          </p:cNvPr>
          <p:cNvCxnSpPr>
            <a:cxnSpLocks/>
          </p:cNvCxnSpPr>
          <p:nvPr/>
        </p:nvCxnSpPr>
        <p:spPr>
          <a:xfrm>
            <a:off x="3855552" y="4767309"/>
            <a:ext cx="3832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="" xmlns:a16="http://schemas.microsoft.com/office/drawing/2014/main" id="{4475D4C3-61AB-8FAD-2050-45C47245AFD9}"/>
              </a:ext>
            </a:extLst>
          </p:cNvPr>
          <p:cNvCxnSpPr>
            <a:cxnSpLocks/>
            <a:stCxn id="3" idx="2"/>
          </p:cNvCxnSpPr>
          <p:nvPr/>
        </p:nvCxnSpPr>
        <p:spPr>
          <a:xfrm flipH="1" flipV="1">
            <a:off x="6831478" y="2706380"/>
            <a:ext cx="2687183" cy="608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="" xmlns:a16="http://schemas.microsoft.com/office/drawing/2014/main" id="{E94D14F3-2F2B-D305-C96B-B1B874FEB9CD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6329231" y="526457"/>
            <a:ext cx="3021598" cy="781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="" xmlns:a16="http://schemas.microsoft.com/office/drawing/2014/main" id="{E2EBBDF3-ACB5-51DD-EFC6-6635E1A7FEC8}"/>
              </a:ext>
            </a:extLst>
          </p:cNvPr>
          <p:cNvSpPr txBox="1"/>
          <p:nvPr/>
        </p:nvSpPr>
        <p:spPr>
          <a:xfrm>
            <a:off x="6067781" y="157125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Tail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="" xmlns:a16="http://schemas.microsoft.com/office/drawing/2014/main" id="{1DD5D2FF-CA09-58B3-35AE-12B6CA65DE85}"/>
              </a:ext>
            </a:extLst>
          </p:cNvPr>
          <p:cNvSpPr/>
          <p:nvPr/>
        </p:nvSpPr>
        <p:spPr>
          <a:xfrm>
            <a:off x="9099117" y="1230191"/>
            <a:ext cx="1748901" cy="125175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index:4</a:t>
            </a:r>
          </a:p>
          <a:p>
            <a:pPr algn="ctr"/>
            <a:r>
              <a:rPr lang="en-US" altLang="zh-CN" dirty="0"/>
              <a:t>current</a:t>
            </a:r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="" xmlns:a16="http://schemas.microsoft.com/office/drawing/2014/main" id="{62DEA87F-928F-0CC7-0DEB-6150B8120E27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6835805" y="2911876"/>
            <a:ext cx="2679580" cy="55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>
            <a:extLst>
              <a:ext uri="{FF2B5EF4-FFF2-40B4-BE49-F238E27FC236}">
                <a16:creationId xmlns="" xmlns:a16="http://schemas.microsoft.com/office/drawing/2014/main" id="{CB5A63D6-8502-5869-AE0F-12B525E8FD49}"/>
              </a:ext>
            </a:extLst>
          </p:cNvPr>
          <p:cNvCxnSpPr>
            <a:cxnSpLocks/>
          </p:cNvCxnSpPr>
          <p:nvPr/>
        </p:nvCxnSpPr>
        <p:spPr>
          <a:xfrm flipV="1">
            <a:off x="3489844" y="2621132"/>
            <a:ext cx="84893" cy="1939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="" xmlns:a16="http://schemas.microsoft.com/office/drawing/2014/main" id="{A37FEBDA-C5F8-D897-B247-C14055CB3B72}"/>
              </a:ext>
            </a:extLst>
          </p:cNvPr>
          <p:cNvCxnSpPr>
            <a:cxnSpLocks/>
          </p:cNvCxnSpPr>
          <p:nvPr/>
        </p:nvCxnSpPr>
        <p:spPr>
          <a:xfrm flipH="1">
            <a:off x="3777200" y="4412098"/>
            <a:ext cx="3910861" cy="52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="" xmlns:a16="http://schemas.microsoft.com/office/drawing/2014/main" id="{D5F2E516-AC1A-2C5D-90EB-DE2F4FF31E6A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6579684" y="3354437"/>
            <a:ext cx="1108376" cy="1084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="" xmlns:a16="http://schemas.microsoft.com/office/drawing/2014/main" id="{ECB647A1-20EA-8144-4E8B-5E9430AB42CB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9597084" y="2336154"/>
            <a:ext cx="452137" cy="635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="" xmlns:a16="http://schemas.microsoft.com/office/drawing/2014/main" id="{497CD395-9D1C-36E5-A162-37711745457F}"/>
              </a:ext>
            </a:extLst>
          </p:cNvPr>
          <p:cNvGrpSpPr/>
          <p:nvPr/>
        </p:nvGrpSpPr>
        <p:grpSpPr>
          <a:xfrm>
            <a:off x="2896713" y="963619"/>
            <a:ext cx="2348559" cy="631275"/>
            <a:chOff x="6772181" y="2182048"/>
            <a:chExt cx="2348559" cy="631275"/>
          </a:xfrm>
        </p:grpSpPr>
        <p:cxnSp>
          <p:nvCxnSpPr>
            <p:cNvPr id="28" name="直接箭头连接符 27">
              <a:extLst>
                <a:ext uri="{FF2B5EF4-FFF2-40B4-BE49-F238E27FC236}">
                  <a16:creationId xmlns="" xmlns:a16="http://schemas.microsoft.com/office/drawing/2014/main" id="{042F5DAA-D044-CA06-488D-529CE26B61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2181" y="2438295"/>
              <a:ext cx="605493" cy="3750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="" xmlns:a16="http://schemas.microsoft.com/office/drawing/2014/main" id="{A3802429-5A73-93A5-72AD-9ED903ECBFBC}"/>
                </a:ext>
              </a:extLst>
            </p:cNvPr>
            <p:cNvSpPr txBox="1"/>
            <p:nvPr/>
          </p:nvSpPr>
          <p:spPr>
            <a:xfrm>
              <a:off x="7345895" y="2182048"/>
              <a:ext cx="1774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prev</a:t>
              </a:r>
              <a:r>
                <a:rPr lang="zh-CN" altLang="en-US" dirty="0"/>
                <a:t>指针悬空</a:t>
              </a:r>
              <a:r>
                <a:rPr lang="en-US" altLang="zh-CN" dirty="0"/>
                <a:t>nil</a:t>
              </a:r>
              <a:endParaRPr lang="zh-CN" altLang="en-US" dirty="0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="" xmlns:a16="http://schemas.microsoft.com/office/drawing/2014/main" id="{851AE6C1-E402-C577-C402-A892F90924EF}"/>
              </a:ext>
            </a:extLst>
          </p:cNvPr>
          <p:cNvGrpSpPr/>
          <p:nvPr/>
        </p:nvGrpSpPr>
        <p:grpSpPr>
          <a:xfrm>
            <a:off x="9861074" y="636422"/>
            <a:ext cx="2330926" cy="631275"/>
            <a:chOff x="6772181" y="2182048"/>
            <a:chExt cx="2330926" cy="631275"/>
          </a:xfrm>
        </p:grpSpPr>
        <p:cxnSp>
          <p:nvCxnSpPr>
            <p:cNvPr id="35" name="直接箭头连接符 34">
              <a:extLst>
                <a:ext uri="{FF2B5EF4-FFF2-40B4-BE49-F238E27FC236}">
                  <a16:creationId xmlns="" xmlns:a16="http://schemas.microsoft.com/office/drawing/2014/main" id="{27064CFA-0953-8621-FA9B-91631E6CD0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2181" y="2438295"/>
              <a:ext cx="605493" cy="3750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>
              <a:extLst>
                <a:ext uri="{FF2B5EF4-FFF2-40B4-BE49-F238E27FC236}">
                  <a16:creationId xmlns="" xmlns:a16="http://schemas.microsoft.com/office/drawing/2014/main" id="{1649DC73-6B21-ED56-D485-2256243B90AD}"/>
                </a:ext>
              </a:extLst>
            </p:cNvPr>
            <p:cNvSpPr txBox="1"/>
            <p:nvPr/>
          </p:nvSpPr>
          <p:spPr>
            <a:xfrm>
              <a:off x="7345895" y="2182048"/>
              <a:ext cx="1757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next</a:t>
              </a:r>
              <a:r>
                <a:rPr lang="zh-CN" altLang="en-US" dirty="0"/>
                <a:t>指针悬空</a:t>
              </a:r>
              <a:r>
                <a:rPr lang="en-US" altLang="zh-CN" dirty="0"/>
                <a:t>nil</a:t>
              </a:r>
              <a:endParaRPr lang="zh-CN" altLang="en-US" dirty="0"/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="" xmlns:a16="http://schemas.microsoft.com/office/drawing/2014/main" id="{493A3F7B-8480-F23E-8ED1-3CAED7750155}"/>
              </a:ext>
            </a:extLst>
          </p:cNvPr>
          <p:cNvSpPr txBox="1"/>
          <p:nvPr/>
        </p:nvSpPr>
        <p:spPr>
          <a:xfrm>
            <a:off x="4039339" y="589509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Insert(4, 300)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="" xmlns:a16="http://schemas.microsoft.com/office/drawing/2014/main" id="{8E59BE62-211C-85FE-4B57-8A1A580BF561}"/>
              </a:ext>
            </a:extLst>
          </p:cNvPr>
          <p:cNvSpPr/>
          <p:nvPr/>
        </p:nvSpPr>
        <p:spPr>
          <a:xfrm>
            <a:off x="9518661" y="2971767"/>
            <a:ext cx="1061120" cy="68598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300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="" xmlns:a16="http://schemas.microsoft.com/office/drawing/2014/main" id="{EA36A2E0-A6AA-FD9B-76A9-1540EE6549C5}"/>
              </a:ext>
            </a:extLst>
          </p:cNvPr>
          <p:cNvCxnSpPr>
            <a:cxnSpLocks/>
          </p:cNvCxnSpPr>
          <p:nvPr/>
        </p:nvCxnSpPr>
        <p:spPr>
          <a:xfrm flipH="1" flipV="1">
            <a:off x="6835805" y="3153583"/>
            <a:ext cx="1287884" cy="108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="" xmlns:a16="http://schemas.microsoft.com/office/drawing/2014/main" id="{8338048F-08C5-FA3D-605D-2354D2CFAA6C}"/>
              </a:ext>
            </a:extLst>
          </p:cNvPr>
          <p:cNvCxnSpPr>
            <a:cxnSpLocks/>
            <a:endCxn id="32" idx="3"/>
          </p:cNvCxnSpPr>
          <p:nvPr/>
        </p:nvCxnSpPr>
        <p:spPr>
          <a:xfrm flipH="1" flipV="1">
            <a:off x="9355238" y="2298628"/>
            <a:ext cx="416268" cy="854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659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="" xmlns:a16="http://schemas.microsoft.com/office/drawing/2014/main" id="{B3D39136-D183-8D07-909C-DF1200993A64}"/>
              </a:ext>
            </a:extLst>
          </p:cNvPr>
          <p:cNvSpPr/>
          <p:nvPr/>
        </p:nvSpPr>
        <p:spPr>
          <a:xfrm>
            <a:off x="1416999" y="5965331"/>
            <a:ext cx="10160362" cy="419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="" xmlns:a16="http://schemas.microsoft.com/office/drawing/2014/main" id="{EF5C6E13-34F2-B766-6910-D4DC51601003}"/>
              </a:ext>
            </a:extLst>
          </p:cNvPr>
          <p:cNvSpPr/>
          <p:nvPr/>
        </p:nvSpPr>
        <p:spPr>
          <a:xfrm>
            <a:off x="1935332" y="1660124"/>
            <a:ext cx="1748901" cy="125175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current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="" xmlns:a16="http://schemas.microsoft.com/office/drawing/2014/main" id="{2EFF89D8-7883-9B73-98FA-AD583E91034C}"/>
              </a:ext>
            </a:extLst>
          </p:cNvPr>
          <p:cNvSpPr/>
          <p:nvPr/>
        </p:nvSpPr>
        <p:spPr>
          <a:xfrm>
            <a:off x="5086904" y="2286000"/>
            <a:ext cx="1748901" cy="125175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Index:3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1C62ECF5-A371-95BF-12A6-09298C45D6ED}"/>
              </a:ext>
            </a:extLst>
          </p:cNvPr>
          <p:cNvSpPr/>
          <p:nvPr/>
        </p:nvSpPr>
        <p:spPr>
          <a:xfrm>
            <a:off x="2290438" y="4469907"/>
            <a:ext cx="1748901" cy="125175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ED9C82BA-3ED1-C3A7-EBCA-7D569331FA72}"/>
              </a:ext>
            </a:extLst>
          </p:cNvPr>
          <p:cNvSpPr/>
          <p:nvPr/>
        </p:nvSpPr>
        <p:spPr>
          <a:xfrm>
            <a:off x="7688061" y="4141433"/>
            <a:ext cx="1748901" cy="125175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="" xmlns:a16="http://schemas.microsoft.com/office/drawing/2014/main" id="{249ACFCB-AD0D-D8EC-C2FC-83D6B3683EF3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825318" y="2911876"/>
            <a:ext cx="339571" cy="1558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="" xmlns:a16="http://schemas.microsoft.com/office/drawing/2014/main" id="{095E5B63-BF96-E387-BB3A-A6A6A852609E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1291532" y="526457"/>
            <a:ext cx="1162223" cy="1293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9EB77E25-9DB5-C8D3-0810-206A24E5188A}"/>
              </a:ext>
            </a:extLst>
          </p:cNvPr>
          <p:cNvSpPr txBox="1"/>
          <p:nvPr/>
        </p:nvSpPr>
        <p:spPr>
          <a:xfrm>
            <a:off x="2097728" y="15712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Head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="" xmlns:a16="http://schemas.microsoft.com/office/drawing/2014/main" id="{F0BE34D3-05DD-CA9D-34BE-F7ED20F2356D}"/>
              </a:ext>
            </a:extLst>
          </p:cNvPr>
          <p:cNvCxnSpPr>
            <a:cxnSpLocks/>
          </p:cNvCxnSpPr>
          <p:nvPr/>
        </p:nvCxnSpPr>
        <p:spPr>
          <a:xfrm>
            <a:off x="3855552" y="4767309"/>
            <a:ext cx="3832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="" xmlns:a16="http://schemas.microsoft.com/office/drawing/2014/main" id="{4475D4C3-61AB-8FAD-2050-45C47245AFD9}"/>
              </a:ext>
            </a:extLst>
          </p:cNvPr>
          <p:cNvCxnSpPr>
            <a:cxnSpLocks/>
          </p:cNvCxnSpPr>
          <p:nvPr/>
        </p:nvCxnSpPr>
        <p:spPr>
          <a:xfrm flipH="1" flipV="1">
            <a:off x="6835805" y="3167743"/>
            <a:ext cx="1671964" cy="1099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="" xmlns:a16="http://schemas.microsoft.com/office/drawing/2014/main" id="{E94D14F3-2F2B-D305-C96B-B1B874FEB9CD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6329231" y="526457"/>
            <a:ext cx="3021598" cy="781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="" xmlns:a16="http://schemas.microsoft.com/office/drawing/2014/main" id="{E2EBBDF3-ACB5-51DD-EFC6-6635E1A7FEC8}"/>
              </a:ext>
            </a:extLst>
          </p:cNvPr>
          <p:cNvSpPr txBox="1"/>
          <p:nvPr/>
        </p:nvSpPr>
        <p:spPr>
          <a:xfrm>
            <a:off x="6067781" y="157125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Tail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="" xmlns:a16="http://schemas.microsoft.com/office/drawing/2014/main" id="{1DD5D2FF-CA09-58B3-35AE-12B6CA65DE85}"/>
              </a:ext>
            </a:extLst>
          </p:cNvPr>
          <p:cNvSpPr/>
          <p:nvPr/>
        </p:nvSpPr>
        <p:spPr>
          <a:xfrm>
            <a:off x="9099117" y="1230191"/>
            <a:ext cx="1748901" cy="125175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="" xmlns:a16="http://schemas.microsoft.com/office/drawing/2014/main" id="{62DEA87F-928F-0CC7-0DEB-6150B8120E27}"/>
              </a:ext>
            </a:extLst>
          </p:cNvPr>
          <p:cNvCxnSpPr>
            <a:cxnSpLocks/>
            <a:stCxn id="7" idx="6"/>
            <a:endCxn id="32" idx="2"/>
          </p:cNvCxnSpPr>
          <p:nvPr/>
        </p:nvCxnSpPr>
        <p:spPr>
          <a:xfrm flipV="1">
            <a:off x="6835805" y="1856067"/>
            <a:ext cx="2263312" cy="1055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>
            <a:extLst>
              <a:ext uri="{FF2B5EF4-FFF2-40B4-BE49-F238E27FC236}">
                <a16:creationId xmlns="" xmlns:a16="http://schemas.microsoft.com/office/drawing/2014/main" id="{CB5A63D6-8502-5869-AE0F-12B525E8FD49}"/>
              </a:ext>
            </a:extLst>
          </p:cNvPr>
          <p:cNvCxnSpPr>
            <a:cxnSpLocks/>
          </p:cNvCxnSpPr>
          <p:nvPr/>
        </p:nvCxnSpPr>
        <p:spPr>
          <a:xfrm flipV="1">
            <a:off x="3489844" y="2621132"/>
            <a:ext cx="84893" cy="1939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="" xmlns:a16="http://schemas.microsoft.com/office/drawing/2014/main" id="{A37FEBDA-C5F8-D897-B247-C14055CB3B72}"/>
              </a:ext>
            </a:extLst>
          </p:cNvPr>
          <p:cNvCxnSpPr>
            <a:cxnSpLocks/>
          </p:cNvCxnSpPr>
          <p:nvPr/>
        </p:nvCxnSpPr>
        <p:spPr>
          <a:xfrm flipH="1">
            <a:off x="3777200" y="4412098"/>
            <a:ext cx="3910861" cy="52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="" xmlns:a16="http://schemas.microsoft.com/office/drawing/2014/main" id="{D5F2E516-AC1A-2C5D-90EB-DE2F4FF31E6A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6579684" y="3354437"/>
            <a:ext cx="1260346" cy="1004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="" xmlns:a16="http://schemas.microsoft.com/office/drawing/2014/main" id="{ECB647A1-20EA-8144-4E8B-5E9430AB42CB}"/>
              </a:ext>
            </a:extLst>
          </p:cNvPr>
          <p:cNvCxnSpPr>
            <a:cxnSpLocks/>
          </p:cNvCxnSpPr>
          <p:nvPr/>
        </p:nvCxnSpPr>
        <p:spPr>
          <a:xfrm flipH="1">
            <a:off x="6709220" y="1594894"/>
            <a:ext cx="2263312" cy="841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="" xmlns:a16="http://schemas.microsoft.com/office/drawing/2014/main" id="{497CD395-9D1C-36E5-A162-37711745457F}"/>
              </a:ext>
            </a:extLst>
          </p:cNvPr>
          <p:cNvGrpSpPr/>
          <p:nvPr/>
        </p:nvGrpSpPr>
        <p:grpSpPr>
          <a:xfrm>
            <a:off x="761052" y="1375841"/>
            <a:ext cx="2348559" cy="631275"/>
            <a:chOff x="6772181" y="2182048"/>
            <a:chExt cx="2348559" cy="631275"/>
          </a:xfrm>
        </p:grpSpPr>
        <p:cxnSp>
          <p:nvCxnSpPr>
            <p:cNvPr id="28" name="直接箭头连接符 27">
              <a:extLst>
                <a:ext uri="{FF2B5EF4-FFF2-40B4-BE49-F238E27FC236}">
                  <a16:creationId xmlns="" xmlns:a16="http://schemas.microsoft.com/office/drawing/2014/main" id="{042F5DAA-D044-CA06-488D-529CE26B61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2181" y="2438295"/>
              <a:ext cx="605493" cy="3750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="" xmlns:a16="http://schemas.microsoft.com/office/drawing/2014/main" id="{A3802429-5A73-93A5-72AD-9ED903ECBFBC}"/>
                </a:ext>
              </a:extLst>
            </p:cNvPr>
            <p:cNvSpPr txBox="1"/>
            <p:nvPr/>
          </p:nvSpPr>
          <p:spPr>
            <a:xfrm>
              <a:off x="7345895" y="2182048"/>
              <a:ext cx="1774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prev</a:t>
              </a:r>
              <a:r>
                <a:rPr lang="zh-CN" altLang="en-US" dirty="0"/>
                <a:t>指针悬空</a:t>
              </a:r>
              <a:r>
                <a:rPr lang="en-US" altLang="zh-CN" dirty="0"/>
                <a:t>nil</a:t>
              </a:r>
              <a:endParaRPr lang="zh-CN" altLang="en-US" dirty="0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="" xmlns:a16="http://schemas.microsoft.com/office/drawing/2014/main" id="{851AE6C1-E402-C577-C402-A892F90924EF}"/>
              </a:ext>
            </a:extLst>
          </p:cNvPr>
          <p:cNvGrpSpPr/>
          <p:nvPr/>
        </p:nvGrpSpPr>
        <p:grpSpPr>
          <a:xfrm>
            <a:off x="9861074" y="636422"/>
            <a:ext cx="2330926" cy="631275"/>
            <a:chOff x="6772181" y="2182048"/>
            <a:chExt cx="2330926" cy="631275"/>
          </a:xfrm>
        </p:grpSpPr>
        <p:cxnSp>
          <p:nvCxnSpPr>
            <p:cNvPr id="35" name="直接箭头连接符 34">
              <a:extLst>
                <a:ext uri="{FF2B5EF4-FFF2-40B4-BE49-F238E27FC236}">
                  <a16:creationId xmlns="" xmlns:a16="http://schemas.microsoft.com/office/drawing/2014/main" id="{27064CFA-0953-8621-FA9B-91631E6CD0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2181" y="2438295"/>
              <a:ext cx="605493" cy="3750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>
              <a:extLst>
                <a:ext uri="{FF2B5EF4-FFF2-40B4-BE49-F238E27FC236}">
                  <a16:creationId xmlns="" xmlns:a16="http://schemas.microsoft.com/office/drawing/2014/main" id="{1649DC73-6B21-ED56-D485-2256243B90AD}"/>
                </a:ext>
              </a:extLst>
            </p:cNvPr>
            <p:cNvSpPr txBox="1"/>
            <p:nvPr/>
          </p:nvSpPr>
          <p:spPr>
            <a:xfrm>
              <a:off x="7345895" y="2182048"/>
              <a:ext cx="1757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next</a:t>
              </a:r>
              <a:r>
                <a:rPr lang="zh-CN" altLang="en-US" dirty="0"/>
                <a:t>指针悬空</a:t>
              </a:r>
              <a:r>
                <a:rPr lang="en-US" altLang="zh-CN" dirty="0"/>
                <a:t>nil</a:t>
              </a:r>
              <a:endParaRPr lang="zh-CN" altLang="en-US" dirty="0"/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="" xmlns:a16="http://schemas.microsoft.com/office/drawing/2014/main" id="{493A3F7B-8480-F23E-8ED1-3CAED7750155}"/>
              </a:ext>
            </a:extLst>
          </p:cNvPr>
          <p:cNvSpPr txBox="1"/>
          <p:nvPr/>
        </p:nvSpPr>
        <p:spPr>
          <a:xfrm>
            <a:off x="4039339" y="589509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Insert(0, 300)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="" xmlns:a16="http://schemas.microsoft.com/office/drawing/2014/main" id="{70DE0E1A-3C83-55DA-E3A4-874594985D19}"/>
              </a:ext>
            </a:extLst>
          </p:cNvPr>
          <p:cNvSpPr/>
          <p:nvPr/>
        </p:nvSpPr>
        <p:spPr>
          <a:xfrm>
            <a:off x="627516" y="1935151"/>
            <a:ext cx="1061120" cy="68598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300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="" xmlns:a16="http://schemas.microsoft.com/office/drawing/2014/main" id="{CD7A3709-7CBB-0C6C-2CC9-76AB3F2434A0}"/>
              </a:ext>
            </a:extLst>
          </p:cNvPr>
          <p:cNvCxnSpPr>
            <a:endCxn id="3" idx="7"/>
          </p:cNvCxnSpPr>
          <p:nvPr/>
        </p:nvCxnSpPr>
        <p:spPr>
          <a:xfrm flipH="1" flipV="1">
            <a:off x="1533239" y="2035611"/>
            <a:ext cx="407020" cy="48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="" xmlns:a16="http://schemas.microsoft.com/office/drawing/2014/main" id="{B9D283E8-00BD-BCF3-E97F-84419DA26A6A}"/>
              </a:ext>
            </a:extLst>
          </p:cNvPr>
          <p:cNvCxnSpPr>
            <a:stCxn id="3" idx="5"/>
          </p:cNvCxnSpPr>
          <p:nvPr/>
        </p:nvCxnSpPr>
        <p:spPr>
          <a:xfrm>
            <a:off x="1533239" y="2520672"/>
            <a:ext cx="402093" cy="73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419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="" xmlns:a16="http://schemas.microsoft.com/office/drawing/2014/main" id="{B3D39136-D183-8D07-909C-DF1200993A64}"/>
              </a:ext>
            </a:extLst>
          </p:cNvPr>
          <p:cNvSpPr/>
          <p:nvPr/>
        </p:nvSpPr>
        <p:spPr>
          <a:xfrm>
            <a:off x="1416999" y="5965331"/>
            <a:ext cx="10160362" cy="419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="" xmlns:a16="http://schemas.microsoft.com/office/drawing/2014/main" id="{EF5C6E13-34F2-B766-6910-D4DC51601003}"/>
              </a:ext>
            </a:extLst>
          </p:cNvPr>
          <p:cNvSpPr/>
          <p:nvPr/>
        </p:nvSpPr>
        <p:spPr>
          <a:xfrm>
            <a:off x="1935332" y="1660124"/>
            <a:ext cx="1748901" cy="125175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current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="" xmlns:a16="http://schemas.microsoft.com/office/drawing/2014/main" id="{2EFF89D8-7883-9B73-98FA-AD583E91034C}"/>
              </a:ext>
            </a:extLst>
          </p:cNvPr>
          <p:cNvSpPr/>
          <p:nvPr/>
        </p:nvSpPr>
        <p:spPr>
          <a:xfrm>
            <a:off x="5086904" y="2286000"/>
            <a:ext cx="1748901" cy="125175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Index:3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1C62ECF5-A371-95BF-12A6-09298C45D6ED}"/>
              </a:ext>
            </a:extLst>
          </p:cNvPr>
          <p:cNvSpPr/>
          <p:nvPr/>
        </p:nvSpPr>
        <p:spPr>
          <a:xfrm>
            <a:off x="2290438" y="4469907"/>
            <a:ext cx="1748901" cy="125175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ED9C82BA-3ED1-C3A7-EBCA-7D569331FA72}"/>
              </a:ext>
            </a:extLst>
          </p:cNvPr>
          <p:cNvSpPr/>
          <p:nvPr/>
        </p:nvSpPr>
        <p:spPr>
          <a:xfrm>
            <a:off x="7688061" y="4141433"/>
            <a:ext cx="1748901" cy="125175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="" xmlns:a16="http://schemas.microsoft.com/office/drawing/2014/main" id="{249ACFCB-AD0D-D8EC-C2FC-83D6B3683EF3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825318" y="2911876"/>
            <a:ext cx="339571" cy="1558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="" xmlns:a16="http://schemas.microsoft.com/office/drawing/2014/main" id="{095E5B63-BF96-E387-BB3A-A6A6A852609E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2453755" y="526457"/>
            <a:ext cx="356027" cy="11336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9EB77E25-9DB5-C8D3-0810-206A24E5188A}"/>
              </a:ext>
            </a:extLst>
          </p:cNvPr>
          <p:cNvSpPr txBox="1"/>
          <p:nvPr/>
        </p:nvSpPr>
        <p:spPr>
          <a:xfrm>
            <a:off x="2097728" y="15712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Head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="" xmlns:a16="http://schemas.microsoft.com/office/drawing/2014/main" id="{F0BE34D3-05DD-CA9D-34BE-F7ED20F2356D}"/>
              </a:ext>
            </a:extLst>
          </p:cNvPr>
          <p:cNvCxnSpPr>
            <a:cxnSpLocks/>
          </p:cNvCxnSpPr>
          <p:nvPr/>
        </p:nvCxnSpPr>
        <p:spPr>
          <a:xfrm>
            <a:off x="3855552" y="4767309"/>
            <a:ext cx="3832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="" xmlns:a16="http://schemas.microsoft.com/office/drawing/2014/main" id="{4475D4C3-61AB-8FAD-2050-45C47245AFD9}"/>
              </a:ext>
            </a:extLst>
          </p:cNvPr>
          <p:cNvCxnSpPr>
            <a:cxnSpLocks/>
          </p:cNvCxnSpPr>
          <p:nvPr/>
        </p:nvCxnSpPr>
        <p:spPr>
          <a:xfrm flipV="1">
            <a:off x="8507769" y="2566572"/>
            <a:ext cx="1332983" cy="1700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="" xmlns:a16="http://schemas.microsoft.com/office/drawing/2014/main" id="{E94D14F3-2F2B-D305-C96B-B1B874FEB9CD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6329231" y="526457"/>
            <a:ext cx="3021598" cy="781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="" xmlns:a16="http://schemas.microsoft.com/office/drawing/2014/main" id="{E2EBBDF3-ACB5-51DD-EFC6-6635E1A7FEC8}"/>
              </a:ext>
            </a:extLst>
          </p:cNvPr>
          <p:cNvSpPr txBox="1"/>
          <p:nvPr/>
        </p:nvSpPr>
        <p:spPr>
          <a:xfrm>
            <a:off x="6067781" y="157125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Tail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="" xmlns:a16="http://schemas.microsoft.com/office/drawing/2014/main" id="{1DD5D2FF-CA09-58B3-35AE-12B6CA65DE85}"/>
              </a:ext>
            </a:extLst>
          </p:cNvPr>
          <p:cNvSpPr/>
          <p:nvPr/>
        </p:nvSpPr>
        <p:spPr>
          <a:xfrm>
            <a:off x="9099117" y="1230191"/>
            <a:ext cx="1748901" cy="125175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="" xmlns:a16="http://schemas.microsoft.com/office/drawing/2014/main" id="{62DEA87F-928F-0CC7-0DEB-6150B8120E27}"/>
              </a:ext>
            </a:extLst>
          </p:cNvPr>
          <p:cNvCxnSpPr>
            <a:cxnSpLocks/>
            <a:stCxn id="7" idx="6"/>
            <a:endCxn id="32" idx="2"/>
          </p:cNvCxnSpPr>
          <p:nvPr/>
        </p:nvCxnSpPr>
        <p:spPr>
          <a:xfrm flipV="1">
            <a:off x="6835805" y="1856067"/>
            <a:ext cx="2263312" cy="1055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>
            <a:extLst>
              <a:ext uri="{FF2B5EF4-FFF2-40B4-BE49-F238E27FC236}">
                <a16:creationId xmlns="" xmlns:a16="http://schemas.microsoft.com/office/drawing/2014/main" id="{CB5A63D6-8502-5869-AE0F-12B525E8FD49}"/>
              </a:ext>
            </a:extLst>
          </p:cNvPr>
          <p:cNvCxnSpPr>
            <a:cxnSpLocks/>
          </p:cNvCxnSpPr>
          <p:nvPr/>
        </p:nvCxnSpPr>
        <p:spPr>
          <a:xfrm flipV="1">
            <a:off x="3489844" y="2621132"/>
            <a:ext cx="84893" cy="1939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="" xmlns:a16="http://schemas.microsoft.com/office/drawing/2014/main" id="{A37FEBDA-C5F8-D897-B247-C14055CB3B72}"/>
              </a:ext>
            </a:extLst>
          </p:cNvPr>
          <p:cNvCxnSpPr>
            <a:cxnSpLocks/>
          </p:cNvCxnSpPr>
          <p:nvPr/>
        </p:nvCxnSpPr>
        <p:spPr>
          <a:xfrm flipH="1">
            <a:off x="3777200" y="4412098"/>
            <a:ext cx="3910861" cy="52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="" xmlns:a16="http://schemas.microsoft.com/office/drawing/2014/main" id="{D5F2E516-AC1A-2C5D-90EB-DE2F4FF31E6A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6579684" y="3354437"/>
            <a:ext cx="1260346" cy="1004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="" xmlns:a16="http://schemas.microsoft.com/office/drawing/2014/main" id="{ECB647A1-20EA-8144-4E8B-5E9430AB42CB}"/>
              </a:ext>
            </a:extLst>
          </p:cNvPr>
          <p:cNvCxnSpPr>
            <a:cxnSpLocks/>
          </p:cNvCxnSpPr>
          <p:nvPr/>
        </p:nvCxnSpPr>
        <p:spPr>
          <a:xfrm flipH="1">
            <a:off x="8238476" y="1594894"/>
            <a:ext cx="734056" cy="2514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="" xmlns:a16="http://schemas.microsoft.com/office/drawing/2014/main" id="{497CD395-9D1C-36E5-A162-37711745457F}"/>
              </a:ext>
            </a:extLst>
          </p:cNvPr>
          <p:cNvGrpSpPr/>
          <p:nvPr/>
        </p:nvGrpSpPr>
        <p:grpSpPr>
          <a:xfrm>
            <a:off x="3549503" y="1230191"/>
            <a:ext cx="2348559" cy="631275"/>
            <a:chOff x="6772181" y="2182048"/>
            <a:chExt cx="2348559" cy="631275"/>
          </a:xfrm>
        </p:grpSpPr>
        <p:cxnSp>
          <p:nvCxnSpPr>
            <p:cNvPr id="28" name="直接箭头连接符 27">
              <a:extLst>
                <a:ext uri="{FF2B5EF4-FFF2-40B4-BE49-F238E27FC236}">
                  <a16:creationId xmlns="" xmlns:a16="http://schemas.microsoft.com/office/drawing/2014/main" id="{042F5DAA-D044-CA06-488D-529CE26B61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2181" y="2438295"/>
              <a:ext cx="605493" cy="3750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="" xmlns:a16="http://schemas.microsoft.com/office/drawing/2014/main" id="{A3802429-5A73-93A5-72AD-9ED903ECBFBC}"/>
                </a:ext>
              </a:extLst>
            </p:cNvPr>
            <p:cNvSpPr txBox="1"/>
            <p:nvPr/>
          </p:nvSpPr>
          <p:spPr>
            <a:xfrm>
              <a:off x="7345895" y="2182048"/>
              <a:ext cx="1774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prev</a:t>
              </a:r>
              <a:r>
                <a:rPr lang="zh-CN" altLang="en-US" dirty="0"/>
                <a:t>指针悬空</a:t>
              </a:r>
              <a:r>
                <a:rPr lang="en-US" altLang="zh-CN" dirty="0"/>
                <a:t>nil</a:t>
              </a:r>
              <a:endParaRPr lang="zh-CN" altLang="en-US" dirty="0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="" xmlns:a16="http://schemas.microsoft.com/office/drawing/2014/main" id="{851AE6C1-E402-C577-C402-A892F90924EF}"/>
              </a:ext>
            </a:extLst>
          </p:cNvPr>
          <p:cNvGrpSpPr/>
          <p:nvPr/>
        </p:nvGrpSpPr>
        <p:grpSpPr>
          <a:xfrm>
            <a:off x="9861074" y="636422"/>
            <a:ext cx="2330926" cy="631275"/>
            <a:chOff x="6772181" y="2182048"/>
            <a:chExt cx="2330926" cy="631275"/>
          </a:xfrm>
        </p:grpSpPr>
        <p:cxnSp>
          <p:nvCxnSpPr>
            <p:cNvPr id="35" name="直接箭头连接符 34">
              <a:extLst>
                <a:ext uri="{FF2B5EF4-FFF2-40B4-BE49-F238E27FC236}">
                  <a16:creationId xmlns="" xmlns:a16="http://schemas.microsoft.com/office/drawing/2014/main" id="{27064CFA-0953-8621-FA9B-91631E6CD0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2181" y="2438295"/>
              <a:ext cx="605493" cy="3750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>
              <a:extLst>
                <a:ext uri="{FF2B5EF4-FFF2-40B4-BE49-F238E27FC236}">
                  <a16:creationId xmlns="" xmlns:a16="http://schemas.microsoft.com/office/drawing/2014/main" id="{1649DC73-6B21-ED56-D485-2256243B90AD}"/>
                </a:ext>
              </a:extLst>
            </p:cNvPr>
            <p:cNvSpPr txBox="1"/>
            <p:nvPr/>
          </p:nvSpPr>
          <p:spPr>
            <a:xfrm>
              <a:off x="7345895" y="2182048"/>
              <a:ext cx="1757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next</a:t>
              </a:r>
              <a:r>
                <a:rPr lang="zh-CN" altLang="en-US" dirty="0"/>
                <a:t>指针悬空</a:t>
              </a:r>
              <a:r>
                <a:rPr lang="en-US" altLang="zh-CN" dirty="0"/>
                <a:t>nil</a:t>
              </a:r>
              <a:endParaRPr lang="zh-CN" altLang="en-US" dirty="0"/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="" xmlns:a16="http://schemas.microsoft.com/office/drawing/2014/main" id="{493A3F7B-8480-F23E-8ED1-3CAED7750155}"/>
              </a:ext>
            </a:extLst>
          </p:cNvPr>
          <p:cNvSpPr txBox="1"/>
          <p:nvPr/>
        </p:nvSpPr>
        <p:spPr>
          <a:xfrm>
            <a:off x="4039339" y="589509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Insert(0, 300)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="" xmlns:a16="http://schemas.microsoft.com/office/drawing/2014/main" id="{70DE0E1A-3C83-55DA-E3A4-874594985D19}"/>
              </a:ext>
            </a:extLst>
          </p:cNvPr>
          <p:cNvSpPr/>
          <p:nvPr/>
        </p:nvSpPr>
        <p:spPr>
          <a:xfrm>
            <a:off x="250457" y="1600019"/>
            <a:ext cx="1061120" cy="68598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300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="" xmlns:a16="http://schemas.microsoft.com/office/drawing/2014/main" id="{B9D283E8-00BD-BCF3-E97F-84419DA26A6A}"/>
              </a:ext>
            </a:extLst>
          </p:cNvPr>
          <p:cNvCxnSpPr>
            <a:stCxn id="3" idx="5"/>
          </p:cNvCxnSpPr>
          <p:nvPr/>
        </p:nvCxnSpPr>
        <p:spPr>
          <a:xfrm>
            <a:off x="1156180" y="2185540"/>
            <a:ext cx="402093" cy="73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0EF2BC21-6979-3E3C-D00D-3373EDE5FBA1}"/>
              </a:ext>
            </a:extLst>
          </p:cNvPr>
          <p:cNvSpPr txBox="1"/>
          <p:nvPr/>
        </p:nvSpPr>
        <p:spPr>
          <a:xfrm>
            <a:off x="627516" y="89266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在开头</a:t>
            </a:r>
          </a:p>
        </p:txBody>
      </p:sp>
    </p:spTree>
    <p:extLst>
      <p:ext uri="{BB962C8B-B14F-4D97-AF65-F5344CB8AC3E}">
        <p14:creationId xmlns:p14="http://schemas.microsoft.com/office/powerpoint/2010/main" val="294796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175</Words>
  <Application>Microsoft Office PowerPoint</Application>
  <PresentationFormat>宽屏</PresentationFormat>
  <Paragraphs>70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wayne</dc:creator>
  <cp:lastModifiedBy>Windows User</cp:lastModifiedBy>
  <cp:revision>7</cp:revision>
  <dcterms:created xsi:type="dcterms:W3CDTF">2023-03-11T08:34:28Z</dcterms:created>
  <dcterms:modified xsi:type="dcterms:W3CDTF">2023-03-20T13:14:48Z</dcterms:modified>
</cp:coreProperties>
</file>