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6F7C7-DE33-AB44-C860-9F4E6F2FB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7D479-E6B7-4B17-13C7-50AF22FF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887FA-1F3B-4BBE-7F14-EF92F973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78742-66CA-4F60-45EE-3070A10D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E26EC-439E-C539-BA57-945AE53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6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4FCB-D359-DF4B-0F4F-62479385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74C73-43CB-54BB-BAA0-0554F0FF9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1AFB4-8C15-BFF2-6811-4230F93C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04483-3395-83BD-2B7F-AEA1775D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BE080-C874-478E-E8EA-BEAD630A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FEDE20-B70A-FF34-90AE-9CB87E6CE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3B94A8-D375-5104-922B-DD00B56A7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5ED23-D541-24F3-8018-F5E102F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1734-2C6C-704E-3B18-E3D781A8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37C76-073D-7744-EEA6-9FA2486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1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62D1C-1B79-348F-BA61-76800F72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A7F36-71FB-4B99-2079-76693CC7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EFE1A-11C5-9AAB-16EA-D759C02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C6954-11BB-398F-962E-8B7861CE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E6061-4616-859F-CB8B-7E68A3F0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2BF89-6E3F-943F-B156-D44F5045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25870-7380-A445-5FBF-172AC27F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85AB0-990F-ADF7-923D-CF916C0B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B710-CA0F-24F1-5575-6F2201E6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0A377-5519-C3EB-330D-DDF75D48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4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9077C-9283-A20A-4431-51C8DE0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F68F2-4C5A-3698-D1D7-C731AAF57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A402B4-A3E6-F031-B773-731A0035E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DEB9B-C61D-1EB8-1AAE-8C42D209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6D3D1D-C672-A9D3-7FBA-61FBC8A7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CBA85-D071-5155-F7DA-8B78AD82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5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B3095-0EFD-BAEA-2017-76B558E0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182C3-7B2A-3E90-E906-D5BA20C7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12F83-D13E-F1CE-CAD9-31AED445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ECD6E0-1536-F82B-3656-2D3A3890F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716679-7105-BC53-F65B-D518930EE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6F4EFD-8016-75C6-1B50-545529BF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3B7C4D-5FDE-4440-529E-15BCCA84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B5A4C-2F6A-7257-3F0D-303B838D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3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1F4F-7983-CB03-B3C8-8F42E628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C4B8EA-D5E1-6D86-F7E9-0CB5A316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0D54E3-5F60-0EE6-0236-565F224F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2A7A53-A7DB-E6A1-CFD3-8D245F08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2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24B80D-93BA-B873-5CFE-9ECB0B34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A24D80-A7C2-21FD-44E7-531F233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6336C-DAEF-3AAA-9AD9-FC9BA61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5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1DAD6-4936-0A0B-8464-E3063FC0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647CD-1E8E-A86E-18E7-23A77C1D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0F271-398E-FFD0-640C-536C083F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7B113-4D6C-534F-D52F-E51C72C2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4BA1C-848A-5A48-EEBF-37E057ED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6DF21-F668-95E4-B782-8A83B2C2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FE1AD-BEE8-6803-5691-BADE070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753A44-EC6A-C8C6-8972-5948B483F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D2971-F499-D48D-625A-FF85956A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1E29BB-E06E-D8FC-1C25-472641E8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A7F34-E2A2-0A84-D67E-308BDCFD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F8B49-F36D-4873-F57F-B990CE3B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0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4BB2D9-9B13-D3F8-10C8-C3566062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C68ED-E059-E3F2-1CDF-767AB142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6BDE2-EF52-32C2-CA19-8E62B56DB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DD8C-B33C-4B2C-B06E-41F4C21EC0D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5D931-D45D-6771-81AD-B2C9071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D515B-EBEF-05CF-8B68-66B7F2C5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33B9-34D4-4687-A4FC-BD6D261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3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,80,90,70,40,50,10,60,20,30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6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D0A6B0-8246-7D27-6771-3517060FF9FA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3356098" y="3668305"/>
            <a:ext cx="376161" cy="3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619CA-8032-76E0-9C97-9DF7EA959EE3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7635064" y="2707723"/>
            <a:ext cx="376162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2" cy="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C47F3C-D7F0-C934-D16D-913F2101A10E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4143718" y="3668305"/>
            <a:ext cx="376162" cy="3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62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60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en-US" altLang="zh-CN" dirty="0"/>
              <a:t>,50,</a:t>
            </a:r>
            <a:r>
              <a:rPr lang="en-US" altLang="zh-CN" dirty="0">
                <a:solidFill>
                  <a:schemeClr val="accent6"/>
                </a:solidFill>
              </a:rPr>
              <a:t>70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80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90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15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5" y="319058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45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D0A6B0-8246-7D27-6771-3517060FF9FA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3356098" y="3668305"/>
            <a:ext cx="376161" cy="3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619CA-8032-76E0-9C97-9DF7EA959EE3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7635064" y="2707723"/>
            <a:ext cx="376162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1" cy="48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C47F3C-D7F0-C934-D16D-913F2101A10E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4143718" y="3668305"/>
            <a:ext cx="376162" cy="3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破坏小顶堆堆顶，开始排序，堆顶是最小值，堆顶和最后一个元素交换，排除最后一个元素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C15CBF0-9C5F-DCAC-0559-3CD673340AFF}"/>
              </a:ext>
            </a:extLst>
          </p:cNvPr>
          <p:cNvSpPr/>
          <p:nvPr/>
        </p:nvSpPr>
        <p:spPr>
          <a:xfrm>
            <a:off x="4969716" y="413221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75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757526D-7EE4-13BE-4D8C-4C90B9CA64DA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 flipH="1">
            <a:off x="5260662" y="3772472"/>
            <a:ext cx="422999" cy="35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7587CDD-48EB-3F69-1631-1D416295CC17}"/>
              </a:ext>
            </a:extLst>
          </p:cNvPr>
          <p:cNvSpPr/>
          <p:nvPr/>
        </p:nvSpPr>
        <p:spPr>
          <a:xfrm>
            <a:off x="5842553" y="413221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2A03C39-A738-6709-B71E-A33CF08E5158}"/>
              </a:ext>
            </a:extLst>
          </p:cNvPr>
          <p:cNvCxnSpPr>
            <a:stCxn id="8" idx="5"/>
            <a:endCxn id="28" idx="0"/>
          </p:cNvCxnSpPr>
          <p:nvPr/>
        </p:nvCxnSpPr>
        <p:spPr>
          <a:xfrm>
            <a:off x="5889390" y="3687256"/>
            <a:ext cx="244109" cy="44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3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0,80,40,60,90,50,70,		30,20,10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6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2" cy="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破坏小顶堆堆顶，开始排序，堆顶是最小值，堆顶和最后一个元素交换，排除最后一个元素</a:t>
            </a:r>
          </a:p>
        </p:txBody>
      </p:sp>
    </p:spTree>
    <p:extLst>
      <p:ext uri="{BB962C8B-B14F-4D97-AF65-F5344CB8AC3E}">
        <p14:creationId xmlns:p14="http://schemas.microsoft.com/office/powerpoint/2010/main" val="293998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60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en-US" altLang="zh-CN" dirty="0"/>
              <a:t>,50,</a:t>
            </a:r>
            <a:r>
              <a:rPr lang="en-US" altLang="zh-CN" dirty="0">
                <a:solidFill>
                  <a:schemeClr val="accent6"/>
                </a:solidFill>
              </a:rPr>
              <a:t>70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80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90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9641892" y="562057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8904327" y="562057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8166762" y="5620575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6691632" y="562461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5186986" y="5620577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7429197" y="5620576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5939309" y="5653786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3852772" y="5653787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4519879" y="5653786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破坏小顶堆堆顶，开始排序，堆顶是最小值，堆顶和最后一个元素交换，排除最后一个元素</a:t>
            </a:r>
          </a:p>
        </p:txBody>
      </p:sp>
    </p:spTree>
    <p:extLst>
      <p:ext uri="{BB962C8B-B14F-4D97-AF65-F5344CB8AC3E}">
        <p14:creationId xmlns:p14="http://schemas.microsoft.com/office/powerpoint/2010/main" val="369442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F611ADF-0F3D-05EA-9F41-DD376005C247}"/>
              </a:ext>
            </a:extLst>
          </p:cNvPr>
          <p:cNvSpPr/>
          <p:nvPr/>
        </p:nvSpPr>
        <p:spPr>
          <a:xfrm>
            <a:off x="2928484" y="3098307"/>
            <a:ext cx="2001921" cy="1593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,80,90,70,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en-US" altLang="zh-CN" dirty="0"/>
              <a:t>,50,10,60,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,30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6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D0A6B0-8246-7D27-6771-3517060FF9FA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3356098" y="3668305"/>
            <a:ext cx="376161" cy="3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619CA-8032-76E0-9C97-9DF7EA959EE3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7635064" y="2707723"/>
            <a:ext cx="376162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2" cy="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C47F3C-D7F0-C934-D16D-913F2101A10E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4143718" y="3668305"/>
            <a:ext cx="376162" cy="3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构建小顶堆</a:t>
            </a:r>
          </a:p>
        </p:txBody>
      </p:sp>
    </p:spTree>
    <p:extLst>
      <p:ext uri="{BB962C8B-B14F-4D97-AF65-F5344CB8AC3E}">
        <p14:creationId xmlns:p14="http://schemas.microsoft.com/office/powerpoint/2010/main" val="86452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F611ADF-0F3D-05EA-9F41-DD376005C247}"/>
              </a:ext>
            </a:extLst>
          </p:cNvPr>
          <p:cNvSpPr/>
          <p:nvPr/>
        </p:nvSpPr>
        <p:spPr>
          <a:xfrm>
            <a:off x="6428373" y="2185314"/>
            <a:ext cx="2001921" cy="1593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,80,90,</a:t>
            </a:r>
            <a:r>
              <a:rPr lang="en-US" altLang="zh-CN" dirty="0">
                <a:solidFill>
                  <a:schemeClr val="accent6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en-US" altLang="zh-CN" dirty="0"/>
              <a:t>,50,</a:t>
            </a:r>
            <a:r>
              <a:rPr lang="en-US" altLang="zh-CN" dirty="0">
                <a:solidFill>
                  <a:schemeClr val="accent6"/>
                </a:solidFill>
              </a:rPr>
              <a:t>70</a:t>
            </a:r>
            <a:r>
              <a:rPr lang="en-US" altLang="zh-CN" dirty="0"/>
              <a:t>,60,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,30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6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D0A6B0-8246-7D27-6771-3517060FF9FA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3356098" y="3668305"/>
            <a:ext cx="376161" cy="3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619CA-8032-76E0-9C97-9DF7EA959EE3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7635064" y="2707723"/>
            <a:ext cx="376162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2" cy="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C47F3C-D7F0-C934-D16D-913F2101A10E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4143718" y="3668305"/>
            <a:ext cx="376162" cy="3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构建小顶堆</a:t>
            </a:r>
          </a:p>
        </p:txBody>
      </p:sp>
    </p:spTree>
    <p:extLst>
      <p:ext uri="{BB962C8B-B14F-4D97-AF65-F5344CB8AC3E}">
        <p14:creationId xmlns:p14="http://schemas.microsoft.com/office/powerpoint/2010/main" val="56021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F611ADF-0F3D-05EA-9F41-DD376005C247}"/>
              </a:ext>
            </a:extLst>
          </p:cNvPr>
          <p:cNvSpPr/>
          <p:nvPr/>
        </p:nvSpPr>
        <p:spPr>
          <a:xfrm>
            <a:off x="3589529" y="2139518"/>
            <a:ext cx="2462418" cy="1663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,80,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6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90</a:t>
            </a:r>
            <a:r>
              <a:rPr lang="en-US" altLang="zh-CN" dirty="0"/>
              <a:t>,50,</a:t>
            </a:r>
            <a:r>
              <a:rPr lang="en-US" altLang="zh-CN" dirty="0">
                <a:solidFill>
                  <a:schemeClr val="accent6"/>
                </a:solidFill>
              </a:rPr>
              <a:t>70</a:t>
            </a:r>
            <a:r>
              <a:rPr lang="en-US" altLang="zh-CN" dirty="0"/>
              <a:t>,60,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,30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6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D0A6B0-8246-7D27-6771-3517060FF9FA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3356098" y="3668305"/>
            <a:ext cx="376161" cy="3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619CA-8032-76E0-9C97-9DF7EA959EE3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7635064" y="2707723"/>
            <a:ext cx="376162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2" cy="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C47F3C-D7F0-C934-D16D-913F2101A10E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4143718" y="3668305"/>
            <a:ext cx="376162" cy="3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构建小顶堆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DE6B20A-B52D-2F93-90FC-6EDF996C25FB}"/>
              </a:ext>
            </a:extLst>
          </p:cNvPr>
          <p:cNvCxnSpPr/>
          <p:nvPr/>
        </p:nvCxnSpPr>
        <p:spPr>
          <a:xfrm flipV="1">
            <a:off x="3040311" y="3491935"/>
            <a:ext cx="445587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443BEB5-7B56-7B99-1939-5C52CF976105}"/>
              </a:ext>
            </a:extLst>
          </p:cNvPr>
          <p:cNvSpPr txBox="1"/>
          <p:nvPr/>
        </p:nvSpPr>
        <p:spPr>
          <a:xfrm>
            <a:off x="1237207" y="361839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r>
              <a:rPr lang="zh-CN" altLang="en-US" dirty="0"/>
              <a:t>还需要和子树比较</a:t>
            </a:r>
          </a:p>
        </p:txBody>
      </p:sp>
    </p:spTree>
    <p:extLst>
      <p:ext uri="{BB962C8B-B14F-4D97-AF65-F5344CB8AC3E}">
        <p14:creationId xmlns:p14="http://schemas.microsoft.com/office/powerpoint/2010/main" val="256511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F611ADF-0F3D-05EA-9F41-DD376005C247}"/>
              </a:ext>
            </a:extLst>
          </p:cNvPr>
          <p:cNvSpPr/>
          <p:nvPr/>
        </p:nvSpPr>
        <p:spPr>
          <a:xfrm>
            <a:off x="2699609" y="3098307"/>
            <a:ext cx="2462418" cy="1601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,80,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6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en-US" altLang="zh-CN" dirty="0"/>
              <a:t>,50,</a:t>
            </a:r>
            <a:r>
              <a:rPr lang="en-US" altLang="zh-CN" dirty="0">
                <a:solidFill>
                  <a:schemeClr val="accent6"/>
                </a:solidFill>
              </a:rPr>
              <a:t>70</a:t>
            </a:r>
            <a:r>
              <a:rPr lang="en-US" altLang="zh-CN" dirty="0"/>
              <a:t>,60,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90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6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D0A6B0-8246-7D27-6771-3517060FF9FA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3356098" y="3668305"/>
            <a:ext cx="376161" cy="3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619CA-8032-76E0-9C97-9DF7EA959EE3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7635064" y="2707723"/>
            <a:ext cx="376162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2" cy="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C47F3C-D7F0-C934-D16D-913F2101A10E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4143718" y="3668305"/>
            <a:ext cx="376162" cy="3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构建小顶堆</a:t>
            </a:r>
          </a:p>
        </p:txBody>
      </p:sp>
    </p:spTree>
    <p:extLst>
      <p:ext uri="{BB962C8B-B14F-4D97-AF65-F5344CB8AC3E}">
        <p14:creationId xmlns:p14="http://schemas.microsoft.com/office/powerpoint/2010/main" val="293096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F611ADF-0F3D-05EA-9F41-DD376005C247}"/>
              </a:ext>
            </a:extLst>
          </p:cNvPr>
          <p:cNvSpPr/>
          <p:nvPr/>
        </p:nvSpPr>
        <p:spPr>
          <a:xfrm>
            <a:off x="4743398" y="1286067"/>
            <a:ext cx="3122218" cy="1601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80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en-US" altLang="zh-CN" dirty="0"/>
              <a:t>,50,</a:t>
            </a:r>
            <a:r>
              <a:rPr lang="en-US" altLang="zh-CN" dirty="0">
                <a:solidFill>
                  <a:schemeClr val="accent6"/>
                </a:solidFill>
              </a:rPr>
              <a:t>70</a:t>
            </a:r>
            <a:r>
              <a:rPr lang="en-US" altLang="zh-CN" dirty="0"/>
              <a:t>,60,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90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6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D0A6B0-8246-7D27-6771-3517060FF9FA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3356098" y="3668305"/>
            <a:ext cx="376161" cy="3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619CA-8032-76E0-9C97-9DF7EA959EE3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7635064" y="2707723"/>
            <a:ext cx="376162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2" cy="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C47F3C-D7F0-C934-D16D-913F2101A10E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4143718" y="3668305"/>
            <a:ext cx="376162" cy="3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构建小顶堆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19423FF-8DAF-B76C-47AC-3A82730BEAFF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710192" y="2593682"/>
            <a:ext cx="521771" cy="6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507B0-221F-06FC-9AE9-CEBF8276EA85}"/>
              </a:ext>
            </a:extLst>
          </p:cNvPr>
          <p:cNvSpPr txBox="1"/>
          <p:nvPr/>
        </p:nvSpPr>
        <p:spPr>
          <a:xfrm>
            <a:off x="8231963" y="2470816"/>
            <a:ext cx="22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</a:t>
            </a:r>
            <a:r>
              <a:rPr lang="zh-CN" altLang="en-US" dirty="0"/>
              <a:t>还需要和子树比较</a:t>
            </a:r>
          </a:p>
        </p:txBody>
      </p:sp>
    </p:spTree>
    <p:extLst>
      <p:ext uri="{BB962C8B-B14F-4D97-AF65-F5344CB8AC3E}">
        <p14:creationId xmlns:p14="http://schemas.microsoft.com/office/powerpoint/2010/main" val="104780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F611ADF-0F3D-05EA-9F41-DD376005C247}"/>
              </a:ext>
            </a:extLst>
          </p:cNvPr>
          <p:cNvSpPr/>
          <p:nvPr/>
        </p:nvSpPr>
        <p:spPr>
          <a:xfrm>
            <a:off x="6389839" y="2181640"/>
            <a:ext cx="2036619" cy="1601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60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en-US" altLang="zh-CN" dirty="0"/>
              <a:t>,50,</a:t>
            </a:r>
            <a:r>
              <a:rPr lang="en-US" altLang="zh-CN" dirty="0">
                <a:solidFill>
                  <a:schemeClr val="accent6"/>
                </a:solidFill>
              </a:rPr>
              <a:t>70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80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90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6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D0A6B0-8246-7D27-6771-3517060FF9FA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3356098" y="3668305"/>
            <a:ext cx="376161" cy="3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619CA-8032-76E0-9C97-9DF7EA959EE3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7635064" y="2707723"/>
            <a:ext cx="376162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2" cy="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C47F3C-D7F0-C934-D16D-913F2101A10E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4143718" y="3668305"/>
            <a:ext cx="376162" cy="3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构建小顶堆</a:t>
            </a:r>
          </a:p>
        </p:txBody>
      </p:sp>
    </p:spTree>
    <p:extLst>
      <p:ext uri="{BB962C8B-B14F-4D97-AF65-F5344CB8AC3E}">
        <p14:creationId xmlns:p14="http://schemas.microsoft.com/office/powerpoint/2010/main" val="244019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60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en-US" altLang="zh-CN" dirty="0"/>
              <a:t>,50,</a:t>
            </a:r>
            <a:r>
              <a:rPr lang="en-US" altLang="zh-CN" dirty="0">
                <a:solidFill>
                  <a:schemeClr val="accent6"/>
                </a:solidFill>
              </a:rPr>
              <a:t>70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80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90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6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D0A6B0-8246-7D27-6771-3517060FF9FA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3356098" y="3668305"/>
            <a:ext cx="376161" cy="3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619CA-8032-76E0-9C97-9DF7EA959EE3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7635064" y="2707723"/>
            <a:ext cx="376162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2" cy="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C47F3C-D7F0-C934-D16D-913F2101A10E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4143718" y="3668305"/>
            <a:ext cx="376162" cy="3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破坏小顶堆堆顶，开始排序，堆顶是最小值</a:t>
            </a:r>
          </a:p>
        </p:txBody>
      </p:sp>
    </p:spTree>
    <p:extLst>
      <p:ext uri="{BB962C8B-B14F-4D97-AF65-F5344CB8AC3E}">
        <p14:creationId xmlns:p14="http://schemas.microsoft.com/office/powerpoint/2010/main" val="214575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C9F34-F166-3DA2-90F3-128E51AF5893}"/>
              </a:ext>
            </a:extLst>
          </p:cNvPr>
          <p:cNvSpPr txBox="1"/>
          <p:nvPr/>
        </p:nvSpPr>
        <p:spPr>
          <a:xfrm>
            <a:off x="637309" y="9167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60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en-US" altLang="zh-CN" dirty="0"/>
              <a:t>,50,</a:t>
            </a:r>
            <a:r>
              <a:rPr lang="en-US" altLang="zh-CN" dirty="0">
                <a:solidFill>
                  <a:schemeClr val="accent6"/>
                </a:solidFill>
              </a:rPr>
              <a:t>70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80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1"/>
                </a:solidFill>
              </a:rPr>
              <a:t>90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CE0D93-C741-496B-F21C-0FACED32F1FD}"/>
              </a:ext>
            </a:extLst>
          </p:cNvPr>
          <p:cNvSpPr/>
          <p:nvPr/>
        </p:nvSpPr>
        <p:spPr>
          <a:xfrm>
            <a:off x="5974607" y="1342831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342A2-1D62-4260-1EDF-D13EACF1A5EB}"/>
              </a:ext>
            </a:extLst>
          </p:cNvPr>
          <p:cNvSpPr/>
          <p:nvPr/>
        </p:nvSpPr>
        <p:spPr>
          <a:xfrm>
            <a:off x="4810825" y="2211049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A67DC9-0F9B-A921-65A0-31BF0F7E10D0}"/>
              </a:ext>
            </a:extLst>
          </p:cNvPr>
          <p:cNvSpPr/>
          <p:nvPr/>
        </p:nvSpPr>
        <p:spPr>
          <a:xfrm>
            <a:off x="7138389" y="2211048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91174-461F-D9F3-FB45-66351870C67A}"/>
              </a:ext>
            </a:extLst>
          </p:cNvPr>
          <p:cNvSpPr/>
          <p:nvPr/>
        </p:nvSpPr>
        <p:spPr>
          <a:xfrm>
            <a:off x="5392716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651F-2147-33F0-F54C-E2A74DC1801C}"/>
              </a:ext>
            </a:extLst>
          </p:cNvPr>
          <p:cNvSpPr/>
          <p:nvPr/>
        </p:nvSpPr>
        <p:spPr>
          <a:xfrm>
            <a:off x="7720280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31AF2C-EE9C-6FD0-5DE7-27FFD568B18A}"/>
              </a:ext>
            </a:extLst>
          </p:cNvPr>
          <p:cNvSpPr/>
          <p:nvPr/>
        </p:nvSpPr>
        <p:spPr>
          <a:xfrm>
            <a:off x="3647043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07FC3-CB1F-9A49-4706-344C89D60765}"/>
              </a:ext>
            </a:extLst>
          </p:cNvPr>
          <p:cNvSpPr/>
          <p:nvPr/>
        </p:nvSpPr>
        <p:spPr>
          <a:xfrm>
            <a:off x="6556498" y="3171630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A16A9-583A-CFB0-1F8B-21B33395DB5D}"/>
              </a:ext>
            </a:extLst>
          </p:cNvPr>
          <p:cNvSpPr/>
          <p:nvPr/>
        </p:nvSpPr>
        <p:spPr>
          <a:xfrm>
            <a:off x="4228934" y="4051393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0E5303-E1D1-9E34-183B-A885FBC58109}"/>
              </a:ext>
            </a:extLst>
          </p:cNvPr>
          <p:cNvSpPr/>
          <p:nvPr/>
        </p:nvSpPr>
        <p:spPr>
          <a:xfrm>
            <a:off x="3065152" y="4051394"/>
            <a:ext cx="581891" cy="581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40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984F81-C46F-FA64-0359-C1916C78EE3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07500" y="1839506"/>
            <a:ext cx="752323" cy="4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61C31-55C6-4C30-4E16-8D6209DDA2C8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143718" y="2707724"/>
            <a:ext cx="752323" cy="5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D0A6B0-8246-7D27-6771-3517060FF9FA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3356098" y="3668305"/>
            <a:ext cx="376161" cy="3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C0AAD0-CBF7-755E-0D6B-211CDFA27E8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471282" y="1839506"/>
            <a:ext cx="752323" cy="4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4619CA-8032-76E0-9C97-9DF7EA959EE3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7635064" y="2707723"/>
            <a:ext cx="376162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35A9EF-23E1-7F96-F991-3D56ACB6AAAE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5307500" y="2707724"/>
            <a:ext cx="376162" cy="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54833C-70C1-6869-377B-F727DF29EC68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847444" y="2707723"/>
            <a:ext cx="376161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C47F3C-D7F0-C934-D16D-913F2101A10E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4143718" y="3668305"/>
            <a:ext cx="376162" cy="38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BA0D04-9C84-F5D4-56F9-AE4B41E817C7}"/>
              </a:ext>
            </a:extLst>
          </p:cNvPr>
          <p:cNvSpPr txBox="1"/>
          <p:nvPr/>
        </p:nvSpPr>
        <p:spPr>
          <a:xfrm>
            <a:off x="637309" y="405357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破坏小顶堆堆顶，开始排序，堆顶是最小值，堆顶和最后一个元素交换，排除最后一个元素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B7D158-4D31-0B8C-DC89-C3E4F0EACEB2}"/>
              </a:ext>
            </a:extLst>
          </p:cNvPr>
          <p:cNvCxnSpPr>
            <a:cxnSpLocks/>
          </p:cNvCxnSpPr>
          <p:nvPr/>
        </p:nvCxnSpPr>
        <p:spPr>
          <a:xfrm rot="5400000">
            <a:off x="4203571" y="2610225"/>
            <a:ext cx="2630313" cy="1415804"/>
          </a:xfrm>
          <a:prstGeom prst="curvedConnector3">
            <a:avLst>
              <a:gd name="adj1" fmla="val 11332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2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289</Words>
  <Application>Microsoft Office PowerPoint</Application>
  <PresentationFormat>宽屏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wayne</dc:creator>
  <cp:lastModifiedBy>wayne</cp:lastModifiedBy>
  <cp:revision>5</cp:revision>
  <dcterms:created xsi:type="dcterms:W3CDTF">2023-03-17T03:17:49Z</dcterms:created>
  <dcterms:modified xsi:type="dcterms:W3CDTF">2023-03-18T13:44:07Z</dcterms:modified>
</cp:coreProperties>
</file>