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A2F48-644A-8D40-0431-384F505D1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AA4A47-53AD-5DA2-9628-C10A2D448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D68DC-6DB8-1B0F-664E-5C4F4BF7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F31-6631-4BF2-8E86-4FCC67A34621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E4E95-4761-E02B-A0C3-37380AE3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1B4FF-EF0B-B870-4F28-FB9723A7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32D-046C-41DC-BB18-423025E2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09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8467F-A252-9C82-818A-DE87E785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A34D76-C079-D620-ADCA-80C85701B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3E5490-9D1D-A617-A363-2FD1C584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F31-6631-4BF2-8E86-4FCC67A34621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8D919-A20B-4970-3152-F8016728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0DA31-C52C-C7A9-27B5-A43181A2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32D-046C-41DC-BB18-423025E2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31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BBDA20-04D5-6D88-9C0A-32A383673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255F8B-7BBA-6A05-FCE7-50D731AEF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3881A-B090-CA8B-8AA7-46BFC696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F31-6631-4BF2-8E86-4FCC67A34621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80C39-9644-857E-B476-8B3A21A0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F83DD-2C2C-241A-6B14-56B24813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32D-046C-41DC-BB18-423025E2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1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C25B9-5973-4DD8-7F67-5275A20D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267D5-2CDB-2DB1-3D1A-E5B03162D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63C57-5000-9BFF-3A2A-5A9D35D0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F31-6631-4BF2-8E86-4FCC67A34621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CC104-A10E-798E-6B51-909D3A7F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372F5-ACE8-4684-0088-41B4247A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32D-046C-41DC-BB18-423025E2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93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5207B-DBBC-1916-BC0E-9C98F4AE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C96916-F1C3-5C95-1F12-632D143CE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90768-9E25-F955-741E-0BCBD056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F31-6631-4BF2-8E86-4FCC67A34621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9DE21-5EEB-1028-AD8B-DEC15E0D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1E691-8929-9BDC-313E-523FD587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32D-046C-41DC-BB18-423025E2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5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6C26A-2842-CB81-A88E-10F55693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BF695-F2FF-20DD-DA06-F70A8B5F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A0B345-B7B9-C772-CA71-E014B7CD2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5C3DAD-97CE-973F-065A-4908DA7D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F31-6631-4BF2-8E86-4FCC67A34621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0C3EC5-1738-1FD3-485B-C666B954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284223-A2C1-3937-D6F0-A5D23182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32D-046C-41DC-BB18-423025E2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73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9E888-FB66-AB87-1F6F-A6231724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F5A03-8CE6-BF3F-FD3D-3C2FBC3D4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5A9A9E-6A88-5114-9654-6A8B497B9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1B7F07-2018-155A-B2C5-5DA264470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2FAB6E-3577-2EAF-5006-5BBA3F96E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41ABD1-C33F-A9A4-39A0-77A6AA5B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F31-6631-4BF2-8E86-4FCC67A34621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E2F2B1-4609-5051-A29E-C107F17A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A0FA4D-AB94-18C8-899A-FDA4DA96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32D-046C-41DC-BB18-423025E2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5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8FDC6-8D41-4DE1-8C0F-47E4A1FC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3A3C0C-8AE0-3B86-EA3C-CF34A9E0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F31-6631-4BF2-8E86-4FCC67A34621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66DF8E-4D65-FB72-18F0-0DF28FCA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074870-B7BB-C40F-D257-A8177A7F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32D-046C-41DC-BB18-423025E2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40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9E1D44-B2E3-34D3-C884-05F87D2A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F31-6631-4BF2-8E86-4FCC67A34621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37F76E-FAE6-94D6-CA49-F7EEF6D5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E8C2CD-511E-5230-435A-7920D747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32D-046C-41DC-BB18-423025E2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4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E417A-1A2B-5374-4E33-F7A31A78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2F9E3-980B-46DA-B383-94D57C297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484E8D-434C-85FA-B41D-4A54EDD9C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1E9174-3D0F-1F0D-9BFF-FE3F60E1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F31-6631-4BF2-8E86-4FCC67A34621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05389E-3C06-A2AE-EE56-4651FB7A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4D04D3-ABD3-6BD7-691B-1F7D5A17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32D-046C-41DC-BB18-423025E2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3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78772-DD3E-45B7-82D3-E4D0A8DA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AA7C94-5CE2-411D-9DDF-C79323735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F770EC-B437-95C6-0D52-FE9524D86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074C01-7E29-D90D-C981-FDBFDF4F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F31-6631-4BF2-8E86-4FCC67A34621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2DB53E-71E2-7644-4470-06E06FB6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E8F7E-736D-4BE3-0180-21207357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B632D-046C-41DC-BB18-423025E2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32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604F25-84CB-6E38-5FD3-9AF091D9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1C6237-1EA4-A134-D4DD-6E6C86E1B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2ECE9-DCEE-1953-4630-F338F02AF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64F31-6631-4BF2-8E86-4FCC67A34621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53BA9-7ECC-8436-1B6A-D2EBAC617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FA871-5319-4D03-E350-F19CEA67A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B632D-046C-41DC-BB18-423025E2B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1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3D8C53A0-3CE5-E93B-1F37-6F81A96364FD}"/>
              </a:ext>
            </a:extLst>
          </p:cNvPr>
          <p:cNvSpPr/>
          <p:nvPr/>
        </p:nvSpPr>
        <p:spPr>
          <a:xfrm>
            <a:off x="387927" y="3897745"/>
            <a:ext cx="11545455" cy="1376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46F3F80-FB42-A6FE-1ED2-6DFA93C79F76}"/>
              </a:ext>
            </a:extLst>
          </p:cNvPr>
          <p:cNvCxnSpPr/>
          <p:nvPr/>
        </p:nvCxnSpPr>
        <p:spPr>
          <a:xfrm>
            <a:off x="3075709" y="3186545"/>
            <a:ext cx="610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A2D863A-F7A4-DC82-E38A-CB4DC37FF5E7}"/>
              </a:ext>
            </a:extLst>
          </p:cNvPr>
          <p:cNvSpPr txBox="1"/>
          <p:nvPr/>
        </p:nvSpPr>
        <p:spPr>
          <a:xfrm>
            <a:off x="846666" y="277558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0x1000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93B7226-187E-AB26-D0B5-EDE74F511C5E}"/>
              </a:ext>
            </a:extLst>
          </p:cNvPr>
          <p:cNvCxnSpPr>
            <a:stCxn id="26" idx="2"/>
          </p:cNvCxnSpPr>
          <p:nvPr/>
        </p:nvCxnSpPr>
        <p:spPr>
          <a:xfrm flipH="1">
            <a:off x="1253066" y="3144921"/>
            <a:ext cx="40999" cy="752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2582E59-EFC1-B043-5BF9-FBAC5264D9D1}"/>
              </a:ext>
            </a:extLst>
          </p:cNvPr>
          <p:cNvSpPr/>
          <p:nvPr/>
        </p:nvSpPr>
        <p:spPr>
          <a:xfrm>
            <a:off x="1344407" y="3897745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3BE92F-5EA1-039F-514A-D09E9F38F4AF}"/>
              </a:ext>
            </a:extLst>
          </p:cNvPr>
          <p:cNvSpPr txBox="1"/>
          <p:nvPr/>
        </p:nvSpPr>
        <p:spPr>
          <a:xfrm>
            <a:off x="705456" y="197658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个元素</a:t>
            </a:r>
            <a:r>
              <a:rPr lang="en-US" altLang="zh-CN" dirty="0"/>
              <a:t>2</a:t>
            </a:r>
            <a:r>
              <a:rPr lang="zh-CN" altLang="en-US" dirty="0"/>
              <a:t>个字节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09B398E-D669-3C5A-ADF8-51CB1B004F7C}"/>
              </a:ext>
            </a:extLst>
          </p:cNvPr>
          <p:cNvSpPr/>
          <p:nvPr/>
        </p:nvSpPr>
        <p:spPr>
          <a:xfrm>
            <a:off x="1910623" y="3888505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54A9326-5D46-3F0F-20B9-9377CCF48E47}"/>
              </a:ext>
            </a:extLst>
          </p:cNvPr>
          <p:cNvSpPr/>
          <p:nvPr/>
        </p:nvSpPr>
        <p:spPr>
          <a:xfrm>
            <a:off x="2484665" y="3897745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BC75906-6934-FA4A-6800-DDC8ADC74679}"/>
              </a:ext>
            </a:extLst>
          </p:cNvPr>
          <p:cNvSpPr/>
          <p:nvPr/>
        </p:nvSpPr>
        <p:spPr>
          <a:xfrm>
            <a:off x="3064115" y="3883888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C0DA9A8-9D44-8543-5150-6C573D884891}"/>
              </a:ext>
            </a:extLst>
          </p:cNvPr>
          <p:cNvSpPr/>
          <p:nvPr/>
        </p:nvSpPr>
        <p:spPr>
          <a:xfrm>
            <a:off x="3647079" y="3883887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E621C69-7EB0-3CC2-F4B1-28710D7BC81C}"/>
              </a:ext>
            </a:extLst>
          </p:cNvPr>
          <p:cNvSpPr txBox="1"/>
          <p:nvPr/>
        </p:nvSpPr>
        <p:spPr>
          <a:xfrm>
            <a:off x="1517764" y="255151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0x1002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D104990-0BC6-DD2A-93A3-7B6A3E5E5130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879823" y="2920843"/>
            <a:ext cx="85340" cy="95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0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037B59D-C4EF-C4DF-4108-23E267DA64BE}"/>
              </a:ext>
            </a:extLst>
          </p:cNvPr>
          <p:cNvSpPr/>
          <p:nvPr/>
        </p:nvSpPr>
        <p:spPr>
          <a:xfrm>
            <a:off x="1524000" y="803564"/>
            <a:ext cx="868218" cy="923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9CDE13F-2745-8655-501C-4211C3AC58E2}"/>
              </a:ext>
            </a:extLst>
          </p:cNvPr>
          <p:cNvSpPr/>
          <p:nvPr/>
        </p:nvSpPr>
        <p:spPr>
          <a:xfrm>
            <a:off x="7185891" y="498764"/>
            <a:ext cx="868218" cy="923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BED20F7-7E8F-F234-A617-14B1CEC24BF5}"/>
              </a:ext>
            </a:extLst>
          </p:cNvPr>
          <p:cNvSpPr/>
          <p:nvPr/>
        </p:nvSpPr>
        <p:spPr>
          <a:xfrm>
            <a:off x="5566287" y="8874"/>
            <a:ext cx="868218" cy="923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29C9B5C-A79C-9CA7-5634-127E1C445F53}"/>
              </a:ext>
            </a:extLst>
          </p:cNvPr>
          <p:cNvSpPr/>
          <p:nvPr/>
        </p:nvSpPr>
        <p:spPr>
          <a:xfrm>
            <a:off x="2924391" y="1884218"/>
            <a:ext cx="868218" cy="923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8B0E0E8-9E36-D628-01CD-2F52BC466D0B}"/>
              </a:ext>
            </a:extLst>
          </p:cNvPr>
          <p:cNvSpPr/>
          <p:nvPr/>
        </p:nvSpPr>
        <p:spPr>
          <a:xfrm>
            <a:off x="3435928" y="83127"/>
            <a:ext cx="868218" cy="923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C7ABC1E-4F38-FCE6-15DD-9CC12594AB8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2392218" y="960582"/>
            <a:ext cx="4793673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D307CEA-9C0D-1F7D-0A9E-429B182F4F93}"/>
              </a:ext>
            </a:extLst>
          </p:cNvPr>
          <p:cNvCxnSpPr>
            <a:cxnSpLocks/>
            <a:stCxn id="5" idx="3"/>
            <a:endCxn id="7" idx="6"/>
          </p:cNvCxnSpPr>
          <p:nvPr/>
        </p:nvCxnSpPr>
        <p:spPr>
          <a:xfrm flipH="1">
            <a:off x="3792609" y="1287137"/>
            <a:ext cx="3520430" cy="105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978443F-28D4-3330-BB50-86990B360A25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flipV="1">
            <a:off x="3665461" y="797247"/>
            <a:ext cx="2027974" cy="187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456F717-69BD-84FC-7257-899C78882DE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601399" y="470692"/>
            <a:ext cx="1964888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D8C53A0-3CE5-E93B-1F37-6F81A96364FD}"/>
              </a:ext>
            </a:extLst>
          </p:cNvPr>
          <p:cNvSpPr/>
          <p:nvPr/>
        </p:nvSpPr>
        <p:spPr>
          <a:xfrm>
            <a:off x="387927" y="3897745"/>
            <a:ext cx="11545455" cy="1376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46F3F80-FB42-A6FE-1ED2-6DFA93C79F76}"/>
              </a:ext>
            </a:extLst>
          </p:cNvPr>
          <p:cNvCxnSpPr/>
          <p:nvPr/>
        </p:nvCxnSpPr>
        <p:spPr>
          <a:xfrm>
            <a:off x="3075709" y="3186545"/>
            <a:ext cx="610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A2D863A-F7A4-DC82-E38A-CB4DC37FF5E7}"/>
              </a:ext>
            </a:extLst>
          </p:cNvPr>
          <p:cNvSpPr txBox="1"/>
          <p:nvPr/>
        </p:nvSpPr>
        <p:spPr>
          <a:xfrm>
            <a:off x="951345" y="277558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开头指针</a:t>
            </a:r>
            <a:r>
              <a:rPr lang="en-US" altLang="zh-CN" dirty="0"/>
              <a:t>0x1000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93B7226-187E-AB26-D0B5-EDE74F511C5E}"/>
              </a:ext>
            </a:extLst>
          </p:cNvPr>
          <p:cNvCxnSpPr>
            <a:stCxn id="26" idx="2"/>
          </p:cNvCxnSpPr>
          <p:nvPr/>
        </p:nvCxnSpPr>
        <p:spPr>
          <a:xfrm flipH="1">
            <a:off x="1357745" y="3144921"/>
            <a:ext cx="502663" cy="752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2582E59-EFC1-B043-5BF9-FBAC5264D9D1}"/>
              </a:ext>
            </a:extLst>
          </p:cNvPr>
          <p:cNvSpPr/>
          <p:nvPr/>
        </p:nvSpPr>
        <p:spPr>
          <a:xfrm>
            <a:off x="1344407" y="3897745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3BE92F-5EA1-039F-514A-D09E9F38F4AF}"/>
              </a:ext>
            </a:extLst>
          </p:cNvPr>
          <p:cNvSpPr txBox="1"/>
          <p:nvPr/>
        </p:nvSpPr>
        <p:spPr>
          <a:xfrm>
            <a:off x="705456" y="197658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个元素</a:t>
            </a:r>
            <a:r>
              <a:rPr lang="en-US" altLang="zh-CN" dirty="0"/>
              <a:t>2</a:t>
            </a:r>
            <a:r>
              <a:rPr lang="zh-CN" altLang="en-US" dirty="0"/>
              <a:t>个字节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09B398E-D669-3C5A-ADF8-51CB1B004F7C}"/>
              </a:ext>
            </a:extLst>
          </p:cNvPr>
          <p:cNvSpPr/>
          <p:nvPr/>
        </p:nvSpPr>
        <p:spPr>
          <a:xfrm>
            <a:off x="7532624" y="3897744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54A9326-5D46-3F0F-20B9-9377CCF48E47}"/>
              </a:ext>
            </a:extLst>
          </p:cNvPr>
          <p:cNvSpPr/>
          <p:nvPr/>
        </p:nvSpPr>
        <p:spPr>
          <a:xfrm>
            <a:off x="3090792" y="3883889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BC75906-6934-FA4A-6800-DDC8ADC74679}"/>
              </a:ext>
            </a:extLst>
          </p:cNvPr>
          <p:cNvSpPr/>
          <p:nvPr/>
        </p:nvSpPr>
        <p:spPr>
          <a:xfrm>
            <a:off x="2217599" y="3893124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C0DA9A8-9D44-8543-5150-6C573D884891}"/>
              </a:ext>
            </a:extLst>
          </p:cNvPr>
          <p:cNvSpPr/>
          <p:nvPr/>
        </p:nvSpPr>
        <p:spPr>
          <a:xfrm>
            <a:off x="5376792" y="3883889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F5508F-2D74-04D4-0F94-6A49F07E8313}"/>
              </a:ext>
            </a:extLst>
          </p:cNvPr>
          <p:cNvSpPr txBox="1"/>
          <p:nvPr/>
        </p:nvSpPr>
        <p:spPr>
          <a:xfrm>
            <a:off x="5017411" y="2694345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尾部指针</a:t>
            </a:r>
            <a:r>
              <a:rPr lang="en-US" altLang="zh-CN" dirty="0"/>
              <a:t>0x2000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FF3943C-BE23-8D95-571D-F09DC60283CD}"/>
              </a:ext>
            </a:extLst>
          </p:cNvPr>
          <p:cNvCxnSpPr/>
          <p:nvPr/>
        </p:nvCxnSpPr>
        <p:spPr>
          <a:xfrm flipH="1">
            <a:off x="5383549" y="3131065"/>
            <a:ext cx="40999" cy="752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72B7733-39BD-0A46-B40F-14923A43E05E}"/>
              </a:ext>
            </a:extLst>
          </p:cNvPr>
          <p:cNvCxnSpPr>
            <a:cxnSpLocks/>
            <a:stCxn id="2" idx="0"/>
            <a:endCxn id="8" idx="5"/>
          </p:cNvCxnSpPr>
          <p:nvPr/>
        </p:nvCxnSpPr>
        <p:spPr>
          <a:xfrm flipH="1" flipV="1">
            <a:off x="4176998" y="871500"/>
            <a:ext cx="1749476" cy="182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36D28E6-7988-8D20-9EA0-15144AE78CBF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1681018" y="1727200"/>
            <a:ext cx="277091" cy="145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A44C9B1-B139-0F01-EDDA-5CDB92EAD435}"/>
              </a:ext>
            </a:extLst>
          </p:cNvPr>
          <p:cNvSpPr/>
          <p:nvPr/>
        </p:nvSpPr>
        <p:spPr>
          <a:xfrm>
            <a:off x="9116438" y="3883889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18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3D8C53A0-3CE5-E93B-1F37-6F81A96364FD}"/>
              </a:ext>
            </a:extLst>
          </p:cNvPr>
          <p:cNvSpPr/>
          <p:nvPr/>
        </p:nvSpPr>
        <p:spPr>
          <a:xfrm>
            <a:off x="247071" y="1276139"/>
            <a:ext cx="11545455" cy="1376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93B7226-187E-AB26-D0B5-EDE74F511C5E}"/>
              </a:ext>
            </a:extLst>
          </p:cNvPr>
          <p:cNvCxnSpPr>
            <a:cxnSpLocks/>
          </p:cNvCxnSpPr>
          <p:nvPr/>
        </p:nvCxnSpPr>
        <p:spPr>
          <a:xfrm flipH="1">
            <a:off x="1203551" y="796513"/>
            <a:ext cx="76200" cy="49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2582E59-EFC1-B043-5BF9-FBAC5264D9D1}"/>
              </a:ext>
            </a:extLst>
          </p:cNvPr>
          <p:cNvSpPr/>
          <p:nvPr/>
        </p:nvSpPr>
        <p:spPr>
          <a:xfrm>
            <a:off x="1203551" y="1300338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09B398E-D669-3C5A-ADF8-51CB1B004F7C}"/>
              </a:ext>
            </a:extLst>
          </p:cNvPr>
          <p:cNvSpPr/>
          <p:nvPr/>
        </p:nvSpPr>
        <p:spPr>
          <a:xfrm>
            <a:off x="1769767" y="1291098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E97A78-7564-2C6D-AE97-9A7D743DA360}"/>
              </a:ext>
            </a:extLst>
          </p:cNvPr>
          <p:cNvSpPr txBox="1"/>
          <p:nvPr/>
        </p:nvSpPr>
        <p:spPr>
          <a:xfrm>
            <a:off x="393338" y="427181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S0</a:t>
            </a:r>
            <a:r>
              <a:rPr lang="zh-CN" altLang="en-US" dirty="0"/>
              <a:t>：指针：</a:t>
            </a:r>
            <a:r>
              <a:rPr lang="en-US" altLang="zh-CN" dirty="0" err="1"/>
              <a:t>len</a:t>
            </a:r>
            <a:r>
              <a:rPr lang="zh-CN" altLang="en-US" dirty="0"/>
              <a:t>：</a:t>
            </a:r>
            <a:r>
              <a:rPr lang="en-US" altLang="zh-CN" dirty="0"/>
              <a:t>3 cap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3C8470-C9C8-8B0D-804F-2CE3C266ADEF}"/>
              </a:ext>
            </a:extLst>
          </p:cNvPr>
          <p:cNvSpPr/>
          <p:nvPr/>
        </p:nvSpPr>
        <p:spPr>
          <a:xfrm>
            <a:off x="2335983" y="1291097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831592-0A6E-C1E0-8E62-87990EC7D32E}"/>
              </a:ext>
            </a:extLst>
          </p:cNvPr>
          <p:cNvSpPr/>
          <p:nvPr/>
        </p:nvSpPr>
        <p:spPr>
          <a:xfrm>
            <a:off x="2918207" y="1291096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2B7B5-D790-E17F-0470-D1D1E26E7AEF}"/>
              </a:ext>
            </a:extLst>
          </p:cNvPr>
          <p:cNvSpPr/>
          <p:nvPr/>
        </p:nvSpPr>
        <p:spPr>
          <a:xfrm>
            <a:off x="3500431" y="1300338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F145D2-7929-18B0-649F-0C69129F8704}"/>
              </a:ext>
            </a:extLst>
          </p:cNvPr>
          <p:cNvSpPr txBox="1"/>
          <p:nvPr/>
        </p:nvSpPr>
        <p:spPr>
          <a:xfrm>
            <a:off x="3599986" y="363229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</a:t>
            </a:r>
            <a:r>
              <a:rPr lang="zh-CN" altLang="en-US" dirty="0"/>
              <a:t>：指针：</a:t>
            </a:r>
            <a:r>
              <a:rPr lang="en-US" altLang="zh-CN" dirty="0" err="1"/>
              <a:t>len</a:t>
            </a:r>
            <a:r>
              <a:rPr lang="zh-CN" altLang="en-US" dirty="0"/>
              <a:t>：</a:t>
            </a:r>
            <a:r>
              <a:rPr lang="en-US" altLang="zh-CN" dirty="0"/>
              <a:t>5 cap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DE26729-C2C2-09FC-C92D-4AA9B7543306}"/>
              </a:ext>
            </a:extLst>
          </p:cNvPr>
          <p:cNvCxnSpPr>
            <a:cxnSpLocks/>
          </p:cNvCxnSpPr>
          <p:nvPr/>
        </p:nvCxnSpPr>
        <p:spPr>
          <a:xfrm flipH="1">
            <a:off x="1241651" y="667583"/>
            <a:ext cx="3243263" cy="62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E3F2336-295B-16B0-AE4D-68381F9B7FF5}"/>
              </a:ext>
            </a:extLst>
          </p:cNvPr>
          <p:cNvSpPr txBox="1"/>
          <p:nvPr/>
        </p:nvSpPr>
        <p:spPr>
          <a:xfrm>
            <a:off x="247071" y="3059668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S2</a:t>
            </a:r>
            <a:r>
              <a:rPr lang="zh-CN" altLang="en-US" dirty="0"/>
              <a:t>：指针：</a:t>
            </a:r>
            <a:r>
              <a:rPr lang="en-US" altLang="zh-CN" dirty="0" err="1"/>
              <a:t>len</a:t>
            </a:r>
            <a:r>
              <a:rPr lang="zh-CN" altLang="en-US" dirty="0"/>
              <a:t>：</a:t>
            </a:r>
            <a:r>
              <a:rPr lang="en-US" altLang="zh-CN" dirty="0"/>
              <a:t>4 cap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3BD15EC-69D4-34BB-E7E5-3DBD3FA59D9D}"/>
              </a:ext>
            </a:extLst>
          </p:cNvPr>
          <p:cNvCxnSpPr/>
          <p:nvPr/>
        </p:nvCxnSpPr>
        <p:spPr>
          <a:xfrm flipV="1">
            <a:off x="1121229" y="2685797"/>
            <a:ext cx="82322" cy="34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6A2735A-0066-CB9D-02C5-D20EE9339321}"/>
              </a:ext>
            </a:extLst>
          </p:cNvPr>
          <p:cNvSpPr/>
          <p:nvPr/>
        </p:nvSpPr>
        <p:spPr>
          <a:xfrm>
            <a:off x="247070" y="3517533"/>
            <a:ext cx="11545455" cy="1376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AF702EB-71AE-17B5-7461-E772EC0AC579}"/>
              </a:ext>
            </a:extLst>
          </p:cNvPr>
          <p:cNvSpPr/>
          <p:nvPr/>
        </p:nvSpPr>
        <p:spPr>
          <a:xfrm>
            <a:off x="5008667" y="3511817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7CB2EC-BE65-CFC0-1225-B707D3D8E3C1}"/>
              </a:ext>
            </a:extLst>
          </p:cNvPr>
          <p:cNvSpPr/>
          <p:nvPr/>
        </p:nvSpPr>
        <p:spPr>
          <a:xfrm>
            <a:off x="5574883" y="3502577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7CB8D86-AC09-D3EB-4F4A-8F9AA7796975}"/>
              </a:ext>
            </a:extLst>
          </p:cNvPr>
          <p:cNvSpPr/>
          <p:nvPr/>
        </p:nvSpPr>
        <p:spPr>
          <a:xfrm>
            <a:off x="6141099" y="3502576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377678-FCCE-46CA-43B7-E67B1D04E854}"/>
              </a:ext>
            </a:extLst>
          </p:cNvPr>
          <p:cNvSpPr/>
          <p:nvPr/>
        </p:nvSpPr>
        <p:spPr>
          <a:xfrm>
            <a:off x="6723323" y="3502575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54A9326-5D46-3F0F-20B9-9377CCF48E47}"/>
              </a:ext>
            </a:extLst>
          </p:cNvPr>
          <p:cNvSpPr/>
          <p:nvPr/>
        </p:nvSpPr>
        <p:spPr>
          <a:xfrm>
            <a:off x="7305547" y="3511817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BC75906-6934-FA4A-6800-DDC8ADC74679}"/>
              </a:ext>
            </a:extLst>
          </p:cNvPr>
          <p:cNvSpPr/>
          <p:nvPr/>
        </p:nvSpPr>
        <p:spPr>
          <a:xfrm>
            <a:off x="7884283" y="3511817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C0DA9A8-9D44-8543-5150-6C573D884891}"/>
              </a:ext>
            </a:extLst>
          </p:cNvPr>
          <p:cNvSpPr/>
          <p:nvPr/>
        </p:nvSpPr>
        <p:spPr>
          <a:xfrm>
            <a:off x="8473904" y="3511817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CF9A98-BB0E-31F8-D4EF-C16A6F59025A}"/>
              </a:ext>
            </a:extLst>
          </p:cNvPr>
          <p:cNvSpPr txBox="1"/>
          <p:nvPr/>
        </p:nvSpPr>
        <p:spPr>
          <a:xfrm>
            <a:off x="3802010" y="2826604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S3</a:t>
            </a:r>
            <a:r>
              <a:rPr lang="zh-CN" altLang="en-US" dirty="0"/>
              <a:t>：指针：</a:t>
            </a:r>
            <a:r>
              <a:rPr lang="en-US" altLang="zh-CN" dirty="0" err="1"/>
              <a:t>len</a:t>
            </a:r>
            <a:r>
              <a:rPr lang="zh-CN" altLang="en-US" dirty="0"/>
              <a:t>：</a:t>
            </a:r>
            <a:r>
              <a:rPr lang="en-US" altLang="zh-CN" dirty="0"/>
              <a:t>7 cap</a:t>
            </a:r>
            <a:r>
              <a:rPr lang="zh-CN" altLang="en-US" dirty="0"/>
              <a:t>：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EBBE5FC-D708-9207-63AC-A96CA9855730}"/>
              </a:ext>
            </a:extLst>
          </p:cNvPr>
          <p:cNvCxnSpPr>
            <a:cxnSpLocks/>
          </p:cNvCxnSpPr>
          <p:nvPr/>
        </p:nvCxnSpPr>
        <p:spPr>
          <a:xfrm>
            <a:off x="4659086" y="3195936"/>
            <a:ext cx="359253" cy="30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96B0C05F-DE95-0218-59A4-14EF39CECBB7}"/>
              </a:ext>
            </a:extLst>
          </p:cNvPr>
          <p:cNvSpPr/>
          <p:nvPr/>
        </p:nvSpPr>
        <p:spPr>
          <a:xfrm>
            <a:off x="8935978" y="4976569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C635767-5CEB-304B-B634-FFF878ECCDF6}"/>
              </a:ext>
            </a:extLst>
          </p:cNvPr>
          <p:cNvSpPr/>
          <p:nvPr/>
        </p:nvSpPr>
        <p:spPr>
          <a:xfrm>
            <a:off x="9537682" y="4951231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CD25EED-4BE2-5B82-39B4-CBAF1C027C5C}"/>
              </a:ext>
            </a:extLst>
          </p:cNvPr>
          <p:cNvSpPr/>
          <p:nvPr/>
        </p:nvSpPr>
        <p:spPr>
          <a:xfrm>
            <a:off x="10139386" y="4951231"/>
            <a:ext cx="535416" cy="1376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50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93</Words>
  <Application>Microsoft Office PowerPoint</Application>
  <PresentationFormat>宽屏</PresentationFormat>
  <Paragraphs>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wayne</dc:creator>
  <cp:lastModifiedBy>wayne</cp:lastModifiedBy>
  <cp:revision>1</cp:revision>
  <dcterms:created xsi:type="dcterms:W3CDTF">2022-12-31T07:13:00Z</dcterms:created>
  <dcterms:modified xsi:type="dcterms:W3CDTF">2022-12-31T12:56:33Z</dcterms:modified>
</cp:coreProperties>
</file>