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F48-644A-8D40-0431-384F505D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A4A47-53AD-5DA2-9628-C10A2D44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D68DC-6DB8-1B0F-664E-5C4F4BF7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4E95-4761-E02B-A0C3-37380AE3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1B4FF-EF0B-B870-4F28-FB9723A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8467F-A252-9C82-818A-DE87E78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34D76-C079-D620-ADCA-80C85701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E5490-9D1D-A617-A363-2FD1C58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D919-A20B-4970-3152-F801672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0DA31-C52C-C7A9-27B5-A43181A2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1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BDA20-04D5-6D88-9C0A-32A38367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55F8B-7BBA-6A05-FCE7-50D731AE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3881A-B090-CA8B-8AA7-46BFC696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80C39-9644-857E-B476-8B3A21A0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F83DD-2C2C-241A-6B14-56B2481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25B9-5973-4DD8-7F67-5275A20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267D5-2CDB-2DB1-3D1A-E5B03162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63C57-5000-9BFF-3A2A-5A9D35D0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CC104-A10E-798E-6B51-909D3A7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372F5-ACE8-4684-0088-41B4247A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207B-DBBC-1916-BC0E-9C98F4AE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96916-F1C3-5C95-1F12-632D143C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0768-9E25-F955-741E-0BCBD05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9DE21-5EEB-1028-AD8B-DEC15E0D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1E691-8929-9BDC-313E-523FD587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C26A-2842-CB81-A88E-10F5569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BF695-F2FF-20DD-DA06-F70A8B5F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0B345-B7B9-C772-CA71-E014B7CD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C3DAD-97CE-973F-065A-4908DA7D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C3EC5-1738-1FD3-485B-C666B95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84223-A2C1-3937-D6F0-A5D23182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E888-FB66-AB87-1F6F-A623172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F5A03-8CE6-BF3F-FD3D-3C2FBC3D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9A9E-6A88-5114-9654-6A8B497B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B7F07-2018-155A-B2C5-5DA264470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2FAB6E-3577-2EAF-5006-5BBA3F96E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ABD1-C33F-A9A4-39A0-77A6AA5B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2F2B1-4609-5051-A29E-C107F17A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0FA4D-AB94-18C8-899A-FDA4DA9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8FDC6-8D41-4DE1-8C0F-47E4A1FC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A3C0C-8AE0-3B86-EA3C-CF34A9E0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6DF8E-4D65-FB72-18F0-0DF28FCA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74870-B7BB-C40F-D257-A8177A7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0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E1D44-B2E3-34D3-C884-05F87D2A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37F76E-FAE6-94D6-CA49-F7EEF6D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8C2CD-511E-5230-435A-7920D74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E417A-1A2B-5374-4E33-F7A31A78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F9E3-980B-46DA-B383-94D57C29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84E8D-434C-85FA-B41D-4A54EDD9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E9174-3D0F-1F0D-9BFF-FE3F60E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5389E-3C06-A2AE-EE56-4651FB7A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D04D3-ABD3-6BD7-691B-1F7D5A17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8772-DD3E-45B7-82D3-E4D0A8D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A7C94-5CE2-411D-9DDF-C7932373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770EC-B437-95C6-0D52-FE9524D8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74C01-7E29-D90D-C981-FDBFDF4F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DB53E-71E2-7644-4470-06E06FB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E8F7E-736D-4BE3-0180-21207357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04F25-84CB-6E38-5FD3-9AF091D9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C6237-1EA4-A134-D4DD-6E6C86E1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2ECE9-DCEE-1953-4630-F338F02A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4F31-6631-4BF2-8E86-4FCC67A34621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53BA9-7ECC-8436-1B6A-D2EBAC61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FA871-5319-4D03-E350-F19CEA67A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1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387927" y="3897745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6F3F80-FB42-A6FE-1ED2-6DFA93C79F76}"/>
              </a:ext>
            </a:extLst>
          </p:cNvPr>
          <p:cNvCxnSpPr/>
          <p:nvPr/>
        </p:nvCxnSpPr>
        <p:spPr>
          <a:xfrm>
            <a:off x="3075709" y="3186545"/>
            <a:ext cx="610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A2D863A-F7A4-DC82-E38A-CB4DC37FF5E7}"/>
              </a:ext>
            </a:extLst>
          </p:cNvPr>
          <p:cNvSpPr txBox="1"/>
          <p:nvPr/>
        </p:nvSpPr>
        <p:spPr>
          <a:xfrm>
            <a:off x="846666" y="277558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stCxn id="26" idx="2"/>
          </p:cNvCxnSpPr>
          <p:nvPr/>
        </p:nvCxnSpPr>
        <p:spPr>
          <a:xfrm flipH="1">
            <a:off x="1253066" y="3144921"/>
            <a:ext cx="40999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344407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BE92F-5EA1-039F-514A-D09E9F38F4AF}"/>
              </a:ext>
            </a:extLst>
          </p:cNvPr>
          <p:cNvSpPr txBox="1"/>
          <p:nvPr/>
        </p:nvSpPr>
        <p:spPr>
          <a:xfrm>
            <a:off x="705456" y="197658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1910623" y="388850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2484665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3064115" y="388388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3647079" y="388388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621C69-7EB0-3CC2-F4B1-28710D7BC81C}"/>
              </a:ext>
            </a:extLst>
          </p:cNvPr>
          <p:cNvSpPr txBox="1"/>
          <p:nvPr/>
        </p:nvSpPr>
        <p:spPr>
          <a:xfrm>
            <a:off x="1517764" y="25515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0x1002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D104990-0BC6-DD2A-93A3-7B6A3E5E513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79823" y="2920843"/>
            <a:ext cx="85340" cy="95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037B59D-C4EF-C4DF-4108-23E267DA64BE}"/>
              </a:ext>
            </a:extLst>
          </p:cNvPr>
          <p:cNvSpPr/>
          <p:nvPr/>
        </p:nvSpPr>
        <p:spPr>
          <a:xfrm>
            <a:off x="1524000" y="80356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CDE13F-2745-8655-501C-4211C3AC58E2}"/>
              </a:ext>
            </a:extLst>
          </p:cNvPr>
          <p:cNvSpPr/>
          <p:nvPr/>
        </p:nvSpPr>
        <p:spPr>
          <a:xfrm>
            <a:off x="7185891" y="49876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ED20F7-7E8F-F234-A617-14B1CEC24BF5}"/>
              </a:ext>
            </a:extLst>
          </p:cNvPr>
          <p:cNvSpPr/>
          <p:nvPr/>
        </p:nvSpPr>
        <p:spPr>
          <a:xfrm>
            <a:off x="5566287" y="887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29C9B5C-A79C-9CA7-5634-127E1C445F53}"/>
              </a:ext>
            </a:extLst>
          </p:cNvPr>
          <p:cNvSpPr/>
          <p:nvPr/>
        </p:nvSpPr>
        <p:spPr>
          <a:xfrm>
            <a:off x="2924391" y="1884218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0E0E8-9E36-D628-01CD-2F52BC466D0B}"/>
              </a:ext>
            </a:extLst>
          </p:cNvPr>
          <p:cNvSpPr/>
          <p:nvPr/>
        </p:nvSpPr>
        <p:spPr>
          <a:xfrm>
            <a:off x="3435928" y="83127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7ABC1E-4F38-FCE6-15DD-9CC12594AB8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392218" y="960582"/>
            <a:ext cx="479367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307CEA-9C0D-1F7D-0A9E-429B182F4F93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3792609" y="1287137"/>
            <a:ext cx="3520430" cy="105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78443F-28D4-3330-BB50-86990B360A25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flipV="1">
            <a:off x="3665461" y="797247"/>
            <a:ext cx="2027974" cy="18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56F717-69BD-84FC-7257-899C78882DE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01399" y="470692"/>
            <a:ext cx="1964888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387927" y="3897745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6F3F80-FB42-A6FE-1ED2-6DFA93C79F76}"/>
              </a:ext>
            </a:extLst>
          </p:cNvPr>
          <p:cNvCxnSpPr/>
          <p:nvPr/>
        </p:nvCxnSpPr>
        <p:spPr>
          <a:xfrm>
            <a:off x="3075709" y="3186545"/>
            <a:ext cx="610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A2D863A-F7A4-DC82-E38A-CB4DC37FF5E7}"/>
              </a:ext>
            </a:extLst>
          </p:cNvPr>
          <p:cNvSpPr txBox="1"/>
          <p:nvPr/>
        </p:nvSpPr>
        <p:spPr>
          <a:xfrm>
            <a:off x="951345" y="277558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开头指针</a:t>
            </a:r>
            <a:r>
              <a:rPr lang="en-US" altLang="zh-CN" dirty="0"/>
              <a:t>0x1000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stCxn id="26" idx="2"/>
          </p:cNvCxnSpPr>
          <p:nvPr/>
        </p:nvCxnSpPr>
        <p:spPr>
          <a:xfrm flipH="1">
            <a:off x="1357745" y="3144921"/>
            <a:ext cx="502663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344407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BE92F-5EA1-039F-514A-D09E9F38F4AF}"/>
              </a:ext>
            </a:extLst>
          </p:cNvPr>
          <p:cNvSpPr txBox="1"/>
          <p:nvPr/>
        </p:nvSpPr>
        <p:spPr>
          <a:xfrm>
            <a:off x="705456" y="197658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7532624" y="3897744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3090792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2217599" y="3893124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5376792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F5508F-2D74-04D4-0F94-6A49F07E8313}"/>
              </a:ext>
            </a:extLst>
          </p:cNvPr>
          <p:cNvSpPr txBox="1"/>
          <p:nvPr/>
        </p:nvSpPr>
        <p:spPr>
          <a:xfrm>
            <a:off x="5017411" y="269434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尾部指针</a:t>
            </a:r>
            <a:r>
              <a:rPr lang="en-US" altLang="zh-CN" dirty="0"/>
              <a:t>0x2000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FF3943C-BE23-8D95-571D-F09DC60283CD}"/>
              </a:ext>
            </a:extLst>
          </p:cNvPr>
          <p:cNvCxnSpPr/>
          <p:nvPr/>
        </p:nvCxnSpPr>
        <p:spPr>
          <a:xfrm flipH="1">
            <a:off x="5383549" y="3131065"/>
            <a:ext cx="40999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2B7733-39BD-0A46-B40F-14923A43E05E}"/>
              </a:ext>
            </a:extLst>
          </p:cNvPr>
          <p:cNvCxnSpPr>
            <a:cxnSpLocks/>
            <a:stCxn id="2" idx="0"/>
            <a:endCxn id="8" idx="5"/>
          </p:cNvCxnSpPr>
          <p:nvPr/>
        </p:nvCxnSpPr>
        <p:spPr>
          <a:xfrm flipH="1" flipV="1">
            <a:off x="4176998" y="871500"/>
            <a:ext cx="1749476" cy="182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6D28E6-7988-8D20-9EA0-15144AE78CBF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681018" y="1727200"/>
            <a:ext cx="277091" cy="14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4C9B1-B139-0F01-EDDA-5CDB92EAD435}"/>
              </a:ext>
            </a:extLst>
          </p:cNvPr>
          <p:cNvSpPr/>
          <p:nvPr/>
        </p:nvSpPr>
        <p:spPr>
          <a:xfrm>
            <a:off x="9116438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18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247071" y="1276139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cxnSpLocks/>
          </p:cNvCxnSpPr>
          <p:nvPr/>
        </p:nvCxnSpPr>
        <p:spPr>
          <a:xfrm flipH="1">
            <a:off x="1203551" y="796513"/>
            <a:ext cx="76200" cy="4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203551" y="130033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1769767" y="129109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97A78-7564-2C6D-AE97-9A7D743DA360}"/>
              </a:ext>
            </a:extLst>
          </p:cNvPr>
          <p:cNvSpPr txBox="1"/>
          <p:nvPr/>
        </p:nvSpPr>
        <p:spPr>
          <a:xfrm>
            <a:off x="393338" y="42718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S0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3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C8470-C9C8-8B0D-804F-2CE3C266ADEF}"/>
              </a:ext>
            </a:extLst>
          </p:cNvPr>
          <p:cNvSpPr/>
          <p:nvPr/>
        </p:nvSpPr>
        <p:spPr>
          <a:xfrm>
            <a:off x="2335983" y="129109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31592-0A6E-C1E0-8E62-87990EC7D32E}"/>
              </a:ext>
            </a:extLst>
          </p:cNvPr>
          <p:cNvSpPr/>
          <p:nvPr/>
        </p:nvSpPr>
        <p:spPr>
          <a:xfrm>
            <a:off x="2918207" y="1291096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2B7B5-D790-E17F-0470-D1D1E26E7AEF}"/>
              </a:ext>
            </a:extLst>
          </p:cNvPr>
          <p:cNvSpPr/>
          <p:nvPr/>
        </p:nvSpPr>
        <p:spPr>
          <a:xfrm>
            <a:off x="3500431" y="130033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F145D2-7929-18B0-649F-0C69129F8704}"/>
              </a:ext>
            </a:extLst>
          </p:cNvPr>
          <p:cNvSpPr txBox="1"/>
          <p:nvPr/>
        </p:nvSpPr>
        <p:spPr>
          <a:xfrm>
            <a:off x="3599986" y="363229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5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E26729-C2C2-09FC-C92D-4AA9B7543306}"/>
              </a:ext>
            </a:extLst>
          </p:cNvPr>
          <p:cNvCxnSpPr>
            <a:cxnSpLocks/>
          </p:cNvCxnSpPr>
          <p:nvPr/>
        </p:nvCxnSpPr>
        <p:spPr>
          <a:xfrm flipH="1">
            <a:off x="1241651" y="667583"/>
            <a:ext cx="3243263" cy="6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3F2336-295B-16B0-AE4D-68381F9B7FF5}"/>
              </a:ext>
            </a:extLst>
          </p:cNvPr>
          <p:cNvSpPr txBox="1"/>
          <p:nvPr/>
        </p:nvSpPr>
        <p:spPr>
          <a:xfrm>
            <a:off x="247071" y="305966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4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BD15EC-69D4-34BB-E7E5-3DBD3FA59D9D}"/>
              </a:ext>
            </a:extLst>
          </p:cNvPr>
          <p:cNvCxnSpPr/>
          <p:nvPr/>
        </p:nvCxnSpPr>
        <p:spPr>
          <a:xfrm flipV="1">
            <a:off x="1121229" y="2685797"/>
            <a:ext cx="82322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6A2735A-0066-CB9D-02C5-D20EE9339321}"/>
              </a:ext>
            </a:extLst>
          </p:cNvPr>
          <p:cNvSpPr/>
          <p:nvPr/>
        </p:nvSpPr>
        <p:spPr>
          <a:xfrm>
            <a:off x="247070" y="3517533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F702EB-71AE-17B5-7461-E772EC0AC579}"/>
              </a:ext>
            </a:extLst>
          </p:cNvPr>
          <p:cNvSpPr/>
          <p:nvPr/>
        </p:nvSpPr>
        <p:spPr>
          <a:xfrm>
            <a:off x="5008667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CB2EC-BE65-CFC0-1225-B707D3D8E3C1}"/>
              </a:ext>
            </a:extLst>
          </p:cNvPr>
          <p:cNvSpPr/>
          <p:nvPr/>
        </p:nvSpPr>
        <p:spPr>
          <a:xfrm>
            <a:off x="5574883" y="350257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CB8D86-AC09-D3EB-4F4A-8F9AA7796975}"/>
              </a:ext>
            </a:extLst>
          </p:cNvPr>
          <p:cNvSpPr/>
          <p:nvPr/>
        </p:nvSpPr>
        <p:spPr>
          <a:xfrm>
            <a:off x="6141099" y="3502576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377678-FCCE-46CA-43B7-E67B1D04E854}"/>
              </a:ext>
            </a:extLst>
          </p:cNvPr>
          <p:cNvSpPr/>
          <p:nvPr/>
        </p:nvSpPr>
        <p:spPr>
          <a:xfrm>
            <a:off x="6723323" y="350257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7305547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7884283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8473904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CF9A98-BB0E-31F8-D4EF-C16A6F59025A}"/>
              </a:ext>
            </a:extLst>
          </p:cNvPr>
          <p:cNvSpPr txBox="1"/>
          <p:nvPr/>
        </p:nvSpPr>
        <p:spPr>
          <a:xfrm>
            <a:off x="3802010" y="282660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7 cap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BBE5FC-D708-9207-63AC-A96CA9855730}"/>
              </a:ext>
            </a:extLst>
          </p:cNvPr>
          <p:cNvCxnSpPr>
            <a:cxnSpLocks/>
          </p:cNvCxnSpPr>
          <p:nvPr/>
        </p:nvCxnSpPr>
        <p:spPr>
          <a:xfrm>
            <a:off x="4659086" y="3195936"/>
            <a:ext cx="359253" cy="3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6B0C05F-DE95-0218-59A4-14EF39CECBB7}"/>
              </a:ext>
            </a:extLst>
          </p:cNvPr>
          <p:cNvSpPr/>
          <p:nvPr/>
        </p:nvSpPr>
        <p:spPr>
          <a:xfrm>
            <a:off x="8935978" y="497656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C635767-5CEB-304B-B634-FFF878ECCDF6}"/>
              </a:ext>
            </a:extLst>
          </p:cNvPr>
          <p:cNvSpPr/>
          <p:nvPr/>
        </p:nvSpPr>
        <p:spPr>
          <a:xfrm>
            <a:off x="9537682" y="4951231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CD25EED-4BE2-5B82-39B4-CBAF1C027C5C}"/>
              </a:ext>
            </a:extLst>
          </p:cNvPr>
          <p:cNvSpPr/>
          <p:nvPr/>
        </p:nvSpPr>
        <p:spPr>
          <a:xfrm>
            <a:off x="10139386" y="4951231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323272" y="2740890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6F3F80-FB42-A6FE-1ED2-6DFA93C79F76}"/>
              </a:ext>
            </a:extLst>
          </p:cNvPr>
          <p:cNvCxnSpPr/>
          <p:nvPr/>
        </p:nvCxnSpPr>
        <p:spPr>
          <a:xfrm>
            <a:off x="3043382" y="2382115"/>
            <a:ext cx="610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A2D863A-F7A4-DC82-E38A-CB4DC37FF5E7}"/>
              </a:ext>
            </a:extLst>
          </p:cNvPr>
          <p:cNvSpPr txBox="1"/>
          <p:nvPr/>
        </p:nvSpPr>
        <p:spPr>
          <a:xfrm>
            <a:off x="782011" y="161873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9495" y="1988066"/>
            <a:ext cx="489915" cy="7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279752" y="2740890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1845968" y="2731650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2420010" y="2740890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2999460" y="2727033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3582424" y="2727032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58974F-5ACF-7D73-D5E8-4F6BF1ABCF4B}"/>
              </a:ext>
            </a:extLst>
          </p:cNvPr>
          <p:cNvSpPr/>
          <p:nvPr/>
        </p:nvSpPr>
        <p:spPr>
          <a:xfrm>
            <a:off x="8848582" y="2717614"/>
            <a:ext cx="64995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F17F-54A7-BD11-F4EB-EE354D6545ED}"/>
              </a:ext>
            </a:extLst>
          </p:cNvPr>
          <p:cNvSpPr/>
          <p:nvPr/>
        </p:nvSpPr>
        <p:spPr>
          <a:xfrm>
            <a:off x="703006" y="2740890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72F42D-4EA8-EC62-1969-AD8FD58AD786}"/>
              </a:ext>
            </a:extLst>
          </p:cNvPr>
          <p:cNvSpPr txBox="1"/>
          <p:nvPr/>
        </p:nvSpPr>
        <p:spPr>
          <a:xfrm>
            <a:off x="1879823" y="1257300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Key:1  hash(1) =&gt; v0 =&gt; room4</a:t>
            </a:r>
          </a:p>
          <a:p>
            <a:r>
              <a:rPr lang="en-US" altLang="zh-CN" dirty="0"/>
              <a:t>1 -&gt; room4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105892-C401-24BA-0761-1912429723DC}"/>
              </a:ext>
            </a:extLst>
          </p:cNvPr>
          <p:cNvCxnSpPr>
            <a:cxnSpLocks/>
          </p:cNvCxnSpPr>
          <p:nvPr/>
        </p:nvCxnSpPr>
        <p:spPr>
          <a:xfrm>
            <a:off x="2105025" y="1866323"/>
            <a:ext cx="930210" cy="82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42C0548-A700-9BD4-03E8-F7DACBDF22D3}"/>
              </a:ext>
            </a:extLst>
          </p:cNvPr>
          <p:cNvSpPr txBox="1"/>
          <p:nvPr/>
        </p:nvSpPr>
        <p:spPr>
          <a:xfrm>
            <a:off x="5746973" y="1257299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Key:2  hash(2) =&gt; v1 =&gt; room115</a:t>
            </a:r>
          </a:p>
          <a:p>
            <a:r>
              <a:rPr lang="en-US" altLang="zh-CN" dirty="0"/>
              <a:t>2 -&gt; room115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1AF1C5-F41A-41FE-7CC5-5AA3147503DA}"/>
              </a:ext>
            </a:extLst>
          </p:cNvPr>
          <p:cNvSpPr/>
          <p:nvPr/>
        </p:nvSpPr>
        <p:spPr>
          <a:xfrm>
            <a:off x="6086237" y="2717613"/>
            <a:ext cx="649957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ECAE54-7425-B84B-9ADE-0FDF87D6B754}"/>
              </a:ext>
            </a:extLst>
          </p:cNvPr>
          <p:cNvCxnSpPr>
            <a:cxnSpLocks/>
          </p:cNvCxnSpPr>
          <p:nvPr/>
        </p:nvCxnSpPr>
        <p:spPr>
          <a:xfrm flipH="1">
            <a:off x="6130305" y="1821455"/>
            <a:ext cx="334154" cy="87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4C282-6479-13DA-D3C6-4F0D6D6E8227}"/>
              </a:ext>
            </a:extLst>
          </p:cNvPr>
          <p:cNvSpPr txBox="1"/>
          <p:nvPr/>
        </p:nvSpPr>
        <p:spPr>
          <a:xfrm>
            <a:off x="1978136" y="4585037"/>
            <a:ext cx="5724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Key:1024  hash(1024) =&gt; v2 =&gt; room4</a:t>
            </a:r>
          </a:p>
          <a:p>
            <a:r>
              <a:rPr lang="en-US" altLang="zh-CN" dirty="0"/>
              <a:t>1024 -&gt; room4 </a:t>
            </a:r>
            <a:r>
              <a:rPr lang="zh-CN" altLang="en-US" dirty="0"/>
              <a:t>哈希冲突</a:t>
            </a:r>
            <a:endParaRPr lang="en-US" altLang="zh-CN" dirty="0"/>
          </a:p>
          <a:p>
            <a:r>
              <a:rPr lang="zh-CN" altLang="en-US" dirty="0"/>
              <a:t>开地址法，我不跟你挤在一起，换地方，很多实现算法</a:t>
            </a:r>
            <a:endParaRPr lang="en-US" altLang="zh-CN" dirty="0"/>
          </a:p>
          <a:p>
            <a:r>
              <a:rPr lang="zh-CN" altLang="en-US" dirty="0"/>
              <a:t>拉链法：挤在一起，链表，改版的拉链法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负载因子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0B4DDE-EB19-2D2D-EA4E-04C52E1A8EB9}"/>
              </a:ext>
            </a:extLst>
          </p:cNvPr>
          <p:cNvCxnSpPr>
            <a:cxnSpLocks/>
          </p:cNvCxnSpPr>
          <p:nvPr/>
        </p:nvCxnSpPr>
        <p:spPr>
          <a:xfrm flipH="1" flipV="1">
            <a:off x="2999460" y="4140385"/>
            <a:ext cx="149461" cy="11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074BB09-FCB8-7AF7-C8BD-7899315BFFF9}"/>
              </a:ext>
            </a:extLst>
          </p:cNvPr>
          <p:cNvSpPr/>
          <p:nvPr/>
        </p:nvSpPr>
        <p:spPr>
          <a:xfrm>
            <a:off x="4117840" y="323850"/>
            <a:ext cx="3654560" cy="45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链表，手拉手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0A1A1D-0AFB-7D01-9991-FCDD70024EEF}"/>
              </a:ext>
            </a:extLst>
          </p:cNvPr>
          <p:cNvCxnSpPr/>
          <p:nvPr/>
        </p:nvCxnSpPr>
        <p:spPr>
          <a:xfrm flipV="1">
            <a:off x="3043382" y="778802"/>
            <a:ext cx="1074458" cy="2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184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wayne</cp:lastModifiedBy>
  <cp:revision>2</cp:revision>
  <dcterms:created xsi:type="dcterms:W3CDTF">2022-12-31T07:13:00Z</dcterms:created>
  <dcterms:modified xsi:type="dcterms:W3CDTF">2023-01-07T15:04:37Z</dcterms:modified>
</cp:coreProperties>
</file>