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Communications and Dialogues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alan.rijnders</cp:lastModifiedBy>
  <cp:revision>1</cp:revision>
  <dcterms:created xsi:type="dcterms:W3CDTF">2021-05-31T14:29:08Z</dcterms:created>
  <dcterms:modified xsi:type="dcterms:W3CDTF">2021-05-31T14:29:08Z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