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D7DE-4292-A048-A1E3-2760E6520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19D1F-B045-3947-BA96-01A538684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46CF4-E09C-4149-801E-C730CDA3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9714-043B-B44E-8715-3141B0051FED}" type="datetimeFigureOut">
              <a:rPr lang="en-NL" smtClean="0"/>
              <a:t>27/01/2021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EB349-CDA4-FF44-B00C-072E0C4D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08B3A-485E-5D43-89B9-FDCAD5E5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6EB4-FFB9-C847-8971-BFCF909DCE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24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1F0F-4297-7245-A9F1-E6A0F5F6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78C87-4180-434A-8D4A-328330472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1768F-D188-2345-A2EA-E1ADF2EB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9714-043B-B44E-8715-3141B0051FED}" type="datetimeFigureOut">
              <a:rPr lang="en-NL" smtClean="0"/>
              <a:t>27/01/2021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24476-1F60-E84D-B6E1-02634F1A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9394F-5117-1242-9EC9-1C283E90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6EB4-FFB9-C847-8971-BFCF909DCE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8650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E96B0-7466-CE47-B3F5-9DB4C7BA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5823D-DAB2-AA41-A5EA-547FC792A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CEE0E-7248-9742-9502-FA0242E7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9714-043B-B44E-8715-3141B0051FED}" type="datetimeFigureOut">
              <a:rPr lang="en-NL" smtClean="0"/>
              <a:t>27/01/2021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33BA1-0442-2C47-B3D1-83F769EB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2B3F7-5733-934D-8D6D-530B1946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6EB4-FFB9-C847-8971-BFCF909DCE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772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C285-6049-F644-9AC8-FD057C55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64D87-F62F-E64D-B397-7936B1ED9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2C997-437B-D747-B68F-06E1DE5A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9714-043B-B44E-8715-3141B0051FED}" type="datetimeFigureOut">
              <a:rPr lang="en-NL" smtClean="0"/>
              <a:t>27/01/2021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03700-BED1-C04D-93D7-2137326C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398E9-B026-9B45-BCA0-BE3057A4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6EB4-FFB9-C847-8971-BFCF909DCE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885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4791-D2D9-BC40-B9F7-430987C9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B2B36-6EA2-C24E-BB54-A0D2D4DF1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0191F-ADBA-C94F-B11B-BD67A814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9714-043B-B44E-8715-3141B0051FED}" type="datetimeFigureOut">
              <a:rPr lang="en-NL" smtClean="0"/>
              <a:t>27/01/2021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AA741-8EF0-5A47-A06F-03D942AC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72867-A24D-1941-AC58-BAE4A477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6EB4-FFB9-C847-8971-BFCF909DCE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07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9B8A-6C06-DD48-8BC8-5EC0BDA3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262AD-9F6A-3F46-9A69-AF3FA0195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5D87-5D21-AA44-AA34-C256098F1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6E601-085D-F04D-BA5F-BBFC2E65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9714-043B-B44E-8715-3141B0051FED}" type="datetimeFigureOut">
              <a:rPr lang="en-NL" smtClean="0"/>
              <a:t>27/01/2021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B3A8B-4BAE-7142-AAEE-9233ADDE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94EC8-F005-E94A-9ACB-0B612523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6EB4-FFB9-C847-8971-BFCF909DCE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70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A5A6-56F7-F24E-98AD-A967C782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6FB03-99F2-5D43-A71F-340BFC456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4A7CD-9721-4C41-A885-D150CEBA0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7F509-5D7B-AD46-9233-CB0CAE9FB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C2D8C-6384-6D46-AC67-B75B1A7CB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11B19-9D3F-B942-90CE-EA9F5447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9714-043B-B44E-8715-3141B0051FED}" type="datetimeFigureOut">
              <a:rPr lang="en-NL" smtClean="0"/>
              <a:t>27/01/2021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90F605-25D2-F44A-ABED-09447F4C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0E094-5A1B-3B41-BC56-3F584D2D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6EB4-FFB9-C847-8971-BFCF909DCE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316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B7381-4D35-004B-B313-AE98F6BB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F9345-A2F9-E444-8695-38D255BD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9714-043B-B44E-8715-3141B0051FED}" type="datetimeFigureOut">
              <a:rPr lang="en-NL" smtClean="0"/>
              <a:t>27/01/2021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70F15-B888-C342-8BBF-5C2AF68E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66DA7-F5CD-B048-A1B4-F4C95143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6EB4-FFB9-C847-8971-BFCF909DCE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08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5BA727-0590-1C4D-A8C2-BFB45517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9714-043B-B44E-8715-3141B0051FED}" type="datetimeFigureOut">
              <a:rPr lang="en-NL" smtClean="0"/>
              <a:t>27/01/2021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F45AF-71B0-D942-BA56-8CB302D4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691F8-2818-3A46-87E3-3CE56A5C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6EB4-FFB9-C847-8971-BFCF909DCE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5785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BCF1-C1BC-8E4C-BB74-A37AF0B1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6ECF7-6590-B345-9665-FFB1E8DEB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A7424-09E3-4949-9189-8A51672ED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EEEAC-E2C0-3643-8199-410E1239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9714-043B-B44E-8715-3141B0051FED}" type="datetimeFigureOut">
              <a:rPr lang="en-NL" smtClean="0"/>
              <a:t>27/01/2021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572E5-E07A-3F4A-A926-E90BBAD0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C71E6-F370-F54E-B899-1F063AD0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6EB4-FFB9-C847-8971-BFCF909DCE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32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9C50-0A35-354A-8756-7DC13570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A34FB-EAAE-E240-A69B-E914914C9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B41DA-F422-EB4A-9CC0-D2C9E39F8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EAA8E-3527-D945-BBAE-56168EC8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9714-043B-B44E-8715-3141B0051FED}" type="datetimeFigureOut">
              <a:rPr lang="en-NL" smtClean="0"/>
              <a:t>27/01/2021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9142B-50A2-4044-85F6-7535B809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2A7FB-62AC-F243-8723-AE7F4E45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6EB4-FFB9-C847-8971-BFCF909DCE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93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9AB1E-863D-3B4D-8823-8AA3A2B2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FF270-02C7-9041-875A-45449E305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241F9-6C06-7142-AAD2-7590ECF83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59714-043B-B44E-8715-3141B0051FED}" type="datetimeFigureOut">
              <a:rPr lang="en-NL" smtClean="0"/>
              <a:t>27/01/2021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894D2-BC46-7040-8087-353BE823E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EB445-92FC-504F-9C10-2F709F42C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46EB4-FFB9-C847-8971-BFCF909DCE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59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C07998F4-7FE3-AE4D-8F0B-A34C2205B5F6}"/>
              </a:ext>
            </a:extLst>
          </p:cNvPr>
          <p:cNvGrpSpPr/>
          <p:nvPr/>
        </p:nvGrpSpPr>
        <p:grpSpPr>
          <a:xfrm>
            <a:off x="2508207" y="1170109"/>
            <a:ext cx="5469713" cy="609766"/>
            <a:chOff x="2508207" y="1129945"/>
            <a:chExt cx="5469713" cy="60976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B29855D-7764-F64E-80AC-EE40E461AEEB}"/>
                </a:ext>
              </a:extLst>
            </p:cNvPr>
            <p:cNvSpPr/>
            <p:nvPr/>
          </p:nvSpPr>
          <p:spPr>
            <a:xfrm>
              <a:off x="2508207" y="1129945"/>
              <a:ext cx="2255606" cy="6097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  <a:latin typeface="Book Antiqua" panose="02040602050305030304" pitchFamily="18" charset="0"/>
                </a:rPr>
                <a:t>listings.csv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AA039BD-2E7E-8F4F-A880-6C8B9EAC5CD2}"/>
                </a:ext>
              </a:extLst>
            </p:cNvPr>
            <p:cNvSpPr/>
            <p:nvPr/>
          </p:nvSpPr>
          <p:spPr>
            <a:xfrm>
              <a:off x="5722314" y="1129945"/>
              <a:ext cx="2255606" cy="6097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  <a:latin typeface="Book Antiqua" panose="02040602050305030304" pitchFamily="18" charset="0"/>
                </a:rPr>
                <a:t>reviews.csv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D5236D40-126F-AD46-AE77-77757778671C}"/>
              </a:ext>
            </a:extLst>
          </p:cNvPr>
          <p:cNvSpPr/>
          <p:nvPr/>
        </p:nvSpPr>
        <p:spPr>
          <a:xfrm>
            <a:off x="4161527" y="207745"/>
            <a:ext cx="2255606" cy="60976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  <a:latin typeface="Book Antiqua" panose="02040602050305030304" pitchFamily="18" charset="0"/>
              </a:rPr>
              <a:t>download.R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BDF907-552E-4B40-89A2-0852A18F0541}"/>
              </a:ext>
            </a:extLst>
          </p:cNvPr>
          <p:cNvSpPr/>
          <p:nvPr/>
        </p:nvSpPr>
        <p:spPr>
          <a:xfrm>
            <a:off x="4271886" y="2132473"/>
            <a:ext cx="2255606" cy="60976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  <a:latin typeface="Book Antiqua" panose="02040602050305030304" pitchFamily="18" charset="0"/>
              </a:rPr>
              <a:t>clean.R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34DEE78-8CAC-EC47-BE02-5EEB611E47AA}"/>
              </a:ext>
            </a:extLst>
          </p:cNvPr>
          <p:cNvGrpSpPr/>
          <p:nvPr/>
        </p:nvGrpSpPr>
        <p:grpSpPr>
          <a:xfrm>
            <a:off x="1044466" y="3094837"/>
            <a:ext cx="8710445" cy="609766"/>
            <a:chOff x="1059272" y="2939507"/>
            <a:chExt cx="8710445" cy="60976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82D9286-CCE3-9148-9F22-AF60EABF9110}"/>
                </a:ext>
              </a:extLst>
            </p:cNvPr>
            <p:cNvSpPr/>
            <p:nvPr/>
          </p:nvSpPr>
          <p:spPr>
            <a:xfrm>
              <a:off x="1059272" y="2939507"/>
              <a:ext cx="2919248" cy="6097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Book Antiqua" panose="02040602050305030304" pitchFamily="18" charset="0"/>
                </a:rPr>
                <a:t>a</a:t>
              </a:r>
              <a:r>
                <a:rPr lang="en-NL" dirty="0">
                  <a:solidFill>
                    <a:schemeClr val="tx1"/>
                  </a:solidFill>
                  <a:latin typeface="Book Antiqua" panose="02040602050305030304" pitchFamily="18" charset="0"/>
                </a:rPr>
                <a:t>ggregated_df.csv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0C9A321-D0FE-E04F-8484-C7F443CAB9F8}"/>
                </a:ext>
              </a:extLst>
            </p:cNvPr>
            <p:cNvSpPr/>
            <p:nvPr/>
          </p:nvSpPr>
          <p:spPr>
            <a:xfrm>
              <a:off x="4337010" y="2939507"/>
              <a:ext cx="2255606" cy="6097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  <a:latin typeface="Book Antiqua" panose="02040602050305030304" pitchFamily="18" charset="0"/>
                </a:rPr>
                <a:t>pivot_table.R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29203AA-B136-224C-A7C9-7E3FDE355A1E}"/>
                </a:ext>
              </a:extLst>
            </p:cNvPr>
            <p:cNvSpPr/>
            <p:nvPr/>
          </p:nvSpPr>
          <p:spPr>
            <a:xfrm>
              <a:off x="6850117" y="2939507"/>
              <a:ext cx="2919600" cy="6097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  <a:latin typeface="Book Antiqua" panose="02040602050305030304" pitchFamily="18" charset="0"/>
                </a:rPr>
                <a:t>pivot_table.csv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84CC745-AAA3-4746-A187-D831E1888D5E}"/>
              </a:ext>
            </a:extLst>
          </p:cNvPr>
          <p:cNvGrpSpPr/>
          <p:nvPr/>
        </p:nvGrpSpPr>
        <p:grpSpPr>
          <a:xfrm>
            <a:off x="2835911" y="4057201"/>
            <a:ext cx="5925993" cy="609766"/>
            <a:chOff x="2850717" y="4000555"/>
            <a:chExt cx="5925993" cy="60976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F05C00D-F35C-F74A-A0AC-0386617D6CEE}"/>
                </a:ext>
              </a:extLst>
            </p:cNvPr>
            <p:cNvSpPr/>
            <p:nvPr/>
          </p:nvSpPr>
          <p:spPr>
            <a:xfrm>
              <a:off x="2850717" y="4000555"/>
              <a:ext cx="2255606" cy="6097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  <a:latin typeface="Book Antiqua" panose="02040602050305030304" pitchFamily="18" charset="0"/>
                </a:rPr>
                <a:t>plot_all.R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8071EC-B3D7-5844-845D-68122F733F44}"/>
                </a:ext>
              </a:extLst>
            </p:cNvPr>
            <p:cNvSpPr/>
            <p:nvPr/>
          </p:nvSpPr>
          <p:spPr>
            <a:xfrm>
              <a:off x="5464710" y="4000555"/>
              <a:ext cx="3312000" cy="6097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  <a:latin typeface="Book Antiqua" panose="02040602050305030304" pitchFamily="18" charset="0"/>
                </a:rPr>
                <a:t>plot_Amsterdam.R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2516CF-34A8-4D4D-8332-B9F440245B78}"/>
              </a:ext>
            </a:extLst>
          </p:cNvPr>
          <p:cNvGrpSpPr/>
          <p:nvPr/>
        </p:nvGrpSpPr>
        <p:grpSpPr>
          <a:xfrm>
            <a:off x="2835911" y="5019563"/>
            <a:ext cx="5925993" cy="609766"/>
            <a:chOff x="2850717" y="5019563"/>
            <a:chExt cx="5925993" cy="60976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363A6D-4613-5C47-A741-9DE335EA60F1}"/>
                </a:ext>
              </a:extLst>
            </p:cNvPr>
            <p:cNvSpPr/>
            <p:nvPr/>
          </p:nvSpPr>
          <p:spPr>
            <a:xfrm>
              <a:off x="5464813" y="5019563"/>
              <a:ext cx="3311897" cy="6097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  <a:latin typeface="Book Antiqua" panose="02040602050305030304" pitchFamily="18" charset="0"/>
                </a:rPr>
                <a:t>plot_Amsterdam.pdf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3114DB3-D443-DC43-B096-204DB6568478}"/>
                </a:ext>
              </a:extLst>
            </p:cNvPr>
            <p:cNvSpPr/>
            <p:nvPr/>
          </p:nvSpPr>
          <p:spPr>
            <a:xfrm>
              <a:off x="2850717" y="5019563"/>
              <a:ext cx="2255606" cy="6097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  <a:latin typeface="Book Antiqua" panose="02040602050305030304" pitchFamily="18" charset="0"/>
                </a:rPr>
                <a:t>plot_all.pdf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29284D-33B1-B441-B5F8-C9BE20528DF0}"/>
              </a:ext>
            </a:extLst>
          </p:cNvPr>
          <p:cNvCxnSpPr>
            <a:stCxn id="11" idx="3"/>
            <a:endCxn id="8" idx="0"/>
          </p:cNvCxnSpPr>
          <p:nvPr/>
        </p:nvCxnSpPr>
        <p:spPr>
          <a:xfrm flipH="1">
            <a:off x="3636010" y="728213"/>
            <a:ext cx="855843" cy="4418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5D21AF-D283-5A40-ADDC-9AD8C1F0ABAC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6086807" y="728213"/>
            <a:ext cx="763310" cy="4418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A9B5AA-E815-6D4A-8FC7-E4A01289B483}"/>
              </a:ext>
            </a:extLst>
          </p:cNvPr>
          <p:cNvCxnSpPr>
            <a:cxnSpLocks/>
            <a:stCxn id="10" idx="4"/>
            <a:endCxn id="13" idx="7"/>
          </p:cNvCxnSpPr>
          <p:nvPr/>
        </p:nvCxnSpPr>
        <p:spPr>
          <a:xfrm flipH="1">
            <a:off x="6197166" y="1779875"/>
            <a:ext cx="652951" cy="4418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DBAFDC-D1FD-584F-A1D2-551087A18061}"/>
              </a:ext>
            </a:extLst>
          </p:cNvPr>
          <p:cNvCxnSpPr>
            <a:cxnSpLocks/>
            <a:stCxn id="8" idx="4"/>
            <a:endCxn id="13" idx="1"/>
          </p:cNvCxnSpPr>
          <p:nvPr/>
        </p:nvCxnSpPr>
        <p:spPr>
          <a:xfrm>
            <a:off x="3636010" y="1779875"/>
            <a:ext cx="966202" cy="4418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A7C2556-1A61-7C48-97EF-E78F2CFF8DDF}"/>
              </a:ext>
            </a:extLst>
          </p:cNvPr>
          <p:cNvCxnSpPr>
            <a:cxnSpLocks/>
            <a:stCxn id="13" idx="3"/>
            <a:endCxn id="9" idx="7"/>
          </p:cNvCxnSpPr>
          <p:nvPr/>
        </p:nvCxnSpPr>
        <p:spPr>
          <a:xfrm flipH="1">
            <a:off x="3536200" y="2652941"/>
            <a:ext cx="1066012" cy="53119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3B5AFB-0A64-EF41-A964-55614D2C6D15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3963714" y="3399720"/>
            <a:ext cx="35849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22A82E6-DDD0-4547-951A-D24D694A2795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6577810" y="3399720"/>
            <a:ext cx="25750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7262594-83EC-644D-B628-A2D9AB76FA8D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2504090" y="3704603"/>
            <a:ext cx="1459624" cy="3525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1D61D5E-6CFC-0E49-85CC-9E952AB37810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 flipH="1">
            <a:off x="7105904" y="3704603"/>
            <a:ext cx="1189207" cy="3525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87B0D3F-3F4A-5E4B-9445-C60D4BAB6523}"/>
              </a:ext>
            </a:extLst>
          </p:cNvPr>
          <p:cNvCxnSpPr>
            <a:cxnSpLocks/>
            <a:stCxn id="14" idx="4"/>
            <a:endCxn id="19" idx="0"/>
          </p:cNvCxnSpPr>
          <p:nvPr/>
        </p:nvCxnSpPr>
        <p:spPr>
          <a:xfrm>
            <a:off x="3963714" y="4666967"/>
            <a:ext cx="0" cy="3525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D60C179-B716-1447-BF2D-58E100D549BD}"/>
              </a:ext>
            </a:extLst>
          </p:cNvPr>
          <p:cNvCxnSpPr>
            <a:cxnSpLocks/>
            <a:stCxn id="17" idx="4"/>
            <a:endCxn id="15" idx="0"/>
          </p:cNvCxnSpPr>
          <p:nvPr/>
        </p:nvCxnSpPr>
        <p:spPr>
          <a:xfrm>
            <a:off x="7105904" y="4666967"/>
            <a:ext cx="52" cy="3525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67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48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 Antiqua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R.J. Klaasse Bos</dc:creator>
  <cp:lastModifiedBy>R.J. Klaasse Bos</cp:lastModifiedBy>
  <cp:revision>2</cp:revision>
  <dcterms:created xsi:type="dcterms:W3CDTF">2021-01-27T19:54:40Z</dcterms:created>
  <dcterms:modified xsi:type="dcterms:W3CDTF">2021-01-27T20:12:35Z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29f4804-9ab0-4527-a877-f7a87100f5fc_Enabled">
    <vt:lpwstr>true</vt:lpwstr>
  </property>
  <property fmtid="{D5CDD505-2E9C-101B-9397-08002B2CF9AE}" pid="3" name="MSIP_Label_b29f4804-9ab0-4527-a877-f7a87100f5fc_SetDate">
    <vt:lpwstr>2021-01-27T19:54:42Z</vt:lpwstr>
  </property>
  <property fmtid="{D5CDD505-2E9C-101B-9397-08002B2CF9AE}" pid="4" name="MSIP_Label_b29f4804-9ab0-4527-a877-f7a87100f5fc_Method">
    <vt:lpwstr>Standard</vt:lpwstr>
  </property>
  <property fmtid="{D5CDD505-2E9C-101B-9397-08002B2CF9AE}" pid="5" name="MSIP_Label_b29f4804-9ab0-4527-a877-f7a87100f5fc_Name">
    <vt:lpwstr>General</vt:lpwstr>
  </property>
  <property fmtid="{D5CDD505-2E9C-101B-9397-08002B2CF9AE}" pid="6" name="MSIP_Label_b29f4804-9ab0-4527-a877-f7a87100f5fc_SiteId">
    <vt:lpwstr>7a5561df-6599-4898-8a20-cce41db3b44f</vt:lpwstr>
  </property>
  <property fmtid="{D5CDD505-2E9C-101B-9397-08002B2CF9AE}" pid="7" name="MSIP_Label_b29f4804-9ab0-4527-a877-f7a87100f5fc_ActionId">
    <vt:lpwstr>491db9ce-9b1b-477f-8c1d-d6a48892b297</vt:lpwstr>
  </property>
  <property fmtid="{D5CDD505-2E9C-101B-9397-08002B2CF9AE}" pid="8" name="MSIP_Label_b29f4804-9ab0-4527-a877-f7a87100f5fc_ContentBits">
    <vt:lpwstr>0</vt:lpwstr>
  </property>
</Properties>
</file>