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0" y="13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D6FD1-B7B6-6DC0-B97D-09FF3B84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887FEA-6BFE-0248-DABF-4EA1C3B57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EEDDC4-149E-1247-F9D3-32431C38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FDED-6928-43EC-BAE9-8857A5C61220}" type="datetimeFigureOut">
              <a:rPr lang="LID4096" smtClean="0"/>
              <a:t>09/08/2023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3CA320-E1A1-D010-5C28-BF6E958E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2DF350-175C-60CC-F411-55E3A044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C847-2CEC-44D3-9CF6-73C82DD3B73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960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1B86D-B77C-206D-B106-0BBC1931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A897E0-A157-482B-DDDF-CC2470951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3A6368-F91A-BCCC-BA11-7E2A55DB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FDED-6928-43EC-BAE9-8857A5C61220}" type="datetimeFigureOut">
              <a:rPr lang="LID4096" smtClean="0"/>
              <a:t>09/08/2023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C205AD-B561-7066-DB6F-9B8C66D5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067FB-8EC8-15EA-FF76-2B850A34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C847-2CEC-44D3-9CF6-73C82DD3B73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433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47A318D-2A53-BFA6-FFE6-DCA63CA03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96286B8-49E7-A0AA-0BE7-4930B676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EA78AE-41C3-9B82-47F7-BD8944D2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FDED-6928-43EC-BAE9-8857A5C61220}" type="datetimeFigureOut">
              <a:rPr lang="LID4096" smtClean="0"/>
              <a:t>09/08/2023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EB9057-9114-B8AF-BD3D-EF510DD5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DCE01C-13F5-A9C6-5691-524A313D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C847-2CEC-44D3-9CF6-73C82DD3B73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943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98AA8-C673-6ADD-4AE9-AA24D692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42D6B9-4B65-0BAC-E35D-6409E08B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D563F2-731C-92A8-3047-BE7E3B87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FDED-6928-43EC-BAE9-8857A5C61220}" type="datetimeFigureOut">
              <a:rPr lang="LID4096" smtClean="0"/>
              <a:t>09/08/2023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4A4511-676C-3DD7-F503-F6A863D2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87C6E4-9468-ED8E-F5DC-8794ADB1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C847-2CEC-44D3-9CF6-73C82DD3B73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470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BA762-43D4-FA8B-4264-560BC1AD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E8F8C0-ED85-D47B-4274-AF61AD0EB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908081-E9DE-C318-9538-BC81A491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FDED-6928-43EC-BAE9-8857A5C61220}" type="datetimeFigureOut">
              <a:rPr lang="LID4096" smtClean="0"/>
              <a:t>09/08/2023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1FD55F-9BD3-718A-238B-1E9141A5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DC5953-8C1B-3055-0912-13B36FA1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C847-2CEC-44D3-9CF6-73C82DD3B73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651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BBAFF-0BFB-D0E6-5336-A169BBCB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08B25-A46E-BC77-25E0-91247CDD3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DAE3550-58EB-F482-2CE4-71D043E39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33EA57-7912-A299-847D-F2C29E08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FDED-6928-43EC-BAE9-8857A5C61220}" type="datetimeFigureOut">
              <a:rPr lang="LID4096" smtClean="0"/>
              <a:t>09/08/2023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3265A02-B673-7F40-057A-392A615E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03BDC2-7153-DD39-15C7-F1BBEED5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C847-2CEC-44D3-9CF6-73C82DD3B73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146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06CB8-D44C-1C20-C466-7D7B7AF9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C5AC13-A072-5BB9-1010-144BB52B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C8E464E-630E-BF75-1A19-02D54D12C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9FC25F-8515-C469-C376-31EF756DA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914241A-C902-E935-D4FB-F3292C428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65BF68C-20DE-E9A6-25CC-9BFFFCD7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FDED-6928-43EC-BAE9-8857A5C61220}" type="datetimeFigureOut">
              <a:rPr lang="LID4096" smtClean="0"/>
              <a:t>09/08/2023</a:t>
            </a:fld>
            <a:endParaRPr lang="LID4096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A9F901E-2AE0-568A-28BB-7D4AC780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127BC75-D78C-4FF6-36D2-4A132C2E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C847-2CEC-44D3-9CF6-73C82DD3B73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83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C893-A643-B2A4-4976-B018B983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8DEB5A4-03E4-CFD4-EF94-4C822F79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FDED-6928-43EC-BAE9-8857A5C61220}" type="datetimeFigureOut">
              <a:rPr lang="LID4096" smtClean="0"/>
              <a:t>09/08/2023</a:t>
            </a:fld>
            <a:endParaRPr lang="LID4096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AC588A-A278-B778-1F79-E0034B80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D79AD5-9702-D714-3810-DAC4DA8B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C847-2CEC-44D3-9CF6-73C82DD3B73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836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F22FC22-1E79-FB03-1A7A-F49CC775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FDED-6928-43EC-BAE9-8857A5C61220}" type="datetimeFigureOut">
              <a:rPr lang="LID4096" smtClean="0"/>
              <a:t>09/08/2023</a:t>
            </a:fld>
            <a:endParaRPr lang="LID4096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A613B86-C54C-7228-832C-B26A6DC0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37C4F3-89E4-DC28-7CD1-52658B98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C847-2CEC-44D3-9CF6-73C82DD3B73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89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D5EEA-8219-A33D-75CA-CB8A6CF0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ABE625-0247-45DF-BE0F-BD104683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964944-14C4-E10D-5BFA-AD7635043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B109C20-3EE4-06B2-103C-DDC3431F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FDED-6928-43EC-BAE9-8857A5C61220}" type="datetimeFigureOut">
              <a:rPr lang="LID4096" smtClean="0"/>
              <a:t>09/08/2023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8F364BF-E434-A245-9118-F0E0B63D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BE4AB6-9D79-6BD2-ECBD-0483BEF8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C847-2CEC-44D3-9CF6-73C82DD3B73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981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3A1DD-1271-DD87-B3CB-7CC9CE4F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7E6CF08-44FA-3546-85FB-3E9EBD714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A0D1E1-7B17-35C1-C39E-EA889684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E569CA-BC54-6AC6-05D7-8B30F704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FDED-6928-43EC-BAE9-8857A5C61220}" type="datetimeFigureOut">
              <a:rPr lang="LID4096" smtClean="0"/>
              <a:t>09/08/2023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B1A6E9-B464-1EAA-61C9-9C81D5FB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8D3DF1-12C9-837E-6D87-478B2475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C847-2CEC-44D3-9CF6-73C82DD3B73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392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72D74D7-BEFA-D088-DC76-23383309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885EE3-920E-7686-1430-BF589DB08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7A42E4-30D3-3839-23CE-68C53FBD8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FDED-6928-43EC-BAE9-8857A5C61220}" type="datetimeFigureOut">
              <a:rPr lang="LID4096" smtClean="0"/>
              <a:t>09/08/2023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09C530-4639-6BCC-8FAD-98717916A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291140-0E54-7B0F-869C-7396AFBDA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8C847-2CEC-44D3-9CF6-73C82DD3B73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187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wo Tortoises Stock Photo - Download Image Now - Tortoise, Two Animals, Cut  Out - iStock">
            <a:extLst>
              <a:ext uri="{FF2B5EF4-FFF2-40B4-BE49-F238E27FC236}">
                <a16:creationId xmlns:a16="http://schemas.microsoft.com/office/drawing/2014/main" id="{6C807967-14B8-C7A2-7FBC-01EB7835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0"/>
            <a:ext cx="10876396" cy="723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B3D5FB-9C15-9962-DDC9-284A01C83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82587"/>
            <a:ext cx="9144000" cy="2387600"/>
          </a:xfrm>
        </p:spPr>
        <p:txBody>
          <a:bodyPr/>
          <a:lstStyle/>
          <a:p>
            <a:r>
              <a:rPr lang="en-US" dirty="0"/>
              <a:t>Elmer and Elsie</a:t>
            </a:r>
            <a:br>
              <a:rPr lang="en-US" dirty="0"/>
            </a:br>
            <a:r>
              <a:rPr lang="en-US" sz="2800" dirty="0"/>
              <a:t>Milestone in AI</a:t>
            </a:r>
            <a:endParaRPr lang="LID4096" sz="28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DCB8122-C3FE-A568-D71D-62198EED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07583"/>
            <a:ext cx="9144000" cy="1655762"/>
          </a:xfrm>
        </p:spPr>
        <p:txBody>
          <a:bodyPr/>
          <a:lstStyle/>
          <a:p>
            <a:r>
              <a:rPr lang="en-US" dirty="0"/>
              <a:t>Alan van Hassel</a:t>
            </a:r>
          </a:p>
        </p:txBody>
      </p:sp>
    </p:spTree>
    <p:extLst>
      <p:ext uri="{BB962C8B-B14F-4D97-AF65-F5344CB8AC3E}">
        <p14:creationId xmlns:p14="http://schemas.microsoft.com/office/powerpoint/2010/main" val="394341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22970B-0692-BF33-96C4-D66606FD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42" y="4944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First autonomous robots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1948, William Grey</a:t>
            </a:r>
            <a:endParaRPr lang="LID4096" dirty="0"/>
          </a:p>
        </p:txBody>
      </p:sp>
      <p:pic>
        <p:nvPicPr>
          <p:cNvPr id="2050" name="Picture 2" descr="Elmer Elsie Robots by Grey Walter - The Old Robot's Web Site">
            <a:extLst>
              <a:ext uri="{FF2B5EF4-FFF2-40B4-BE49-F238E27FC236}">
                <a16:creationId xmlns:a16="http://schemas.microsoft.com/office/drawing/2014/main" id="{27D53F23-0E9B-F59E-ADA8-FE0E723B4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958" y="307975"/>
            <a:ext cx="5067300" cy="424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lmer Elsie Robots by Grey Walter - The Old Robot's Web Site">
            <a:extLst>
              <a:ext uri="{FF2B5EF4-FFF2-40B4-BE49-F238E27FC236}">
                <a16:creationId xmlns:a16="http://schemas.microsoft.com/office/drawing/2014/main" id="{7E034A3C-461C-A7B0-7B39-C249D4C6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647950"/>
            <a:ext cx="5691267" cy="40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88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2420C-9575-0308-223E-F50AA56E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Importance of environment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434653-F679-9299-0EBB-AC2BF00F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3074" name="Picture 2" descr="Mall powers down security robots after one bumps into toddler - MarketWatch">
            <a:extLst>
              <a:ext uri="{FF2B5EF4-FFF2-40B4-BE49-F238E27FC236}">
                <a16:creationId xmlns:a16="http://schemas.microsoft.com/office/drawing/2014/main" id="{EE55BAF9-2D42-8A3D-E93A-367F5805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73" y="1309688"/>
            <a:ext cx="8959254" cy="503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72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7A5CE-9E25-5583-6D2C-F8767EBB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28850" y="27662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endParaRPr lang="LID4096" dirty="0"/>
          </a:p>
        </p:txBody>
      </p:sp>
      <p:pic>
        <p:nvPicPr>
          <p:cNvPr id="4098" name="Picture 2" descr="This Robot Knows When It's Confused and Asks For Help | News |  Communications of the ACM">
            <a:extLst>
              <a:ext uri="{FF2B5EF4-FFF2-40B4-BE49-F238E27FC236}">
                <a16:creationId xmlns:a16="http://schemas.microsoft.com/office/drawing/2014/main" id="{02E1C975-3684-E353-2E7F-9947E8F11A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60424"/>
            <a:ext cx="5137150" cy="513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480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22</Words>
  <Application>Microsoft Office PowerPoint</Application>
  <PresentationFormat>Breedbeeld</PresentationFormat>
  <Paragraphs>6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Elmer and Elsie Milestone in AI</vt:lpstr>
      <vt:lpstr>PowerPoint-presentatie</vt:lpstr>
      <vt:lpstr>Importance of environment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Elmer and Elsie Milestone in AI</dc:title>
  <dc:creator>alan vh</dc:creator>
  <cp:lastModifiedBy>alan vh</cp:lastModifiedBy>
  <cp:revision>1</cp:revision>
  <dcterms:created xsi:type="dcterms:W3CDTF">2023-09-08T08:58:49Z</dcterms:created>
  <dcterms:modified xsi:type="dcterms:W3CDTF">2023-09-08T17:46:18Z</dcterms:modified>
</cp:coreProperties>
</file>