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5" autoAdjust="0"/>
  </p:normalViewPr>
  <p:slideViewPr>
    <p:cSldViewPr>
      <p:cViewPr varScale="1">
        <p:scale>
          <a:sx n="80" d="100"/>
          <a:sy n="80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B905D-F5E0-4E26-B208-64243E41C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52D5-5FD1-4894-AEAD-0525F464E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3E98-5DBB-469B-9C28-3B881071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68BB-6043-485B-9FA7-8E06C2E1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D9D81-F02C-4925-A2B5-A28DA190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2CDF3-9F04-427B-8C9C-3A97EB185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08A-1FE7-45F5-A8C2-3F4C39D74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8022-51D7-4BBA-80B3-819A8885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BDFD-1ADB-4694-936B-04DA2F9E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ABDA-6C54-4620-BA39-7AE3BB2EB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A7A0-FD9E-44A8-8320-FD5BC63A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4B20-7372-4FAA-9116-7EFEFCECF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40B267-0F74-4D5D-904C-ABBA80D7C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分治</a:t>
            </a:r>
            <a:r>
              <a:rPr lang="zh-CN" altLang="en-US" smtClean="0"/>
              <a:t>法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2</a:t>
            </a:r>
            <a:r>
              <a:rPr lang="zh-CN" altLang="en-US" smtClean="0"/>
              <a:t>：棋盘覆盖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 smtClean="0"/>
              <a:t>棋盘覆盖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实验内容：在</a:t>
            </a:r>
            <a:r>
              <a:rPr lang="en-US" altLang="zh-CN" sz="2800" smtClean="0"/>
              <a:t>2</a:t>
            </a:r>
            <a:r>
              <a:rPr lang="en-US" altLang="zh-CN" sz="2800" i="1" baseline="30000" smtClean="0"/>
              <a:t>k</a:t>
            </a:r>
            <a:r>
              <a:rPr lang="en-US" altLang="zh-CN" sz="2800" smtClean="0"/>
              <a:t>x2</a:t>
            </a:r>
            <a:r>
              <a:rPr lang="en-US" altLang="zh-CN" sz="2800" i="1" baseline="30000" smtClean="0"/>
              <a:t>k</a:t>
            </a:r>
            <a:r>
              <a:rPr lang="zh-CN" altLang="en-US" sz="2800" smtClean="0"/>
              <a:t>的棋盘中，有一个</a:t>
            </a:r>
            <a:r>
              <a:rPr lang="en-US" altLang="zh-CN" sz="2800" smtClean="0"/>
              <a:t>0</a:t>
            </a:r>
            <a:r>
              <a:rPr lang="zh-CN" altLang="en-US" sz="2800" smtClean="0"/>
              <a:t>号方格。</a:t>
            </a:r>
            <a:r>
              <a:rPr lang="zh-CN" altLang="zh-CN" sz="2800" smtClean="0"/>
              <a:t>用</a:t>
            </a:r>
            <a:r>
              <a:rPr lang="zh-CN" altLang="zh-CN" sz="2800"/>
              <a:t>分治法设计算法、编写程序，用</a:t>
            </a:r>
            <a:r>
              <a:rPr lang="en-US" altLang="zh-CN" sz="2800"/>
              <a:t>L</a:t>
            </a:r>
            <a:r>
              <a:rPr lang="zh-CN" altLang="zh-CN" sz="2800"/>
              <a:t>型骨牌覆盖满除</a:t>
            </a:r>
            <a:r>
              <a:rPr lang="en-US" altLang="zh-CN" sz="2800"/>
              <a:t>0</a:t>
            </a:r>
            <a:r>
              <a:rPr lang="zh-CN" altLang="zh-CN" sz="2800"/>
              <a:t>号方格外的所有其它方格，且骨牌不得重叠（可以旋转放置）。</a:t>
            </a:r>
            <a:r>
              <a:rPr lang="en-US" altLang="zh-CN" sz="2800"/>
              <a:t>0</a:t>
            </a:r>
            <a:r>
              <a:rPr lang="zh-CN" altLang="zh-CN" sz="2800"/>
              <a:t>号方格标记为</a:t>
            </a:r>
            <a:r>
              <a:rPr lang="en-US" altLang="zh-CN" sz="2800"/>
              <a:t>0</a:t>
            </a:r>
            <a:r>
              <a:rPr lang="zh-CN" altLang="zh-CN" sz="2800"/>
              <a:t>，被第一个</a:t>
            </a:r>
            <a:r>
              <a:rPr lang="en-US" altLang="zh-CN" sz="2800"/>
              <a:t>L</a:t>
            </a:r>
            <a:r>
              <a:rPr lang="zh-CN" altLang="zh-CN" sz="2800"/>
              <a:t>型骨牌覆盖的三个方格标记为</a:t>
            </a:r>
            <a:r>
              <a:rPr lang="en-US" altLang="zh-CN" sz="2800"/>
              <a:t>1</a:t>
            </a:r>
            <a:r>
              <a:rPr lang="zh-CN" altLang="zh-CN" sz="2800"/>
              <a:t>，被第二个</a:t>
            </a:r>
            <a:r>
              <a:rPr lang="en-US" altLang="zh-CN" sz="2800"/>
              <a:t>L</a:t>
            </a:r>
            <a:r>
              <a:rPr lang="zh-CN" altLang="zh-CN" sz="2800"/>
              <a:t>型骨牌覆盖的三个方格标记为</a:t>
            </a:r>
            <a:r>
              <a:rPr lang="en-US" altLang="zh-CN" sz="2800"/>
              <a:t>2</a:t>
            </a:r>
            <a:r>
              <a:rPr lang="zh-CN" altLang="zh-CN" sz="2800"/>
              <a:t>，</a:t>
            </a:r>
            <a:r>
              <a:rPr lang="en-US" altLang="zh-CN" sz="2800"/>
              <a:t>...</a:t>
            </a:r>
            <a:r>
              <a:rPr lang="zh-CN" altLang="zh-CN" sz="2800" smtClean="0"/>
              <a:t>。输</a:t>
            </a:r>
            <a:r>
              <a:rPr lang="zh-CN" altLang="zh-CN" sz="2800"/>
              <a:t>出覆盖结果。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）针对</a:t>
            </a:r>
            <a:r>
              <a:rPr lang="en-US" altLang="zh-CN" sz="2800" smtClean="0"/>
              <a:t>k=2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3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</a:t>
            </a:r>
            <a:r>
              <a:rPr lang="zh-CN" altLang="en-US" sz="2800" smtClean="0"/>
              <a:t>三种取值，随机生成</a:t>
            </a:r>
            <a:r>
              <a:rPr lang="en-US" altLang="zh-CN" sz="2800" smtClean="0"/>
              <a:t>0</a:t>
            </a:r>
            <a:r>
              <a:rPr lang="zh-CN" altLang="en-US" sz="2800" smtClean="0"/>
              <a:t>号方格的位置，生成覆盖结果。每个</a:t>
            </a:r>
            <a:r>
              <a:rPr lang="en-US" altLang="zh-CN" sz="2800" smtClean="0"/>
              <a:t>k</a:t>
            </a:r>
            <a:r>
              <a:rPr lang="zh-CN" altLang="en-US" sz="2800" smtClean="0"/>
              <a:t>值运行两次，记录运行时间，对覆盖结果截图；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）推导时间复杂度，分析：时间复杂度是否与实际运行时间一致？有没有复杂度更低的算法？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）填写实验报告。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 smtClean="0"/>
              <a:t>棋盘覆盖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960812"/>
          </a:xfrm>
        </p:spPr>
        <p:txBody>
          <a:bodyPr/>
          <a:lstStyle/>
          <a:p>
            <a:pPr eaLnBrk="1" hangingPunct="1"/>
            <a:r>
              <a:rPr lang="zh-CN" altLang="en-US" sz="2800"/>
              <a:t>示</a:t>
            </a:r>
            <a:r>
              <a:rPr lang="zh-CN" altLang="en-US" sz="2800" smtClean="0"/>
              <a:t>例：</a:t>
            </a:r>
          </a:p>
        </p:txBody>
      </p:sp>
      <p:sp>
        <p:nvSpPr>
          <p:cNvPr id="3079" name="TextBox 1"/>
          <p:cNvSpPr txBox="1">
            <a:spLocks noChangeArrowheads="1"/>
          </p:cNvSpPr>
          <p:nvPr/>
        </p:nvSpPr>
        <p:spPr bwMode="auto">
          <a:xfrm>
            <a:off x="1763886" y="4092972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棋盘</a:t>
            </a:r>
          </a:p>
        </p:txBody>
      </p:sp>
      <p:sp>
        <p:nvSpPr>
          <p:cNvPr id="3080" name="TextBox 2"/>
          <p:cNvSpPr txBox="1">
            <a:spLocks noChangeArrowheads="1"/>
          </p:cNvSpPr>
          <p:nvPr/>
        </p:nvSpPr>
        <p:spPr bwMode="auto">
          <a:xfrm>
            <a:off x="3995911" y="4083447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骨牌</a:t>
            </a:r>
          </a:p>
        </p:txBody>
      </p:sp>
      <p:sp>
        <p:nvSpPr>
          <p:cNvPr id="3081" name="TextBox 3"/>
          <p:cNvSpPr txBox="1">
            <a:spLocks noChangeArrowheads="1"/>
          </p:cNvSpPr>
          <p:nvPr/>
        </p:nvSpPr>
        <p:spPr bwMode="auto">
          <a:xfrm>
            <a:off x="6156499" y="408344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smtClean="0"/>
              <a:t>覆盖结果</a:t>
            </a:r>
            <a:endParaRPr lang="zh-CN" alt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9" y="2353072"/>
            <a:ext cx="16859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56845"/>
            <a:ext cx="16478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28" y="3048397"/>
            <a:ext cx="885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692696"/>
            <a:ext cx="909415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800" b="1" smtClean="0">
                <a:solidFill>
                  <a:srgbClr val="0000FF"/>
                </a:solidFill>
              </a:rPr>
              <a:t>实验</a:t>
            </a:r>
            <a:r>
              <a:rPr lang="en-US" altLang="zh-CN" sz="2800" b="1" smtClean="0">
                <a:solidFill>
                  <a:srgbClr val="0000FF"/>
                </a:solidFill>
              </a:rPr>
              <a:t>2</a:t>
            </a:r>
            <a:r>
              <a:rPr lang="zh-CN" altLang="en-US" sz="2800" b="1" smtClean="0">
                <a:solidFill>
                  <a:srgbClr val="0000FF"/>
                </a:solidFill>
              </a:rPr>
              <a:t>（棋盘覆盖</a:t>
            </a:r>
            <a:r>
              <a:rPr lang="zh-CN" altLang="en-US" sz="2800" b="1" smtClean="0">
                <a:solidFill>
                  <a:srgbClr val="0000FF"/>
                </a:solidFill>
              </a:rPr>
              <a:t>）</a:t>
            </a:r>
            <a:r>
              <a:rPr lang="zh-CN" altLang="en-US" sz="2800" b="1">
                <a:solidFill>
                  <a:srgbClr val="0000FF"/>
                </a:solidFill>
              </a:rPr>
              <a:t>实</a:t>
            </a:r>
            <a:r>
              <a:rPr lang="zh-CN" altLang="en-US" sz="2800" b="1" smtClean="0">
                <a:solidFill>
                  <a:srgbClr val="0000FF"/>
                </a:solidFill>
              </a:rPr>
              <a:t>验报告</a:t>
            </a:r>
            <a:r>
              <a:rPr lang="en-US" altLang="zh-CN" sz="2800" b="1" smtClean="0">
                <a:solidFill>
                  <a:srgbClr val="0000FF"/>
                </a:solidFill>
              </a:rPr>
              <a:t>-16</a:t>
            </a:r>
            <a:r>
              <a:rPr lang="zh-CN" altLang="en-US" sz="28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800" b="1" smtClean="0">
                <a:solidFill>
                  <a:srgbClr val="0000FF"/>
                </a:solidFill>
              </a:rPr>
              <a:t>1-01-XXX</a:t>
            </a:r>
            <a:r>
              <a:rPr lang="en-US" altLang="zh-CN" sz="2800" smtClean="0"/>
              <a:t>.docx</a:t>
            </a:r>
            <a:endParaRPr lang="zh-CN" altLang="en-US" sz="2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363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算法分析与设计 分治法</vt:lpstr>
      <vt:lpstr>题目:棋盘覆盖</vt:lpstr>
      <vt:lpstr>题目:棋盘覆盖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40</cp:revision>
  <dcterms:created xsi:type="dcterms:W3CDTF">2011-10-10T15:05:38Z</dcterms:created>
  <dcterms:modified xsi:type="dcterms:W3CDTF">2021-04-13T05:28:01Z</dcterms:modified>
</cp:coreProperties>
</file>