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5" autoAdjust="0"/>
  </p:normalViewPr>
  <p:slideViewPr>
    <p:cSldViewPr>
      <p:cViewPr varScale="1">
        <p:scale>
          <a:sx n="80" d="100"/>
          <a:sy n="80" d="100"/>
        </p:scale>
        <p:origin x="-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1B905D-F5E0-4E26-B208-64243E41C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52D5-5FD1-4894-AEAD-0525F464EE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7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83E98-5DBB-469B-9C28-3B8810714B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8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D68BB-6043-485B-9FA7-8E06C2E1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1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D9D81-F02C-4925-A2B5-A28DA1904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5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2CDF3-9F04-427B-8C9C-3A97EB185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97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08A-1FE7-45F5-A8C2-3F4C39D74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88022-51D7-4BBA-80B3-819A88854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FBDFD-1ADB-4694-936B-04DA2F9E1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ABDA-6C54-4620-BA39-7AE3BB2EB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A7A0-FD9E-44A8-8320-FD5BC63A4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4B20-7372-4FAA-9116-7EFEFCECF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3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A40B267-0F74-4D5D-904C-ABBA80D7C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分</a:t>
            </a:r>
            <a:r>
              <a:rPr lang="zh-CN" altLang="en-US" smtClean="0"/>
              <a:t>治法</a:t>
            </a:r>
            <a:r>
              <a:rPr lang="en-US" altLang="zh-CN" smtClean="0"/>
              <a:t>+</a:t>
            </a:r>
            <a:r>
              <a:rPr lang="zh-CN" altLang="en-US" smtClean="0"/>
              <a:t>动态规划</a:t>
            </a:r>
            <a:endParaRPr lang="en-US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r>
              <a:rPr lang="en-US" altLang="zh-CN" smtClean="0"/>
              <a:t>0-1</a:t>
            </a:r>
            <a:r>
              <a:rPr lang="zh-CN" altLang="en-US" smtClean="0"/>
              <a:t>背包问题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:0-1</a:t>
            </a:r>
            <a:r>
              <a:rPr lang="zh-CN" altLang="en-US" smtClean="0"/>
              <a:t>背包问题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2"/>
            <a:ext cx="8229600" cy="5472831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实验内容：用动态规划与分治法解决</a:t>
            </a:r>
            <a:r>
              <a:rPr lang="en-US" altLang="zh-CN" sz="2800" smtClean="0"/>
              <a:t>0-1</a:t>
            </a:r>
            <a:r>
              <a:rPr lang="zh-CN" altLang="en-US" sz="2800" smtClean="0"/>
              <a:t>背包问题，比较结果。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）编写动态规划与分治法求解</a:t>
            </a:r>
            <a:r>
              <a:rPr lang="en-US" altLang="zh-CN" sz="2800" smtClean="0"/>
              <a:t>0-1</a:t>
            </a:r>
            <a:r>
              <a:rPr lang="zh-CN" altLang="en-US" sz="2800" smtClean="0"/>
              <a:t>背包问题的程序；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）用测试样例测试算法的正确性；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）随机生成</a:t>
            </a:r>
            <a:r>
              <a:rPr lang="en-US" altLang="zh-CN" sz="2800" smtClean="0"/>
              <a:t>5</a:t>
            </a:r>
            <a:r>
              <a:rPr lang="zh-CN" altLang="en-US" sz="2800" smtClean="0"/>
              <a:t>、</a:t>
            </a:r>
            <a:r>
              <a:rPr lang="en-US" altLang="zh-CN" sz="2800" smtClean="0"/>
              <a:t>10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20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30</a:t>
            </a:r>
            <a:r>
              <a:rPr lang="zh-CN" altLang="en-US" sz="2800" smtClean="0"/>
              <a:t>、</a:t>
            </a:r>
            <a:r>
              <a:rPr lang="en-US" altLang="zh-CN" sz="2800" smtClean="0"/>
              <a:t>40</a:t>
            </a:r>
            <a:r>
              <a:rPr lang="zh-CN" altLang="en-US" sz="2800" smtClean="0"/>
              <a:t>个物品的数据，分别用动态规划与分治法求解，记录运行时间；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）以物品个数为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轴，运行时间为</a:t>
            </a:r>
            <a:r>
              <a:rPr lang="en-US" altLang="zh-CN" sz="2800" smtClean="0"/>
              <a:t>Y</a:t>
            </a:r>
            <a:r>
              <a:rPr lang="zh-CN" altLang="en-US" sz="2800" smtClean="0"/>
              <a:t>轴，以图形的方式比较运行结果；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5</a:t>
            </a:r>
            <a:r>
              <a:rPr lang="zh-CN" altLang="en-US" sz="2800" smtClean="0"/>
              <a:t>）分析时间复杂度，填写实验报告。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25" y="692696"/>
            <a:ext cx="89418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600" b="1" smtClean="0">
                <a:solidFill>
                  <a:srgbClr val="0000FF"/>
                </a:solidFill>
              </a:rPr>
              <a:t>实验</a:t>
            </a:r>
            <a:r>
              <a:rPr lang="en-US" altLang="zh-CN" sz="2600" b="1" smtClean="0">
                <a:solidFill>
                  <a:srgbClr val="0000FF"/>
                </a:solidFill>
              </a:rPr>
              <a:t>3</a:t>
            </a:r>
            <a:r>
              <a:rPr lang="zh-CN" altLang="en-US" sz="2600" b="1" smtClean="0">
                <a:solidFill>
                  <a:srgbClr val="0000FF"/>
                </a:solidFill>
              </a:rPr>
              <a:t>（</a:t>
            </a:r>
            <a:r>
              <a:rPr lang="en-US" altLang="zh-CN" sz="2600" b="1" smtClean="0">
                <a:solidFill>
                  <a:srgbClr val="0000FF"/>
                </a:solidFill>
              </a:rPr>
              <a:t>0-1</a:t>
            </a:r>
            <a:r>
              <a:rPr lang="zh-CN" altLang="en-US" sz="2600" b="1" smtClean="0">
                <a:solidFill>
                  <a:srgbClr val="0000FF"/>
                </a:solidFill>
              </a:rPr>
              <a:t>背包问题</a:t>
            </a:r>
            <a:r>
              <a:rPr lang="zh-CN" altLang="en-US" sz="2600" b="1" smtClean="0">
                <a:solidFill>
                  <a:srgbClr val="0000FF"/>
                </a:solidFill>
              </a:rPr>
              <a:t>）</a:t>
            </a:r>
            <a:r>
              <a:rPr lang="zh-CN" altLang="en-US" sz="2600" b="1">
                <a:solidFill>
                  <a:srgbClr val="0000FF"/>
                </a:solidFill>
              </a:rPr>
              <a:t>实</a:t>
            </a:r>
            <a:r>
              <a:rPr lang="zh-CN" altLang="en-US" sz="2600" b="1" smtClean="0">
                <a:solidFill>
                  <a:srgbClr val="0000FF"/>
                </a:solidFill>
              </a:rPr>
              <a:t>验报告</a:t>
            </a:r>
            <a:r>
              <a:rPr lang="en-US" altLang="zh-CN" sz="2600" b="1" smtClean="0">
                <a:solidFill>
                  <a:srgbClr val="0000FF"/>
                </a:solidFill>
              </a:rPr>
              <a:t>-16</a:t>
            </a:r>
            <a:r>
              <a:rPr lang="zh-CN" altLang="en-US" sz="26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600" b="1" smtClean="0">
                <a:solidFill>
                  <a:srgbClr val="0000FF"/>
                </a:solidFill>
              </a:rPr>
              <a:t>1-01-XXX</a:t>
            </a:r>
            <a:r>
              <a:rPr lang="en-US" altLang="zh-CN" sz="2600" smtClean="0"/>
              <a:t>.docx</a:t>
            </a:r>
            <a:endParaRPr lang="zh-CN" altLang="en-US" sz="26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068613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271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算法分析与设计 分治法+动态规划</vt:lpstr>
      <vt:lpstr>题目:0-1背包问题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45</cp:revision>
  <dcterms:created xsi:type="dcterms:W3CDTF">2011-10-10T15:05:38Z</dcterms:created>
  <dcterms:modified xsi:type="dcterms:W3CDTF">2021-04-13T05:29:08Z</dcterms:modified>
</cp:coreProperties>
</file>