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2" r:id="rId4"/>
    <p:sldId id="263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5" autoAdjust="0"/>
  </p:normalViewPr>
  <p:slideViewPr>
    <p:cSldViewPr>
      <p:cViewPr varScale="1">
        <p:scale>
          <a:sx n="80" d="100"/>
          <a:sy n="80" d="100"/>
        </p:scale>
        <p:origin x="-8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4297B2E-A8E9-4994-88B9-8DD8ABC8FF5F}" type="datetimeFigureOut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A6B367-82CA-4CE8-955E-C32E12ABC0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9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4CE5F-7BC2-4AA0-AEF7-5DABA1BC345E}" type="slidenum">
              <a:rPr lang="zh-CN" altLang="en-US" smtClean="0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29D58-BCE6-41FF-A244-3EBC9FE5461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11324-F2F0-443D-81E5-2FBE6A35F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3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63BD-FB9B-45CB-8AD4-3B82F81EAE61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8BCEB-B95F-4A9E-B5F6-65C5FB031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6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B3D9C-E326-49E7-923F-76ACDDEF63EC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9791-6BDE-4D7C-BEED-5387B50BA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18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5ED9B-88A6-456C-A720-85F11E84968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2F969-3D12-4FD6-81C7-8ED977D54A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0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025F0-525C-4066-B10F-8BB333588CCF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00C4-5484-48CC-BF32-32E08AD06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62452-98C7-4E7B-A66E-444AB7AC0108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7D1B-D302-4EEB-9C95-2E94B8D35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46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034DA-91B0-4439-8659-A0E86DAFDB59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DFDAC-6909-447E-B984-EF888A40C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1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BB0E-C3A2-4246-B20D-FB0A0C0F565D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1B55B-127C-4772-9EA2-23C125694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1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EEA78-B9A1-4029-A02F-1ED7CC9A3A04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2230D-6B22-4FA3-AC87-D1FA15EB3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3FDDD-D6B1-4DE9-BF90-2D30DF6B1DEB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52034-A95F-49C0-BA59-CE15953AA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4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2A5ED-DC4E-43B8-89AA-EA11CF568177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D857-AE6B-40F4-8161-9E54D9874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0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BF3D81B-244A-47F8-A82E-6C8474041CD2}" type="datetime1">
              <a:rPr lang="zh-CN" altLang="en-US"/>
              <a:pPr>
                <a:defRPr/>
              </a:pPr>
              <a:t>2021-4-13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28598A-6C15-4EC3-B114-FF50E177B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56A771-5D4E-43FD-948A-AE7D9242124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算法分析与设计</a:t>
            </a:r>
            <a:br>
              <a:rPr lang="zh-CN" altLang="en-US" smtClean="0"/>
            </a:br>
            <a:r>
              <a:rPr lang="zh-CN" altLang="en-US"/>
              <a:t>动</a:t>
            </a:r>
            <a:r>
              <a:rPr lang="zh-CN" altLang="en-US" smtClean="0"/>
              <a:t>态规划</a:t>
            </a:r>
            <a:r>
              <a:rPr lang="en-US" altLang="zh-CN" smtClean="0"/>
              <a:t>+</a:t>
            </a:r>
            <a:r>
              <a:rPr lang="zh-CN" altLang="en-US" smtClean="0"/>
              <a:t>贪心算法</a:t>
            </a:r>
            <a:endParaRPr lang="en-US" altLang="zh-CN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4</a:t>
            </a:r>
            <a:r>
              <a:rPr lang="zh-CN" altLang="en-US" smtClean="0"/>
              <a:t>：找零钱</a:t>
            </a: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F484E9-AFDB-4E27-93A2-021C21FE00B4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题目</a:t>
            </a:r>
            <a:r>
              <a:rPr lang="en-US" altLang="zh-CN" smtClean="0"/>
              <a:t>:</a:t>
            </a:r>
            <a:r>
              <a:rPr lang="zh-CN" altLang="en-US" smtClean="0"/>
              <a:t>找零钱</a:t>
            </a:r>
            <a:endParaRPr lang="zh-CN" altLang="zh-CN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075240" cy="4967882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实验内容：某国发行</a:t>
            </a:r>
            <a:r>
              <a:rPr lang="en-US" altLang="zh-CN" sz="2800" smtClean="0"/>
              <a:t>n</a:t>
            </a:r>
            <a:r>
              <a:rPr lang="zh-CN" altLang="en-US" sz="2800" smtClean="0"/>
              <a:t>种面额的钞票。现需要找零</a:t>
            </a:r>
            <a:r>
              <a:rPr lang="zh-CN" altLang="en-US" sz="2800"/>
              <a:t>钱给顾</a:t>
            </a:r>
            <a:r>
              <a:rPr lang="zh-CN" altLang="en-US" sz="2800" smtClean="0"/>
              <a:t>客，设计一个算法</a:t>
            </a:r>
            <a:r>
              <a:rPr lang="zh-CN" altLang="en-US" sz="2800"/>
              <a:t>，用最少的钞票张数找给顾客</a:t>
            </a:r>
            <a:r>
              <a:rPr lang="zh-CN" altLang="en-US" sz="2800" smtClean="0"/>
              <a:t>。（每</a:t>
            </a:r>
            <a:r>
              <a:rPr lang="zh-CN" altLang="en-US" sz="2800"/>
              <a:t>种钞票都有足够的张</a:t>
            </a:r>
            <a:r>
              <a:rPr lang="zh-CN" altLang="en-US" sz="2800" smtClean="0"/>
              <a:t>数）</a:t>
            </a:r>
            <a:endParaRPr lang="en-US" altLang="zh-CN" sz="2800" smtClean="0"/>
          </a:p>
          <a:p>
            <a:pPr eaLnBrk="1" hangingPunct="1"/>
            <a:r>
              <a:rPr lang="zh-CN" altLang="en-US" sz="2800" smtClean="0"/>
              <a:t>实验步骤：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）找出递归公式，编写动态规划程序；</a:t>
            </a:r>
            <a:r>
              <a:rPr lang="zh-CN" altLang="en-US" sz="2800"/>
              <a:t>选</a:t>
            </a:r>
            <a:r>
              <a:rPr lang="zh-CN" altLang="en-US" sz="2800" smtClean="0"/>
              <a:t>择合适的贪心策略，编写贪心算法程序；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）运行测试数据，检查两种算法得到的是否是最优解；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）分析两种算法的时间复杂度；分析贪心算法在何种情况下能得到最优解；</a:t>
            </a:r>
            <a:endParaRPr lang="en-US" altLang="zh-CN" sz="2800" smtClean="0"/>
          </a:p>
          <a:p>
            <a:pPr marL="0" indent="0" eaLnBrk="1" hangingPunct="1">
              <a:buNone/>
            </a:pP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）填写实验报告。</a:t>
            </a:r>
          </a:p>
        </p:txBody>
      </p:sp>
    </p:spTree>
    <p:extLst>
      <p:ext uri="{BB962C8B-B14F-4D97-AF65-F5344CB8AC3E}">
        <p14:creationId xmlns:p14="http://schemas.microsoft.com/office/powerpoint/2010/main" val="36275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正确性检验：测试数据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输入</a:t>
            </a:r>
            <a:r>
              <a:rPr lang="zh-CN" altLang="en-US"/>
              <a:t>面</a:t>
            </a:r>
            <a:r>
              <a:rPr lang="zh-CN" altLang="en-US" smtClean="0"/>
              <a:t>额集合</a:t>
            </a:r>
            <a:r>
              <a:rPr lang="en-US" altLang="zh-CN" smtClean="0"/>
              <a:t>Denominations={1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6}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找</a:t>
            </a:r>
            <a:r>
              <a:rPr lang="en-US" altLang="zh-CN" smtClean="0"/>
              <a:t>8</a:t>
            </a:r>
            <a:r>
              <a:rPr lang="zh-CN" altLang="en-US" smtClean="0"/>
              <a:t>元零钱，最少找</a:t>
            </a:r>
            <a:r>
              <a:rPr lang="en-US" altLang="zh-CN" smtClean="0"/>
              <a:t>2</a:t>
            </a:r>
            <a:r>
              <a:rPr lang="zh-CN" altLang="en-US" smtClean="0"/>
              <a:t>张钞票（</a:t>
            </a:r>
            <a:r>
              <a:rPr lang="en-US" altLang="zh-CN" smtClean="0"/>
              <a:t>4+4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smtClean="0"/>
              <a:t>输入面额集合</a:t>
            </a:r>
            <a:r>
              <a:rPr lang="en-US" altLang="zh-CN" smtClean="0"/>
              <a:t>Denominations={</a:t>
            </a:r>
            <a:r>
              <a:rPr lang="en-US" altLang="zh-CN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5</a:t>
            </a:r>
            <a:r>
              <a:rPr lang="zh-CN" altLang="en-US" smtClean="0"/>
              <a:t>，</a:t>
            </a:r>
            <a:r>
              <a:rPr lang="en-US" altLang="zh-CN" smtClean="0"/>
              <a:t>8}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找</a:t>
            </a:r>
            <a:r>
              <a:rPr lang="en-US" altLang="zh-CN" smtClean="0"/>
              <a:t>10</a:t>
            </a:r>
            <a:r>
              <a:rPr lang="zh-CN" altLang="en-US" smtClean="0"/>
              <a:t>元零钱，最少找</a:t>
            </a:r>
            <a:r>
              <a:rPr lang="en-US" altLang="zh-CN" smtClean="0"/>
              <a:t>2</a:t>
            </a:r>
            <a:r>
              <a:rPr lang="zh-CN" altLang="en-US" smtClean="0"/>
              <a:t>张钞票（</a:t>
            </a:r>
            <a:r>
              <a:rPr lang="en-US" altLang="zh-CN" smtClean="0"/>
              <a:t>5+5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smtClean="0"/>
              <a:t>输入面额集合</a:t>
            </a:r>
            <a:r>
              <a:rPr lang="en-US" altLang="zh-CN" smtClean="0"/>
              <a:t>Denominations={</a:t>
            </a:r>
            <a:r>
              <a:rPr lang="en-US" altLang="zh-CN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5}</a:t>
            </a:r>
            <a:r>
              <a:rPr lang="zh-CN" altLang="en-US" smtClean="0"/>
              <a:t>时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找</a:t>
            </a:r>
            <a:r>
              <a:rPr lang="en-US" altLang="zh-CN" smtClean="0"/>
              <a:t>9</a:t>
            </a:r>
            <a:r>
              <a:rPr lang="zh-CN" altLang="en-US" smtClean="0"/>
              <a:t>元零钱，最少找</a:t>
            </a:r>
            <a:r>
              <a:rPr lang="en-US" altLang="zh-CN" smtClean="0"/>
              <a:t>3</a:t>
            </a:r>
            <a:r>
              <a:rPr lang="zh-CN" altLang="en-US" smtClean="0"/>
              <a:t>张钞票（</a:t>
            </a:r>
            <a:r>
              <a:rPr lang="en-US" altLang="zh-CN" smtClean="0"/>
              <a:t>5+2+2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找</a:t>
            </a:r>
            <a:r>
              <a:rPr lang="en-US" altLang="zh-CN" smtClean="0"/>
              <a:t>13</a:t>
            </a:r>
            <a:r>
              <a:rPr lang="zh-CN" altLang="en-US" smtClean="0"/>
              <a:t>元零钱，最少找</a:t>
            </a:r>
            <a:r>
              <a:rPr lang="en-US" altLang="zh-CN" smtClean="0"/>
              <a:t>4</a:t>
            </a:r>
            <a:r>
              <a:rPr lang="zh-CN" altLang="en-US" smtClean="0"/>
              <a:t>张钞票（</a:t>
            </a:r>
            <a:r>
              <a:rPr lang="en-US" altLang="zh-CN" smtClean="0"/>
              <a:t>5+5+2+1</a:t>
            </a:r>
            <a:r>
              <a:rPr lang="zh-CN" altLang="en-US" smtClean="0"/>
              <a:t>）</a:t>
            </a:r>
            <a:r>
              <a:rPr lang="en-US" altLang="zh-CN" smtClean="0"/>
              <a:t>.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2230D-6B22-4FA3-AC87-D1FA15EB3D0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1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873348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/>
              <a:t>实验报告命名格式：</a:t>
            </a:r>
            <a:endParaRPr lang="en-US" altLang="zh-CN" sz="2800" smtClean="0"/>
          </a:p>
          <a:p>
            <a:r>
              <a:rPr lang="zh-CN" altLang="en-US"/>
              <a:t>第几</a:t>
            </a:r>
            <a:r>
              <a:rPr lang="zh-CN" altLang="en-US" smtClean="0"/>
              <a:t>个实验</a:t>
            </a:r>
            <a:r>
              <a:rPr lang="en-US" altLang="zh-CN" smtClean="0"/>
              <a:t>-</a:t>
            </a:r>
            <a:r>
              <a:rPr lang="zh-CN" altLang="en-US" smtClean="0"/>
              <a:t>专业班级</a:t>
            </a:r>
            <a:r>
              <a:rPr lang="en-US" altLang="zh-CN" smtClean="0"/>
              <a:t>-</a:t>
            </a:r>
            <a:r>
              <a:rPr lang="zh-CN" altLang="en-US" smtClean="0"/>
              <a:t>学号后两位</a:t>
            </a:r>
            <a:r>
              <a:rPr lang="en-US" altLang="zh-CN" smtClean="0"/>
              <a:t>-</a:t>
            </a:r>
            <a:r>
              <a:rPr lang="zh-CN" altLang="en-US" smtClean="0"/>
              <a:t>姓名</a:t>
            </a:r>
            <a:endParaRPr lang="en-US" altLang="zh-CN" smtClean="0"/>
          </a:p>
          <a:p>
            <a:endParaRPr lang="en-US" altLang="zh-CN" sz="2800" smtClean="0"/>
          </a:p>
          <a:p>
            <a:r>
              <a:rPr lang="zh-CN" altLang="en-US" sz="2800" b="1" smtClean="0">
                <a:solidFill>
                  <a:srgbClr val="0000FF"/>
                </a:solidFill>
              </a:rPr>
              <a:t>实验</a:t>
            </a:r>
            <a:r>
              <a:rPr lang="en-US" altLang="zh-CN" sz="2800" b="1" smtClean="0">
                <a:solidFill>
                  <a:srgbClr val="0000FF"/>
                </a:solidFill>
              </a:rPr>
              <a:t>4</a:t>
            </a:r>
            <a:r>
              <a:rPr lang="zh-CN" altLang="en-US" sz="2800" b="1" smtClean="0">
                <a:solidFill>
                  <a:srgbClr val="0000FF"/>
                </a:solidFill>
              </a:rPr>
              <a:t>（找</a:t>
            </a:r>
            <a:r>
              <a:rPr lang="zh-CN" altLang="en-US" sz="2800" b="1" smtClean="0">
                <a:solidFill>
                  <a:srgbClr val="0000FF"/>
                </a:solidFill>
              </a:rPr>
              <a:t>零</a:t>
            </a:r>
            <a:r>
              <a:rPr lang="zh-CN" altLang="en-US" sz="2800" b="1" smtClean="0">
                <a:solidFill>
                  <a:srgbClr val="0000FF"/>
                </a:solidFill>
              </a:rPr>
              <a:t>钱）实验报告</a:t>
            </a:r>
            <a:r>
              <a:rPr lang="en-US" altLang="zh-CN" sz="2800" b="1" smtClean="0">
                <a:solidFill>
                  <a:srgbClr val="0000FF"/>
                </a:solidFill>
              </a:rPr>
              <a:t>-</a:t>
            </a:r>
            <a:r>
              <a:rPr lang="en-US" altLang="zh-CN" sz="2800" b="1" smtClean="0">
                <a:solidFill>
                  <a:srgbClr val="0000FF"/>
                </a:solidFill>
              </a:rPr>
              <a:t>16</a:t>
            </a:r>
            <a:r>
              <a:rPr lang="zh-CN" altLang="en-US" sz="2800" b="1" smtClean="0">
                <a:solidFill>
                  <a:srgbClr val="0000FF"/>
                </a:solidFill>
              </a:rPr>
              <a:t>计算科学</a:t>
            </a:r>
            <a:r>
              <a:rPr lang="en-US" altLang="zh-CN" sz="2800" b="1" smtClean="0">
                <a:solidFill>
                  <a:srgbClr val="0000FF"/>
                </a:solidFill>
              </a:rPr>
              <a:t>1-01-XXX</a:t>
            </a:r>
            <a:r>
              <a:rPr lang="en-US" altLang="zh-CN" sz="2800" smtClean="0"/>
              <a:t>.docx</a:t>
            </a:r>
            <a:endParaRPr lang="zh-CN" altLang="en-US" sz="280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8570" y="3068612"/>
            <a:ext cx="8229600" cy="144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b="1" kern="0" smtClean="0">
                <a:solidFill>
                  <a:srgbClr val="FF3300"/>
                </a:solidFill>
              </a:rPr>
              <a:t>实验报告提交</a:t>
            </a:r>
            <a:r>
              <a:rPr lang="zh-CN" altLang="en-US" sz="3600" b="1" u="sng" kern="0" smtClean="0">
                <a:solidFill>
                  <a:srgbClr val="0000FF"/>
                </a:solidFill>
              </a:rPr>
              <a:t>电子版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，学委收齐后，由学委于两周内发送至本人</a:t>
            </a:r>
            <a:r>
              <a:rPr lang="en-US" altLang="zh-CN" sz="2800" b="1" kern="0" smtClean="0">
                <a:solidFill>
                  <a:srgbClr val="FF3300"/>
                </a:solidFill>
              </a:rPr>
              <a:t>QQ</a:t>
            </a:r>
            <a:r>
              <a:rPr lang="zh-CN" altLang="en-US" sz="2800" b="1" kern="0" smtClean="0">
                <a:solidFill>
                  <a:srgbClr val="FF3300"/>
                </a:solidFill>
              </a:rPr>
              <a:t>邮箱</a:t>
            </a:r>
            <a:endParaRPr lang="en-US" altLang="zh-CN" sz="2800" b="1" kern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44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395</Words>
  <Application>Microsoft Office PowerPoint</Application>
  <PresentationFormat>全屏显示(4:3)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算法分析与设计 动态规划+贪心算法</vt:lpstr>
      <vt:lpstr>题目:找零钱</vt:lpstr>
      <vt:lpstr>正确性检验：测试数据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figo</dc:creator>
  <cp:lastModifiedBy>Administrator</cp:lastModifiedBy>
  <cp:revision>58</cp:revision>
  <dcterms:created xsi:type="dcterms:W3CDTF">2011-10-10T15:05:38Z</dcterms:created>
  <dcterms:modified xsi:type="dcterms:W3CDTF">2021-04-13T05:29:54Z</dcterms:modified>
</cp:coreProperties>
</file>