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6" r:id="rId4"/>
    <p:sldId id="265" r:id="rId5"/>
    <p:sldId id="267" r:id="rId6"/>
    <p:sldId id="26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5" autoAdjust="0"/>
  </p:normalViewPr>
  <p:slideViewPr>
    <p:cSldViewPr>
      <p:cViewPr varScale="1">
        <p:scale>
          <a:sx n="80" d="100"/>
          <a:sy n="80" d="100"/>
        </p:scale>
        <p:origin x="-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4297B2E-A8E9-4994-88B9-8DD8ABC8FF5F}" type="datetimeFigureOut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A6B367-82CA-4CE8-955E-C32E12ABC0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991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14CE5F-7BC2-4AA0-AEF7-5DABA1BC345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14CE5F-7BC2-4AA0-AEF7-5DABA1BC345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用一节课时间给同学们分组讨论贪心策略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用一节课时间集体讨论各种策略的正确性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14CE5F-7BC2-4AA0-AEF7-5DABA1BC345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450D9C7-5661-45B3-B448-179AE41C2905}" type="slidenum">
              <a:rPr lang="en-US" altLang="zh-CN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29D58-BCE6-41FF-A244-3EBC9FE5461D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11324-F2F0-443D-81E5-2FBE6A35F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3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63BD-FB9B-45CB-8AD4-3B82F81EAE61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8BCEB-B95F-4A9E-B5F6-65C5FB031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6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B3D9C-E326-49E7-923F-76ACDDEF63EC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9791-6BDE-4D7C-BEED-5387B50BA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18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5ED9B-88A6-456C-A720-85F11E849682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2F969-3D12-4FD6-81C7-8ED977D54A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6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025F0-525C-4066-B10F-8BB333588CCF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00C4-5484-48CC-BF32-32E08AD068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9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62452-98C7-4E7B-A66E-444AB7AC0108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F7D1B-D302-4EEB-9C95-2E94B8D35A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46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034DA-91B0-4439-8659-A0E86DAFDB59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DFDAC-6909-447E-B984-EF888A40C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15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BB0E-C3A2-4246-B20D-FB0A0C0F565D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1B55B-127C-4772-9EA2-23C125694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1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EEA78-B9A1-4029-A02F-1ED7CC9A3A04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2230D-6B22-4FA3-AC87-D1FA15EB3D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1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3FDDD-D6B1-4DE9-BF90-2D30DF6B1DEB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52034-A95F-49C0-BA59-CE15953AA7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4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2A5ED-DC4E-43B8-89AA-EA11CF568177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D857-AE6B-40F4-8161-9E54D9874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02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BF3D81B-244A-47F8-A82E-6C8474041CD2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A28598A-6C15-4EC3-B114-FF50E177B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56A771-5D4E-43FD-948A-AE7D9242124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算法分析与设计</a:t>
            </a:r>
            <a:br>
              <a:rPr lang="zh-CN" altLang="en-US" smtClean="0"/>
            </a:br>
            <a:r>
              <a:rPr lang="zh-CN" altLang="en-US"/>
              <a:t>贪</a:t>
            </a:r>
            <a:r>
              <a:rPr lang="zh-CN" altLang="en-US" smtClean="0"/>
              <a:t>心算法</a:t>
            </a:r>
            <a:endParaRPr lang="en-US" altLang="zh-CN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6</a:t>
            </a:r>
            <a:r>
              <a:rPr lang="zh-CN" altLang="en-US" smtClean="0"/>
              <a:t>：通讯覆盖</a:t>
            </a: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F484E9-AFDB-4E27-93A2-021C21FE00B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:</a:t>
            </a:r>
            <a:r>
              <a:rPr lang="zh-CN" altLang="en-US" smtClean="0"/>
              <a:t>通讯覆盖</a:t>
            </a:r>
            <a:endParaRPr lang="zh-CN" altLang="zh-CN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075240" cy="496788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问题描述：假设海岸线是一条无限延伸的直线，以海岸线为</a:t>
            </a:r>
            <a:r>
              <a:rPr lang="en-US" altLang="zh-CN" sz="2800" smtClean="0"/>
              <a:t>x</a:t>
            </a:r>
            <a:r>
              <a:rPr lang="zh-CN" altLang="en-US" sz="2800" smtClean="0"/>
              <a:t>轴，海洋侧为</a:t>
            </a:r>
            <a:r>
              <a:rPr lang="en-US" altLang="zh-CN" sz="2800" smtClean="0"/>
              <a:t>x</a:t>
            </a:r>
            <a:r>
              <a:rPr lang="zh-CN" altLang="en-US" sz="2800" smtClean="0"/>
              <a:t>轴上方。海洋里有若干个小岛，每个小岛相当于海洋侧的一个点。为实现小岛与陆地的通讯，需在海岸线上设置若干个基站，各基站的覆盖半径均为</a:t>
            </a:r>
            <a:r>
              <a:rPr lang="en-US" altLang="zh-CN" sz="2800" smtClean="0"/>
              <a:t>d</a:t>
            </a:r>
            <a:r>
              <a:rPr lang="zh-CN" altLang="en-US" sz="2800" smtClean="0"/>
              <a:t>。请设计贪心算法，根据小岛的坐标，给出一组基站的坐标，要求每个小岛至少要在一个基站的覆盖范围内（离该基站的距离小于等于</a:t>
            </a:r>
            <a:r>
              <a:rPr lang="en-US" altLang="zh-CN" sz="2800" smtClean="0"/>
              <a:t>d</a:t>
            </a:r>
            <a:r>
              <a:rPr lang="zh-CN" altLang="en-US" sz="2800" smtClean="0"/>
              <a:t>），并且所用基站数目最少。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假设小岛离海岸线的距离都不超过</a:t>
            </a:r>
            <a:r>
              <a:rPr lang="en-US" altLang="zh-CN" sz="2800" smtClean="0"/>
              <a:t>d</a:t>
            </a:r>
            <a:r>
              <a:rPr lang="zh-CN" altLang="en-US" sz="280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75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6" y="1196752"/>
            <a:ext cx="8896350" cy="43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F484E9-AFDB-4E27-93A2-021C21FE00B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</a:t>
            </a:r>
            <a:r>
              <a:rPr lang="zh-CN" altLang="en-US" smtClean="0"/>
              <a:t>例</a:t>
            </a:r>
            <a:endParaRPr lang="zh-CN" altLang="zh-CN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5733256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三</a:t>
            </a:r>
            <a:r>
              <a:rPr lang="zh-CN" altLang="en-US" smtClean="0"/>
              <a:t>个小岛</a:t>
            </a:r>
            <a:r>
              <a:rPr lang="en-US" altLang="zh-CN" smtClean="0"/>
              <a:t>(-1,2)</a:t>
            </a:r>
            <a:r>
              <a:rPr lang="zh-CN" altLang="en-US" smtClean="0"/>
              <a:t>，</a:t>
            </a:r>
            <a:r>
              <a:rPr lang="en-US" altLang="zh-CN" smtClean="0"/>
              <a:t>(1,2)</a:t>
            </a:r>
            <a:r>
              <a:rPr lang="zh-CN" altLang="en-US" smtClean="0"/>
              <a:t>，</a:t>
            </a:r>
            <a:r>
              <a:rPr lang="en-US" altLang="zh-CN" smtClean="0"/>
              <a:t>(2,1)</a:t>
            </a:r>
          </a:p>
          <a:p>
            <a:r>
              <a:rPr lang="zh-CN" altLang="en-US" smtClean="0"/>
              <a:t>至少要设置两个基站</a:t>
            </a:r>
            <a:r>
              <a:rPr lang="en-US" altLang="zh-CN" smtClean="0"/>
              <a:t>(0.5,0)</a:t>
            </a:r>
            <a:r>
              <a:rPr lang="zh-CN" altLang="en-US" smtClean="0"/>
              <a:t>，</a:t>
            </a:r>
            <a:r>
              <a:rPr lang="en-US" altLang="zh-CN" smtClean="0"/>
              <a:t>(1,0)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F484E9-AFDB-4E27-93A2-021C21FE00B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075240" cy="496788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实验内容：编程实现通讯覆盖的贪心算法，运行并分析实验结果。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实验步骤：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）选择合适的贪心策略，编写贪心算法程序；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）证明所选贪心策略的贪心选择性质；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）用测试数据验证算法的正确性；分析贪心算法的时间复杂度；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）填写实验报告。</a:t>
            </a:r>
          </a:p>
        </p:txBody>
      </p:sp>
    </p:spTree>
    <p:extLst>
      <p:ext uri="{BB962C8B-B14F-4D97-AF65-F5344CB8AC3E}">
        <p14:creationId xmlns:p14="http://schemas.microsoft.com/office/powerpoint/2010/main" val="34660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说明</a:t>
            </a:r>
            <a:endParaRPr lang="zh-CN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1. </a:t>
            </a:r>
            <a:r>
              <a:rPr lang="zh-CN" altLang="en-US" sz="2800" smtClean="0"/>
              <a:t>对于本次实验，同一组输入数据，最优解的基站数目一定是一样的，但基站坐标可能不一样。</a:t>
            </a:r>
            <a:endParaRPr lang="en-US" altLang="zh-CN" sz="2800" smtClean="0"/>
          </a:p>
          <a:p>
            <a:pPr eaLnBrk="1" hangingPunct="1">
              <a:lnSpc>
                <a:spcPct val="80000"/>
              </a:lnSpc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2. </a:t>
            </a:r>
            <a:r>
              <a:rPr lang="zh-CN" altLang="en-US" sz="2800" smtClean="0"/>
              <a:t>本次实验的检验数据是针对某些错误策略设计的，所以如果用测试数据算出的基站数目不对，则算法一定不对；但是算出的基站数目一样时算法也不一定对。要知道做得对不对只能根据贪心选择性质的证明判断。</a:t>
            </a:r>
            <a:endParaRPr lang="en-US" altLang="zh-CN" sz="2800" smtClean="0"/>
          </a:p>
          <a:p>
            <a:pPr eaLnBrk="1" hangingPunct="1">
              <a:lnSpc>
                <a:spcPct val="80000"/>
              </a:lnSpc>
            </a:pPr>
            <a:endParaRPr lang="en-US" altLang="zh-CN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3. </a:t>
            </a:r>
            <a:r>
              <a:rPr lang="zh-CN" altLang="en-US" sz="2800" smtClean="0"/>
              <a:t>结果合理性检验：编写一个函数，当用你的贪心算法运算出基站坐标后，运行这个函数，计算你选择的基站点是否真的能覆盖所有岛屿。也可以画图检验。</a:t>
            </a:r>
            <a:endParaRPr lang="en-US" altLang="zh-CN" sz="2800" b="1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692696"/>
            <a:ext cx="909415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实验报告命名格式：</a:t>
            </a:r>
            <a:endParaRPr lang="en-US" altLang="zh-CN" sz="2800" smtClean="0"/>
          </a:p>
          <a:p>
            <a:r>
              <a:rPr lang="zh-CN" altLang="en-US"/>
              <a:t>第几</a:t>
            </a:r>
            <a:r>
              <a:rPr lang="zh-CN" altLang="en-US" smtClean="0"/>
              <a:t>个实验</a:t>
            </a:r>
            <a:r>
              <a:rPr lang="en-US" altLang="zh-CN" smtClean="0"/>
              <a:t>-</a:t>
            </a:r>
            <a:r>
              <a:rPr lang="zh-CN" altLang="en-US" smtClean="0"/>
              <a:t>专业班级</a:t>
            </a:r>
            <a:r>
              <a:rPr lang="en-US" altLang="zh-CN" smtClean="0"/>
              <a:t>-</a:t>
            </a:r>
            <a:r>
              <a:rPr lang="zh-CN" altLang="en-US" smtClean="0"/>
              <a:t>学号后两位</a:t>
            </a:r>
            <a:r>
              <a:rPr lang="en-US" altLang="zh-CN" smtClean="0"/>
              <a:t>-</a:t>
            </a:r>
            <a:r>
              <a:rPr lang="zh-CN" altLang="en-US" smtClean="0"/>
              <a:t>姓名</a:t>
            </a:r>
            <a:endParaRPr lang="en-US" altLang="zh-CN" smtClean="0"/>
          </a:p>
          <a:p>
            <a:endParaRPr lang="en-US" altLang="zh-CN" sz="2800" smtClean="0"/>
          </a:p>
          <a:p>
            <a:r>
              <a:rPr lang="zh-CN" altLang="en-US" sz="2800" b="1" smtClean="0">
                <a:solidFill>
                  <a:srgbClr val="0000FF"/>
                </a:solidFill>
              </a:rPr>
              <a:t>实验</a:t>
            </a:r>
            <a:r>
              <a:rPr lang="en-US" altLang="zh-CN" sz="2800" b="1" smtClean="0">
                <a:solidFill>
                  <a:srgbClr val="0000FF"/>
                </a:solidFill>
              </a:rPr>
              <a:t>6</a:t>
            </a:r>
            <a:r>
              <a:rPr lang="zh-CN" altLang="en-US" sz="2800" b="1" smtClean="0">
                <a:solidFill>
                  <a:srgbClr val="0000FF"/>
                </a:solidFill>
              </a:rPr>
              <a:t>（通</a:t>
            </a:r>
            <a:r>
              <a:rPr lang="zh-CN" altLang="en-US" sz="2800" b="1" smtClean="0">
                <a:solidFill>
                  <a:srgbClr val="0000FF"/>
                </a:solidFill>
              </a:rPr>
              <a:t>讯覆</a:t>
            </a:r>
            <a:r>
              <a:rPr lang="zh-CN" altLang="en-US" sz="2800" b="1" smtClean="0">
                <a:solidFill>
                  <a:srgbClr val="0000FF"/>
                </a:solidFill>
              </a:rPr>
              <a:t>盖）实验报告</a:t>
            </a:r>
            <a:r>
              <a:rPr lang="en-US" altLang="zh-CN" sz="2800" b="1" smtClean="0">
                <a:solidFill>
                  <a:srgbClr val="0000FF"/>
                </a:solidFill>
              </a:rPr>
              <a:t>-</a:t>
            </a:r>
            <a:r>
              <a:rPr lang="en-US" altLang="zh-CN" sz="2800" b="1" smtClean="0">
                <a:solidFill>
                  <a:srgbClr val="0000FF"/>
                </a:solidFill>
              </a:rPr>
              <a:t>16</a:t>
            </a:r>
            <a:r>
              <a:rPr lang="zh-CN" altLang="en-US" sz="2800" b="1" smtClean="0">
                <a:solidFill>
                  <a:srgbClr val="0000FF"/>
                </a:solidFill>
              </a:rPr>
              <a:t>计算科学</a:t>
            </a:r>
            <a:r>
              <a:rPr lang="en-US" altLang="zh-CN" sz="2800" b="1" smtClean="0">
                <a:solidFill>
                  <a:srgbClr val="0000FF"/>
                </a:solidFill>
              </a:rPr>
              <a:t>1-01-XXX</a:t>
            </a:r>
            <a:r>
              <a:rPr lang="en-US" altLang="zh-CN" sz="2800" smtClean="0"/>
              <a:t>.docx</a:t>
            </a:r>
            <a:endParaRPr lang="zh-CN" altLang="en-US" sz="28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3068613"/>
            <a:ext cx="8229600" cy="144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kern="0" smtClean="0">
                <a:solidFill>
                  <a:srgbClr val="FF3300"/>
                </a:solidFill>
              </a:rPr>
              <a:t>实验报告提交</a:t>
            </a:r>
            <a:r>
              <a:rPr lang="zh-CN" altLang="en-US" sz="3600" b="1" u="sng" kern="0" smtClean="0">
                <a:solidFill>
                  <a:srgbClr val="0000FF"/>
                </a:solidFill>
              </a:rPr>
              <a:t>电子版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，学委收齐后，由学委于两周内发送至本人</a:t>
            </a:r>
            <a:r>
              <a:rPr lang="en-US" altLang="zh-CN" sz="2800" b="1" kern="0" smtClean="0">
                <a:solidFill>
                  <a:srgbClr val="FF3300"/>
                </a:solidFill>
              </a:rPr>
              <a:t>QQ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邮箱</a:t>
            </a:r>
            <a:endParaRPr lang="en-US" altLang="zh-CN" sz="2800" b="1" kern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4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692</Words>
  <Application>Microsoft Office PowerPoint</Application>
  <PresentationFormat>全屏显示(4:3)</PresentationFormat>
  <Paragraphs>35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算法分析与设计 贪心算法</vt:lpstr>
      <vt:lpstr>题目:通讯覆盖</vt:lpstr>
      <vt:lpstr>示例</vt:lpstr>
      <vt:lpstr>PowerPoint 演示文稿</vt:lpstr>
      <vt:lpstr>说明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figo</dc:creator>
  <cp:lastModifiedBy>Administrator</cp:lastModifiedBy>
  <cp:revision>66</cp:revision>
  <dcterms:created xsi:type="dcterms:W3CDTF">2011-10-10T15:05:38Z</dcterms:created>
  <dcterms:modified xsi:type="dcterms:W3CDTF">2021-04-13T05:31:13Z</dcterms:modified>
</cp:coreProperties>
</file>